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1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152FF-9DEC-0B4F-96D7-7B676101119A}" type="datetimeFigureOut">
              <a:rPr lang="fr-FR" smtClean="0"/>
              <a:t>12/2/14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B6869-303F-834E-A06A-82DE373395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2668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152FF-9DEC-0B4F-96D7-7B676101119A}" type="datetimeFigureOut">
              <a:rPr lang="fr-FR" smtClean="0"/>
              <a:t>12/2/14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B6869-303F-834E-A06A-82DE373395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6324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152FF-9DEC-0B4F-96D7-7B676101119A}" type="datetimeFigureOut">
              <a:rPr lang="fr-FR" smtClean="0"/>
              <a:t>12/2/14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B6869-303F-834E-A06A-82DE373395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7412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152FF-9DEC-0B4F-96D7-7B676101119A}" type="datetimeFigureOut">
              <a:rPr lang="fr-FR" smtClean="0"/>
              <a:t>12/2/14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B6869-303F-834E-A06A-82DE373395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4709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152FF-9DEC-0B4F-96D7-7B676101119A}" type="datetimeFigureOut">
              <a:rPr lang="fr-FR" smtClean="0"/>
              <a:t>12/2/14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B6869-303F-834E-A06A-82DE373395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732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152FF-9DEC-0B4F-96D7-7B676101119A}" type="datetimeFigureOut">
              <a:rPr lang="fr-FR" smtClean="0"/>
              <a:t>12/2/14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B6869-303F-834E-A06A-82DE373395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214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152FF-9DEC-0B4F-96D7-7B676101119A}" type="datetimeFigureOut">
              <a:rPr lang="fr-FR" smtClean="0"/>
              <a:t>12/2/14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B6869-303F-834E-A06A-82DE373395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5149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152FF-9DEC-0B4F-96D7-7B676101119A}" type="datetimeFigureOut">
              <a:rPr lang="fr-FR" smtClean="0"/>
              <a:t>12/2/14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B6869-303F-834E-A06A-82DE373395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9101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152FF-9DEC-0B4F-96D7-7B676101119A}" type="datetimeFigureOut">
              <a:rPr lang="fr-FR" smtClean="0"/>
              <a:t>12/2/14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B6869-303F-834E-A06A-82DE373395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7026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152FF-9DEC-0B4F-96D7-7B676101119A}" type="datetimeFigureOut">
              <a:rPr lang="fr-FR" smtClean="0"/>
              <a:t>12/2/14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B6869-303F-834E-A06A-82DE373395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3341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152FF-9DEC-0B4F-96D7-7B676101119A}" type="datetimeFigureOut">
              <a:rPr lang="fr-FR" smtClean="0"/>
              <a:t>12/2/14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B6869-303F-834E-A06A-82DE373395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9013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152FF-9DEC-0B4F-96D7-7B676101119A}" type="datetimeFigureOut">
              <a:rPr lang="fr-FR" smtClean="0"/>
              <a:t>12/2/14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B6869-303F-834E-A06A-82DE373395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3388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66158"/>
            <a:ext cx="7772400" cy="1470025"/>
          </a:xfrm>
        </p:spPr>
        <p:txBody>
          <a:bodyPr/>
          <a:lstStyle/>
          <a:p>
            <a:r>
              <a:rPr lang="fr-FR" dirty="0" smtClean="0"/>
              <a:t>Points of discussion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4665" y="1821348"/>
            <a:ext cx="8915400" cy="3613151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Tx/>
              <a:buChar char="-"/>
            </a:pPr>
            <a:r>
              <a:rPr lang="fr-FR" sz="2400" dirty="0" smtClean="0">
                <a:solidFill>
                  <a:srgbClr val="0000FF"/>
                </a:solidFill>
              </a:rPr>
              <a:t>« How </a:t>
            </a:r>
            <a:r>
              <a:rPr lang="fr-FR" sz="2400" dirty="0" err="1" smtClean="0">
                <a:solidFill>
                  <a:srgbClr val="0000FF"/>
                </a:solidFill>
              </a:rPr>
              <a:t>can</a:t>
            </a:r>
            <a:r>
              <a:rPr lang="fr-FR" sz="2400" dirty="0" smtClean="0">
                <a:solidFill>
                  <a:srgbClr val="0000FF"/>
                </a:solidFill>
              </a:rPr>
              <a:t> the ILC </a:t>
            </a:r>
            <a:r>
              <a:rPr lang="fr-FR" sz="2400" dirty="0" err="1" smtClean="0">
                <a:solidFill>
                  <a:srgbClr val="0000FF"/>
                </a:solidFill>
              </a:rPr>
              <a:t>become</a:t>
            </a:r>
            <a:r>
              <a:rPr lang="fr-FR" sz="2400" dirty="0" smtClean="0">
                <a:solidFill>
                  <a:srgbClr val="0000FF"/>
                </a:solidFill>
              </a:rPr>
              <a:t> </a:t>
            </a:r>
            <a:r>
              <a:rPr lang="fr-FR" sz="2400" dirty="0" err="1" smtClean="0">
                <a:solidFill>
                  <a:srgbClr val="0000FF"/>
                </a:solidFill>
              </a:rPr>
              <a:t>progressively</a:t>
            </a:r>
            <a:r>
              <a:rPr lang="fr-FR" sz="2400" dirty="0" smtClean="0">
                <a:solidFill>
                  <a:srgbClr val="0000FF"/>
                </a:solidFill>
              </a:rPr>
              <a:t> part of the French </a:t>
            </a:r>
            <a:r>
              <a:rPr lang="fr-FR" sz="2400" dirty="0" err="1" smtClean="0">
                <a:solidFill>
                  <a:srgbClr val="0000FF"/>
                </a:solidFill>
              </a:rPr>
              <a:t>Roadmap</a:t>
            </a:r>
            <a:r>
              <a:rPr lang="fr-FR" sz="2400" dirty="0" smtClean="0">
                <a:solidFill>
                  <a:srgbClr val="0000FF"/>
                </a:solidFill>
              </a:rPr>
              <a:t>? »</a:t>
            </a:r>
          </a:p>
          <a:p>
            <a:r>
              <a:rPr lang="fr-FR" sz="2100" dirty="0" err="1" smtClean="0">
                <a:solidFill>
                  <a:schemeClr val="tx1"/>
                </a:solidFill>
              </a:rPr>
              <a:t>Difficult</a:t>
            </a:r>
            <a:r>
              <a:rPr lang="fr-FR" sz="2100" dirty="0" smtClean="0">
                <a:solidFill>
                  <a:schemeClr val="tx1"/>
                </a:solidFill>
              </a:rPr>
              <a:t> </a:t>
            </a:r>
            <a:r>
              <a:rPr lang="fr-FR" sz="2100" dirty="0" err="1" smtClean="0">
                <a:solidFill>
                  <a:schemeClr val="tx1"/>
                </a:solidFill>
              </a:rPr>
              <a:t>task</a:t>
            </a:r>
            <a:r>
              <a:rPr lang="fr-FR" sz="2100" dirty="0" smtClean="0">
                <a:solidFill>
                  <a:schemeClr val="tx1"/>
                </a:solidFill>
              </a:rPr>
              <a:t> in times of </a:t>
            </a:r>
            <a:r>
              <a:rPr lang="fr-FR" sz="2100" dirty="0" err="1" smtClean="0">
                <a:solidFill>
                  <a:schemeClr val="tx1"/>
                </a:solidFill>
              </a:rPr>
              <a:t>tight</a:t>
            </a:r>
            <a:r>
              <a:rPr lang="fr-FR" sz="2100" dirty="0" smtClean="0">
                <a:solidFill>
                  <a:schemeClr val="tx1"/>
                </a:solidFill>
              </a:rPr>
              <a:t> budget</a:t>
            </a:r>
          </a:p>
          <a:p>
            <a:r>
              <a:rPr lang="fr-FR" sz="2100" dirty="0" smtClean="0">
                <a:solidFill>
                  <a:schemeClr val="tx1"/>
                </a:solidFill>
              </a:rPr>
              <a:t>       </a:t>
            </a:r>
            <a:r>
              <a:rPr lang="fr-FR" sz="2100" dirty="0" err="1" smtClean="0">
                <a:solidFill>
                  <a:schemeClr val="tx1"/>
                </a:solidFill>
              </a:rPr>
              <a:t>Work</a:t>
            </a:r>
            <a:r>
              <a:rPr lang="fr-FR" sz="2100" dirty="0" smtClean="0">
                <a:solidFill>
                  <a:schemeClr val="tx1"/>
                </a:solidFill>
              </a:rPr>
              <a:t> </a:t>
            </a:r>
            <a:r>
              <a:rPr lang="fr-FR" sz="2100" dirty="0" err="1" smtClean="0">
                <a:solidFill>
                  <a:schemeClr val="tx1"/>
                </a:solidFill>
              </a:rPr>
              <a:t>actively</a:t>
            </a:r>
            <a:r>
              <a:rPr lang="fr-FR" sz="2100" dirty="0" smtClean="0">
                <a:solidFill>
                  <a:schemeClr val="tx1"/>
                </a:solidFill>
              </a:rPr>
              <a:t> </a:t>
            </a:r>
            <a:r>
              <a:rPr lang="fr-FR" sz="2100" dirty="0" err="1" smtClean="0">
                <a:solidFill>
                  <a:schemeClr val="tx1"/>
                </a:solidFill>
              </a:rPr>
              <a:t>with</a:t>
            </a:r>
            <a:r>
              <a:rPr lang="fr-FR" sz="2100" dirty="0" smtClean="0">
                <a:solidFill>
                  <a:schemeClr val="tx1"/>
                </a:solidFill>
              </a:rPr>
              <a:t> panels </a:t>
            </a:r>
            <a:r>
              <a:rPr lang="fr-FR" sz="2100" dirty="0" err="1" smtClean="0">
                <a:solidFill>
                  <a:schemeClr val="tx1"/>
                </a:solidFill>
              </a:rPr>
              <a:t>involved</a:t>
            </a:r>
            <a:r>
              <a:rPr lang="fr-FR" sz="2100" dirty="0" smtClean="0">
                <a:solidFill>
                  <a:schemeClr val="tx1"/>
                </a:solidFill>
              </a:rPr>
              <a:t> in MEXT </a:t>
            </a:r>
            <a:r>
              <a:rPr lang="fr-FR" sz="2100" dirty="0" err="1" smtClean="0">
                <a:solidFill>
                  <a:schemeClr val="tx1"/>
                </a:solidFill>
              </a:rPr>
              <a:t>process</a:t>
            </a:r>
            <a:endParaRPr lang="fr-FR" sz="2100" dirty="0" smtClean="0">
              <a:solidFill>
                <a:schemeClr val="tx1"/>
              </a:solidFill>
            </a:endParaRPr>
          </a:p>
          <a:p>
            <a:endParaRPr lang="fr-FR" sz="2400" dirty="0" smtClean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fr-FR" sz="2400" dirty="0" smtClean="0">
              <a:solidFill>
                <a:srgbClr val="3366FF"/>
              </a:solidFill>
            </a:endParaRPr>
          </a:p>
          <a:p>
            <a:pPr marL="342900" indent="-342900">
              <a:buFontTx/>
              <a:buChar char="-"/>
            </a:pPr>
            <a:r>
              <a:rPr lang="fr-FR" sz="2400" dirty="0" smtClean="0">
                <a:solidFill>
                  <a:srgbClr val="0000FF"/>
                </a:solidFill>
              </a:rPr>
              <a:t>Do </a:t>
            </a:r>
            <a:r>
              <a:rPr lang="fr-FR" sz="2400" dirty="0" err="1" smtClean="0">
                <a:solidFill>
                  <a:srgbClr val="0000FF"/>
                </a:solidFill>
              </a:rPr>
              <a:t>we</a:t>
            </a:r>
            <a:r>
              <a:rPr lang="fr-FR" sz="2400" dirty="0" smtClean="0">
                <a:solidFill>
                  <a:srgbClr val="0000FF"/>
                </a:solidFill>
              </a:rPr>
              <a:t> have to </a:t>
            </a:r>
            <a:r>
              <a:rPr lang="fr-FR" sz="2400" dirty="0" err="1" smtClean="0">
                <a:solidFill>
                  <a:srgbClr val="0000FF"/>
                </a:solidFill>
              </a:rPr>
              <a:t>improve</a:t>
            </a:r>
            <a:r>
              <a:rPr lang="fr-FR" sz="2400" dirty="0" smtClean="0">
                <a:solidFill>
                  <a:srgbClr val="0000FF"/>
                </a:solidFill>
              </a:rPr>
              <a:t> the communication </a:t>
            </a:r>
            <a:r>
              <a:rPr lang="fr-FR" sz="2400" dirty="0" err="1" smtClean="0">
                <a:solidFill>
                  <a:srgbClr val="0000FF"/>
                </a:solidFill>
              </a:rPr>
              <a:t>inside</a:t>
            </a:r>
            <a:r>
              <a:rPr lang="fr-FR" sz="2400" dirty="0" smtClean="0">
                <a:solidFill>
                  <a:srgbClr val="0000FF"/>
                </a:solidFill>
              </a:rPr>
              <a:t> France?</a:t>
            </a:r>
          </a:p>
          <a:p>
            <a:r>
              <a:rPr lang="fr-FR" sz="2100" u="sng" dirty="0" err="1" smtClean="0">
                <a:solidFill>
                  <a:schemeClr val="tx1"/>
                </a:solidFill>
              </a:rPr>
              <a:t>Interior</a:t>
            </a:r>
            <a:r>
              <a:rPr lang="fr-FR" sz="2100" u="sng" dirty="0" smtClean="0">
                <a:solidFill>
                  <a:schemeClr val="tx1"/>
                </a:solidFill>
              </a:rPr>
              <a:t>:</a:t>
            </a:r>
            <a:r>
              <a:rPr lang="fr-FR" sz="2100" dirty="0" smtClean="0">
                <a:solidFill>
                  <a:schemeClr val="tx1"/>
                </a:solidFill>
              </a:rPr>
              <a:t> Flux of information</a:t>
            </a:r>
          </a:p>
          <a:p>
            <a:r>
              <a:rPr lang="fr-FR" sz="2100" dirty="0" smtClean="0">
                <a:solidFill>
                  <a:schemeClr val="tx1"/>
                </a:solidFill>
              </a:rPr>
              <a:t>       </a:t>
            </a:r>
            <a:r>
              <a:rPr lang="fr-FR" sz="2100" u="sng" dirty="0" err="1" smtClean="0">
                <a:solidFill>
                  <a:schemeClr val="tx1"/>
                </a:solidFill>
              </a:rPr>
              <a:t>Exterior</a:t>
            </a:r>
            <a:r>
              <a:rPr lang="fr-FR" sz="2100" u="sng" dirty="0" smtClean="0">
                <a:solidFill>
                  <a:schemeClr val="tx1"/>
                </a:solidFill>
              </a:rPr>
              <a:t>:</a:t>
            </a:r>
            <a:r>
              <a:rPr lang="fr-FR" sz="2100" dirty="0" smtClean="0">
                <a:solidFill>
                  <a:schemeClr val="tx1"/>
                </a:solidFill>
              </a:rPr>
              <a:t> Do </a:t>
            </a:r>
            <a:r>
              <a:rPr lang="fr-FR" sz="2100" dirty="0" err="1" smtClean="0">
                <a:solidFill>
                  <a:schemeClr val="tx1"/>
                </a:solidFill>
              </a:rPr>
              <a:t>we</a:t>
            </a:r>
            <a:r>
              <a:rPr lang="fr-FR" sz="2100" dirty="0" smtClean="0">
                <a:solidFill>
                  <a:schemeClr val="tx1"/>
                </a:solidFill>
              </a:rPr>
              <a:t> have </a:t>
            </a:r>
            <a:r>
              <a:rPr lang="fr-FR" sz="2100" dirty="0" err="1" smtClean="0">
                <a:solidFill>
                  <a:schemeClr val="tx1"/>
                </a:solidFill>
              </a:rPr>
              <a:t>sufficiently</a:t>
            </a:r>
            <a:r>
              <a:rPr lang="fr-FR" sz="2100" dirty="0" smtClean="0">
                <a:solidFill>
                  <a:schemeClr val="tx1"/>
                </a:solidFill>
              </a:rPr>
              <a:t> </a:t>
            </a:r>
            <a:r>
              <a:rPr lang="fr-FR" sz="2100" dirty="0" err="1" smtClean="0">
                <a:solidFill>
                  <a:schemeClr val="tx1"/>
                </a:solidFill>
              </a:rPr>
              <a:t>well</a:t>
            </a:r>
            <a:r>
              <a:rPr lang="fr-FR" sz="2100" dirty="0" smtClean="0">
                <a:solidFill>
                  <a:schemeClr val="tx1"/>
                </a:solidFill>
              </a:rPr>
              <a:t> </a:t>
            </a:r>
            <a:r>
              <a:rPr lang="fr-FR" sz="2100" dirty="0" err="1" smtClean="0">
                <a:solidFill>
                  <a:schemeClr val="tx1"/>
                </a:solidFill>
              </a:rPr>
              <a:t>explained</a:t>
            </a:r>
            <a:r>
              <a:rPr lang="fr-FR" sz="2100" dirty="0" smtClean="0">
                <a:solidFill>
                  <a:schemeClr val="tx1"/>
                </a:solidFill>
              </a:rPr>
              <a:t> the </a:t>
            </a:r>
            <a:r>
              <a:rPr lang="fr-FR" sz="2100" dirty="0" err="1" smtClean="0">
                <a:solidFill>
                  <a:schemeClr val="tx1"/>
                </a:solidFill>
              </a:rPr>
              <a:t>advanteges</a:t>
            </a:r>
            <a:r>
              <a:rPr lang="fr-FR" sz="2100" dirty="0" smtClean="0">
                <a:solidFill>
                  <a:schemeClr val="tx1"/>
                </a:solidFill>
              </a:rPr>
              <a:t> </a:t>
            </a:r>
            <a:r>
              <a:rPr lang="fr-FR" sz="2100" dirty="0" err="1" smtClean="0">
                <a:solidFill>
                  <a:schemeClr val="tx1"/>
                </a:solidFill>
              </a:rPr>
              <a:t>that</a:t>
            </a:r>
            <a:r>
              <a:rPr lang="fr-FR" sz="2100" dirty="0" smtClean="0">
                <a:solidFill>
                  <a:schemeClr val="tx1"/>
                </a:solidFill>
              </a:rPr>
              <a:t> France </a:t>
            </a:r>
            <a:r>
              <a:rPr lang="fr-FR" sz="2100" dirty="0" err="1" smtClean="0">
                <a:solidFill>
                  <a:schemeClr val="tx1"/>
                </a:solidFill>
              </a:rPr>
              <a:t>can</a:t>
            </a:r>
            <a:r>
              <a:rPr lang="fr-FR" sz="2100" dirty="0" smtClean="0">
                <a:solidFill>
                  <a:schemeClr val="tx1"/>
                </a:solidFill>
              </a:rPr>
              <a:t> </a:t>
            </a:r>
            <a:r>
              <a:rPr lang="fr-FR" sz="2100" dirty="0" err="1" smtClean="0">
                <a:solidFill>
                  <a:schemeClr val="tx1"/>
                </a:solidFill>
              </a:rPr>
              <a:t>draw</a:t>
            </a:r>
            <a:r>
              <a:rPr lang="fr-FR" sz="2100" dirty="0" smtClean="0">
                <a:solidFill>
                  <a:schemeClr val="tx1"/>
                </a:solidFill>
              </a:rPr>
              <a:t> </a:t>
            </a:r>
            <a:r>
              <a:rPr lang="fr-FR" sz="2100" dirty="0" err="1" smtClean="0">
                <a:solidFill>
                  <a:schemeClr val="tx1"/>
                </a:solidFill>
              </a:rPr>
              <a:t>from</a:t>
            </a:r>
            <a:r>
              <a:rPr lang="fr-FR" sz="2100" dirty="0" smtClean="0">
                <a:solidFill>
                  <a:schemeClr val="tx1"/>
                </a:solidFill>
              </a:rPr>
              <a:t> the ILC?</a:t>
            </a:r>
            <a:endParaRPr lang="fr-FR" sz="2100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r>
              <a:rPr lang="fr-FR" sz="2100" dirty="0" smtClean="0">
                <a:solidFill>
                  <a:schemeClr val="tx1"/>
                </a:solidFill>
              </a:rPr>
              <a:t>Do </a:t>
            </a:r>
            <a:r>
              <a:rPr lang="fr-FR" sz="2100" dirty="0" err="1" smtClean="0">
                <a:solidFill>
                  <a:schemeClr val="tx1"/>
                </a:solidFill>
              </a:rPr>
              <a:t>we</a:t>
            </a:r>
            <a:r>
              <a:rPr lang="fr-FR" sz="2100" dirty="0" smtClean="0">
                <a:solidFill>
                  <a:schemeClr val="tx1"/>
                </a:solidFill>
              </a:rPr>
              <a:t> </a:t>
            </a:r>
            <a:r>
              <a:rPr lang="fr-FR" sz="2100" dirty="0" err="1" smtClean="0">
                <a:solidFill>
                  <a:schemeClr val="tx1"/>
                </a:solidFill>
              </a:rPr>
              <a:t>need</a:t>
            </a:r>
            <a:r>
              <a:rPr lang="fr-FR" sz="2100" dirty="0" smtClean="0">
                <a:solidFill>
                  <a:schemeClr val="tx1"/>
                </a:solidFill>
              </a:rPr>
              <a:t> </a:t>
            </a:r>
            <a:r>
              <a:rPr lang="fr-FR" sz="2100" dirty="0" err="1" smtClean="0">
                <a:solidFill>
                  <a:schemeClr val="tx1"/>
                </a:solidFill>
              </a:rPr>
              <a:t>common</a:t>
            </a:r>
            <a:r>
              <a:rPr lang="fr-FR" sz="2100" dirty="0" smtClean="0">
                <a:solidFill>
                  <a:schemeClr val="tx1"/>
                </a:solidFill>
              </a:rPr>
              <a:t> </a:t>
            </a:r>
            <a:r>
              <a:rPr lang="fr-FR" sz="2100" dirty="0" err="1" smtClean="0">
                <a:solidFill>
                  <a:schemeClr val="tx1"/>
                </a:solidFill>
              </a:rPr>
              <a:t>committees</a:t>
            </a:r>
            <a:r>
              <a:rPr lang="fr-FR" sz="2100" dirty="0" smtClean="0">
                <a:solidFill>
                  <a:schemeClr val="tx1"/>
                </a:solidFill>
              </a:rPr>
              <a:t> IN2P3/IRFU?  </a:t>
            </a:r>
          </a:p>
          <a:p>
            <a:pPr marL="342900" indent="-342900">
              <a:buFontTx/>
              <a:buChar char="-"/>
            </a:pPr>
            <a:endParaRPr lang="fr-FR" sz="2100" dirty="0" smtClean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fr-FR" sz="2100" dirty="0" smtClean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r>
              <a:rPr lang="fr-FR" sz="2600" dirty="0" smtClean="0">
                <a:solidFill>
                  <a:srgbClr val="0000FF"/>
                </a:solidFill>
              </a:rPr>
              <a:t>Essential </a:t>
            </a:r>
            <a:r>
              <a:rPr lang="fr-FR" sz="2600" dirty="0" err="1" smtClean="0">
                <a:solidFill>
                  <a:srgbClr val="0000FF"/>
                </a:solidFill>
              </a:rPr>
              <a:t>that</a:t>
            </a:r>
            <a:r>
              <a:rPr lang="fr-FR" sz="2600" dirty="0" smtClean="0">
                <a:solidFill>
                  <a:srgbClr val="0000FF"/>
                </a:solidFill>
              </a:rPr>
              <a:t> the </a:t>
            </a:r>
            <a:r>
              <a:rPr lang="fr-FR" sz="2600" dirty="0" err="1" smtClean="0">
                <a:solidFill>
                  <a:srgbClr val="0000FF"/>
                </a:solidFill>
              </a:rPr>
              <a:t>community</a:t>
            </a:r>
            <a:r>
              <a:rPr lang="fr-FR" sz="2600" dirty="0" smtClean="0">
                <a:solidFill>
                  <a:srgbClr val="0000FF"/>
                </a:solidFill>
              </a:rPr>
              <a:t> IN2P3/IRFU </a:t>
            </a:r>
            <a:r>
              <a:rPr lang="fr-FR" sz="2600" dirty="0" err="1" smtClean="0">
                <a:solidFill>
                  <a:srgbClr val="0000FF"/>
                </a:solidFill>
              </a:rPr>
              <a:t>remains</a:t>
            </a:r>
            <a:r>
              <a:rPr lang="fr-FR" sz="2600" dirty="0" smtClean="0">
                <a:solidFill>
                  <a:srgbClr val="0000FF"/>
                </a:solidFill>
              </a:rPr>
              <a:t> </a:t>
            </a:r>
            <a:r>
              <a:rPr lang="fr-FR" sz="2600" dirty="0" err="1" smtClean="0">
                <a:solidFill>
                  <a:srgbClr val="0000FF"/>
                </a:solidFill>
              </a:rPr>
              <a:t>present</a:t>
            </a:r>
            <a:r>
              <a:rPr lang="fr-FR" sz="2600" dirty="0" smtClean="0">
                <a:solidFill>
                  <a:srgbClr val="0000FF"/>
                </a:solidFill>
              </a:rPr>
              <a:t> and active</a:t>
            </a:r>
          </a:p>
          <a:p>
            <a:r>
              <a:rPr lang="fr-FR" sz="2000" dirty="0" smtClean="0">
                <a:solidFill>
                  <a:schemeClr val="tx1"/>
                </a:solidFill>
              </a:rPr>
              <a:t>Important </a:t>
            </a:r>
            <a:r>
              <a:rPr lang="fr-FR" sz="2000" dirty="0" err="1" smtClean="0">
                <a:solidFill>
                  <a:schemeClr val="tx1"/>
                </a:solidFill>
              </a:rPr>
              <a:t>event</a:t>
            </a:r>
            <a:r>
              <a:rPr lang="fr-FR" sz="2000" dirty="0" smtClean="0">
                <a:solidFill>
                  <a:schemeClr val="tx1"/>
                </a:solidFill>
              </a:rPr>
              <a:t> in Tokyo/KEK April 2015</a:t>
            </a:r>
          </a:p>
          <a:p>
            <a:pPr marL="342900" indent="-342900">
              <a:buFontTx/>
              <a:buChar char="-"/>
            </a:pPr>
            <a:endParaRPr lang="fr-FR" sz="2100" dirty="0" smtClean="0">
              <a:solidFill>
                <a:schemeClr val="tx1"/>
              </a:solidFill>
            </a:endParaRPr>
          </a:p>
          <a:p>
            <a:endParaRPr lang="fr-FR" sz="2400" dirty="0" smtClean="0">
              <a:solidFill>
                <a:schemeClr val="tx1"/>
              </a:solidFill>
            </a:endParaRPr>
          </a:p>
          <a:p>
            <a:pPr marL="457200" indent="-457200">
              <a:buFontTx/>
              <a:buChar char="-"/>
            </a:pPr>
            <a:endParaRPr lang="fr-FR" dirty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pPr marL="457200" indent="-457200">
              <a:buFontTx/>
              <a:buChar char="-"/>
            </a:pPr>
            <a:endParaRPr lang="fr-FR" dirty="0">
              <a:solidFill>
                <a:schemeClr val="tx1"/>
              </a:solidFill>
            </a:endParaRPr>
          </a:p>
          <a:p>
            <a:pPr marL="457200" indent="-457200">
              <a:buFontTx/>
              <a:buChar char="-"/>
            </a:pP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2782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4</Words>
  <Application>Microsoft Macintosh PowerPoint</Application>
  <PresentationFormat>Présentation à l'écran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Points of discussion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Points de discussion</dc:title>
  <dc:creator>ROMAN  POESCHL</dc:creator>
  <cp:lastModifiedBy>ROMAN  POESCHL</cp:lastModifiedBy>
  <cp:revision>9</cp:revision>
  <dcterms:created xsi:type="dcterms:W3CDTF">2014-12-02T07:09:34Z</dcterms:created>
  <dcterms:modified xsi:type="dcterms:W3CDTF">2014-12-02T08:58:57Z</dcterms:modified>
</cp:coreProperties>
</file>