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6"/>
  </p:notesMasterIdLst>
  <p:handoutMasterIdLst>
    <p:handoutMasterId r:id="rId7"/>
  </p:handoutMasterIdLst>
  <p:sldIdLst>
    <p:sldId id="270" r:id="rId2"/>
    <p:sldId id="278" r:id="rId3"/>
    <p:sldId id="279" r:id="rId4"/>
    <p:sldId id="28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re" id="{2A886CFD-221B-49EF-AB04-882459BCBE45}">
          <p14:sldIdLst>
            <p14:sldId id="270"/>
            <p14:sldId id="278"/>
            <p14:sldId id="279"/>
            <p14:sldId id="280"/>
          </p14:sldIdLst>
        </p14:section>
        <p14:section name="Section sans titre" id="{60620BD1-DE58-4796-97D1-2174212BCCB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6305" autoAdjust="0"/>
  </p:normalViewPr>
  <p:slideViewPr>
    <p:cSldViewPr snapToGrid="0">
      <p:cViewPr varScale="1">
        <p:scale>
          <a:sx n="101" d="100"/>
          <a:sy n="101" d="100"/>
        </p:scale>
        <p:origin x="150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2C6D9-FEAE-404C-A98F-E5914644AC39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0E8F8-ACBA-4E63-B507-3545426A3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04866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4D7A-0181-4B23-9869-C2A2EC731B84}" type="datetimeFigureOut">
              <a:rPr lang="fr-FR" smtClean="0"/>
              <a:t>29/05/2015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13070-6785-41CA-9385-6CC6F9527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9612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91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84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972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13070-6785-41CA-9385-6CC6F952755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124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3AAF-B0DB-400B-A77F-71BB4DAB4AE6}" type="datetime1">
              <a:rPr lang="fr-FR" smtClean="0"/>
              <a:t>29/05/2015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19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6695-EF4D-41E1-ABBB-435CE78941FA}" type="datetime1">
              <a:rPr lang="fr-FR" smtClean="0"/>
              <a:t>29/05/2015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21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C9D8-B5FF-4539-B826-A968E0AE3AF2}" type="datetime1">
              <a:rPr lang="fr-FR" smtClean="0"/>
              <a:t>29/05/2015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801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831-0038-4F37-96E0-A159EB36C046}" type="datetime1">
              <a:rPr lang="fr-FR" smtClean="0"/>
              <a:t>29/05/2015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09FA-1A07-4D0B-A3CC-B2BE0E7E27B0}" type="datetime1">
              <a:rPr lang="fr-FR" smtClean="0"/>
              <a:t>29/05/2015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179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FE80-7861-440D-9EE2-8B93F5FEF8DD}" type="datetime1">
              <a:rPr lang="fr-FR" smtClean="0"/>
              <a:t>29/05/2015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77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DCBA-35D5-4767-A899-AF3BA1C8C39C}" type="datetime1">
              <a:rPr lang="fr-FR" smtClean="0"/>
              <a:t>29/05/2015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50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1F5-7C2A-4609-94E0-BD351AB7C49C}" type="datetime1">
              <a:rPr lang="fr-FR" smtClean="0"/>
              <a:t>29/05/2015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5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C2D3-5984-422F-821B-128C35EDDDB3}" type="datetime1">
              <a:rPr lang="fr-FR" smtClean="0"/>
              <a:t>29/05/2015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78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8F1E-D7D5-4128-848B-5418BDF39017}" type="datetime1">
              <a:rPr lang="fr-FR" smtClean="0"/>
              <a:t>29/05/2015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9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EC09-1F7B-45F5-BB89-C7C22B660E56}" type="datetime1">
              <a:rPr lang="fr-FR" smtClean="0"/>
              <a:t>29/05/2015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7D06-F08B-41FB-B4E4-0C1E9FF42F4C}" type="datetime1">
              <a:rPr lang="fr-FR" smtClean="0"/>
              <a:t>29/05/2015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4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F062-7F1A-4560-BF38-2083E224C0B0}" type="datetime1">
              <a:rPr lang="fr-FR" smtClean="0"/>
              <a:t>29/05/2015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83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E7D2-93F2-4580-8F5F-13F42C60FABB}" type="datetime1">
              <a:rPr lang="fr-FR" smtClean="0"/>
              <a:t>29/05/2015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04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50C7-5A0F-4491-A909-4D63EDD6D376}" type="datetime1">
              <a:rPr lang="fr-FR" smtClean="0"/>
              <a:t>29/05/2015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0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5557-B214-4A4B-803B-F7B963EEDACB}" type="datetime1">
              <a:rPr lang="fr-FR" smtClean="0"/>
              <a:t>29/05/2015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57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734E-AEAC-42E5-9F39-0E4C43C2764B}" type="datetime1">
              <a:rPr lang="fr-FR" smtClean="0"/>
              <a:t>29/05/2015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Journées Prospectives LPSC - 1er et 2 juin 2015 - Autrans     Vie et organisation du laboratoire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647B14-A202-4F20-B837-77B0AFE7D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46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65928" y="935190"/>
            <a:ext cx="80641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Vie et organisation </a:t>
            </a:r>
          </a:p>
          <a:p>
            <a:pPr algn="ctr"/>
            <a:r>
              <a:rPr lang="fr-FR" sz="6000" dirty="0" smtClean="0"/>
              <a:t> du laboratoire</a:t>
            </a:r>
            <a:br>
              <a:rPr lang="fr-FR" sz="6000" dirty="0" smtClean="0"/>
            </a:br>
            <a:endParaRPr lang="fr-FR" sz="6000" dirty="0" smtClean="0"/>
          </a:p>
          <a:p>
            <a:pPr algn="ctr"/>
            <a:r>
              <a:rPr lang="fr-FR" sz="6000" dirty="0" smtClean="0"/>
              <a:t>Choix </a:t>
            </a:r>
            <a:r>
              <a:rPr lang="fr-FR" sz="6000" dirty="0" smtClean="0"/>
              <a:t>des thèmes</a:t>
            </a:r>
            <a:endParaRPr lang="fr-FR" sz="6000" dirty="0"/>
          </a:p>
        </p:txBody>
      </p:sp>
      <p:sp>
        <p:nvSpPr>
          <p:cNvPr id="5" name="ZoneTexte 4"/>
          <p:cNvSpPr txBox="1"/>
          <p:nvPr/>
        </p:nvSpPr>
        <p:spPr>
          <a:xfrm>
            <a:off x="472781" y="5562599"/>
            <a:ext cx="9821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Groupe de travail </a:t>
            </a:r>
            <a:r>
              <a:rPr lang="fr-FR" dirty="0" smtClean="0"/>
              <a:t>: Colette </a:t>
            </a:r>
            <a:r>
              <a:rPr lang="fr-FR" dirty="0" smtClean="0"/>
              <a:t>Deslorieux, Christopher Smith, Emmanuelle </a:t>
            </a:r>
            <a:r>
              <a:rPr lang="fr-FR" dirty="0" err="1" smtClean="0"/>
              <a:t>Vernay</a:t>
            </a:r>
            <a:r>
              <a:rPr lang="fr-FR" dirty="0" smtClean="0"/>
              <a:t>  </a:t>
            </a:r>
            <a:endParaRPr lang="fr-FR" dirty="0"/>
          </a:p>
        </p:txBody>
      </p:sp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648759" y="6457287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 Vie et organisation du laboratoire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304913" y="6457287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1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77334" y="766931"/>
            <a:ext cx="92202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La démarche utilisée 1/3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2000" dirty="0" smtClean="0"/>
              <a:t>Mail envoyé à l’ensemble du laboratoire le 2 mars pour collecter les sujets à aborder</a:t>
            </a:r>
          </a:p>
          <a:p>
            <a:endParaRPr lang="fr-FR" sz="2000" dirty="0"/>
          </a:p>
          <a:p>
            <a:r>
              <a:rPr lang="fr-FR" sz="2000" dirty="0" smtClean="0"/>
              <a:t>- Trois sujets de discussion soumis au Conseil d’Unité du 20 mars : </a:t>
            </a:r>
          </a:p>
          <a:p>
            <a:r>
              <a:rPr lang="fr-FR" sz="2000" dirty="0" smtClean="0"/>
              <a:t>	</a:t>
            </a:r>
          </a:p>
          <a:p>
            <a:r>
              <a:rPr lang="fr-FR" sz="2000" dirty="0"/>
              <a:t>	</a:t>
            </a:r>
            <a:r>
              <a:rPr lang="fr-FR" sz="2000" dirty="0" smtClean="0"/>
              <a:t>1- </a:t>
            </a:r>
            <a:r>
              <a:rPr lang="fr-FR" sz="2000" dirty="0"/>
              <a:t>séminaires et </a:t>
            </a:r>
            <a:r>
              <a:rPr lang="fr-FR" sz="2000" dirty="0" err="1"/>
              <a:t>colloquium</a:t>
            </a:r>
            <a:r>
              <a:rPr lang="fr-FR" sz="2000" dirty="0"/>
              <a:t> 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 smtClean="0"/>
              <a:t>	2- </a:t>
            </a:r>
            <a:r>
              <a:rPr lang="fr-FR" sz="2000" dirty="0"/>
              <a:t>diffusion de l'information : quelle information (missions, </a:t>
            </a:r>
            <a:r>
              <a:rPr lang="fr-FR" sz="2000" dirty="0" smtClean="0"/>
              <a:t>	finances</a:t>
            </a:r>
            <a:r>
              <a:rPr lang="fr-FR" sz="2000" dirty="0"/>
              <a:t>, projets...) ? Quelle cible ?  Quels canaux de diffusion  ? 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 smtClean="0"/>
              <a:t>	3- </a:t>
            </a:r>
            <a:r>
              <a:rPr lang="fr-FR" sz="2000" dirty="0"/>
              <a:t>diffusion de l'information : les outils ? Choix et améliorations. </a:t>
            </a:r>
            <a:r>
              <a:rPr lang="fr-FR" sz="2000" dirty="0" smtClean="0"/>
              <a:t>	(</a:t>
            </a:r>
            <a:r>
              <a:rPr lang="fr-FR" sz="2000" dirty="0"/>
              <a:t>intranet, portail documentaire, mail, listes de diffusion, </a:t>
            </a:r>
            <a:r>
              <a:rPr lang="fr-FR" sz="2000" dirty="0" err="1"/>
              <a:t>indico</a:t>
            </a:r>
            <a:r>
              <a:rPr lang="fr-FR" sz="2000" dirty="0"/>
              <a:t>...)</a:t>
            </a:r>
          </a:p>
          <a:p>
            <a:endParaRPr lang="fr-FR" sz="2000" dirty="0" smtClean="0"/>
          </a:p>
          <a:p>
            <a:r>
              <a:rPr lang="fr-FR" dirty="0"/>
              <a:t>	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40293" y="6485862"/>
            <a:ext cx="6297612" cy="365125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</a:t>
            </a:r>
            <a:r>
              <a:rPr lang="fr-FR" dirty="0" smtClean="0"/>
              <a:t>	 </a:t>
            </a:r>
            <a:r>
              <a:rPr lang="fr-FR" dirty="0" smtClean="0"/>
              <a:t>Vie et organisation du laboratoire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323963" y="6485861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3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23874" y="766931"/>
            <a:ext cx="921067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La démarche utilisée 2/3</a:t>
            </a:r>
          </a:p>
          <a:p>
            <a:endParaRPr lang="fr-FR" sz="1200" dirty="0"/>
          </a:p>
          <a:p>
            <a:r>
              <a:rPr lang="fr-FR" sz="2000" dirty="0" smtClean="0"/>
              <a:t>Quatre thèmes retenus par le CU : </a:t>
            </a:r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dirty="0" smtClean="0"/>
              <a:t>Diffusion de l’information scientifique en interne et en externe (séminaires,</a:t>
            </a:r>
          </a:p>
          <a:p>
            <a:r>
              <a:rPr lang="fr-FR" sz="2000" dirty="0" smtClean="0"/>
              <a:t>    </a:t>
            </a:r>
            <a:r>
              <a:rPr lang="fr-FR" sz="2000" dirty="0" err="1" smtClean="0"/>
              <a:t>colloquium</a:t>
            </a:r>
            <a:r>
              <a:rPr lang="fr-FR" sz="2000" dirty="0" smtClean="0"/>
              <a:t>…) </a:t>
            </a:r>
          </a:p>
          <a:p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dirty="0" smtClean="0"/>
              <a:t>Diffusion de l’information « vie du laboratoire » au sein du laboratoire (volet organisationnel </a:t>
            </a:r>
            <a:r>
              <a:rPr lang="fr-FR" sz="2000" dirty="0"/>
              <a:t>du laboratoire) : quelle information ?, quels vecteurs </a:t>
            </a:r>
            <a:r>
              <a:rPr lang="fr-FR" sz="2000" dirty="0" smtClean="0"/>
              <a:t>de communication </a:t>
            </a:r>
            <a:r>
              <a:rPr lang="fr-FR" sz="2000" dirty="0"/>
              <a:t>? : mail, intranet, portail documentaire, liste de </a:t>
            </a:r>
            <a:r>
              <a:rPr lang="fr-FR" sz="2000" dirty="0" smtClean="0"/>
              <a:t>diffusion, </a:t>
            </a:r>
            <a:r>
              <a:rPr lang="fr-FR" sz="2000" dirty="0" err="1" smtClean="0"/>
              <a:t>Indico</a:t>
            </a:r>
            <a:r>
              <a:rPr lang="fr-FR" sz="2000" dirty="0" smtClean="0"/>
              <a:t>…</a:t>
            </a:r>
            <a:endParaRPr lang="fr-FR" sz="2000" dirty="0"/>
          </a:p>
          <a:p>
            <a:endParaRPr lang="fr-FR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dirty="0" smtClean="0"/>
              <a:t>Circuit </a:t>
            </a:r>
            <a:r>
              <a:rPr lang="fr-FR" sz="2000" dirty="0"/>
              <a:t>de l’achat (demande d’achat, livraison, service fait</a:t>
            </a:r>
            <a:r>
              <a:rPr lang="fr-FR" sz="2000" dirty="0" smtClean="0"/>
              <a:t>)</a:t>
            </a:r>
            <a:endParaRPr lang="fr-FR" sz="2000" dirty="0"/>
          </a:p>
          <a:p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dirty="0" smtClean="0"/>
              <a:t>Débordement </a:t>
            </a:r>
            <a:r>
              <a:rPr lang="fr-FR" sz="2000" dirty="0"/>
              <a:t>vie professionnelle/vie privée : impact, voire empiètement de la </a:t>
            </a:r>
            <a:r>
              <a:rPr lang="fr-FR" sz="2000" dirty="0" smtClean="0"/>
              <a:t>vie professionnelle </a:t>
            </a:r>
            <a:r>
              <a:rPr lang="fr-FR" sz="2000" dirty="0"/>
              <a:t>sur la vie privée (mails hors temps de travail</a:t>
            </a:r>
            <a:r>
              <a:rPr lang="fr-FR" sz="2000" dirty="0" smtClean="0"/>
              <a:t>,…) </a:t>
            </a:r>
            <a:endParaRPr lang="fr-FR" sz="2000" dirty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67809" y="6432075"/>
            <a:ext cx="6297612" cy="213388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</a:t>
            </a:r>
            <a:r>
              <a:rPr lang="fr-FR" dirty="0" smtClean="0"/>
              <a:t>	 </a:t>
            </a:r>
            <a:r>
              <a:rPr lang="fr-FR" dirty="0" smtClean="0"/>
              <a:t>Vie et organisation du laboratoire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57288" y="6462900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79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psc.in2p3.fr/intranet/images/Communication/courrier/Courrier-ent%C3%A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1" y="11151"/>
            <a:ext cx="5057251" cy="75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47675" y="943042"/>
            <a:ext cx="9220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La démarche utilisée 3/3</a:t>
            </a:r>
          </a:p>
          <a:p>
            <a:endParaRPr lang="fr-FR" sz="1200" dirty="0" smtClean="0"/>
          </a:p>
          <a:p>
            <a:endParaRPr lang="fr-FR" sz="1200" dirty="0"/>
          </a:p>
          <a:p>
            <a:r>
              <a:rPr lang="fr-FR" sz="2000" dirty="0" smtClean="0"/>
              <a:t>Appels à volontaire pour participer/animer les quatre sous-groupes</a:t>
            </a:r>
            <a:endParaRPr lang="fr-FR" sz="2000" dirty="0"/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Diffusion de l’information scientifique en interne et en externe </a:t>
            </a:r>
            <a:r>
              <a:rPr lang="fr-FR" dirty="0" smtClean="0"/>
              <a:t>: Christopher Smith (animateur)</a:t>
            </a:r>
            <a:endParaRPr lang="fr-FR" dirty="0"/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Diffusion de l’information « vie du laboratoire » au sein du laboratoire </a:t>
            </a:r>
            <a:r>
              <a:rPr lang="fr-FR" dirty="0" smtClean="0"/>
              <a:t>: Colette </a:t>
            </a:r>
            <a:r>
              <a:rPr lang="fr-FR" dirty="0" smtClean="0"/>
              <a:t>Deslorieux (animateur)</a:t>
            </a:r>
            <a:endParaRPr lang="fr-FR" dirty="0"/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Circuit de l’achat (demande d’achat, livraison, service fait</a:t>
            </a:r>
            <a:r>
              <a:rPr lang="fr-FR" dirty="0" smtClean="0"/>
              <a:t>) : Cécile </a:t>
            </a:r>
            <a:r>
              <a:rPr lang="fr-FR" dirty="0" smtClean="0"/>
              <a:t>Vannier (animateur)</a:t>
            </a:r>
            <a:endParaRPr lang="fr-FR" dirty="0"/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Débordement vie professionnelle/vie </a:t>
            </a:r>
            <a:r>
              <a:rPr lang="fr-FR" dirty="0" smtClean="0"/>
              <a:t>privée : Frédéric </a:t>
            </a:r>
            <a:r>
              <a:rPr lang="fr-FR" dirty="0" err="1" smtClean="0"/>
              <a:t>Melot</a:t>
            </a:r>
            <a:r>
              <a:rPr lang="fr-FR" dirty="0" smtClean="0"/>
              <a:t> (animateur)</a:t>
            </a: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sz="3600" dirty="0" smtClean="0"/>
              <a:t>Place </a:t>
            </a:r>
            <a:r>
              <a:rPr lang="fr-FR" sz="3600" dirty="0" smtClean="0"/>
              <a:t>aux présentations ! </a:t>
            </a:r>
          </a:p>
          <a:p>
            <a:r>
              <a:rPr lang="fr-FR" dirty="0"/>
              <a:t>	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58284" y="6452242"/>
            <a:ext cx="6297612" cy="342900"/>
          </a:xfrm>
        </p:spPr>
        <p:txBody>
          <a:bodyPr/>
          <a:lstStyle/>
          <a:p>
            <a:r>
              <a:rPr lang="fr-FR" dirty="0" smtClean="0"/>
              <a:t>Journées Prospectives LPSC - 1er et 2 juin 2015 - </a:t>
            </a:r>
            <a:r>
              <a:rPr lang="fr-FR" dirty="0" err="1" smtClean="0"/>
              <a:t>Autrans</a:t>
            </a:r>
            <a:r>
              <a:rPr lang="fr-FR" dirty="0" smtClean="0"/>
              <a:t>    </a:t>
            </a:r>
            <a:r>
              <a:rPr lang="fr-FR" dirty="0" smtClean="0"/>
              <a:t>	 </a:t>
            </a:r>
            <a:r>
              <a:rPr lang="fr-FR" dirty="0" smtClean="0"/>
              <a:t>Vie et organisation du laboratoire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76338" y="6452242"/>
            <a:ext cx="683339" cy="365125"/>
          </a:xfrm>
        </p:spPr>
        <p:txBody>
          <a:bodyPr/>
          <a:lstStyle/>
          <a:p>
            <a:fld id="{FF647B14-A202-4F20-B837-77B0AFE7DBDE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Words>283</Words>
  <Application>Microsoft Office PowerPoint</Application>
  <PresentationFormat>Grand écran</PresentationFormat>
  <Paragraphs>60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Wingdings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 Vannier</dc:creator>
  <cp:lastModifiedBy>Colette Deslorieux</cp:lastModifiedBy>
  <cp:revision>121</cp:revision>
  <dcterms:created xsi:type="dcterms:W3CDTF">2015-04-29T14:53:12Z</dcterms:created>
  <dcterms:modified xsi:type="dcterms:W3CDTF">2015-05-29T17:21:59Z</dcterms:modified>
</cp:coreProperties>
</file>