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2" r:id="rId3"/>
    <p:sldId id="294" r:id="rId4"/>
    <p:sldId id="273" r:id="rId5"/>
    <p:sldId id="314" r:id="rId6"/>
    <p:sldId id="284" r:id="rId7"/>
    <p:sldId id="277" r:id="rId8"/>
    <p:sldId id="285" r:id="rId9"/>
    <p:sldId id="315" r:id="rId10"/>
    <p:sldId id="288" r:id="rId11"/>
    <p:sldId id="278" r:id="rId12"/>
    <p:sldId id="295" r:id="rId13"/>
    <p:sldId id="310" r:id="rId14"/>
    <p:sldId id="311" r:id="rId15"/>
    <p:sldId id="286" r:id="rId16"/>
    <p:sldId id="302" r:id="rId17"/>
    <p:sldId id="303" r:id="rId18"/>
    <p:sldId id="293" r:id="rId19"/>
    <p:sldId id="304" r:id="rId20"/>
    <p:sldId id="305" r:id="rId21"/>
    <p:sldId id="316" r:id="rId22"/>
    <p:sldId id="281" r:id="rId23"/>
    <p:sldId id="309" r:id="rId24"/>
    <p:sldId id="282" r:id="rId25"/>
    <p:sldId id="306" r:id="rId26"/>
    <p:sldId id="307" r:id="rId27"/>
    <p:sldId id="283" r:id="rId28"/>
    <p:sldId id="317" r:id="rId29"/>
    <p:sldId id="298" r:id="rId30"/>
    <p:sldId id="267" r:id="rId31"/>
    <p:sldId id="308" r:id="rId32"/>
    <p:sldId id="287" r:id="rId33"/>
    <p:sldId id="301" r:id="rId34"/>
    <p:sldId id="312" r:id="rId35"/>
    <p:sldId id="313" r:id="rId3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0000"/>
    <a:srgbClr val="0099CC"/>
    <a:srgbClr val="003399"/>
    <a:srgbClr val="0033CC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87517" autoAdjust="0"/>
  </p:normalViewPr>
  <p:slideViewPr>
    <p:cSldViewPr snapToObjects="1" showGuides="1">
      <p:cViewPr varScale="1">
        <p:scale>
          <a:sx n="71" d="100"/>
          <a:sy n="71" d="100"/>
        </p:scale>
        <p:origin x="-10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EA660-DF03-4C37-AC20-0C419EAEF5D1}" type="doc">
      <dgm:prSet loTypeId="urn:microsoft.com/office/officeart/2005/8/layout/hProcess3" loCatId="process" qsTypeId="urn:microsoft.com/office/officeart/2005/8/quickstyle/simple3" qsCatId="simple" csTypeId="urn:microsoft.com/office/officeart/2005/8/colors/accent1_5" csCatId="accent1" phldr="1"/>
      <dgm:spPr/>
    </dgm:pt>
    <dgm:pt modelId="{FA4D5481-B46A-4E88-ABA1-AEA66D1736B8}">
      <dgm:prSet/>
      <dgm:spPr/>
      <dgm:t>
        <a:bodyPr/>
        <a:lstStyle/>
        <a:p>
          <a:r>
            <a:rPr lang="en-US" dirty="0" smtClean="0"/>
            <a:t>Packaging by </a:t>
          </a:r>
          <a:r>
            <a:rPr lang="en-US" dirty="0" err="1" smtClean="0"/>
            <a:t>CiViDec</a:t>
          </a:r>
          <a:endParaRPr lang="fr-FR" dirty="0"/>
        </a:p>
      </dgm:t>
    </dgm:pt>
    <dgm:pt modelId="{8EC5E85A-9CF5-4E1D-9210-14094A2C6D43}" type="sibTrans" cxnId="{AAB213B6-2A79-45E5-A096-C0220314EE90}">
      <dgm:prSet/>
      <dgm:spPr/>
      <dgm:t>
        <a:bodyPr/>
        <a:lstStyle/>
        <a:p>
          <a:endParaRPr lang="fr-FR"/>
        </a:p>
      </dgm:t>
    </dgm:pt>
    <dgm:pt modelId="{416460CB-07AF-4369-AC40-732B6C5D4A5B}" type="parTrans" cxnId="{AAB213B6-2A79-45E5-A096-C0220314EE90}">
      <dgm:prSet/>
      <dgm:spPr/>
      <dgm:t>
        <a:bodyPr/>
        <a:lstStyle/>
        <a:p>
          <a:endParaRPr lang="fr-FR"/>
        </a:p>
      </dgm:t>
    </dgm:pt>
    <dgm:pt modelId="{8ACCAC20-F891-4BC3-88EC-32ED04054BD0}">
      <dgm:prSet/>
      <dgm:spPr/>
      <dgm:t>
        <a:bodyPr/>
        <a:lstStyle/>
        <a:p>
          <a:r>
            <a:rPr lang="en-US" dirty="0" smtClean="0"/>
            <a:t>Ti‑</a:t>
          </a:r>
          <a:r>
            <a:rPr lang="en-US" dirty="0" err="1" smtClean="0"/>
            <a:t>Au</a:t>
          </a:r>
          <a:r>
            <a:rPr lang="en-US" dirty="0" smtClean="0"/>
            <a:t> (10 nm / 50 nm) contacts deposited by sputtering in a clean room</a:t>
          </a:r>
        </a:p>
      </dgm:t>
    </dgm:pt>
    <dgm:pt modelId="{AE767873-39C9-478C-8388-A07BFDFA49A2}" type="sibTrans" cxnId="{41EE8A33-1848-4454-BBE7-F68B548BA078}">
      <dgm:prSet/>
      <dgm:spPr/>
      <dgm:t>
        <a:bodyPr/>
        <a:lstStyle/>
        <a:p>
          <a:endParaRPr lang="fr-FR"/>
        </a:p>
      </dgm:t>
    </dgm:pt>
    <dgm:pt modelId="{4AD236A4-BB61-4E71-BE52-139D6AB85D8A}" type="parTrans" cxnId="{41EE8A33-1848-4454-BBE7-F68B548BA078}">
      <dgm:prSet/>
      <dgm:spPr/>
      <dgm:t>
        <a:bodyPr/>
        <a:lstStyle/>
        <a:p>
          <a:endParaRPr lang="fr-FR"/>
        </a:p>
      </dgm:t>
    </dgm:pt>
    <dgm:pt modelId="{00BDA691-644E-4761-B9D0-8206373B2A03}">
      <dgm:prSet/>
      <dgm:spPr/>
      <dgm:t>
        <a:bodyPr/>
        <a:lstStyle/>
        <a:p>
          <a:r>
            <a:rPr lang="en-US" dirty="0" smtClean="0"/>
            <a:t>Laser cut and polishing =&gt; self-standing plate</a:t>
          </a:r>
        </a:p>
      </dgm:t>
    </dgm:pt>
    <dgm:pt modelId="{F94C9DB3-4826-4EB6-A7ED-941FE6421249}" type="sibTrans" cxnId="{467DBA82-AA97-4B4B-A71A-CF9E5C8BE350}">
      <dgm:prSet/>
      <dgm:spPr/>
      <dgm:t>
        <a:bodyPr/>
        <a:lstStyle/>
        <a:p>
          <a:endParaRPr lang="fr-FR"/>
        </a:p>
      </dgm:t>
    </dgm:pt>
    <dgm:pt modelId="{6B867DA5-EB3B-4B11-B3B9-96FA0625C5C3}" type="parTrans" cxnId="{467DBA82-AA97-4B4B-A71A-CF9E5C8BE350}">
      <dgm:prSet/>
      <dgm:spPr/>
      <dgm:t>
        <a:bodyPr/>
        <a:lstStyle/>
        <a:p>
          <a:endParaRPr lang="fr-FR"/>
        </a:p>
      </dgm:t>
    </dgm:pt>
    <dgm:pt modelId="{99A6E73E-A9EA-4D3A-BDD0-4E0B5478399C}">
      <dgm:prSet phldrT="[Texte]"/>
      <dgm:spPr/>
      <dgm:t>
        <a:bodyPr/>
        <a:lstStyle/>
        <a:p>
          <a:r>
            <a:rPr lang="fr-FR" dirty="0" smtClean="0"/>
            <a:t>High-</a:t>
          </a:r>
          <a:r>
            <a:rPr lang="fr-FR" dirty="0" err="1" smtClean="0"/>
            <a:t>purity</a:t>
          </a:r>
          <a:r>
            <a:rPr lang="fr-FR" dirty="0" smtClean="0"/>
            <a:t> single </a:t>
          </a:r>
          <a:r>
            <a:rPr lang="fr-FR" dirty="0" err="1" smtClean="0"/>
            <a:t>crystal</a:t>
          </a:r>
          <a:r>
            <a:rPr lang="fr-FR" dirty="0" smtClean="0"/>
            <a:t> d</a:t>
          </a:r>
          <a:r>
            <a:rPr lang="en-US" dirty="0" err="1" smtClean="0"/>
            <a:t>iamond</a:t>
          </a:r>
          <a:r>
            <a:rPr lang="en-US" dirty="0" smtClean="0"/>
            <a:t> film grown by MPACVD on a (100) oriented HPHT substrate</a:t>
          </a:r>
          <a:endParaRPr lang="fr-FR" dirty="0"/>
        </a:p>
      </dgm:t>
    </dgm:pt>
    <dgm:pt modelId="{D035BD5C-5AA4-486C-BA37-2742261C85F1}" type="sibTrans" cxnId="{CF9DA47B-BF15-4315-9412-3AFC5D22FF61}">
      <dgm:prSet/>
      <dgm:spPr/>
      <dgm:t>
        <a:bodyPr/>
        <a:lstStyle/>
        <a:p>
          <a:endParaRPr lang="fr-FR"/>
        </a:p>
      </dgm:t>
    </dgm:pt>
    <dgm:pt modelId="{DF24B600-8B6B-406C-93D6-5AD56ED86ABD}" type="parTrans" cxnId="{CF9DA47B-BF15-4315-9412-3AFC5D22FF61}">
      <dgm:prSet/>
      <dgm:spPr/>
      <dgm:t>
        <a:bodyPr/>
        <a:lstStyle/>
        <a:p>
          <a:endParaRPr lang="fr-FR"/>
        </a:p>
      </dgm:t>
    </dgm:pt>
    <dgm:pt modelId="{2BA72725-A661-4A0F-BA8B-185293D73DD1}" type="pres">
      <dgm:prSet presAssocID="{CEAEA660-DF03-4C37-AC20-0C419EAEF5D1}" presName="Name0" presStyleCnt="0">
        <dgm:presLayoutVars>
          <dgm:dir/>
          <dgm:animLvl val="lvl"/>
          <dgm:resizeHandles val="exact"/>
        </dgm:presLayoutVars>
      </dgm:prSet>
      <dgm:spPr/>
    </dgm:pt>
    <dgm:pt modelId="{4B14F031-3DB0-4903-93D4-94C4FB5FC5C9}" type="pres">
      <dgm:prSet presAssocID="{CEAEA660-DF03-4C37-AC20-0C419EAEF5D1}" presName="dummy" presStyleCnt="0"/>
      <dgm:spPr/>
    </dgm:pt>
    <dgm:pt modelId="{0FEDFA7B-C0B2-48E2-99FC-18628DC9B4B1}" type="pres">
      <dgm:prSet presAssocID="{CEAEA660-DF03-4C37-AC20-0C419EAEF5D1}" presName="linH" presStyleCnt="0"/>
      <dgm:spPr/>
    </dgm:pt>
    <dgm:pt modelId="{80D80792-C731-41A5-A235-9FF6613A28F1}" type="pres">
      <dgm:prSet presAssocID="{CEAEA660-DF03-4C37-AC20-0C419EAEF5D1}" presName="padding1" presStyleCnt="0"/>
      <dgm:spPr/>
    </dgm:pt>
    <dgm:pt modelId="{FA6D9DE2-5BD0-4521-BF12-6F61407E69F0}" type="pres">
      <dgm:prSet presAssocID="{99A6E73E-A9EA-4D3A-BDD0-4E0B5478399C}" presName="linV" presStyleCnt="0"/>
      <dgm:spPr/>
    </dgm:pt>
    <dgm:pt modelId="{6A8FC482-DAC4-45D3-ADF1-E78C387278F0}" type="pres">
      <dgm:prSet presAssocID="{99A6E73E-A9EA-4D3A-BDD0-4E0B5478399C}" presName="spVertical1" presStyleCnt="0"/>
      <dgm:spPr/>
    </dgm:pt>
    <dgm:pt modelId="{C6275584-14FF-441F-8A7D-686B475F45EA}" type="pres">
      <dgm:prSet presAssocID="{99A6E73E-A9EA-4D3A-BDD0-4E0B5478399C}" presName="parTx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FF8438B-3C1F-44D4-B1ED-3A23FEAF1476}" type="pres">
      <dgm:prSet presAssocID="{99A6E73E-A9EA-4D3A-BDD0-4E0B5478399C}" presName="spVertical2" presStyleCnt="0"/>
      <dgm:spPr/>
    </dgm:pt>
    <dgm:pt modelId="{FF59FB96-8E15-4E02-ACE5-29AFBDF0D903}" type="pres">
      <dgm:prSet presAssocID="{99A6E73E-A9EA-4D3A-BDD0-4E0B5478399C}" presName="spVertical3" presStyleCnt="0"/>
      <dgm:spPr/>
    </dgm:pt>
    <dgm:pt modelId="{92E88679-09F2-4E7B-B84B-CBD4E048BDA9}" type="pres">
      <dgm:prSet presAssocID="{D035BD5C-5AA4-486C-BA37-2742261C85F1}" presName="space" presStyleCnt="0"/>
      <dgm:spPr/>
    </dgm:pt>
    <dgm:pt modelId="{F6CE4F15-5DAA-45C2-8733-8B6027E10C0E}" type="pres">
      <dgm:prSet presAssocID="{00BDA691-644E-4761-B9D0-8206373B2A03}" presName="linV" presStyleCnt="0"/>
      <dgm:spPr/>
    </dgm:pt>
    <dgm:pt modelId="{254276CA-FC9A-4465-85BB-99EC4AD77389}" type="pres">
      <dgm:prSet presAssocID="{00BDA691-644E-4761-B9D0-8206373B2A03}" presName="spVertical1" presStyleCnt="0"/>
      <dgm:spPr/>
    </dgm:pt>
    <dgm:pt modelId="{E22782CF-DACD-42B0-9CC0-8885CC53A41C}" type="pres">
      <dgm:prSet presAssocID="{00BDA691-644E-4761-B9D0-8206373B2A03}" presName="parTx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A3C0B2-9020-47C2-8173-620B2405F9CB}" type="pres">
      <dgm:prSet presAssocID="{00BDA691-644E-4761-B9D0-8206373B2A03}" presName="spVertical2" presStyleCnt="0"/>
      <dgm:spPr/>
    </dgm:pt>
    <dgm:pt modelId="{82F81018-2E8D-4CDE-BB8F-A4491C7EA22B}" type="pres">
      <dgm:prSet presAssocID="{00BDA691-644E-4761-B9D0-8206373B2A03}" presName="spVertical3" presStyleCnt="0"/>
      <dgm:spPr/>
    </dgm:pt>
    <dgm:pt modelId="{CE7D8C33-2F9D-4168-9432-58AAEFBC99A1}" type="pres">
      <dgm:prSet presAssocID="{F94C9DB3-4826-4EB6-A7ED-941FE6421249}" presName="space" presStyleCnt="0"/>
      <dgm:spPr/>
    </dgm:pt>
    <dgm:pt modelId="{619E8FC6-AB59-4D74-9C3B-90586F89C146}" type="pres">
      <dgm:prSet presAssocID="{8ACCAC20-F891-4BC3-88EC-32ED04054BD0}" presName="linV" presStyleCnt="0"/>
      <dgm:spPr/>
    </dgm:pt>
    <dgm:pt modelId="{19F942DF-452A-44FD-B5B0-9C31EE785E8A}" type="pres">
      <dgm:prSet presAssocID="{8ACCAC20-F891-4BC3-88EC-32ED04054BD0}" presName="spVertical1" presStyleCnt="0"/>
      <dgm:spPr/>
    </dgm:pt>
    <dgm:pt modelId="{F565BF9B-8DBD-4E97-B2B2-89EA78EF49EB}" type="pres">
      <dgm:prSet presAssocID="{8ACCAC20-F891-4BC3-88EC-32ED04054BD0}" presName="parTx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4DFC52-617A-4E66-AAF0-E9977AD6CC55}" type="pres">
      <dgm:prSet presAssocID="{8ACCAC20-F891-4BC3-88EC-32ED04054BD0}" presName="spVertical2" presStyleCnt="0"/>
      <dgm:spPr/>
    </dgm:pt>
    <dgm:pt modelId="{A7B54710-DC70-49BA-A134-B3DC2C5DFC8D}" type="pres">
      <dgm:prSet presAssocID="{8ACCAC20-F891-4BC3-88EC-32ED04054BD0}" presName="spVertical3" presStyleCnt="0"/>
      <dgm:spPr/>
    </dgm:pt>
    <dgm:pt modelId="{991A5C21-B90A-4C1A-A5B6-83FE0276FE23}" type="pres">
      <dgm:prSet presAssocID="{AE767873-39C9-478C-8388-A07BFDFA49A2}" presName="space" presStyleCnt="0"/>
      <dgm:spPr/>
    </dgm:pt>
    <dgm:pt modelId="{A0985B8A-AC82-4AB0-A2C6-1A104193CE52}" type="pres">
      <dgm:prSet presAssocID="{FA4D5481-B46A-4E88-ABA1-AEA66D1736B8}" presName="linV" presStyleCnt="0"/>
      <dgm:spPr/>
    </dgm:pt>
    <dgm:pt modelId="{3BA0500B-EB98-4D89-BC3B-CD24D803FEDF}" type="pres">
      <dgm:prSet presAssocID="{FA4D5481-B46A-4E88-ABA1-AEA66D1736B8}" presName="spVertical1" presStyleCnt="0"/>
      <dgm:spPr/>
    </dgm:pt>
    <dgm:pt modelId="{F391FA5C-CACC-4894-8001-5D3E2565CE09}" type="pres">
      <dgm:prSet presAssocID="{FA4D5481-B46A-4E88-ABA1-AEA66D1736B8}" presName="parTx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BF85187-C738-468E-9E1A-029E5CA32D42}" type="pres">
      <dgm:prSet presAssocID="{FA4D5481-B46A-4E88-ABA1-AEA66D1736B8}" presName="spVertical2" presStyleCnt="0"/>
      <dgm:spPr/>
    </dgm:pt>
    <dgm:pt modelId="{6A276FD8-F757-4825-8FB5-C28C70184A12}" type="pres">
      <dgm:prSet presAssocID="{FA4D5481-B46A-4E88-ABA1-AEA66D1736B8}" presName="spVertical3" presStyleCnt="0"/>
      <dgm:spPr/>
    </dgm:pt>
    <dgm:pt modelId="{941DF186-E3E8-4794-B307-D1C528E5CC4A}" type="pres">
      <dgm:prSet presAssocID="{CEAEA660-DF03-4C37-AC20-0C419EAEF5D1}" presName="padding2" presStyleCnt="0"/>
      <dgm:spPr/>
    </dgm:pt>
    <dgm:pt modelId="{8945168F-1F1E-4308-83E8-A2DB62766B5D}" type="pres">
      <dgm:prSet presAssocID="{CEAEA660-DF03-4C37-AC20-0C419EAEF5D1}" presName="negArrow" presStyleCnt="0"/>
      <dgm:spPr/>
    </dgm:pt>
    <dgm:pt modelId="{0B54498F-8B93-4B1A-B334-12FEE7545D90}" type="pres">
      <dgm:prSet presAssocID="{CEAEA660-DF03-4C37-AC20-0C419EAEF5D1}" presName="backgroundArrow" presStyleLbl="node1" presStyleIdx="0" presStyleCnt="1"/>
      <dgm:spPr>
        <a:solidFill>
          <a:srgbClr val="99CCFF">
            <a:alpha val="50196"/>
          </a:srgbClr>
        </a:solidFill>
      </dgm:spPr>
    </dgm:pt>
  </dgm:ptLst>
  <dgm:cxnLst>
    <dgm:cxn modelId="{9D52D05F-5F9F-4FF4-9FE7-E426E8C36564}" type="presOf" srcId="{00BDA691-644E-4761-B9D0-8206373B2A03}" destId="{E22782CF-DACD-42B0-9CC0-8885CC53A41C}" srcOrd="0" destOrd="0" presId="urn:microsoft.com/office/officeart/2005/8/layout/hProcess3"/>
    <dgm:cxn modelId="{5DC0BD6C-C9F3-4D95-8E3D-7D237C438285}" type="presOf" srcId="{8ACCAC20-F891-4BC3-88EC-32ED04054BD0}" destId="{F565BF9B-8DBD-4E97-B2B2-89EA78EF49EB}" srcOrd="0" destOrd="0" presId="urn:microsoft.com/office/officeart/2005/8/layout/hProcess3"/>
    <dgm:cxn modelId="{C9219D5E-AD4E-4299-BB20-B9C928F6D8FE}" type="presOf" srcId="{99A6E73E-A9EA-4D3A-BDD0-4E0B5478399C}" destId="{C6275584-14FF-441F-8A7D-686B475F45EA}" srcOrd="0" destOrd="0" presId="urn:microsoft.com/office/officeart/2005/8/layout/hProcess3"/>
    <dgm:cxn modelId="{AAB213B6-2A79-45E5-A096-C0220314EE90}" srcId="{CEAEA660-DF03-4C37-AC20-0C419EAEF5D1}" destId="{FA4D5481-B46A-4E88-ABA1-AEA66D1736B8}" srcOrd="3" destOrd="0" parTransId="{416460CB-07AF-4369-AC40-732B6C5D4A5B}" sibTransId="{8EC5E85A-9CF5-4E1D-9210-14094A2C6D43}"/>
    <dgm:cxn modelId="{CF9DA47B-BF15-4315-9412-3AFC5D22FF61}" srcId="{CEAEA660-DF03-4C37-AC20-0C419EAEF5D1}" destId="{99A6E73E-A9EA-4D3A-BDD0-4E0B5478399C}" srcOrd="0" destOrd="0" parTransId="{DF24B600-8B6B-406C-93D6-5AD56ED86ABD}" sibTransId="{D035BD5C-5AA4-486C-BA37-2742261C85F1}"/>
    <dgm:cxn modelId="{467DBA82-AA97-4B4B-A71A-CF9E5C8BE350}" srcId="{CEAEA660-DF03-4C37-AC20-0C419EAEF5D1}" destId="{00BDA691-644E-4761-B9D0-8206373B2A03}" srcOrd="1" destOrd="0" parTransId="{6B867DA5-EB3B-4B11-B3B9-96FA0625C5C3}" sibTransId="{F94C9DB3-4826-4EB6-A7ED-941FE6421249}"/>
    <dgm:cxn modelId="{41EE8A33-1848-4454-BBE7-F68B548BA078}" srcId="{CEAEA660-DF03-4C37-AC20-0C419EAEF5D1}" destId="{8ACCAC20-F891-4BC3-88EC-32ED04054BD0}" srcOrd="2" destOrd="0" parTransId="{4AD236A4-BB61-4E71-BE52-139D6AB85D8A}" sibTransId="{AE767873-39C9-478C-8388-A07BFDFA49A2}"/>
    <dgm:cxn modelId="{4BE0C88A-F342-48CE-8459-E56CF57C9B5D}" type="presOf" srcId="{FA4D5481-B46A-4E88-ABA1-AEA66D1736B8}" destId="{F391FA5C-CACC-4894-8001-5D3E2565CE09}" srcOrd="0" destOrd="0" presId="urn:microsoft.com/office/officeart/2005/8/layout/hProcess3"/>
    <dgm:cxn modelId="{C632335D-957B-4633-BF5F-2EC6C3EA2DB6}" type="presOf" srcId="{CEAEA660-DF03-4C37-AC20-0C419EAEF5D1}" destId="{2BA72725-A661-4A0F-BA8B-185293D73DD1}" srcOrd="0" destOrd="0" presId="urn:microsoft.com/office/officeart/2005/8/layout/hProcess3"/>
    <dgm:cxn modelId="{197CB47C-F503-40D2-8BFB-AA1AA8308439}" type="presParOf" srcId="{2BA72725-A661-4A0F-BA8B-185293D73DD1}" destId="{4B14F031-3DB0-4903-93D4-94C4FB5FC5C9}" srcOrd="0" destOrd="0" presId="urn:microsoft.com/office/officeart/2005/8/layout/hProcess3"/>
    <dgm:cxn modelId="{8C9480D3-F567-4780-B37C-231C18AE1FD6}" type="presParOf" srcId="{2BA72725-A661-4A0F-BA8B-185293D73DD1}" destId="{0FEDFA7B-C0B2-48E2-99FC-18628DC9B4B1}" srcOrd="1" destOrd="0" presId="urn:microsoft.com/office/officeart/2005/8/layout/hProcess3"/>
    <dgm:cxn modelId="{FDEBF84C-D507-4688-92CD-4C5A9FA1B52B}" type="presParOf" srcId="{0FEDFA7B-C0B2-48E2-99FC-18628DC9B4B1}" destId="{80D80792-C731-41A5-A235-9FF6613A28F1}" srcOrd="0" destOrd="0" presId="urn:microsoft.com/office/officeart/2005/8/layout/hProcess3"/>
    <dgm:cxn modelId="{4EDDC601-3BAF-4A7E-82B7-66C3C1A23C41}" type="presParOf" srcId="{0FEDFA7B-C0B2-48E2-99FC-18628DC9B4B1}" destId="{FA6D9DE2-5BD0-4521-BF12-6F61407E69F0}" srcOrd="1" destOrd="0" presId="urn:microsoft.com/office/officeart/2005/8/layout/hProcess3"/>
    <dgm:cxn modelId="{ED95F48A-46FC-4CE1-A0FB-37A1DA2ABFA0}" type="presParOf" srcId="{FA6D9DE2-5BD0-4521-BF12-6F61407E69F0}" destId="{6A8FC482-DAC4-45D3-ADF1-E78C387278F0}" srcOrd="0" destOrd="0" presId="urn:microsoft.com/office/officeart/2005/8/layout/hProcess3"/>
    <dgm:cxn modelId="{A5D71C92-8E35-408C-B037-3583E950824E}" type="presParOf" srcId="{FA6D9DE2-5BD0-4521-BF12-6F61407E69F0}" destId="{C6275584-14FF-441F-8A7D-686B475F45EA}" srcOrd="1" destOrd="0" presId="urn:microsoft.com/office/officeart/2005/8/layout/hProcess3"/>
    <dgm:cxn modelId="{440A52AE-6C10-4EE8-A0CA-5DB10D6E6DC2}" type="presParOf" srcId="{FA6D9DE2-5BD0-4521-BF12-6F61407E69F0}" destId="{EFF8438B-3C1F-44D4-B1ED-3A23FEAF1476}" srcOrd="2" destOrd="0" presId="urn:microsoft.com/office/officeart/2005/8/layout/hProcess3"/>
    <dgm:cxn modelId="{4373EB1D-6A9B-425D-AD82-A8F68180E090}" type="presParOf" srcId="{FA6D9DE2-5BD0-4521-BF12-6F61407E69F0}" destId="{FF59FB96-8E15-4E02-ACE5-29AFBDF0D903}" srcOrd="3" destOrd="0" presId="urn:microsoft.com/office/officeart/2005/8/layout/hProcess3"/>
    <dgm:cxn modelId="{5557CB1F-685B-49BB-AD72-B63CE534C97E}" type="presParOf" srcId="{0FEDFA7B-C0B2-48E2-99FC-18628DC9B4B1}" destId="{92E88679-09F2-4E7B-B84B-CBD4E048BDA9}" srcOrd="2" destOrd="0" presId="urn:microsoft.com/office/officeart/2005/8/layout/hProcess3"/>
    <dgm:cxn modelId="{3DE2608D-4CA9-4461-B550-CECF283749F1}" type="presParOf" srcId="{0FEDFA7B-C0B2-48E2-99FC-18628DC9B4B1}" destId="{F6CE4F15-5DAA-45C2-8733-8B6027E10C0E}" srcOrd="3" destOrd="0" presId="urn:microsoft.com/office/officeart/2005/8/layout/hProcess3"/>
    <dgm:cxn modelId="{8D86E64F-CC36-4763-9F87-F8E0A0DF2DAF}" type="presParOf" srcId="{F6CE4F15-5DAA-45C2-8733-8B6027E10C0E}" destId="{254276CA-FC9A-4465-85BB-99EC4AD77389}" srcOrd="0" destOrd="0" presId="urn:microsoft.com/office/officeart/2005/8/layout/hProcess3"/>
    <dgm:cxn modelId="{11721D32-A51D-41F2-9843-EC770DC5C2BD}" type="presParOf" srcId="{F6CE4F15-5DAA-45C2-8733-8B6027E10C0E}" destId="{E22782CF-DACD-42B0-9CC0-8885CC53A41C}" srcOrd="1" destOrd="0" presId="urn:microsoft.com/office/officeart/2005/8/layout/hProcess3"/>
    <dgm:cxn modelId="{2CAE5754-683C-404F-8979-5B98846A5D4A}" type="presParOf" srcId="{F6CE4F15-5DAA-45C2-8733-8B6027E10C0E}" destId="{3DA3C0B2-9020-47C2-8173-620B2405F9CB}" srcOrd="2" destOrd="0" presId="urn:microsoft.com/office/officeart/2005/8/layout/hProcess3"/>
    <dgm:cxn modelId="{D936C5F4-C588-4198-B38D-BDD04C8A661C}" type="presParOf" srcId="{F6CE4F15-5DAA-45C2-8733-8B6027E10C0E}" destId="{82F81018-2E8D-4CDE-BB8F-A4491C7EA22B}" srcOrd="3" destOrd="0" presId="urn:microsoft.com/office/officeart/2005/8/layout/hProcess3"/>
    <dgm:cxn modelId="{30FE4502-DAA7-48FB-93E3-9B0C4BDA63A6}" type="presParOf" srcId="{0FEDFA7B-C0B2-48E2-99FC-18628DC9B4B1}" destId="{CE7D8C33-2F9D-4168-9432-58AAEFBC99A1}" srcOrd="4" destOrd="0" presId="urn:microsoft.com/office/officeart/2005/8/layout/hProcess3"/>
    <dgm:cxn modelId="{9DE1560F-B20F-44AF-B7EC-04DCA909F324}" type="presParOf" srcId="{0FEDFA7B-C0B2-48E2-99FC-18628DC9B4B1}" destId="{619E8FC6-AB59-4D74-9C3B-90586F89C146}" srcOrd="5" destOrd="0" presId="urn:microsoft.com/office/officeart/2005/8/layout/hProcess3"/>
    <dgm:cxn modelId="{EF406F93-A7E2-4813-9789-1375D3DB0F11}" type="presParOf" srcId="{619E8FC6-AB59-4D74-9C3B-90586F89C146}" destId="{19F942DF-452A-44FD-B5B0-9C31EE785E8A}" srcOrd="0" destOrd="0" presId="urn:microsoft.com/office/officeart/2005/8/layout/hProcess3"/>
    <dgm:cxn modelId="{AFEF5675-9D49-4C09-90D1-B6D36AA44A26}" type="presParOf" srcId="{619E8FC6-AB59-4D74-9C3B-90586F89C146}" destId="{F565BF9B-8DBD-4E97-B2B2-89EA78EF49EB}" srcOrd="1" destOrd="0" presId="urn:microsoft.com/office/officeart/2005/8/layout/hProcess3"/>
    <dgm:cxn modelId="{14EF4FED-A6E7-40EE-9BB5-3E5480DE96EB}" type="presParOf" srcId="{619E8FC6-AB59-4D74-9C3B-90586F89C146}" destId="{534DFC52-617A-4E66-AAF0-E9977AD6CC55}" srcOrd="2" destOrd="0" presId="urn:microsoft.com/office/officeart/2005/8/layout/hProcess3"/>
    <dgm:cxn modelId="{6CC6E227-D11E-4855-90AF-C7EEADA0C42A}" type="presParOf" srcId="{619E8FC6-AB59-4D74-9C3B-90586F89C146}" destId="{A7B54710-DC70-49BA-A134-B3DC2C5DFC8D}" srcOrd="3" destOrd="0" presId="urn:microsoft.com/office/officeart/2005/8/layout/hProcess3"/>
    <dgm:cxn modelId="{C90E8249-EA2D-4263-953D-B06FB3FA8325}" type="presParOf" srcId="{0FEDFA7B-C0B2-48E2-99FC-18628DC9B4B1}" destId="{991A5C21-B90A-4C1A-A5B6-83FE0276FE23}" srcOrd="6" destOrd="0" presId="urn:microsoft.com/office/officeart/2005/8/layout/hProcess3"/>
    <dgm:cxn modelId="{17343071-3D1A-4C78-B8F9-D8A50EE90A89}" type="presParOf" srcId="{0FEDFA7B-C0B2-48E2-99FC-18628DC9B4B1}" destId="{A0985B8A-AC82-4AB0-A2C6-1A104193CE52}" srcOrd="7" destOrd="0" presId="urn:microsoft.com/office/officeart/2005/8/layout/hProcess3"/>
    <dgm:cxn modelId="{4583A944-A57A-48CA-89DF-C22EBE9E21F1}" type="presParOf" srcId="{A0985B8A-AC82-4AB0-A2C6-1A104193CE52}" destId="{3BA0500B-EB98-4D89-BC3B-CD24D803FEDF}" srcOrd="0" destOrd="0" presId="urn:microsoft.com/office/officeart/2005/8/layout/hProcess3"/>
    <dgm:cxn modelId="{D396BCA7-07C5-49AF-B37D-AC31B5D8976B}" type="presParOf" srcId="{A0985B8A-AC82-4AB0-A2C6-1A104193CE52}" destId="{F391FA5C-CACC-4894-8001-5D3E2565CE09}" srcOrd="1" destOrd="0" presId="urn:microsoft.com/office/officeart/2005/8/layout/hProcess3"/>
    <dgm:cxn modelId="{6B93931B-C51C-470A-B1EE-D74F39F705CD}" type="presParOf" srcId="{A0985B8A-AC82-4AB0-A2C6-1A104193CE52}" destId="{9BF85187-C738-468E-9E1A-029E5CA32D42}" srcOrd="2" destOrd="0" presId="urn:microsoft.com/office/officeart/2005/8/layout/hProcess3"/>
    <dgm:cxn modelId="{733059DB-9FBA-4D88-8D66-399CD87640A7}" type="presParOf" srcId="{A0985B8A-AC82-4AB0-A2C6-1A104193CE52}" destId="{6A276FD8-F757-4825-8FB5-C28C70184A12}" srcOrd="3" destOrd="0" presId="urn:microsoft.com/office/officeart/2005/8/layout/hProcess3"/>
    <dgm:cxn modelId="{17D65C9B-D605-4C43-8E52-C8A1CD09F1CF}" type="presParOf" srcId="{0FEDFA7B-C0B2-48E2-99FC-18628DC9B4B1}" destId="{941DF186-E3E8-4794-B307-D1C528E5CC4A}" srcOrd="8" destOrd="0" presId="urn:microsoft.com/office/officeart/2005/8/layout/hProcess3"/>
    <dgm:cxn modelId="{1B8DBE46-A8C2-4E0D-91F9-CBE73307DB80}" type="presParOf" srcId="{0FEDFA7B-C0B2-48E2-99FC-18628DC9B4B1}" destId="{8945168F-1F1E-4308-83E8-A2DB62766B5D}" srcOrd="9" destOrd="0" presId="urn:microsoft.com/office/officeart/2005/8/layout/hProcess3"/>
    <dgm:cxn modelId="{6CDF4B5E-28E3-4811-8BCF-6796B88FA2C0}" type="presParOf" srcId="{0FEDFA7B-C0B2-48E2-99FC-18628DC9B4B1}" destId="{0B54498F-8B93-4B1A-B334-12FEE7545D90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4C5EFDE-C520-48DF-BA59-B63B31DE18F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3B921C-04E6-4812-BE0C-4F14BD23569E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mobilities</a:t>
          </a:r>
          <a:endParaRPr lang="fr-FR" dirty="0"/>
        </a:p>
      </dgm:t>
    </dgm:pt>
    <dgm:pt modelId="{E1060F51-46CF-41CD-9C28-B8F685CF886E}" type="parTrans" cxnId="{39E6E9EC-2105-46E1-83C4-B03725E71D22}">
      <dgm:prSet/>
      <dgm:spPr/>
      <dgm:t>
        <a:bodyPr/>
        <a:lstStyle/>
        <a:p>
          <a:pPr algn="l"/>
          <a:endParaRPr lang="fr-FR"/>
        </a:p>
      </dgm:t>
    </dgm:pt>
    <dgm:pt modelId="{B377D25F-7032-4387-ADB9-103AE860C745}" type="sibTrans" cxnId="{39E6E9EC-2105-46E1-83C4-B03725E71D22}">
      <dgm:prSet/>
      <dgm:spPr/>
      <dgm:t>
        <a:bodyPr/>
        <a:lstStyle/>
        <a:p>
          <a:pPr algn="l"/>
          <a:endParaRPr lang="fr-FR"/>
        </a:p>
      </dgm:t>
    </dgm:pt>
    <dgm:pt modelId="{8E9F8D96-C0A7-4BA3-BED0-D76B29A4E3FA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lifetimes</a:t>
          </a:r>
          <a:endParaRPr lang="fr-FR" dirty="0"/>
        </a:p>
      </dgm:t>
    </dgm:pt>
    <dgm:pt modelId="{620658D3-5894-43D5-B571-78E9A9C9DCB5}" type="parTrans" cxnId="{33C263AF-A9C4-46F9-93BF-9CE5EDEBE82B}">
      <dgm:prSet/>
      <dgm:spPr/>
      <dgm:t>
        <a:bodyPr/>
        <a:lstStyle/>
        <a:p>
          <a:pPr algn="l"/>
          <a:endParaRPr lang="fr-FR"/>
        </a:p>
      </dgm:t>
    </dgm:pt>
    <dgm:pt modelId="{20183448-1588-4EF2-B8EA-19C2E08969CD}" type="sibTrans" cxnId="{33C263AF-A9C4-46F9-93BF-9CE5EDEBE82B}">
      <dgm:prSet/>
      <dgm:spPr/>
      <dgm:t>
        <a:bodyPr/>
        <a:lstStyle/>
        <a:p>
          <a:pPr algn="l"/>
          <a:endParaRPr lang="fr-FR"/>
        </a:p>
      </dgm:t>
    </dgm:pt>
    <dgm:pt modelId="{C28B4E86-0F4E-40AC-B5CF-A390386C3565}">
      <dgm:prSet phldrT="[Texte]"/>
      <dgm:spPr/>
      <dgm:t>
        <a:bodyPr/>
        <a:lstStyle/>
        <a:p>
          <a:pPr algn="l"/>
          <a:r>
            <a:rPr lang="fr-FR" dirty="0" smtClean="0"/>
            <a:t>Electric </a:t>
          </a:r>
          <a:r>
            <a:rPr lang="fr-FR" dirty="0" err="1" smtClean="0"/>
            <a:t>field</a:t>
          </a:r>
          <a:r>
            <a:rPr lang="fr-FR" dirty="0" smtClean="0"/>
            <a:t> </a:t>
          </a:r>
          <a:r>
            <a:rPr lang="fr-FR" dirty="0" err="1" smtClean="0"/>
            <a:t>profiling</a:t>
          </a:r>
          <a:endParaRPr lang="fr-FR" dirty="0"/>
        </a:p>
      </dgm:t>
    </dgm:pt>
    <dgm:pt modelId="{B619162D-AFEF-4580-ABE1-8B6B643767F4}" type="parTrans" cxnId="{A11CE90E-EA49-4062-8A11-3DC1F2B9486E}">
      <dgm:prSet/>
      <dgm:spPr/>
      <dgm:t>
        <a:bodyPr/>
        <a:lstStyle/>
        <a:p>
          <a:pPr algn="l"/>
          <a:endParaRPr lang="fr-FR"/>
        </a:p>
      </dgm:t>
    </dgm:pt>
    <dgm:pt modelId="{B76A8B5F-3979-4527-9516-2CE65E8A1AE0}" type="sibTrans" cxnId="{A11CE90E-EA49-4062-8A11-3DC1F2B9486E}">
      <dgm:prSet/>
      <dgm:spPr/>
      <dgm:t>
        <a:bodyPr/>
        <a:lstStyle/>
        <a:p>
          <a:pPr algn="l"/>
          <a:endParaRPr lang="fr-FR"/>
        </a:p>
      </dgm:t>
    </dgm:pt>
    <dgm:pt modelId="{A29A66D6-F490-4CD9-BE4F-56B8474CAD7E}" type="pres">
      <dgm:prSet presAssocID="{A4C5EFDE-C520-48DF-BA59-B63B31DE18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2012A2-B22E-4674-9130-50B313AFF532}" type="pres">
      <dgm:prSet presAssocID="{793B921C-04E6-4812-BE0C-4F14BD23569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9F8A5B-EFD3-4118-84A2-0107C8171690}" type="pres">
      <dgm:prSet presAssocID="{B377D25F-7032-4387-ADB9-103AE860C745}" presName="sibTrans" presStyleLbl="sibTrans2D1" presStyleIdx="0" presStyleCnt="2"/>
      <dgm:spPr/>
      <dgm:t>
        <a:bodyPr/>
        <a:lstStyle/>
        <a:p>
          <a:endParaRPr lang="fr-FR"/>
        </a:p>
      </dgm:t>
    </dgm:pt>
    <dgm:pt modelId="{569523C1-36BF-441B-B9B7-0A76DEFF37E1}" type="pres">
      <dgm:prSet presAssocID="{B377D25F-7032-4387-ADB9-103AE860C745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BB683081-14D8-48E3-9160-91339A62B308}" type="pres">
      <dgm:prSet presAssocID="{8E9F8D96-C0A7-4BA3-BED0-D76B29A4E3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C734C8-7C0E-4436-90BB-BBAF20C90E00}" type="pres">
      <dgm:prSet presAssocID="{20183448-1588-4EF2-B8EA-19C2E08969CD}" presName="sibTrans" presStyleLbl="sibTrans2D1" presStyleIdx="1" presStyleCnt="2"/>
      <dgm:spPr/>
      <dgm:t>
        <a:bodyPr/>
        <a:lstStyle/>
        <a:p>
          <a:endParaRPr lang="fr-FR"/>
        </a:p>
      </dgm:t>
    </dgm:pt>
    <dgm:pt modelId="{597283E3-FFAA-48D1-B3EA-045B9C5607BD}" type="pres">
      <dgm:prSet presAssocID="{20183448-1588-4EF2-B8EA-19C2E08969CD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B4F4EC21-3BF2-40E0-A85D-391891A4FB87}" type="pres">
      <dgm:prSet presAssocID="{C28B4E86-0F4E-40AC-B5CF-A390386C35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F0127B-AB3A-4332-8D87-4078162D5FA7}" type="presOf" srcId="{B377D25F-7032-4387-ADB9-103AE860C745}" destId="{569523C1-36BF-441B-B9B7-0A76DEFF37E1}" srcOrd="1" destOrd="0" presId="urn:microsoft.com/office/officeart/2005/8/layout/process1"/>
    <dgm:cxn modelId="{33C263AF-A9C4-46F9-93BF-9CE5EDEBE82B}" srcId="{A4C5EFDE-C520-48DF-BA59-B63B31DE18FA}" destId="{8E9F8D96-C0A7-4BA3-BED0-D76B29A4E3FA}" srcOrd="1" destOrd="0" parTransId="{620658D3-5894-43D5-B571-78E9A9C9DCB5}" sibTransId="{20183448-1588-4EF2-B8EA-19C2E08969CD}"/>
    <dgm:cxn modelId="{4F0911CF-553C-4BAC-A94F-59FFAA438E6D}" type="presOf" srcId="{8E9F8D96-C0A7-4BA3-BED0-D76B29A4E3FA}" destId="{BB683081-14D8-48E3-9160-91339A62B308}" srcOrd="0" destOrd="0" presId="urn:microsoft.com/office/officeart/2005/8/layout/process1"/>
    <dgm:cxn modelId="{39E6E9EC-2105-46E1-83C4-B03725E71D22}" srcId="{A4C5EFDE-C520-48DF-BA59-B63B31DE18FA}" destId="{793B921C-04E6-4812-BE0C-4F14BD23569E}" srcOrd="0" destOrd="0" parTransId="{E1060F51-46CF-41CD-9C28-B8F685CF886E}" sibTransId="{B377D25F-7032-4387-ADB9-103AE860C745}"/>
    <dgm:cxn modelId="{00950B8A-0626-4479-97F7-D6B78A29A5D7}" type="presOf" srcId="{C28B4E86-0F4E-40AC-B5CF-A390386C3565}" destId="{B4F4EC21-3BF2-40E0-A85D-391891A4FB87}" srcOrd="0" destOrd="0" presId="urn:microsoft.com/office/officeart/2005/8/layout/process1"/>
    <dgm:cxn modelId="{D0BA7DC5-E9F1-423A-93B9-53D621D344E5}" type="presOf" srcId="{20183448-1588-4EF2-B8EA-19C2E08969CD}" destId="{597283E3-FFAA-48D1-B3EA-045B9C5607BD}" srcOrd="1" destOrd="0" presId="urn:microsoft.com/office/officeart/2005/8/layout/process1"/>
    <dgm:cxn modelId="{D334BD03-73DD-4843-B056-4CB1AD10FF51}" type="presOf" srcId="{20183448-1588-4EF2-B8EA-19C2E08969CD}" destId="{47C734C8-7C0E-4436-90BB-BBAF20C90E00}" srcOrd="0" destOrd="0" presId="urn:microsoft.com/office/officeart/2005/8/layout/process1"/>
    <dgm:cxn modelId="{00F29E3A-4833-49AE-A55F-ACB0A79B76B4}" type="presOf" srcId="{A4C5EFDE-C520-48DF-BA59-B63B31DE18FA}" destId="{A29A66D6-F490-4CD9-BE4F-56B8474CAD7E}" srcOrd="0" destOrd="0" presId="urn:microsoft.com/office/officeart/2005/8/layout/process1"/>
    <dgm:cxn modelId="{70F3C456-FF29-4CA4-8E78-CF1E9FAE1A63}" type="presOf" srcId="{B377D25F-7032-4387-ADB9-103AE860C745}" destId="{BD9F8A5B-EFD3-4118-84A2-0107C8171690}" srcOrd="0" destOrd="0" presId="urn:microsoft.com/office/officeart/2005/8/layout/process1"/>
    <dgm:cxn modelId="{A11CE90E-EA49-4062-8A11-3DC1F2B9486E}" srcId="{A4C5EFDE-C520-48DF-BA59-B63B31DE18FA}" destId="{C28B4E86-0F4E-40AC-B5CF-A390386C3565}" srcOrd="2" destOrd="0" parTransId="{B619162D-AFEF-4580-ABE1-8B6B643767F4}" sibTransId="{B76A8B5F-3979-4527-9516-2CE65E8A1AE0}"/>
    <dgm:cxn modelId="{8EE5D7F4-347A-40F1-A2B2-CFFE4CFD5097}" type="presOf" srcId="{793B921C-04E6-4812-BE0C-4F14BD23569E}" destId="{2E2012A2-B22E-4674-9130-50B313AFF532}" srcOrd="0" destOrd="0" presId="urn:microsoft.com/office/officeart/2005/8/layout/process1"/>
    <dgm:cxn modelId="{3934ACF5-1EE2-488C-BED8-BD0F521F59D3}" type="presParOf" srcId="{A29A66D6-F490-4CD9-BE4F-56B8474CAD7E}" destId="{2E2012A2-B22E-4674-9130-50B313AFF532}" srcOrd="0" destOrd="0" presId="urn:microsoft.com/office/officeart/2005/8/layout/process1"/>
    <dgm:cxn modelId="{3E258DFA-26AC-45DB-B510-D4E053C39ADC}" type="presParOf" srcId="{A29A66D6-F490-4CD9-BE4F-56B8474CAD7E}" destId="{BD9F8A5B-EFD3-4118-84A2-0107C8171690}" srcOrd="1" destOrd="0" presId="urn:microsoft.com/office/officeart/2005/8/layout/process1"/>
    <dgm:cxn modelId="{46345DFB-FAF3-47CC-B813-D62AEA893E2D}" type="presParOf" srcId="{BD9F8A5B-EFD3-4118-84A2-0107C8171690}" destId="{569523C1-36BF-441B-B9B7-0A76DEFF37E1}" srcOrd="0" destOrd="0" presId="urn:microsoft.com/office/officeart/2005/8/layout/process1"/>
    <dgm:cxn modelId="{7D5A45A0-D352-41EF-B012-6A68B904E0CE}" type="presParOf" srcId="{A29A66D6-F490-4CD9-BE4F-56B8474CAD7E}" destId="{BB683081-14D8-48E3-9160-91339A62B308}" srcOrd="2" destOrd="0" presId="urn:microsoft.com/office/officeart/2005/8/layout/process1"/>
    <dgm:cxn modelId="{E0DA96BA-7839-49D3-B41A-021790994142}" type="presParOf" srcId="{A29A66D6-F490-4CD9-BE4F-56B8474CAD7E}" destId="{47C734C8-7C0E-4436-90BB-BBAF20C90E00}" srcOrd="3" destOrd="0" presId="urn:microsoft.com/office/officeart/2005/8/layout/process1"/>
    <dgm:cxn modelId="{2A773903-E3BC-489B-BB40-6614ECA8FCEF}" type="presParOf" srcId="{47C734C8-7C0E-4436-90BB-BBAF20C90E00}" destId="{597283E3-FFAA-48D1-B3EA-045B9C5607BD}" srcOrd="0" destOrd="0" presId="urn:microsoft.com/office/officeart/2005/8/layout/process1"/>
    <dgm:cxn modelId="{0A190081-0B6E-4539-BECA-5608DA37A118}" type="presParOf" srcId="{A29A66D6-F490-4CD9-BE4F-56B8474CAD7E}" destId="{B4F4EC21-3BF2-40E0-A85D-391891A4FB8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C5EFDE-C520-48DF-BA59-B63B31DE18F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3B921C-04E6-4812-BE0C-4F14BD23569E}">
      <dgm:prSet phldrT="[Texte]"/>
      <dgm:spPr/>
      <dgm:t>
        <a:bodyPr/>
        <a:lstStyle/>
        <a:p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mobilities</a:t>
          </a:r>
          <a:endParaRPr lang="fr-FR" dirty="0"/>
        </a:p>
      </dgm:t>
    </dgm:pt>
    <dgm:pt modelId="{E1060F51-46CF-41CD-9C28-B8F685CF886E}" type="parTrans" cxnId="{39E6E9EC-2105-46E1-83C4-B03725E71D22}">
      <dgm:prSet/>
      <dgm:spPr/>
      <dgm:t>
        <a:bodyPr/>
        <a:lstStyle/>
        <a:p>
          <a:endParaRPr lang="fr-FR"/>
        </a:p>
      </dgm:t>
    </dgm:pt>
    <dgm:pt modelId="{B377D25F-7032-4387-ADB9-103AE860C745}" type="sibTrans" cxnId="{39E6E9EC-2105-46E1-83C4-B03725E71D22}">
      <dgm:prSet/>
      <dgm:spPr/>
      <dgm:t>
        <a:bodyPr/>
        <a:lstStyle/>
        <a:p>
          <a:endParaRPr lang="fr-FR"/>
        </a:p>
      </dgm:t>
    </dgm:pt>
    <dgm:pt modelId="{3C499DA2-88F7-469C-9B1D-E5FAF823D69C}">
      <dgm:prSet phldrT="[Texte]"/>
      <dgm:spPr/>
      <dgm:t>
        <a:bodyPr/>
        <a:lstStyle/>
        <a:p>
          <a:r>
            <a:rPr lang="fr-FR" dirty="0" smtClean="0"/>
            <a:t>Time-of-Flight  and </a:t>
          </a:r>
          <a:r>
            <a:rPr lang="fr-FR" dirty="0" err="1" smtClean="0"/>
            <a:t>mobility</a:t>
          </a:r>
          <a:r>
            <a:rPr lang="fr-FR" dirty="0" smtClean="0"/>
            <a:t> </a:t>
          </a:r>
          <a:r>
            <a:rPr lang="fr-FR" dirty="0" err="1" smtClean="0"/>
            <a:t>measurement</a:t>
          </a:r>
          <a:endParaRPr lang="fr-FR" dirty="0"/>
        </a:p>
      </dgm:t>
    </dgm:pt>
    <dgm:pt modelId="{F2641E06-5BAD-4231-B577-DF4261BC26D0}" type="parTrans" cxnId="{E2E126D2-CB0C-4860-9BC4-A33553E5D910}">
      <dgm:prSet/>
      <dgm:spPr/>
      <dgm:t>
        <a:bodyPr/>
        <a:lstStyle/>
        <a:p>
          <a:endParaRPr lang="fr-FR"/>
        </a:p>
      </dgm:t>
    </dgm:pt>
    <dgm:pt modelId="{35938013-C431-4855-BBC0-5CC01338711B}" type="sibTrans" cxnId="{E2E126D2-CB0C-4860-9BC4-A33553E5D910}">
      <dgm:prSet/>
      <dgm:spPr/>
      <dgm:t>
        <a:bodyPr/>
        <a:lstStyle/>
        <a:p>
          <a:endParaRPr lang="fr-FR"/>
        </a:p>
      </dgm:t>
    </dgm:pt>
    <dgm:pt modelId="{8E9F8D96-C0A7-4BA3-BED0-D76B29A4E3FA}">
      <dgm:prSet phldrT="[Texte]"/>
      <dgm:spPr/>
      <dgm:t>
        <a:bodyPr/>
        <a:lstStyle/>
        <a:p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lifetimes</a:t>
          </a:r>
          <a:endParaRPr lang="fr-FR" dirty="0"/>
        </a:p>
      </dgm:t>
    </dgm:pt>
    <dgm:pt modelId="{620658D3-5894-43D5-B571-78E9A9C9DCB5}" type="parTrans" cxnId="{33C263AF-A9C4-46F9-93BF-9CE5EDEBE82B}">
      <dgm:prSet/>
      <dgm:spPr/>
      <dgm:t>
        <a:bodyPr/>
        <a:lstStyle/>
        <a:p>
          <a:endParaRPr lang="fr-FR"/>
        </a:p>
      </dgm:t>
    </dgm:pt>
    <dgm:pt modelId="{20183448-1588-4EF2-B8EA-19C2E08969CD}" type="sibTrans" cxnId="{33C263AF-A9C4-46F9-93BF-9CE5EDEBE82B}">
      <dgm:prSet/>
      <dgm:spPr/>
      <dgm:t>
        <a:bodyPr/>
        <a:lstStyle/>
        <a:p>
          <a:endParaRPr lang="fr-FR"/>
        </a:p>
      </dgm:t>
    </dgm:pt>
    <dgm:pt modelId="{1EDA11AF-C8D1-4651-B4DE-5113F71AE1E1}">
      <dgm:prSet phldrT="[Texte]"/>
      <dgm:spPr/>
      <dgm:t>
        <a:bodyPr/>
        <a:lstStyle/>
        <a:p>
          <a:r>
            <a:rPr lang="fr-FR" dirty="0" err="1" smtClean="0"/>
            <a:t>Calculation</a:t>
          </a:r>
          <a:r>
            <a:rPr lang="fr-FR" dirty="0" smtClean="0"/>
            <a:t> of </a:t>
          </a:r>
          <a:endParaRPr lang="fr-FR" dirty="0"/>
        </a:p>
      </dgm:t>
    </dgm:pt>
    <dgm:pt modelId="{1AB92934-55DD-493A-B445-E359E7F01BD0}" type="parTrans" cxnId="{B5AE0BE3-6942-4011-8A64-0E25012704AC}">
      <dgm:prSet/>
      <dgm:spPr/>
      <dgm:t>
        <a:bodyPr/>
        <a:lstStyle/>
        <a:p>
          <a:endParaRPr lang="fr-FR"/>
        </a:p>
      </dgm:t>
    </dgm:pt>
    <dgm:pt modelId="{A9CF3686-A76F-4D08-9B16-464E34004576}" type="sibTrans" cxnId="{B5AE0BE3-6942-4011-8A64-0E25012704AC}">
      <dgm:prSet/>
      <dgm:spPr/>
      <dgm:t>
        <a:bodyPr/>
        <a:lstStyle/>
        <a:p>
          <a:endParaRPr lang="fr-FR"/>
        </a:p>
      </dgm:t>
    </dgm:pt>
    <dgm:pt modelId="{C28B4E86-0F4E-40AC-B5CF-A390386C3565}">
      <dgm:prSet phldrT="[Texte]"/>
      <dgm:spPr/>
      <dgm:t>
        <a:bodyPr/>
        <a:lstStyle/>
        <a:p>
          <a:r>
            <a:rPr lang="fr-FR" dirty="0" smtClean="0"/>
            <a:t>Electric </a:t>
          </a:r>
          <a:r>
            <a:rPr lang="fr-FR" dirty="0" err="1" smtClean="0"/>
            <a:t>field</a:t>
          </a:r>
          <a:r>
            <a:rPr lang="fr-FR" dirty="0" smtClean="0"/>
            <a:t> </a:t>
          </a:r>
          <a:r>
            <a:rPr lang="fr-FR" dirty="0" err="1" smtClean="0"/>
            <a:t>profiling</a:t>
          </a:r>
          <a:endParaRPr lang="fr-FR" dirty="0"/>
        </a:p>
      </dgm:t>
    </dgm:pt>
    <dgm:pt modelId="{B619162D-AFEF-4580-ABE1-8B6B643767F4}" type="parTrans" cxnId="{A11CE90E-EA49-4062-8A11-3DC1F2B9486E}">
      <dgm:prSet/>
      <dgm:spPr/>
      <dgm:t>
        <a:bodyPr/>
        <a:lstStyle/>
        <a:p>
          <a:endParaRPr lang="fr-FR"/>
        </a:p>
      </dgm:t>
    </dgm:pt>
    <dgm:pt modelId="{B76A8B5F-3979-4527-9516-2CE65E8A1AE0}" type="sibTrans" cxnId="{A11CE90E-EA49-4062-8A11-3DC1F2B9486E}">
      <dgm:prSet/>
      <dgm:spPr/>
      <dgm:t>
        <a:bodyPr/>
        <a:lstStyle/>
        <a:p>
          <a:endParaRPr lang="fr-FR"/>
        </a:p>
      </dgm:t>
    </dgm:pt>
    <dgm:pt modelId="{83F55164-AAE6-4A9B-94C5-CB12A8DDC3FE}">
      <dgm:prSet phldrT="[Texte]"/>
      <dgm:spPr/>
      <dgm:t>
        <a:bodyPr/>
        <a:lstStyle/>
        <a:p>
          <a:r>
            <a:rPr lang="fr-FR" dirty="0" smtClean="0"/>
            <a:t>Correction of the I(t) </a:t>
          </a:r>
          <a:r>
            <a:rPr lang="fr-FR" dirty="0" err="1" smtClean="0"/>
            <a:t>curves</a:t>
          </a:r>
          <a:r>
            <a:rPr lang="fr-FR" dirty="0" smtClean="0"/>
            <a:t> </a:t>
          </a:r>
          <a:endParaRPr lang="fr-FR" dirty="0"/>
        </a:p>
      </dgm:t>
    </dgm:pt>
    <dgm:pt modelId="{AE66DDAF-CADE-4202-A9B1-3E4E605672CA}" type="parTrans" cxnId="{87082DC3-C3AC-4571-876F-4B5CE4BEAC02}">
      <dgm:prSet/>
      <dgm:spPr/>
      <dgm:t>
        <a:bodyPr/>
        <a:lstStyle/>
        <a:p>
          <a:endParaRPr lang="fr-FR"/>
        </a:p>
      </dgm:t>
    </dgm:pt>
    <dgm:pt modelId="{E26E1EBD-F7EF-4B5E-9E34-9787BBFB1B90}" type="sibTrans" cxnId="{87082DC3-C3AC-4571-876F-4B5CE4BEAC02}">
      <dgm:prSet/>
      <dgm:spPr/>
      <dgm:t>
        <a:bodyPr/>
        <a:lstStyle/>
        <a:p>
          <a:endParaRPr lang="fr-FR"/>
        </a:p>
      </dgm:t>
    </dgm:pt>
    <dgm:pt modelId="{D67EBD99-42AE-4415-A1EC-76B66C321C55}">
      <dgm:prSet phldrT="[Texte]"/>
      <dgm:spPr/>
      <dgm:t>
        <a:bodyPr/>
        <a:lstStyle/>
        <a:p>
          <a:r>
            <a:rPr lang="fr-FR" dirty="0" err="1" smtClean="0"/>
            <a:t>Mobility</a:t>
          </a:r>
          <a:r>
            <a:rPr lang="fr-FR" dirty="0" smtClean="0"/>
            <a:t> fit</a:t>
          </a:r>
          <a:endParaRPr lang="fr-FR" dirty="0"/>
        </a:p>
      </dgm:t>
    </dgm:pt>
    <dgm:pt modelId="{9F7F34AE-7301-4D74-A39D-8DCB6E2F1352}" type="parTrans" cxnId="{35B2A837-A17D-4B85-A559-DCFC5DCE598E}">
      <dgm:prSet/>
      <dgm:spPr/>
      <dgm:t>
        <a:bodyPr/>
        <a:lstStyle/>
        <a:p>
          <a:endParaRPr lang="fr-FR"/>
        </a:p>
      </dgm:t>
    </dgm:pt>
    <dgm:pt modelId="{060AF89A-940C-4D21-A072-C4436F98E264}" type="sibTrans" cxnId="{35B2A837-A17D-4B85-A559-DCFC5DCE598E}">
      <dgm:prSet/>
      <dgm:spPr/>
      <dgm:t>
        <a:bodyPr/>
        <a:lstStyle/>
        <a:p>
          <a:endParaRPr lang="fr-FR"/>
        </a:p>
      </dgm:t>
    </dgm:pt>
    <dgm:pt modelId="{0ADFEC48-CA25-4DD7-9B6E-BAED9CFDCE4D}">
      <dgm:prSet phldrT="[Texte]"/>
      <dgm:spPr/>
      <dgm:t>
        <a:bodyPr/>
        <a:lstStyle/>
        <a:p>
          <a:r>
            <a:rPr lang="fr-FR" dirty="0" err="1" smtClean="0"/>
            <a:t>Collected</a:t>
          </a:r>
          <a:r>
            <a:rPr lang="fr-FR" dirty="0" smtClean="0"/>
            <a:t> charge fit</a:t>
          </a:r>
          <a:endParaRPr lang="fr-FR" dirty="0"/>
        </a:p>
      </dgm:t>
    </dgm:pt>
    <dgm:pt modelId="{50E183A1-72CE-4194-9BAC-4D597D8BD469}" type="parTrans" cxnId="{2C6F1512-9D69-4354-B4A5-EAED8BF13A9B}">
      <dgm:prSet/>
      <dgm:spPr/>
      <dgm:t>
        <a:bodyPr/>
        <a:lstStyle/>
        <a:p>
          <a:endParaRPr lang="fr-FR"/>
        </a:p>
      </dgm:t>
    </dgm:pt>
    <dgm:pt modelId="{0690327B-EEEA-4845-8376-3A0955C655BA}" type="sibTrans" cxnId="{2C6F1512-9D69-4354-B4A5-EAED8BF13A9B}">
      <dgm:prSet/>
      <dgm:spPr/>
      <dgm:t>
        <a:bodyPr/>
        <a:lstStyle/>
        <a:p>
          <a:endParaRPr lang="fr-FR"/>
        </a:p>
      </dgm:t>
    </dgm:pt>
    <dgm:pt modelId="{82C8C3DF-B713-4CE0-9516-941A89AE7B7C}">
      <dgm:prSet phldrT="[Texte]"/>
      <dgm:spPr/>
      <dgm:t>
        <a:bodyPr/>
        <a:lstStyle/>
        <a:p>
          <a:endParaRPr lang="fr-FR" dirty="0"/>
        </a:p>
      </dgm:t>
    </dgm:pt>
    <dgm:pt modelId="{9B20EF75-6A0E-4A2B-9610-D682C581989D}" type="parTrans" cxnId="{4DAC338B-88DB-4DA7-B9B3-0044900F3F2F}">
      <dgm:prSet/>
      <dgm:spPr/>
      <dgm:t>
        <a:bodyPr/>
        <a:lstStyle/>
        <a:p>
          <a:endParaRPr lang="fr-FR"/>
        </a:p>
      </dgm:t>
    </dgm:pt>
    <dgm:pt modelId="{466D0196-2EC0-47FD-967A-684108E8CEE1}" type="sibTrans" cxnId="{4DAC338B-88DB-4DA7-B9B3-0044900F3F2F}">
      <dgm:prSet/>
      <dgm:spPr/>
      <dgm:t>
        <a:bodyPr/>
        <a:lstStyle/>
        <a:p>
          <a:endParaRPr lang="fr-FR"/>
        </a:p>
      </dgm:t>
    </dgm:pt>
    <dgm:pt modelId="{4457B90D-B2E4-435A-AF54-9E1731D2BD1E}">
      <dgm:prSet phldrT="[Texte]"/>
      <dgm:spPr/>
      <dgm:t>
        <a:bodyPr/>
        <a:lstStyle/>
        <a:p>
          <a:r>
            <a:rPr lang="fr-FR" dirty="0" err="1" smtClean="0"/>
            <a:t>Space</a:t>
          </a:r>
          <a:r>
            <a:rPr lang="fr-FR" dirty="0" smtClean="0"/>
            <a:t>-charge </a:t>
          </a:r>
          <a:r>
            <a:rPr lang="fr-FR" dirty="0" err="1" smtClean="0"/>
            <a:t>density</a:t>
          </a:r>
          <a:r>
            <a:rPr lang="fr-FR" dirty="0" smtClean="0"/>
            <a:t> fit</a:t>
          </a:r>
          <a:endParaRPr lang="fr-FR" dirty="0"/>
        </a:p>
      </dgm:t>
    </dgm:pt>
    <dgm:pt modelId="{0F59D0F0-9B34-4801-A330-80562C61AB6A}" type="parTrans" cxnId="{03E67621-4D5E-4DF1-AE5F-6916CDE8B274}">
      <dgm:prSet/>
      <dgm:spPr/>
      <dgm:t>
        <a:bodyPr/>
        <a:lstStyle/>
        <a:p>
          <a:endParaRPr lang="fr-FR"/>
        </a:p>
      </dgm:t>
    </dgm:pt>
    <dgm:pt modelId="{89D7D383-1508-4A3A-B200-F6391D0CBF99}" type="sibTrans" cxnId="{03E67621-4D5E-4DF1-AE5F-6916CDE8B274}">
      <dgm:prSet/>
      <dgm:spPr/>
      <dgm:t>
        <a:bodyPr/>
        <a:lstStyle/>
        <a:p>
          <a:endParaRPr lang="fr-FR"/>
        </a:p>
      </dgm:t>
    </dgm:pt>
    <dgm:pt modelId="{6D0743AD-C7DA-432D-83B7-4FEB9BB933A3}">
      <dgm:prSet phldrT="[Texte]"/>
      <dgm:spPr/>
      <dgm:t>
        <a:bodyPr/>
        <a:lstStyle/>
        <a:p>
          <a:endParaRPr lang="fr-FR" dirty="0"/>
        </a:p>
      </dgm:t>
    </dgm:pt>
    <dgm:pt modelId="{3E193DF9-0DE4-49F6-9782-162A9ECB00ED}" type="parTrans" cxnId="{544E45EB-2CB0-4FA9-83DA-7ADEF3AC2AD2}">
      <dgm:prSet/>
      <dgm:spPr/>
      <dgm:t>
        <a:bodyPr/>
        <a:lstStyle/>
        <a:p>
          <a:endParaRPr lang="fr-FR"/>
        </a:p>
      </dgm:t>
    </dgm:pt>
    <dgm:pt modelId="{AE45E8A0-352D-4721-885A-C5DA3A7CDF51}" type="sibTrans" cxnId="{544E45EB-2CB0-4FA9-83DA-7ADEF3AC2AD2}">
      <dgm:prSet/>
      <dgm:spPr/>
      <dgm:t>
        <a:bodyPr/>
        <a:lstStyle/>
        <a:p>
          <a:endParaRPr lang="fr-FR"/>
        </a:p>
      </dgm:t>
    </dgm:pt>
    <dgm:pt modelId="{BBFD577C-2D99-417B-A880-5509573E9ED5}">
      <dgm:prSet phldrT="[Texte]"/>
      <dgm:spPr/>
      <dgm:t>
        <a:bodyPr/>
        <a:lstStyle/>
        <a:p>
          <a:endParaRPr lang="fr-FR" dirty="0"/>
        </a:p>
      </dgm:t>
    </dgm:pt>
    <dgm:pt modelId="{6098EFB2-C6B3-45D0-BE7C-73E40EC52EF2}" type="parTrans" cxnId="{E0314005-18B0-4657-9BA0-95398664A274}">
      <dgm:prSet/>
      <dgm:spPr/>
      <dgm:t>
        <a:bodyPr/>
        <a:lstStyle/>
        <a:p>
          <a:endParaRPr lang="fr-FR"/>
        </a:p>
      </dgm:t>
    </dgm:pt>
    <dgm:pt modelId="{22AC3F0D-1145-4036-88DD-808D4214B9F8}" type="sibTrans" cxnId="{E0314005-18B0-4657-9BA0-95398664A274}">
      <dgm:prSet/>
      <dgm:spPr/>
      <dgm:t>
        <a:bodyPr/>
        <a:lstStyle/>
        <a:p>
          <a:endParaRPr lang="fr-FR"/>
        </a:p>
      </dgm:t>
    </dgm:pt>
    <dgm:pt modelId="{162A4257-BC02-4283-985C-A510365C183F}">
      <dgm:prSet phldrT="[Texte]"/>
      <dgm:spPr/>
      <dgm:t>
        <a:bodyPr/>
        <a:lstStyle/>
        <a:p>
          <a:endParaRPr lang="fr-FR" dirty="0"/>
        </a:p>
      </dgm:t>
    </dgm:pt>
    <dgm:pt modelId="{4C336DE9-D9E8-49E4-8826-6C4AC2E00DF4}" type="parTrans" cxnId="{FF25B9DF-B5D8-4DBA-88EB-35CDE69DD5D9}">
      <dgm:prSet/>
      <dgm:spPr/>
      <dgm:t>
        <a:bodyPr/>
        <a:lstStyle/>
        <a:p>
          <a:endParaRPr lang="fr-FR"/>
        </a:p>
      </dgm:t>
    </dgm:pt>
    <dgm:pt modelId="{A5B52D55-D72E-40FD-A89F-BCAB3E048E7B}" type="sibTrans" cxnId="{FF25B9DF-B5D8-4DBA-88EB-35CDE69DD5D9}">
      <dgm:prSet/>
      <dgm:spPr/>
      <dgm:t>
        <a:bodyPr/>
        <a:lstStyle/>
        <a:p>
          <a:endParaRPr lang="fr-FR"/>
        </a:p>
      </dgm:t>
    </dgm:pt>
    <dgm:pt modelId="{C563CCDB-0CA1-46C2-B66A-6AEB6B3A9CA5}">
      <dgm:prSet phldrT="[Texte]"/>
      <dgm:spPr/>
      <dgm:t>
        <a:bodyPr/>
        <a:lstStyle/>
        <a:p>
          <a:endParaRPr lang="fr-FR" dirty="0"/>
        </a:p>
      </dgm:t>
    </dgm:pt>
    <dgm:pt modelId="{D6AC6BD1-DB55-49F0-BE2B-4E9F8BC86813}" type="parTrans" cxnId="{674138A9-83C2-45D5-ADAE-A18E2632EBC5}">
      <dgm:prSet/>
      <dgm:spPr/>
      <dgm:t>
        <a:bodyPr/>
        <a:lstStyle/>
        <a:p>
          <a:endParaRPr lang="fr-FR"/>
        </a:p>
      </dgm:t>
    </dgm:pt>
    <dgm:pt modelId="{3CE3EA0D-4536-4701-B92A-BF143D274A12}" type="sibTrans" cxnId="{674138A9-83C2-45D5-ADAE-A18E2632EBC5}">
      <dgm:prSet/>
      <dgm:spPr/>
      <dgm:t>
        <a:bodyPr/>
        <a:lstStyle/>
        <a:p>
          <a:endParaRPr lang="fr-FR"/>
        </a:p>
      </dgm:t>
    </dgm:pt>
    <dgm:pt modelId="{EA4AA08C-8EFB-44B2-846C-E2527BA47345}">
      <dgm:prSet phldrT="[Texte]"/>
      <dgm:spPr/>
      <dgm:t>
        <a:bodyPr/>
        <a:lstStyle/>
        <a:p>
          <a:endParaRPr lang="fr-FR" dirty="0"/>
        </a:p>
      </dgm:t>
    </dgm:pt>
    <dgm:pt modelId="{03EBB1EC-1E03-4AAF-AE47-B85FC5BBF694}" type="parTrans" cxnId="{56BCEA3A-E82A-48B9-B4CE-EE0610BB4C58}">
      <dgm:prSet/>
      <dgm:spPr/>
      <dgm:t>
        <a:bodyPr/>
        <a:lstStyle/>
        <a:p>
          <a:endParaRPr lang="fr-FR"/>
        </a:p>
      </dgm:t>
    </dgm:pt>
    <dgm:pt modelId="{5206A82B-F5A3-4CD2-B06F-7E81EE1C2E56}" type="sibTrans" cxnId="{56BCEA3A-E82A-48B9-B4CE-EE0610BB4C58}">
      <dgm:prSet/>
      <dgm:spPr/>
      <dgm:t>
        <a:bodyPr/>
        <a:lstStyle/>
        <a:p>
          <a:endParaRPr lang="fr-FR"/>
        </a:p>
      </dgm:t>
    </dgm:pt>
    <dgm:pt modelId="{172D31B5-99FF-4DB0-99A4-7ACFF65164A8}">
      <dgm:prSet phldrT="[Texte]"/>
      <dgm:spPr/>
      <dgm:t>
        <a:bodyPr/>
        <a:lstStyle/>
        <a:p>
          <a:endParaRPr lang="fr-FR" dirty="0"/>
        </a:p>
      </dgm:t>
    </dgm:pt>
    <dgm:pt modelId="{6C686B4B-3ACC-4B3A-858A-E9A84CFA6869}" type="parTrans" cxnId="{4BEDFDDB-FAE5-4A80-AEC0-ACA9031A5F18}">
      <dgm:prSet/>
      <dgm:spPr/>
      <dgm:t>
        <a:bodyPr/>
        <a:lstStyle/>
        <a:p>
          <a:endParaRPr lang="fr-FR"/>
        </a:p>
      </dgm:t>
    </dgm:pt>
    <dgm:pt modelId="{F8B2EE23-0344-46E0-BF73-811E5164F750}" type="sibTrans" cxnId="{4BEDFDDB-FAE5-4A80-AEC0-ACA9031A5F18}">
      <dgm:prSet/>
      <dgm:spPr/>
      <dgm:t>
        <a:bodyPr/>
        <a:lstStyle/>
        <a:p>
          <a:endParaRPr lang="fr-FR"/>
        </a:p>
      </dgm:t>
    </dgm:pt>
    <dgm:pt modelId="{89D09F28-D3FD-44AE-A0A0-AA7A72D4BFBF}">
      <dgm:prSet phldrT="[Texte]"/>
      <dgm:spPr/>
      <dgm:t>
        <a:bodyPr/>
        <a:lstStyle/>
        <a:p>
          <a:endParaRPr lang="fr-FR" dirty="0"/>
        </a:p>
      </dgm:t>
    </dgm:pt>
    <dgm:pt modelId="{FCC74438-8751-4106-8F98-BBC30CCE8DCF}" type="parTrans" cxnId="{60E8D5BE-07B1-48DE-A3F7-85AB5E6BEA85}">
      <dgm:prSet/>
      <dgm:spPr/>
      <dgm:t>
        <a:bodyPr/>
        <a:lstStyle/>
        <a:p>
          <a:endParaRPr lang="fr-FR"/>
        </a:p>
      </dgm:t>
    </dgm:pt>
    <dgm:pt modelId="{84DF0237-DA51-440F-96EF-E9BCEE42EF97}" type="sibTrans" cxnId="{60E8D5BE-07B1-48DE-A3F7-85AB5E6BEA85}">
      <dgm:prSet/>
      <dgm:spPr/>
      <dgm:t>
        <a:bodyPr/>
        <a:lstStyle/>
        <a:p>
          <a:endParaRPr lang="fr-FR"/>
        </a:p>
      </dgm:t>
    </dgm:pt>
    <dgm:pt modelId="{7BEB6E4D-A46A-4E5C-8A1A-7B120FF885F1}">
      <dgm:prSet phldrT="[Texte]"/>
      <dgm:spPr/>
      <dgm:t>
        <a:bodyPr/>
        <a:lstStyle/>
        <a:p>
          <a:endParaRPr lang="fr-FR" dirty="0"/>
        </a:p>
      </dgm:t>
    </dgm:pt>
    <dgm:pt modelId="{22FC126F-339C-4C30-9B03-C1996546ADB1}" type="parTrans" cxnId="{1624EDBC-C0AD-48BD-8456-B5FED6E7FFBB}">
      <dgm:prSet/>
      <dgm:spPr/>
      <dgm:t>
        <a:bodyPr/>
        <a:lstStyle/>
        <a:p>
          <a:endParaRPr lang="fr-FR"/>
        </a:p>
      </dgm:t>
    </dgm:pt>
    <dgm:pt modelId="{746244D9-4535-4163-9CD7-B23F9CCD2527}" type="sibTrans" cxnId="{1624EDBC-C0AD-48BD-8456-B5FED6E7FFBB}">
      <dgm:prSet/>
      <dgm:spPr/>
      <dgm:t>
        <a:bodyPr/>
        <a:lstStyle/>
        <a:p>
          <a:endParaRPr lang="fr-FR"/>
        </a:p>
      </dgm:t>
    </dgm:pt>
    <dgm:pt modelId="{DF69BF0D-A597-46A6-8AF0-84DD252106B9}">
      <dgm:prSet phldrT="[Texte]"/>
      <dgm:spPr/>
      <dgm:t>
        <a:bodyPr/>
        <a:lstStyle/>
        <a:p>
          <a:r>
            <a:rPr lang="fr-FR" dirty="0" smtClean="0"/>
            <a:t>Electric </a:t>
          </a:r>
          <a:r>
            <a:rPr lang="fr-FR" dirty="0" err="1" smtClean="0"/>
            <a:t>field</a:t>
          </a:r>
          <a:r>
            <a:rPr lang="fr-FR" dirty="0" smtClean="0"/>
            <a:t> </a:t>
          </a:r>
          <a:r>
            <a:rPr lang="fr-FR" dirty="0" err="1" smtClean="0"/>
            <a:t>profiling</a:t>
          </a:r>
          <a:endParaRPr lang="fr-FR" dirty="0"/>
        </a:p>
      </dgm:t>
    </dgm:pt>
    <dgm:pt modelId="{2020B381-D798-4259-9B98-BE672B6CBE23}" type="parTrans" cxnId="{D2AD24D7-C06B-4D25-8E60-615C795ADB6A}">
      <dgm:prSet/>
      <dgm:spPr/>
      <dgm:t>
        <a:bodyPr/>
        <a:lstStyle/>
        <a:p>
          <a:endParaRPr lang="fr-FR"/>
        </a:p>
      </dgm:t>
    </dgm:pt>
    <dgm:pt modelId="{9FA705FC-FBE0-41C2-A2BF-EFFAC7040D5B}" type="sibTrans" cxnId="{D2AD24D7-C06B-4D25-8E60-615C795ADB6A}">
      <dgm:prSet/>
      <dgm:spPr/>
      <dgm:t>
        <a:bodyPr/>
        <a:lstStyle/>
        <a:p>
          <a:endParaRPr lang="fr-FR"/>
        </a:p>
      </dgm:t>
    </dgm:pt>
    <dgm:pt modelId="{C870B61E-AEE3-495D-B213-991957A9B6D2}" type="pres">
      <dgm:prSet presAssocID="{A4C5EFDE-C520-48DF-BA59-B63B31DE18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BDEDB63-822F-4EDC-965E-DA2F80BEB953}" type="pres">
      <dgm:prSet presAssocID="{793B921C-04E6-4812-BE0C-4F14BD23569E}" presName="composite" presStyleCnt="0"/>
      <dgm:spPr/>
    </dgm:pt>
    <dgm:pt modelId="{D0EE454D-EBF4-4431-BC24-E59F17EFC0C4}" type="pres">
      <dgm:prSet presAssocID="{793B921C-04E6-4812-BE0C-4F14BD23569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8ED950-A1C5-40B9-B68E-C93A63B4C692}" type="pres">
      <dgm:prSet presAssocID="{793B921C-04E6-4812-BE0C-4F14BD23569E}" presName="parSh" presStyleLbl="node1" presStyleIdx="0" presStyleCnt="3"/>
      <dgm:spPr/>
      <dgm:t>
        <a:bodyPr/>
        <a:lstStyle/>
        <a:p>
          <a:endParaRPr lang="fr-FR"/>
        </a:p>
      </dgm:t>
    </dgm:pt>
    <dgm:pt modelId="{710CBDA3-2D11-4DD9-8104-C01899E3AD63}" type="pres">
      <dgm:prSet presAssocID="{793B921C-04E6-4812-BE0C-4F14BD23569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A76A98-75DB-4581-8B86-05F9C0BB14CE}" type="pres">
      <dgm:prSet presAssocID="{B377D25F-7032-4387-ADB9-103AE860C745}" presName="sibTrans" presStyleLbl="sibTrans2D1" presStyleIdx="0" presStyleCnt="2"/>
      <dgm:spPr/>
      <dgm:t>
        <a:bodyPr/>
        <a:lstStyle/>
        <a:p>
          <a:endParaRPr lang="fr-FR"/>
        </a:p>
      </dgm:t>
    </dgm:pt>
    <dgm:pt modelId="{9F7C96B4-5B39-4F2B-BEF0-C0823F02F829}" type="pres">
      <dgm:prSet presAssocID="{B377D25F-7032-4387-ADB9-103AE860C745}" presName="connTx" presStyleLbl="sibTrans2D1" presStyleIdx="0" presStyleCnt="2"/>
      <dgm:spPr/>
      <dgm:t>
        <a:bodyPr/>
        <a:lstStyle/>
        <a:p>
          <a:endParaRPr lang="fr-FR"/>
        </a:p>
      </dgm:t>
    </dgm:pt>
    <dgm:pt modelId="{769FF9BA-0CA2-413B-B9E5-D083C6555696}" type="pres">
      <dgm:prSet presAssocID="{8E9F8D96-C0A7-4BA3-BED0-D76B29A4E3FA}" presName="composite" presStyleCnt="0"/>
      <dgm:spPr/>
    </dgm:pt>
    <dgm:pt modelId="{814AFB6E-4FFF-477B-AB4D-F937DE4AFB83}" type="pres">
      <dgm:prSet presAssocID="{8E9F8D96-C0A7-4BA3-BED0-D76B29A4E3F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E21956-BB1A-4928-8D4A-9C99CAAB64B0}" type="pres">
      <dgm:prSet presAssocID="{8E9F8D96-C0A7-4BA3-BED0-D76B29A4E3FA}" presName="parSh" presStyleLbl="node1" presStyleIdx="1" presStyleCnt="3"/>
      <dgm:spPr/>
      <dgm:t>
        <a:bodyPr/>
        <a:lstStyle/>
        <a:p>
          <a:endParaRPr lang="fr-FR"/>
        </a:p>
      </dgm:t>
    </dgm:pt>
    <dgm:pt modelId="{A9A67815-2F0F-4B34-8109-032015613861}" type="pres">
      <dgm:prSet presAssocID="{8E9F8D96-C0A7-4BA3-BED0-D76B29A4E3F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1BE0AC-C524-48EA-8879-34A22507A2A4}" type="pres">
      <dgm:prSet presAssocID="{20183448-1588-4EF2-B8EA-19C2E08969CD}" presName="sibTrans" presStyleLbl="sibTrans2D1" presStyleIdx="1" presStyleCnt="2"/>
      <dgm:spPr/>
      <dgm:t>
        <a:bodyPr/>
        <a:lstStyle/>
        <a:p>
          <a:endParaRPr lang="fr-FR"/>
        </a:p>
      </dgm:t>
    </dgm:pt>
    <dgm:pt modelId="{8ECC670A-3FDD-43D3-9646-65B841CF5377}" type="pres">
      <dgm:prSet presAssocID="{20183448-1588-4EF2-B8EA-19C2E08969CD}" presName="connTx" presStyleLbl="sibTrans2D1" presStyleIdx="1" presStyleCnt="2"/>
      <dgm:spPr/>
      <dgm:t>
        <a:bodyPr/>
        <a:lstStyle/>
        <a:p>
          <a:endParaRPr lang="fr-FR"/>
        </a:p>
      </dgm:t>
    </dgm:pt>
    <dgm:pt modelId="{5A2E08BF-10C2-461F-9B30-AFFCA6733AEF}" type="pres">
      <dgm:prSet presAssocID="{C28B4E86-0F4E-40AC-B5CF-A390386C3565}" presName="composite" presStyleCnt="0"/>
      <dgm:spPr/>
    </dgm:pt>
    <dgm:pt modelId="{6AE79638-9F00-4BB6-8DB0-FA2AC837203F}" type="pres">
      <dgm:prSet presAssocID="{C28B4E86-0F4E-40AC-B5CF-A390386C356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F98727-A675-45C6-88EF-0CA7A406F1E6}" type="pres">
      <dgm:prSet presAssocID="{C28B4E86-0F4E-40AC-B5CF-A390386C3565}" presName="parSh" presStyleLbl="node1" presStyleIdx="2" presStyleCnt="3"/>
      <dgm:spPr/>
      <dgm:t>
        <a:bodyPr/>
        <a:lstStyle/>
        <a:p>
          <a:endParaRPr lang="fr-FR"/>
        </a:p>
      </dgm:t>
    </dgm:pt>
    <dgm:pt modelId="{847070BE-8829-4D5F-891E-5D50EA1B8D56}" type="pres">
      <dgm:prSet presAssocID="{C28B4E86-0F4E-40AC-B5CF-A390386C3565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44E45EB-2CB0-4FA9-83DA-7ADEF3AC2AD2}" srcId="{8E9F8D96-C0A7-4BA3-BED0-D76B29A4E3FA}" destId="{6D0743AD-C7DA-432D-83B7-4FEB9BB933A3}" srcOrd="2" destOrd="0" parTransId="{3E193DF9-0DE4-49F6-9782-162A9ECB00ED}" sibTransId="{AE45E8A0-352D-4721-885A-C5DA3A7CDF51}"/>
    <dgm:cxn modelId="{33C263AF-A9C4-46F9-93BF-9CE5EDEBE82B}" srcId="{A4C5EFDE-C520-48DF-BA59-B63B31DE18FA}" destId="{8E9F8D96-C0A7-4BA3-BED0-D76B29A4E3FA}" srcOrd="1" destOrd="0" parTransId="{620658D3-5894-43D5-B571-78E9A9C9DCB5}" sibTransId="{20183448-1588-4EF2-B8EA-19C2E08969CD}"/>
    <dgm:cxn modelId="{1AD04803-44EB-4815-A72B-0D2AED0C0E85}" type="presOf" srcId="{A4C5EFDE-C520-48DF-BA59-B63B31DE18FA}" destId="{C870B61E-AEE3-495D-B213-991957A9B6D2}" srcOrd="0" destOrd="0" presId="urn:microsoft.com/office/officeart/2005/8/layout/process3"/>
    <dgm:cxn modelId="{2C6F1512-9D69-4354-B4A5-EAED8BF13A9B}" srcId="{8E9F8D96-C0A7-4BA3-BED0-D76B29A4E3FA}" destId="{0ADFEC48-CA25-4DD7-9B6E-BAED9CFDCE4D}" srcOrd="3" destOrd="0" parTransId="{50E183A1-72CE-4194-9BAC-4D597D8BD469}" sibTransId="{0690327B-EEEA-4845-8376-3A0955C655BA}"/>
    <dgm:cxn modelId="{35B2A837-A17D-4B85-A559-DCFC5DCE598E}" srcId="{793B921C-04E6-4812-BE0C-4F14BD23569E}" destId="{D67EBD99-42AE-4415-A1EC-76B66C321C55}" srcOrd="3" destOrd="0" parTransId="{9F7F34AE-7301-4D74-A39D-8DCB6E2F1352}" sibTransId="{060AF89A-940C-4D21-A072-C4436F98E264}"/>
    <dgm:cxn modelId="{39E6E9EC-2105-46E1-83C4-B03725E71D22}" srcId="{A4C5EFDE-C520-48DF-BA59-B63B31DE18FA}" destId="{793B921C-04E6-4812-BE0C-4F14BD23569E}" srcOrd="0" destOrd="0" parTransId="{E1060F51-46CF-41CD-9C28-B8F685CF886E}" sibTransId="{B377D25F-7032-4387-ADB9-103AE860C745}"/>
    <dgm:cxn modelId="{96588647-9F64-4564-80BB-20AD6B7280EB}" type="presOf" srcId="{C28B4E86-0F4E-40AC-B5CF-A390386C3565}" destId="{00F98727-A675-45C6-88EF-0CA7A406F1E6}" srcOrd="1" destOrd="0" presId="urn:microsoft.com/office/officeart/2005/8/layout/process3"/>
    <dgm:cxn modelId="{9475B5E4-01C6-4895-93A3-6CB08DEE7EE0}" type="presOf" srcId="{6D0743AD-C7DA-432D-83B7-4FEB9BB933A3}" destId="{A9A67815-2F0F-4B34-8109-032015613861}" srcOrd="0" destOrd="2" presId="urn:microsoft.com/office/officeart/2005/8/layout/process3"/>
    <dgm:cxn modelId="{60E8D5BE-07B1-48DE-A3F7-85AB5E6BEA85}" srcId="{793B921C-04E6-4812-BE0C-4F14BD23569E}" destId="{89D09F28-D3FD-44AE-A0A0-AA7A72D4BFBF}" srcOrd="4" destOrd="0" parTransId="{FCC74438-8751-4106-8F98-BBC30CCE8DCF}" sibTransId="{84DF0237-DA51-440F-96EF-E9BCEE42EF97}"/>
    <dgm:cxn modelId="{1C49A8E0-CF94-4817-81B4-5146F7006AA8}" type="presOf" srcId="{172D31B5-99FF-4DB0-99A4-7ACFF65164A8}" destId="{710CBDA3-2D11-4DD9-8104-C01899E3AD63}" srcOrd="0" destOrd="6" presId="urn:microsoft.com/office/officeart/2005/8/layout/process3"/>
    <dgm:cxn modelId="{D2AD24D7-C06B-4D25-8E60-615C795ADB6A}" srcId="{C28B4E86-0F4E-40AC-B5CF-A390386C3565}" destId="{DF69BF0D-A597-46A6-8AF0-84DD252106B9}" srcOrd="3" destOrd="0" parTransId="{2020B381-D798-4259-9B98-BE672B6CBE23}" sibTransId="{9FA705FC-FBE0-41C2-A2BF-EFFAC7040D5B}"/>
    <dgm:cxn modelId="{4575D539-9BE7-4CF0-A8A9-914F3748771F}" type="presOf" srcId="{8E9F8D96-C0A7-4BA3-BED0-D76B29A4E3FA}" destId="{814AFB6E-4FFF-477B-AB4D-F937DE4AFB83}" srcOrd="0" destOrd="0" presId="urn:microsoft.com/office/officeart/2005/8/layout/process3"/>
    <dgm:cxn modelId="{4557A688-8733-40C5-B2D7-CBB97CF1F992}" type="presOf" srcId="{DF69BF0D-A597-46A6-8AF0-84DD252106B9}" destId="{847070BE-8829-4D5F-891E-5D50EA1B8D56}" srcOrd="0" destOrd="3" presId="urn:microsoft.com/office/officeart/2005/8/layout/process3"/>
    <dgm:cxn modelId="{30284EBF-EDC0-486F-BEFB-FB4F94C974AA}" type="presOf" srcId="{0ADFEC48-CA25-4DD7-9B6E-BAED9CFDCE4D}" destId="{A9A67815-2F0F-4B34-8109-032015613861}" srcOrd="0" destOrd="3" presId="urn:microsoft.com/office/officeart/2005/8/layout/process3"/>
    <dgm:cxn modelId="{7D25910C-37C3-4A58-8513-ECA6578A95C6}" type="presOf" srcId="{7BEB6E4D-A46A-4E5C-8A1A-7B120FF885F1}" destId="{710CBDA3-2D11-4DD9-8104-C01899E3AD63}" srcOrd="0" destOrd="5" presId="urn:microsoft.com/office/officeart/2005/8/layout/process3"/>
    <dgm:cxn modelId="{56328587-49D8-437B-A3F5-8BFA0A1B3747}" type="presOf" srcId="{BBFD577C-2D99-417B-A880-5509573E9ED5}" destId="{A9A67815-2F0F-4B34-8109-032015613861}" srcOrd="0" destOrd="1" presId="urn:microsoft.com/office/officeart/2005/8/layout/process3"/>
    <dgm:cxn modelId="{6FED9037-5495-4550-9690-C180370E8336}" type="presOf" srcId="{4457B90D-B2E4-435A-AF54-9E1731D2BD1E}" destId="{847070BE-8829-4D5F-891E-5D50EA1B8D56}" srcOrd="0" destOrd="4" presId="urn:microsoft.com/office/officeart/2005/8/layout/process3"/>
    <dgm:cxn modelId="{3A7C3E4D-C45B-4177-B061-8B088BE9FED2}" type="presOf" srcId="{20183448-1588-4EF2-B8EA-19C2E08969CD}" destId="{111BE0AC-C524-48EA-8879-34A22507A2A4}" srcOrd="0" destOrd="0" presId="urn:microsoft.com/office/officeart/2005/8/layout/process3"/>
    <dgm:cxn modelId="{8640348D-FDBA-487A-86A4-D7AFB9B459A6}" type="presOf" srcId="{1EDA11AF-C8D1-4651-B4DE-5113F71AE1E1}" destId="{A9A67815-2F0F-4B34-8109-032015613861}" srcOrd="0" destOrd="0" presId="urn:microsoft.com/office/officeart/2005/8/layout/process3"/>
    <dgm:cxn modelId="{F8469D93-D780-4914-B70D-EA7983992BBF}" type="presOf" srcId="{793B921C-04E6-4812-BE0C-4F14BD23569E}" destId="{F58ED950-A1C5-40B9-B68E-C93A63B4C692}" srcOrd="1" destOrd="0" presId="urn:microsoft.com/office/officeart/2005/8/layout/process3"/>
    <dgm:cxn modelId="{4DAC338B-88DB-4DA7-B9B3-0044900F3F2F}" srcId="{C28B4E86-0F4E-40AC-B5CF-A390386C3565}" destId="{82C8C3DF-B713-4CE0-9516-941A89AE7B7C}" srcOrd="1" destOrd="0" parTransId="{9B20EF75-6A0E-4A2B-9610-D682C581989D}" sibTransId="{466D0196-2EC0-47FD-967A-684108E8CEE1}"/>
    <dgm:cxn modelId="{7094F04A-B171-434D-8DD9-714C1D672C1A}" type="presOf" srcId="{8E9F8D96-C0A7-4BA3-BED0-D76B29A4E3FA}" destId="{68E21956-BB1A-4928-8D4A-9C99CAAB64B0}" srcOrd="1" destOrd="0" presId="urn:microsoft.com/office/officeart/2005/8/layout/process3"/>
    <dgm:cxn modelId="{B6D7C2F5-8DD8-4AD7-9856-9FAF9B6B5F50}" type="presOf" srcId="{3C499DA2-88F7-469C-9B1D-E5FAF823D69C}" destId="{710CBDA3-2D11-4DD9-8104-C01899E3AD63}" srcOrd="0" destOrd="0" presId="urn:microsoft.com/office/officeart/2005/8/layout/process3"/>
    <dgm:cxn modelId="{60E719ED-CA7D-4A19-92B2-137DD85AE849}" type="presOf" srcId="{83F55164-AAE6-4A9B-94C5-CB12A8DDC3FE}" destId="{847070BE-8829-4D5F-891E-5D50EA1B8D56}" srcOrd="0" destOrd="0" presId="urn:microsoft.com/office/officeart/2005/8/layout/process3"/>
    <dgm:cxn modelId="{A11CE90E-EA49-4062-8A11-3DC1F2B9486E}" srcId="{A4C5EFDE-C520-48DF-BA59-B63B31DE18FA}" destId="{C28B4E86-0F4E-40AC-B5CF-A390386C3565}" srcOrd="2" destOrd="0" parTransId="{B619162D-AFEF-4580-ABE1-8B6B643767F4}" sibTransId="{B76A8B5F-3979-4527-9516-2CE65E8A1AE0}"/>
    <dgm:cxn modelId="{D312CAE7-2402-4D78-84EC-DC0E9FC5312D}" type="presOf" srcId="{793B921C-04E6-4812-BE0C-4F14BD23569E}" destId="{D0EE454D-EBF4-4431-BC24-E59F17EFC0C4}" srcOrd="0" destOrd="0" presId="urn:microsoft.com/office/officeart/2005/8/layout/process3"/>
    <dgm:cxn modelId="{B5AE0BE3-6942-4011-8A64-0E25012704AC}" srcId="{8E9F8D96-C0A7-4BA3-BED0-D76B29A4E3FA}" destId="{1EDA11AF-C8D1-4651-B4DE-5113F71AE1E1}" srcOrd="0" destOrd="0" parTransId="{1AB92934-55DD-493A-B445-E359E7F01BD0}" sibTransId="{A9CF3686-A76F-4D08-9B16-464E34004576}"/>
    <dgm:cxn modelId="{FF25B9DF-B5D8-4DBA-88EB-35CDE69DD5D9}" srcId="{793B921C-04E6-4812-BE0C-4F14BD23569E}" destId="{162A4257-BC02-4283-985C-A510365C183F}" srcOrd="1" destOrd="0" parTransId="{4C336DE9-D9E8-49E4-8826-6C4AC2E00DF4}" sibTransId="{A5B52D55-D72E-40FD-A89F-BCAB3E048E7B}"/>
    <dgm:cxn modelId="{674138A9-83C2-45D5-ADAE-A18E2632EBC5}" srcId="{793B921C-04E6-4812-BE0C-4F14BD23569E}" destId="{C563CCDB-0CA1-46C2-B66A-6AEB6B3A9CA5}" srcOrd="2" destOrd="0" parTransId="{D6AC6BD1-DB55-49F0-BE2B-4E9F8BC86813}" sibTransId="{3CE3EA0D-4536-4701-B92A-BF143D274A12}"/>
    <dgm:cxn modelId="{1624EDBC-C0AD-48BD-8456-B5FED6E7FFBB}" srcId="{793B921C-04E6-4812-BE0C-4F14BD23569E}" destId="{7BEB6E4D-A46A-4E5C-8A1A-7B120FF885F1}" srcOrd="5" destOrd="0" parTransId="{22FC126F-339C-4C30-9B03-C1996546ADB1}" sibTransId="{746244D9-4535-4163-9CD7-B23F9CCD2527}"/>
    <dgm:cxn modelId="{211BF189-2549-4E15-954C-A3A6B9753EF6}" type="presOf" srcId="{B377D25F-7032-4387-ADB9-103AE860C745}" destId="{9F7C96B4-5B39-4F2B-BEF0-C0823F02F829}" srcOrd="1" destOrd="0" presId="urn:microsoft.com/office/officeart/2005/8/layout/process3"/>
    <dgm:cxn modelId="{BDF373F2-89C4-4D59-A310-9C8FC44ACF49}" type="presOf" srcId="{C563CCDB-0CA1-46C2-B66A-6AEB6B3A9CA5}" destId="{710CBDA3-2D11-4DD9-8104-C01899E3AD63}" srcOrd="0" destOrd="2" presId="urn:microsoft.com/office/officeart/2005/8/layout/process3"/>
    <dgm:cxn modelId="{03E67621-4D5E-4DF1-AE5F-6916CDE8B274}" srcId="{C28B4E86-0F4E-40AC-B5CF-A390386C3565}" destId="{4457B90D-B2E4-435A-AF54-9E1731D2BD1E}" srcOrd="4" destOrd="0" parTransId="{0F59D0F0-9B34-4801-A330-80562C61AB6A}" sibTransId="{89D7D383-1508-4A3A-B200-F6391D0CBF99}"/>
    <dgm:cxn modelId="{224E271B-645E-4ADE-8A8C-C208244BFE09}" type="presOf" srcId="{B377D25F-7032-4387-ADB9-103AE860C745}" destId="{64A76A98-75DB-4581-8B86-05F9C0BB14CE}" srcOrd="0" destOrd="0" presId="urn:microsoft.com/office/officeart/2005/8/layout/process3"/>
    <dgm:cxn modelId="{B54881CA-070D-49C3-A9DB-FE3F38D3422D}" type="presOf" srcId="{20183448-1588-4EF2-B8EA-19C2E08969CD}" destId="{8ECC670A-3FDD-43D3-9646-65B841CF5377}" srcOrd="1" destOrd="0" presId="urn:microsoft.com/office/officeart/2005/8/layout/process3"/>
    <dgm:cxn modelId="{428C2BE4-2C8B-4418-949D-887DD851181E}" type="presOf" srcId="{C28B4E86-0F4E-40AC-B5CF-A390386C3565}" destId="{6AE79638-9F00-4BB6-8DB0-FA2AC837203F}" srcOrd="0" destOrd="0" presId="urn:microsoft.com/office/officeart/2005/8/layout/process3"/>
    <dgm:cxn modelId="{4BEDFDDB-FAE5-4A80-AEC0-ACA9031A5F18}" srcId="{793B921C-04E6-4812-BE0C-4F14BD23569E}" destId="{172D31B5-99FF-4DB0-99A4-7ACFF65164A8}" srcOrd="6" destOrd="0" parTransId="{6C686B4B-3ACC-4B3A-858A-E9A84CFA6869}" sibTransId="{F8B2EE23-0344-46E0-BF73-811E5164F750}"/>
    <dgm:cxn modelId="{E1980792-98EF-4009-80EF-D2331790FF4B}" type="presOf" srcId="{D67EBD99-42AE-4415-A1EC-76B66C321C55}" destId="{710CBDA3-2D11-4DD9-8104-C01899E3AD63}" srcOrd="0" destOrd="3" presId="urn:microsoft.com/office/officeart/2005/8/layout/process3"/>
    <dgm:cxn modelId="{F8CE9A72-20B6-4747-B0CA-37960DCA9A08}" type="presOf" srcId="{89D09F28-D3FD-44AE-A0A0-AA7A72D4BFBF}" destId="{710CBDA3-2D11-4DD9-8104-C01899E3AD63}" srcOrd="0" destOrd="4" presId="urn:microsoft.com/office/officeart/2005/8/layout/process3"/>
    <dgm:cxn modelId="{E0314005-18B0-4657-9BA0-95398664A274}" srcId="{8E9F8D96-C0A7-4BA3-BED0-D76B29A4E3FA}" destId="{BBFD577C-2D99-417B-A880-5509573E9ED5}" srcOrd="1" destOrd="0" parTransId="{6098EFB2-C6B3-45D0-BE7C-73E40EC52EF2}" sibTransId="{22AC3F0D-1145-4036-88DD-808D4214B9F8}"/>
    <dgm:cxn modelId="{87082DC3-C3AC-4571-876F-4B5CE4BEAC02}" srcId="{C28B4E86-0F4E-40AC-B5CF-A390386C3565}" destId="{83F55164-AAE6-4A9B-94C5-CB12A8DDC3FE}" srcOrd="0" destOrd="0" parTransId="{AE66DDAF-CADE-4202-A9B1-3E4E605672CA}" sibTransId="{E26E1EBD-F7EF-4B5E-9E34-9787BBFB1B90}"/>
    <dgm:cxn modelId="{56BCEA3A-E82A-48B9-B4CE-EE0610BB4C58}" srcId="{C28B4E86-0F4E-40AC-B5CF-A390386C3565}" destId="{EA4AA08C-8EFB-44B2-846C-E2527BA47345}" srcOrd="2" destOrd="0" parTransId="{03EBB1EC-1E03-4AAF-AE47-B85FC5BBF694}" sibTransId="{5206A82B-F5A3-4CD2-B06F-7E81EE1C2E56}"/>
    <dgm:cxn modelId="{E2E126D2-CB0C-4860-9BC4-A33553E5D910}" srcId="{793B921C-04E6-4812-BE0C-4F14BD23569E}" destId="{3C499DA2-88F7-469C-9B1D-E5FAF823D69C}" srcOrd="0" destOrd="0" parTransId="{F2641E06-5BAD-4231-B577-DF4261BC26D0}" sibTransId="{35938013-C431-4855-BBC0-5CC01338711B}"/>
    <dgm:cxn modelId="{88BAEC85-DAC0-44DB-8B83-1C309EDD72BF}" type="presOf" srcId="{EA4AA08C-8EFB-44B2-846C-E2527BA47345}" destId="{847070BE-8829-4D5F-891E-5D50EA1B8D56}" srcOrd="0" destOrd="2" presId="urn:microsoft.com/office/officeart/2005/8/layout/process3"/>
    <dgm:cxn modelId="{47C94568-5342-444B-9B79-C9843439DA55}" type="presOf" srcId="{82C8C3DF-B713-4CE0-9516-941A89AE7B7C}" destId="{847070BE-8829-4D5F-891E-5D50EA1B8D56}" srcOrd="0" destOrd="1" presId="urn:microsoft.com/office/officeart/2005/8/layout/process3"/>
    <dgm:cxn modelId="{5268C37F-D96C-4AD8-AC18-C261F5EDAA1C}" type="presOf" srcId="{162A4257-BC02-4283-985C-A510365C183F}" destId="{710CBDA3-2D11-4DD9-8104-C01899E3AD63}" srcOrd="0" destOrd="1" presId="urn:microsoft.com/office/officeart/2005/8/layout/process3"/>
    <dgm:cxn modelId="{0BB0FEA1-628B-4EFA-A613-25B3891FF160}" type="presParOf" srcId="{C870B61E-AEE3-495D-B213-991957A9B6D2}" destId="{2BDEDB63-822F-4EDC-965E-DA2F80BEB953}" srcOrd="0" destOrd="0" presId="urn:microsoft.com/office/officeart/2005/8/layout/process3"/>
    <dgm:cxn modelId="{95813CCB-A9B2-483B-848B-8FE0C4899826}" type="presParOf" srcId="{2BDEDB63-822F-4EDC-965E-DA2F80BEB953}" destId="{D0EE454D-EBF4-4431-BC24-E59F17EFC0C4}" srcOrd="0" destOrd="0" presId="urn:microsoft.com/office/officeart/2005/8/layout/process3"/>
    <dgm:cxn modelId="{B5D3D907-633B-47F7-82C5-50703D363226}" type="presParOf" srcId="{2BDEDB63-822F-4EDC-965E-DA2F80BEB953}" destId="{F58ED950-A1C5-40B9-B68E-C93A63B4C692}" srcOrd="1" destOrd="0" presId="urn:microsoft.com/office/officeart/2005/8/layout/process3"/>
    <dgm:cxn modelId="{EBBE0DEA-EF63-4E55-8B7A-7DDCCE253FCD}" type="presParOf" srcId="{2BDEDB63-822F-4EDC-965E-DA2F80BEB953}" destId="{710CBDA3-2D11-4DD9-8104-C01899E3AD63}" srcOrd="2" destOrd="0" presId="urn:microsoft.com/office/officeart/2005/8/layout/process3"/>
    <dgm:cxn modelId="{26FC6FCE-CF80-4B5E-BE88-4946F22F9D3B}" type="presParOf" srcId="{C870B61E-AEE3-495D-B213-991957A9B6D2}" destId="{64A76A98-75DB-4581-8B86-05F9C0BB14CE}" srcOrd="1" destOrd="0" presId="urn:microsoft.com/office/officeart/2005/8/layout/process3"/>
    <dgm:cxn modelId="{8E909AB1-37CD-4FA4-BE5B-634A1ABF9B3E}" type="presParOf" srcId="{64A76A98-75DB-4581-8B86-05F9C0BB14CE}" destId="{9F7C96B4-5B39-4F2B-BEF0-C0823F02F829}" srcOrd="0" destOrd="0" presId="urn:microsoft.com/office/officeart/2005/8/layout/process3"/>
    <dgm:cxn modelId="{0AE4EB8D-AB74-4A70-875B-DFBFB3E55B85}" type="presParOf" srcId="{C870B61E-AEE3-495D-B213-991957A9B6D2}" destId="{769FF9BA-0CA2-413B-B9E5-D083C6555696}" srcOrd="2" destOrd="0" presId="urn:microsoft.com/office/officeart/2005/8/layout/process3"/>
    <dgm:cxn modelId="{CECAA09B-0533-42BA-BC14-FCE9D5F2B288}" type="presParOf" srcId="{769FF9BA-0CA2-413B-B9E5-D083C6555696}" destId="{814AFB6E-4FFF-477B-AB4D-F937DE4AFB83}" srcOrd="0" destOrd="0" presId="urn:microsoft.com/office/officeart/2005/8/layout/process3"/>
    <dgm:cxn modelId="{051E4892-9A3D-4E33-9EE1-E660EEB55094}" type="presParOf" srcId="{769FF9BA-0CA2-413B-B9E5-D083C6555696}" destId="{68E21956-BB1A-4928-8D4A-9C99CAAB64B0}" srcOrd="1" destOrd="0" presId="urn:microsoft.com/office/officeart/2005/8/layout/process3"/>
    <dgm:cxn modelId="{46ACC5BF-59CB-4563-804B-BA00E85544EB}" type="presParOf" srcId="{769FF9BA-0CA2-413B-B9E5-D083C6555696}" destId="{A9A67815-2F0F-4B34-8109-032015613861}" srcOrd="2" destOrd="0" presId="urn:microsoft.com/office/officeart/2005/8/layout/process3"/>
    <dgm:cxn modelId="{C76BA7E5-C9BF-4B0E-AA36-834E14989192}" type="presParOf" srcId="{C870B61E-AEE3-495D-B213-991957A9B6D2}" destId="{111BE0AC-C524-48EA-8879-34A22507A2A4}" srcOrd="3" destOrd="0" presId="urn:microsoft.com/office/officeart/2005/8/layout/process3"/>
    <dgm:cxn modelId="{39E70361-5A88-405C-925E-38232D4C6E58}" type="presParOf" srcId="{111BE0AC-C524-48EA-8879-34A22507A2A4}" destId="{8ECC670A-3FDD-43D3-9646-65B841CF5377}" srcOrd="0" destOrd="0" presId="urn:microsoft.com/office/officeart/2005/8/layout/process3"/>
    <dgm:cxn modelId="{F49E3C91-D5D5-4833-9343-47ABC60202B4}" type="presParOf" srcId="{C870B61E-AEE3-495D-B213-991957A9B6D2}" destId="{5A2E08BF-10C2-461F-9B30-AFFCA6733AEF}" srcOrd="4" destOrd="0" presId="urn:microsoft.com/office/officeart/2005/8/layout/process3"/>
    <dgm:cxn modelId="{7E5EE262-A8BE-4D8D-9A0D-836F7BF02679}" type="presParOf" srcId="{5A2E08BF-10C2-461F-9B30-AFFCA6733AEF}" destId="{6AE79638-9F00-4BB6-8DB0-FA2AC837203F}" srcOrd="0" destOrd="0" presId="urn:microsoft.com/office/officeart/2005/8/layout/process3"/>
    <dgm:cxn modelId="{38E5DBA6-B7E2-40C2-A30A-45FDED0C7C0A}" type="presParOf" srcId="{5A2E08BF-10C2-461F-9B30-AFFCA6733AEF}" destId="{00F98727-A675-45C6-88EF-0CA7A406F1E6}" srcOrd="1" destOrd="0" presId="urn:microsoft.com/office/officeart/2005/8/layout/process3"/>
    <dgm:cxn modelId="{6B58E385-F258-4561-8C01-7B74AB9B540A}" type="presParOf" srcId="{5A2E08BF-10C2-461F-9B30-AFFCA6733AEF}" destId="{847070BE-8829-4D5F-891E-5D50EA1B8D5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C5EFDE-C520-48DF-BA59-B63B31DE18F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3B921C-04E6-4812-BE0C-4F14BD23569E}">
      <dgm:prSet phldrT="[Texte]"/>
      <dgm:spPr/>
      <dgm:t>
        <a:bodyPr/>
        <a:lstStyle/>
        <a:p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mobilities</a:t>
          </a:r>
          <a:endParaRPr lang="fr-FR" dirty="0"/>
        </a:p>
      </dgm:t>
    </dgm:pt>
    <dgm:pt modelId="{E1060F51-46CF-41CD-9C28-B8F685CF886E}" type="parTrans" cxnId="{39E6E9EC-2105-46E1-83C4-B03725E71D22}">
      <dgm:prSet/>
      <dgm:spPr/>
      <dgm:t>
        <a:bodyPr/>
        <a:lstStyle/>
        <a:p>
          <a:endParaRPr lang="fr-FR"/>
        </a:p>
      </dgm:t>
    </dgm:pt>
    <dgm:pt modelId="{B377D25F-7032-4387-ADB9-103AE860C745}" type="sibTrans" cxnId="{39E6E9EC-2105-46E1-83C4-B03725E71D22}">
      <dgm:prSet/>
      <dgm:spPr/>
      <dgm:t>
        <a:bodyPr/>
        <a:lstStyle/>
        <a:p>
          <a:endParaRPr lang="fr-FR"/>
        </a:p>
      </dgm:t>
    </dgm:pt>
    <dgm:pt modelId="{3C499DA2-88F7-469C-9B1D-E5FAF823D69C}">
      <dgm:prSet phldrT="[Texte]"/>
      <dgm:spPr/>
      <dgm:t>
        <a:bodyPr/>
        <a:lstStyle/>
        <a:p>
          <a:r>
            <a:rPr lang="fr-FR" dirty="0" smtClean="0"/>
            <a:t>Time-of-Flight  and </a:t>
          </a:r>
          <a:r>
            <a:rPr lang="fr-FR" dirty="0" err="1" smtClean="0"/>
            <a:t>mobility</a:t>
          </a:r>
          <a:r>
            <a:rPr lang="fr-FR" dirty="0" smtClean="0"/>
            <a:t> </a:t>
          </a:r>
          <a:r>
            <a:rPr lang="fr-FR" dirty="0" err="1" smtClean="0"/>
            <a:t>measurement</a:t>
          </a:r>
          <a:endParaRPr lang="fr-FR" dirty="0"/>
        </a:p>
      </dgm:t>
    </dgm:pt>
    <dgm:pt modelId="{F2641E06-5BAD-4231-B577-DF4261BC26D0}" type="parTrans" cxnId="{E2E126D2-CB0C-4860-9BC4-A33553E5D910}">
      <dgm:prSet/>
      <dgm:spPr/>
      <dgm:t>
        <a:bodyPr/>
        <a:lstStyle/>
        <a:p>
          <a:endParaRPr lang="fr-FR"/>
        </a:p>
      </dgm:t>
    </dgm:pt>
    <dgm:pt modelId="{35938013-C431-4855-BBC0-5CC01338711B}" type="sibTrans" cxnId="{E2E126D2-CB0C-4860-9BC4-A33553E5D910}">
      <dgm:prSet/>
      <dgm:spPr/>
      <dgm:t>
        <a:bodyPr/>
        <a:lstStyle/>
        <a:p>
          <a:endParaRPr lang="fr-FR"/>
        </a:p>
      </dgm:t>
    </dgm:pt>
    <dgm:pt modelId="{8E9F8D96-C0A7-4BA3-BED0-D76B29A4E3FA}">
      <dgm:prSet phldrT="[Texte]"/>
      <dgm:spPr/>
      <dgm:t>
        <a:bodyPr/>
        <a:lstStyle/>
        <a:p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lifetimes</a:t>
          </a:r>
          <a:endParaRPr lang="fr-FR" dirty="0"/>
        </a:p>
      </dgm:t>
    </dgm:pt>
    <dgm:pt modelId="{620658D3-5894-43D5-B571-78E9A9C9DCB5}" type="parTrans" cxnId="{33C263AF-A9C4-46F9-93BF-9CE5EDEBE82B}">
      <dgm:prSet/>
      <dgm:spPr/>
      <dgm:t>
        <a:bodyPr/>
        <a:lstStyle/>
        <a:p>
          <a:endParaRPr lang="fr-FR"/>
        </a:p>
      </dgm:t>
    </dgm:pt>
    <dgm:pt modelId="{20183448-1588-4EF2-B8EA-19C2E08969CD}" type="sibTrans" cxnId="{33C263AF-A9C4-46F9-93BF-9CE5EDEBE82B}">
      <dgm:prSet/>
      <dgm:spPr/>
      <dgm:t>
        <a:bodyPr/>
        <a:lstStyle/>
        <a:p>
          <a:endParaRPr lang="fr-FR"/>
        </a:p>
      </dgm:t>
    </dgm:pt>
    <dgm:pt modelId="{1EDA11AF-C8D1-4651-B4DE-5113F71AE1E1}">
      <dgm:prSet phldrT="[Texte]"/>
      <dgm:spPr/>
      <dgm:t>
        <a:bodyPr/>
        <a:lstStyle/>
        <a:p>
          <a:r>
            <a:rPr lang="fr-FR" dirty="0" err="1" smtClean="0"/>
            <a:t>Calculation</a:t>
          </a:r>
          <a:r>
            <a:rPr lang="fr-FR" dirty="0" smtClean="0"/>
            <a:t> of </a:t>
          </a:r>
          <a:endParaRPr lang="fr-FR" dirty="0"/>
        </a:p>
      </dgm:t>
    </dgm:pt>
    <dgm:pt modelId="{1AB92934-55DD-493A-B445-E359E7F01BD0}" type="parTrans" cxnId="{B5AE0BE3-6942-4011-8A64-0E25012704AC}">
      <dgm:prSet/>
      <dgm:spPr/>
      <dgm:t>
        <a:bodyPr/>
        <a:lstStyle/>
        <a:p>
          <a:endParaRPr lang="fr-FR"/>
        </a:p>
      </dgm:t>
    </dgm:pt>
    <dgm:pt modelId="{A9CF3686-A76F-4D08-9B16-464E34004576}" type="sibTrans" cxnId="{B5AE0BE3-6942-4011-8A64-0E25012704AC}">
      <dgm:prSet/>
      <dgm:spPr/>
      <dgm:t>
        <a:bodyPr/>
        <a:lstStyle/>
        <a:p>
          <a:endParaRPr lang="fr-FR"/>
        </a:p>
      </dgm:t>
    </dgm:pt>
    <dgm:pt modelId="{C28B4E86-0F4E-40AC-B5CF-A390386C3565}">
      <dgm:prSet phldrT="[Texte]"/>
      <dgm:spPr/>
      <dgm:t>
        <a:bodyPr/>
        <a:lstStyle/>
        <a:p>
          <a:r>
            <a:rPr lang="fr-FR" dirty="0" smtClean="0"/>
            <a:t>Electric </a:t>
          </a:r>
          <a:r>
            <a:rPr lang="fr-FR" dirty="0" err="1" smtClean="0"/>
            <a:t>field</a:t>
          </a:r>
          <a:r>
            <a:rPr lang="fr-FR" dirty="0" smtClean="0"/>
            <a:t> </a:t>
          </a:r>
          <a:r>
            <a:rPr lang="fr-FR" dirty="0" err="1" smtClean="0"/>
            <a:t>profiling</a:t>
          </a:r>
          <a:endParaRPr lang="fr-FR" dirty="0"/>
        </a:p>
      </dgm:t>
    </dgm:pt>
    <dgm:pt modelId="{B619162D-AFEF-4580-ABE1-8B6B643767F4}" type="parTrans" cxnId="{A11CE90E-EA49-4062-8A11-3DC1F2B9486E}">
      <dgm:prSet/>
      <dgm:spPr/>
      <dgm:t>
        <a:bodyPr/>
        <a:lstStyle/>
        <a:p>
          <a:endParaRPr lang="fr-FR"/>
        </a:p>
      </dgm:t>
    </dgm:pt>
    <dgm:pt modelId="{B76A8B5F-3979-4527-9516-2CE65E8A1AE0}" type="sibTrans" cxnId="{A11CE90E-EA49-4062-8A11-3DC1F2B9486E}">
      <dgm:prSet/>
      <dgm:spPr/>
      <dgm:t>
        <a:bodyPr/>
        <a:lstStyle/>
        <a:p>
          <a:endParaRPr lang="fr-FR"/>
        </a:p>
      </dgm:t>
    </dgm:pt>
    <dgm:pt modelId="{83F55164-AAE6-4A9B-94C5-CB12A8DDC3FE}">
      <dgm:prSet phldrT="[Texte]"/>
      <dgm:spPr/>
      <dgm:t>
        <a:bodyPr/>
        <a:lstStyle/>
        <a:p>
          <a:r>
            <a:rPr lang="fr-FR" dirty="0" smtClean="0"/>
            <a:t>Correction of the I(t) </a:t>
          </a:r>
          <a:r>
            <a:rPr lang="fr-FR" dirty="0" err="1" smtClean="0"/>
            <a:t>curves</a:t>
          </a:r>
          <a:r>
            <a:rPr lang="fr-FR" dirty="0" smtClean="0"/>
            <a:t> </a:t>
          </a:r>
          <a:endParaRPr lang="fr-FR" dirty="0"/>
        </a:p>
      </dgm:t>
    </dgm:pt>
    <dgm:pt modelId="{AE66DDAF-CADE-4202-A9B1-3E4E605672CA}" type="parTrans" cxnId="{87082DC3-C3AC-4571-876F-4B5CE4BEAC02}">
      <dgm:prSet/>
      <dgm:spPr/>
      <dgm:t>
        <a:bodyPr/>
        <a:lstStyle/>
        <a:p>
          <a:endParaRPr lang="fr-FR"/>
        </a:p>
      </dgm:t>
    </dgm:pt>
    <dgm:pt modelId="{E26E1EBD-F7EF-4B5E-9E34-9787BBFB1B90}" type="sibTrans" cxnId="{87082DC3-C3AC-4571-876F-4B5CE4BEAC02}">
      <dgm:prSet/>
      <dgm:spPr/>
      <dgm:t>
        <a:bodyPr/>
        <a:lstStyle/>
        <a:p>
          <a:endParaRPr lang="fr-FR"/>
        </a:p>
      </dgm:t>
    </dgm:pt>
    <dgm:pt modelId="{D67EBD99-42AE-4415-A1EC-76B66C321C55}">
      <dgm:prSet phldrT="[Texte]"/>
      <dgm:spPr/>
      <dgm:t>
        <a:bodyPr/>
        <a:lstStyle/>
        <a:p>
          <a:r>
            <a:rPr lang="fr-FR" dirty="0" err="1" smtClean="0"/>
            <a:t>Mobility</a:t>
          </a:r>
          <a:r>
            <a:rPr lang="fr-FR" dirty="0" smtClean="0"/>
            <a:t> fit</a:t>
          </a:r>
          <a:endParaRPr lang="fr-FR" dirty="0"/>
        </a:p>
      </dgm:t>
    </dgm:pt>
    <dgm:pt modelId="{9F7F34AE-7301-4D74-A39D-8DCB6E2F1352}" type="parTrans" cxnId="{35B2A837-A17D-4B85-A559-DCFC5DCE598E}">
      <dgm:prSet/>
      <dgm:spPr/>
      <dgm:t>
        <a:bodyPr/>
        <a:lstStyle/>
        <a:p>
          <a:endParaRPr lang="fr-FR"/>
        </a:p>
      </dgm:t>
    </dgm:pt>
    <dgm:pt modelId="{060AF89A-940C-4D21-A072-C4436F98E264}" type="sibTrans" cxnId="{35B2A837-A17D-4B85-A559-DCFC5DCE598E}">
      <dgm:prSet/>
      <dgm:spPr/>
      <dgm:t>
        <a:bodyPr/>
        <a:lstStyle/>
        <a:p>
          <a:endParaRPr lang="fr-FR"/>
        </a:p>
      </dgm:t>
    </dgm:pt>
    <dgm:pt modelId="{0ADFEC48-CA25-4DD7-9B6E-BAED9CFDCE4D}">
      <dgm:prSet phldrT="[Texte]"/>
      <dgm:spPr/>
      <dgm:t>
        <a:bodyPr/>
        <a:lstStyle/>
        <a:p>
          <a:r>
            <a:rPr lang="fr-FR" dirty="0" err="1" smtClean="0"/>
            <a:t>Collected</a:t>
          </a:r>
          <a:r>
            <a:rPr lang="fr-FR" dirty="0" smtClean="0"/>
            <a:t> charge fit</a:t>
          </a:r>
          <a:endParaRPr lang="fr-FR" dirty="0"/>
        </a:p>
      </dgm:t>
    </dgm:pt>
    <dgm:pt modelId="{50E183A1-72CE-4194-9BAC-4D597D8BD469}" type="parTrans" cxnId="{2C6F1512-9D69-4354-B4A5-EAED8BF13A9B}">
      <dgm:prSet/>
      <dgm:spPr/>
      <dgm:t>
        <a:bodyPr/>
        <a:lstStyle/>
        <a:p>
          <a:endParaRPr lang="fr-FR"/>
        </a:p>
      </dgm:t>
    </dgm:pt>
    <dgm:pt modelId="{0690327B-EEEA-4845-8376-3A0955C655BA}" type="sibTrans" cxnId="{2C6F1512-9D69-4354-B4A5-EAED8BF13A9B}">
      <dgm:prSet/>
      <dgm:spPr/>
      <dgm:t>
        <a:bodyPr/>
        <a:lstStyle/>
        <a:p>
          <a:endParaRPr lang="fr-FR"/>
        </a:p>
      </dgm:t>
    </dgm:pt>
    <dgm:pt modelId="{82C8C3DF-B713-4CE0-9516-941A89AE7B7C}">
      <dgm:prSet phldrT="[Texte]"/>
      <dgm:spPr/>
      <dgm:t>
        <a:bodyPr/>
        <a:lstStyle/>
        <a:p>
          <a:endParaRPr lang="fr-FR" dirty="0"/>
        </a:p>
      </dgm:t>
    </dgm:pt>
    <dgm:pt modelId="{9B20EF75-6A0E-4A2B-9610-D682C581989D}" type="parTrans" cxnId="{4DAC338B-88DB-4DA7-B9B3-0044900F3F2F}">
      <dgm:prSet/>
      <dgm:spPr/>
      <dgm:t>
        <a:bodyPr/>
        <a:lstStyle/>
        <a:p>
          <a:endParaRPr lang="fr-FR"/>
        </a:p>
      </dgm:t>
    </dgm:pt>
    <dgm:pt modelId="{466D0196-2EC0-47FD-967A-684108E8CEE1}" type="sibTrans" cxnId="{4DAC338B-88DB-4DA7-B9B3-0044900F3F2F}">
      <dgm:prSet/>
      <dgm:spPr/>
      <dgm:t>
        <a:bodyPr/>
        <a:lstStyle/>
        <a:p>
          <a:endParaRPr lang="fr-FR"/>
        </a:p>
      </dgm:t>
    </dgm:pt>
    <dgm:pt modelId="{4457B90D-B2E4-435A-AF54-9E1731D2BD1E}">
      <dgm:prSet phldrT="[Texte]"/>
      <dgm:spPr/>
      <dgm:t>
        <a:bodyPr/>
        <a:lstStyle/>
        <a:p>
          <a:r>
            <a:rPr lang="fr-FR" dirty="0" err="1" smtClean="0"/>
            <a:t>Space</a:t>
          </a:r>
          <a:r>
            <a:rPr lang="fr-FR" dirty="0" smtClean="0"/>
            <a:t>-charge </a:t>
          </a:r>
          <a:r>
            <a:rPr lang="fr-FR" dirty="0" err="1" smtClean="0"/>
            <a:t>density</a:t>
          </a:r>
          <a:r>
            <a:rPr lang="fr-FR" dirty="0" smtClean="0"/>
            <a:t> fit</a:t>
          </a:r>
          <a:endParaRPr lang="fr-FR" dirty="0"/>
        </a:p>
      </dgm:t>
    </dgm:pt>
    <dgm:pt modelId="{0F59D0F0-9B34-4801-A330-80562C61AB6A}" type="parTrans" cxnId="{03E67621-4D5E-4DF1-AE5F-6916CDE8B274}">
      <dgm:prSet/>
      <dgm:spPr/>
      <dgm:t>
        <a:bodyPr/>
        <a:lstStyle/>
        <a:p>
          <a:endParaRPr lang="fr-FR"/>
        </a:p>
      </dgm:t>
    </dgm:pt>
    <dgm:pt modelId="{89D7D383-1508-4A3A-B200-F6391D0CBF99}" type="sibTrans" cxnId="{03E67621-4D5E-4DF1-AE5F-6916CDE8B274}">
      <dgm:prSet/>
      <dgm:spPr/>
      <dgm:t>
        <a:bodyPr/>
        <a:lstStyle/>
        <a:p>
          <a:endParaRPr lang="fr-FR"/>
        </a:p>
      </dgm:t>
    </dgm:pt>
    <dgm:pt modelId="{6D0743AD-C7DA-432D-83B7-4FEB9BB933A3}">
      <dgm:prSet phldrT="[Texte]"/>
      <dgm:spPr/>
      <dgm:t>
        <a:bodyPr/>
        <a:lstStyle/>
        <a:p>
          <a:endParaRPr lang="fr-FR" dirty="0"/>
        </a:p>
      </dgm:t>
    </dgm:pt>
    <dgm:pt modelId="{3E193DF9-0DE4-49F6-9782-162A9ECB00ED}" type="parTrans" cxnId="{544E45EB-2CB0-4FA9-83DA-7ADEF3AC2AD2}">
      <dgm:prSet/>
      <dgm:spPr/>
      <dgm:t>
        <a:bodyPr/>
        <a:lstStyle/>
        <a:p>
          <a:endParaRPr lang="fr-FR"/>
        </a:p>
      </dgm:t>
    </dgm:pt>
    <dgm:pt modelId="{AE45E8A0-352D-4721-885A-C5DA3A7CDF51}" type="sibTrans" cxnId="{544E45EB-2CB0-4FA9-83DA-7ADEF3AC2AD2}">
      <dgm:prSet/>
      <dgm:spPr/>
      <dgm:t>
        <a:bodyPr/>
        <a:lstStyle/>
        <a:p>
          <a:endParaRPr lang="fr-FR"/>
        </a:p>
      </dgm:t>
    </dgm:pt>
    <dgm:pt modelId="{BBFD577C-2D99-417B-A880-5509573E9ED5}">
      <dgm:prSet phldrT="[Texte]"/>
      <dgm:spPr/>
      <dgm:t>
        <a:bodyPr/>
        <a:lstStyle/>
        <a:p>
          <a:endParaRPr lang="fr-FR" dirty="0"/>
        </a:p>
      </dgm:t>
    </dgm:pt>
    <dgm:pt modelId="{6098EFB2-C6B3-45D0-BE7C-73E40EC52EF2}" type="parTrans" cxnId="{E0314005-18B0-4657-9BA0-95398664A274}">
      <dgm:prSet/>
      <dgm:spPr/>
      <dgm:t>
        <a:bodyPr/>
        <a:lstStyle/>
        <a:p>
          <a:endParaRPr lang="fr-FR"/>
        </a:p>
      </dgm:t>
    </dgm:pt>
    <dgm:pt modelId="{22AC3F0D-1145-4036-88DD-808D4214B9F8}" type="sibTrans" cxnId="{E0314005-18B0-4657-9BA0-95398664A274}">
      <dgm:prSet/>
      <dgm:spPr/>
      <dgm:t>
        <a:bodyPr/>
        <a:lstStyle/>
        <a:p>
          <a:endParaRPr lang="fr-FR"/>
        </a:p>
      </dgm:t>
    </dgm:pt>
    <dgm:pt modelId="{162A4257-BC02-4283-985C-A510365C183F}">
      <dgm:prSet phldrT="[Texte]"/>
      <dgm:spPr/>
      <dgm:t>
        <a:bodyPr/>
        <a:lstStyle/>
        <a:p>
          <a:endParaRPr lang="fr-FR" dirty="0"/>
        </a:p>
      </dgm:t>
    </dgm:pt>
    <dgm:pt modelId="{4C336DE9-D9E8-49E4-8826-6C4AC2E00DF4}" type="parTrans" cxnId="{FF25B9DF-B5D8-4DBA-88EB-35CDE69DD5D9}">
      <dgm:prSet/>
      <dgm:spPr/>
      <dgm:t>
        <a:bodyPr/>
        <a:lstStyle/>
        <a:p>
          <a:endParaRPr lang="fr-FR"/>
        </a:p>
      </dgm:t>
    </dgm:pt>
    <dgm:pt modelId="{A5B52D55-D72E-40FD-A89F-BCAB3E048E7B}" type="sibTrans" cxnId="{FF25B9DF-B5D8-4DBA-88EB-35CDE69DD5D9}">
      <dgm:prSet/>
      <dgm:spPr/>
      <dgm:t>
        <a:bodyPr/>
        <a:lstStyle/>
        <a:p>
          <a:endParaRPr lang="fr-FR"/>
        </a:p>
      </dgm:t>
    </dgm:pt>
    <dgm:pt modelId="{C563CCDB-0CA1-46C2-B66A-6AEB6B3A9CA5}">
      <dgm:prSet phldrT="[Texte]"/>
      <dgm:spPr/>
      <dgm:t>
        <a:bodyPr/>
        <a:lstStyle/>
        <a:p>
          <a:endParaRPr lang="fr-FR" dirty="0"/>
        </a:p>
      </dgm:t>
    </dgm:pt>
    <dgm:pt modelId="{D6AC6BD1-DB55-49F0-BE2B-4E9F8BC86813}" type="parTrans" cxnId="{674138A9-83C2-45D5-ADAE-A18E2632EBC5}">
      <dgm:prSet/>
      <dgm:spPr/>
      <dgm:t>
        <a:bodyPr/>
        <a:lstStyle/>
        <a:p>
          <a:endParaRPr lang="fr-FR"/>
        </a:p>
      </dgm:t>
    </dgm:pt>
    <dgm:pt modelId="{3CE3EA0D-4536-4701-B92A-BF143D274A12}" type="sibTrans" cxnId="{674138A9-83C2-45D5-ADAE-A18E2632EBC5}">
      <dgm:prSet/>
      <dgm:spPr/>
      <dgm:t>
        <a:bodyPr/>
        <a:lstStyle/>
        <a:p>
          <a:endParaRPr lang="fr-FR"/>
        </a:p>
      </dgm:t>
    </dgm:pt>
    <dgm:pt modelId="{EA4AA08C-8EFB-44B2-846C-E2527BA47345}">
      <dgm:prSet phldrT="[Texte]"/>
      <dgm:spPr/>
      <dgm:t>
        <a:bodyPr/>
        <a:lstStyle/>
        <a:p>
          <a:endParaRPr lang="fr-FR" dirty="0"/>
        </a:p>
      </dgm:t>
    </dgm:pt>
    <dgm:pt modelId="{03EBB1EC-1E03-4AAF-AE47-B85FC5BBF694}" type="parTrans" cxnId="{56BCEA3A-E82A-48B9-B4CE-EE0610BB4C58}">
      <dgm:prSet/>
      <dgm:spPr/>
      <dgm:t>
        <a:bodyPr/>
        <a:lstStyle/>
        <a:p>
          <a:endParaRPr lang="fr-FR"/>
        </a:p>
      </dgm:t>
    </dgm:pt>
    <dgm:pt modelId="{5206A82B-F5A3-4CD2-B06F-7E81EE1C2E56}" type="sibTrans" cxnId="{56BCEA3A-E82A-48B9-B4CE-EE0610BB4C58}">
      <dgm:prSet/>
      <dgm:spPr/>
      <dgm:t>
        <a:bodyPr/>
        <a:lstStyle/>
        <a:p>
          <a:endParaRPr lang="fr-FR"/>
        </a:p>
      </dgm:t>
    </dgm:pt>
    <dgm:pt modelId="{172D31B5-99FF-4DB0-99A4-7ACFF65164A8}">
      <dgm:prSet phldrT="[Texte]"/>
      <dgm:spPr/>
      <dgm:t>
        <a:bodyPr/>
        <a:lstStyle/>
        <a:p>
          <a:endParaRPr lang="fr-FR" dirty="0"/>
        </a:p>
      </dgm:t>
    </dgm:pt>
    <dgm:pt modelId="{6C686B4B-3ACC-4B3A-858A-E9A84CFA6869}" type="parTrans" cxnId="{4BEDFDDB-FAE5-4A80-AEC0-ACA9031A5F18}">
      <dgm:prSet/>
      <dgm:spPr/>
      <dgm:t>
        <a:bodyPr/>
        <a:lstStyle/>
        <a:p>
          <a:endParaRPr lang="fr-FR"/>
        </a:p>
      </dgm:t>
    </dgm:pt>
    <dgm:pt modelId="{F8B2EE23-0344-46E0-BF73-811E5164F750}" type="sibTrans" cxnId="{4BEDFDDB-FAE5-4A80-AEC0-ACA9031A5F18}">
      <dgm:prSet/>
      <dgm:spPr/>
      <dgm:t>
        <a:bodyPr/>
        <a:lstStyle/>
        <a:p>
          <a:endParaRPr lang="fr-FR"/>
        </a:p>
      </dgm:t>
    </dgm:pt>
    <dgm:pt modelId="{89D09F28-D3FD-44AE-A0A0-AA7A72D4BFBF}">
      <dgm:prSet phldrT="[Texte]"/>
      <dgm:spPr/>
      <dgm:t>
        <a:bodyPr/>
        <a:lstStyle/>
        <a:p>
          <a:endParaRPr lang="fr-FR" dirty="0"/>
        </a:p>
      </dgm:t>
    </dgm:pt>
    <dgm:pt modelId="{FCC74438-8751-4106-8F98-BBC30CCE8DCF}" type="parTrans" cxnId="{60E8D5BE-07B1-48DE-A3F7-85AB5E6BEA85}">
      <dgm:prSet/>
      <dgm:spPr/>
      <dgm:t>
        <a:bodyPr/>
        <a:lstStyle/>
        <a:p>
          <a:endParaRPr lang="fr-FR"/>
        </a:p>
      </dgm:t>
    </dgm:pt>
    <dgm:pt modelId="{84DF0237-DA51-440F-96EF-E9BCEE42EF97}" type="sibTrans" cxnId="{60E8D5BE-07B1-48DE-A3F7-85AB5E6BEA85}">
      <dgm:prSet/>
      <dgm:spPr/>
      <dgm:t>
        <a:bodyPr/>
        <a:lstStyle/>
        <a:p>
          <a:endParaRPr lang="fr-FR"/>
        </a:p>
      </dgm:t>
    </dgm:pt>
    <dgm:pt modelId="{7BEB6E4D-A46A-4E5C-8A1A-7B120FF885F1}">
      <dgm:prSet phldrT="[Texte]"/>
      <dgm:spPr/>
      <dgm:t>
        <a:bodyPr/>
        <a:lstStyle/>
        <a:p>
          <a:endParaRPr lang="fr-FR" dirty="0"/>
        </a:p>
      </dgm:t>
    </dgm:pt>
    <dgm:pt modelId="{22FC126F-339C-4C30-9B03-C1996546ADB1}" type="parTrans" cxnId="{1624EDBC-C0AD-48BD-8456-B5FED6E7FFBB}">
      <dgm:prSet/>
      <dgm:spPr/>
      <dgm:t>
        <a:bodyPr/>
        <a:lstStyle/>
        <a:p>
          <a:endParaRPr lang="fr-FR"/>
        </a:p>
      </dgm:t>
    </dgm:pt>
    <dgm:pt modelId="{746244D9-4535-4163-9CD7-B23F9CCD2527}" type="sibTrans" cxnId="{1624EDBC-C0AD-48BD-8456-B5FED6E7FFBB}">
      <dgm:prSet/>
      <dgm:spPr/>
      <dgm:t>
        <a:bodyPr/>
        <a:lstStyle/>
        <a:p>
          <a:endParaRPr lang="fr-FR"/>
        </a:p>
      </dgm:t>
    </dgm:pt>
    <dgm:pt modelId="{DF69BF0D-A597-46A6-8AF0-84DD252106B9}">
      <dgm:prSet phldrT="[Texte]"/>
      <dgm:spPr/>
      <dgm:t>
        <a:bodyPr/>
        <a:lstStyle/>
        <a:p>
          <a:r>
            <a:rPr lang="fr-FR" dirty="0" smtClean="0"/>
            <a:t>Electric </a:t>
          </a:r>
          <a:r>
            <a:rPr lang="fr-FR" dirty="0" err="1" smtClean="0"/>
            <a:t>field</a:t>
          </a:r>
          <a:r>
            <a:rPr lang="fr-FR" dirty="0" smtClean="0"/>
            <a:t> </a:t>
          </a:r>
          <a:r>
            <a:rPr lang="fr-FR" dirty="0" err="1" smtClean="0"/>
            <a:t>profiling</a:t>
          </a:r>
          <a:endParaRPr lang="fr-FR" dirty="0"/>
        </a:p>
      </dgm:t>
    </dgm:pt>
    <dgm:pt modelId="{2020B381-D798-4259-9B98-BE672B6CBE23}" type="parTrans" cxnId="{D2AD24D7-C06B-4D25-8E60-615C795ADB6A}">
      <dgm:prSet/>
      <dgm:spPr/>
      <dgm:t>
        <a:bodyPr/>
        <a:lstStyle/>
        <a:p>
          <a:endParaRPr lang="fr-FR"/>
        </a:p>
      </dgm:t>
    </dgm:pt>
    <dgm:pt modelId="{9FA705FC-FBE0-41C2-A2BF-EFFAC7040D5B}" type="sibTrans" cxnId="{D2AD24D7-C06B-4D25-8E60-615C795ADB6A}">
      <dgm:prSet/>
      <dgm:spPr/>
      <dgm:t>
        <a:bodyPr/>
        <a:lstStyle/>
        <a:p>
          <a:endParaRPr lang="fr-FR"/>
        </a:p>
      </dgm:t>
    </dgm:pt>
    <dgm:pt modelId="{C870B61E-AEE3-495D-B213-991957A9B6D2}" type="pres">
      <dgm:prSet presAssocID="{A4C5EFDE-C520-48DF-BA59-B63B31DE18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BDEDB63-822F-4EDC-965E-DA2F80BEB953}" type="pres">
      <dgm:prSet presAssocID="{793B921C-04E6-4812-BE0C-4F14BD23569E}" presName="composite" presStyleCnt="0"/>
      <dgm:spPr/>
    </dgm:pt>
    <dgm:pt modelId="{D0EE454D-EBF4-4431-BC24-E59F17EFC0C4}" type="pres">
      <dgm:prSet presAssocID="{793B921C-04E6-4812-BE0C-4F14BD23569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8ED950-A1C5-40B9-B68E-C93A63B4C692}" type="pres">
      <dgm:prSet presAssocID="{793B921C-04E6-4812-BE0C-4F14BD23569E}" presName="parSh" presStyleLbl="node1" presStyleIdx="0" presStyleCnt="3"/>
      <dgm:spPr/>
      <dgm:t>
        <a:bodyPr/>
        <a:lstStyle/>
        <a:p>
          <a:endParaRPr lang="fr-FR"/>
        </a:p>
      </dgm:t>
    </dgm:pt>
    <dgm:pt modelId="{710CBDA3-2D11-4DD9-8104-C01899E3AD63}" type="pres">
      <dgm:prSet presAssocID="{793B921C-04E6-4812-BE0C-4F14BD23569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A76A98-75DB-4581-8B86-05F9C0BB14CE}" type="pres">
      <dgm:prSet presAssocID="{B377D25F-7032-4387-ADB9-103AE860C745}" presName="sibTrans" presStyleLbl="sibTrans2D1" presStyleIdx="0" presStyleCnt="2"/>
      <dgm:spPr/>
      <dgm:t>
        <a:bodyPr/>
        <a:lstStyle/>
        <a:p>
          <a:endParaRPr lang="fr-FR"/>
        </a:p>
      </dgm:t>
    </dgm:pt>
    <dgm:pt modelId="{9F7C96B4-5B39-4F2B-BEF0-C0823F02F829}" type="pres">
      <dgm:prSet presAssocID="{B377D25F-7032-4387-ADB9-103AE860C745}" presName="connTx" presStyleLbl="sibTrans2D1" presStyleIdx="0" presStyleCnt="2"/>
      <dgm:spPr/>
      <dgm:t>
        <a:bodyPr/>
        <a:lstStyle/>
        <a:p>
          <a:endParaRPr lang="fr-FR"/>
        </a:p>
      </dgm:t>
    </dgm:pt>
    <dgm:pt modelId="{769FF9BA-0CA2-413B-B9E5-D083C6555696}" type="pres">
      <dgm:prSet presAssocID="{8E9F8D96-C0A7-4BA3-BED0-D76B29A4E3FA}" presName="composite" presStyleCnt="0"/>
      <dgm:spPr/>
    </dgm:pt>
    <dgm:pt modelId="{814AFB6E-4FFF-477B-AB4D-F937DE4AFB83}" type="pres">
      <dgm:prSet presAssocID="{8E9F8D96-C0A7-4BA3-BED0-D76B29A4E3F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E21956-BB1A-4928-8D4A-9C99CAAB64B0}" type="pres">
      <dgm:prSet presAssocID="{8E9F8D96-C0A7-4BA3-BED0-D76B29A4E3FA}" presName="parSh" presStyleLbl="node1" presStyleIdx="1" presStyleCnt="3"/>
      <dgm:spPr/>
      <dgm:t>
        <a:bodyPr/>
        <a:lstStyle/>
        <a:p>
          <a:endParaRPr lang="fr-FR"/>
        </a:p>
      </dgm:t>
    </dgm:pt>
    <dgm:pt modelId="{A9A67815-2F0F-4B34-8109-032015613861}" type="pres">
      <dgm:prSet presAssocID="{8E9F8D96-C0A7-4BA3-BED0-D76B29A4E3F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1BE0AC-C524-48EA-8879-34A22507A2A4}" type="pres">
      <dgm:prSet presAssocID="{20183448-1588-4EF2-B8EA-19C2E08969CD}" presName="sibTrans" presStyleLbl="sibTrans2D1" presStyleIdx="1" presStyleCnt="2"/>
      <dgm:spPr/>
      <dgm:t>
        <a:bodyPr/>
        <a:lstStyle/>
        <a:p>
          <a:endParaRPr lang="fr-FR"/>
        </a:p>
      </dgm:t>
    </dgm:pt>
    <dgm:pt modelId="{8ECC670A-3FDD-43D3-9646-65B841CF5377}" type="pres">
      <dgm:prSet presAssocID="{20183448-1588-4EF2-B8EA-19C2E08969CD}" presName="connTx" presStyleLbl="sibTrans2D1" presStyleIdx="1" presStyleCnt="2"/>
      <dgm:spPr/>
      <dgm:t>
        <a:bodyPr/>
        <a:lstStyle/>
        <a:p>
          <a:endParaRPr lang="fr-FR"/>
        </a:p>
      </dgm:t>
    </dgm:pt>
    <dgm:pt modelId="{5A2E08BF-10C2-461F-9B30-AFFCA6733AEF}" type="pres">
      <dgm:prSet presAssocID="{C28B4E86-0F4E-40AC-B5CF-A390386C3565}" presName="composite" presStyleCnt="0"/>
      <dgm:spPr/>
    </dgm:pt>
    <dgm:pt modelId="{6AE79638-9F00-4BB6-8DB0-FA2AC837203F}" type="pres">
      <dgm:prSet presAssocID="{C28B4E86-0F4E-40AC-B5CF-A390386C356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F98727-A675-45C6-88EF-0CA7A406F1E6}" type="pres">
      <dgm:prSet presAssocID="{C28B4E86-0F4E-40AC-B5CF-A390386C3565}" presName="parSh" presStyleLbl="node1" presStyleIdx="2" presStyleCnt="3"/>
      <dgm:spPr/>
      <dgm:t>
        <a:bodyPr/>
        <a:lstStyle/>
        <a:p>
          <a:endParaRPr lang="fr-FR"/>
        </a:p>
      </dgm:t>
    </dgm:pt>
    <dgm:pt modelId="{847070BE-8829-4D5F-891E-5D50EA1B8D56}" type="pres">
      <dgm:prSet presAssocID="{C28B4E86-0F4E-40AC-B5CF-A390386C3565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685EBDC-F2A9-4E28-8E3C-A0D5BD07BCE1}" type="presOf" srcId="{BBFD577C-2D99-417B-A880-5509573E9ED5}" destId="{A9A67815-2F0F-4B34-8109-032015613861}" srcOrd="0" destOrd="1" presId="urn:microsoft.com/office/officeart/2005/8/layout/process3"/>
    <dgm:cxn modelId="{8E58D027-4CF9-4A33-BDC0-B25680A99BFD}" type="presOf" srcId="{20183448-1588-4EF2-B8EA-19C2E08969CD}" destId="{111BE0AC-C524-48EA-8879-34A22507A2A4}" srcOrd="0" destOrd="0" presId="urn:microsoft.com/office/officeart/2005/8/layout/process3"/>
    <dgm:cxn modelId="{544E45EB-2CB0-4FA9-83DA-7ADEF3AC2AD2}" srcId="{8E9F8D96-C0A7-4BA3-BED0-D76B29A4E3FA}" destId="{6D0743AD-C7DA-432D-83B7-4FEB9BB933A3}" srcOrd="2" destOrd="0" parTransId="{3E193DF9-0DE4-49F6-9782-162A9ECB00ED}" sibTransId="{AE45E8A0-352D-4721-885A-C5DA3A7CDF51}"/>
    <dgm:cxn modelId="{BE027A17-A244-41E4-9159-9F74E63540C7}" type="presOf" srcId="{3C499DA2-88F7-469C-9B1D-E5FAF823D69C}" destId="{710CBDA3-2D11-4DD9-8104-C01899E3AD63}" srcOrd="0" destOrd="0" presId="urn:microsoft.com/office/officeart/2005/8/layout/process3"/>
    <dgm:cxn modelId="{33C263AF-A9C4-46F9-93BF-9CE5EDEBE82B}" srcId="{A4C5EFDE-C520-48DF-BA59-B63B31DE18FA}" destId="{8E9F8D96-C0A7-4BA3-BED0-D76B29A4E3FA}" srcOrd="1" destOrd="0" parTransId="{620658D3-5894-43D5-B571-78E9A9C9DCB5}" sibTransId="{20183448-1588-4EF2-B8EA-19C2E08969CD}"/>
    <dgm:cxn modelId="{E9DE04C8-3FF2-4805-AAF6-668519A5B7A6}" type="presOf" srcId="{82C8C3DF-B713-4CE0-9516-941A89AE7B7C}" destId="{847070BE-8829-4D5F-891E-5D50EA1B8D56}" srcOrd="0" destOrd="1" presId="urn:microsoft.com/office/officeart/2005/8/layout/process3"/>
    <dgm:cxn modelId="{2C6F1512-9D69-4354-B4A5-EAED8BF13A9B}" srcId="{8E9F8D96-C0A7-4BA3-BED0-D76B29A4E3FA}" destId="{0ADFEC48-CA25-4DD7-9B6E-BAED9CFDCE4D}" srcOrd="3" destOrd="0" parTransId="{50E183A1-72CE-4194-9BAC-4D597D8BD469}" sibTransId="{0690327B-EEEA-4845-8376-3A0955C655BA}"/>
    <dgm:cxn modelId="{35B2A837-A17D-4B85-A559-DCFC5DCE598E}" srcId="{793B921C-04E6-4812-BE0C-4F14BD23569E}" destId="{D67EBD99-42AE-4415-A1EC-76B66C321C55}" srcOrd="3" destOrd="0" parTransId="{9F7F34AE-7301-4D74-A39D-8DCB6E2F1352}" sibTransId="{060AF89A-940C-4D21-A072-C4436F98E264}"/>
    <dgm:cxn modelId="{39E6E9EC-2105-46E1-83C4-B03725E71D22}" srcId="{A4C5EFDE-C520-48DF-BA59-B63B31DE18FA}" destId="{793B921C-04E6-4812-BE0C-4F14BD23569E}" srcOrd="0" destOrd="0" parTransId="{E1060F51-46CF-41CD-9C28-B8F685CF886E}" sibTransId="{B377D25F-7032-4387-ADB9-103AE860C745}"/>
    <dgm:cxn modelId="{E5417A10-FC3C-499C-9F66-711CC6866CE6}" type="presOf" srcId="{DF69BF0D-A597-46A6-8AF0-84DD252106B9}" destId="{847070BE-8829-4D5F-891E-5D50EA1B8D56}" srcOrd="0" destOrd="3" presId="urn:microsoft.com/office/officeart/2005/8/layout/process3"/>
    <dgm:cxn modelId="{7E167AAF-57E7-456D-B5A0-9AE750864B10}" type="presOf" srcId="{1EDA11AF-C8D1-4651-B4DE-5113F71AE1E1}" destId="{A9A67815-2F0F-4B34-8109-032015613861}" srcOrd="0" destOrd="0" presId="urn:microsoft.com/office/officeart/2005/8/layout/process3"/>
    <dgm:cxn modelId="{B4C7F8BF-EE7D-483B-9BD8-8B14C432616E}" type="presOf" srcId="{0ADFEC48-CA25-4DD7-9B6E-BAED9CFDCE4D}" destId="{A9A67815-2F0F-4B34-8109-032015613861}" srcOrd="0" destOrd="3" presId="urn:microsoft.com/office/officeart/2005/8/layout/process3"/>
    <dgm:cxn modelId="{E8C7AA6D-9B41-4B17-8D18-337297614CC9}" type="presOf" srcId="{20183448-1588-4EF2-B8EA-19C2E08969CD}" destId="{8ECC670A-3FDD-43D3-9646-65B841CF5377}" srcOrd="1" destOrd="0" presId="urn:microsoft.com/office/officeart/2005/8/layout/process3"/>
    <dgm:cxn modelId="{60E8D5BE-07B1-48DE-A3F7-85AB5E6BEA85}" srcId="{793B921C-04E6-4812-BE0C-4F14BD23569E}" destId="{89D09F28-D3FD-44AE-A0A0-AA7A72D4BFBF}" srcOrd="4" destOrd="0" parTransId="{FCC74438-8751-4106-8F98-BBC30CCE8DCF}" sibTransId="{84DF0237-DA51-440F-96EF-E9BCEE42EF97}"/>
    <dgm:cxn modelId="{D2AD24D7-C06B-4D25-8E60-615C795ADB6A}" srcId="{C28B4E86-0F4E-40AC-B5CF-A390386C3565}" destId="{DF69BF0D-A597-46A6-8AF0-84DD252106B9}" srcOrd="3" destOrd="0" parTransId="{2020B381-D798-4259-9B98-BE672B6CBE23}" sibTransId="{9FA705FC-FBE0-41C2-A2BF-EFFAC7040D5B}"/>
    <dgm:cxn modelId="{E129DAB0-12B2-4DD6-B15D-E1D6ACA37DCA}" type="presOf" srcId="{D67EBD99-42AE-4415-A1EC-76B66C321C55}" destId="{710CBDA3-2D11-4DD9-8104-C01899E3AD63}" srcOrd="0" destOrd="3" presId="urn:microsoft.com/office/officeart/2005/8/layout/process3"/>
    <dgm:cxn modelId="{EF510054-E13D-4A56-9C96-DA81371BAB4A}" type="presOf" srcId="{793B921C-04E6-4812-BE0C-4F14BD23569E}" destId="{F58ED950-A1C5-40B9-B68E-C93A63B4C692}" srcOrd="1" destOrd="0" presId="urn:microsoft.com/office/officeart/2005/8/layout/process3"/>
    <dgm:cxn modelId="{DE720668-BD32-44D4-B9A8-DBF44ED974E4}" type="presOf" srcId="{C28B4E86-0F4E-40AC-B5CF-A390386C3565}" destId="{00F98727-A675-45C6-88EF-0CA7A406F1E6}" srcOrd="1" destOrd="0" presId="urn:microsoft.com/office/officeart/2005/8/layout/process3"/>
    <dgm:cxn modelId="{4DAC338B-88DB-4DA7-B9B3-0044900F3F2F}" srcId="{C28B4E86-0F4E-40AC-B5CF-A390386C3565}" destId="{82C8C3DF-B713-4CE0-9516-941A89AE7B7C}" srcOrd="1" destOrd="0" parTransId="{9B20EF75-6A0E-4A2B-9610-D682C581989D}" sibTransId="{466D0196-2EC0-47FD-967A-684108E8CEE1}"/>
    <dgm:cxn modelId="{55589F1E-2D51-483D-A941-92D2F5D33FEF}" type="presOf" srcId="{8E9F8D96-C0A7-4BA3-BED0-D76B29A4E3FA}" destId="{814AFB6E-4FFF-477B-AB4D-F937DE4AFB83}" srcOrd="0" destOrd="0" presId="urn:microsoft.com/office/officeart/2005/8/layout/process3"/>
    <dgm:cxn modelId="{828896CB-C026-45BF-8CBD-C8178C10030F}" type="presOf" srcId="{7BEB6E4D-A46A-4E5C-8A1A-7B120FF885F1}" destId="{710CBDA3-2D11-4DD9-8104-C01899E3AD63}" srcOrd="0" destOrd="5" presId="urn:microsoft.com/office/officeart/2005/8/layout/process3"/>
    <dgm:cxn modelId="{6332E2BA-10F3-4877-8F79-F9297FC5FF47}" type="presOf" srcId="{793B921C-04E6-4812-BE0C-4F14BD23569E}" destId="{D0EE454D-EBF4-4431-BC24-E59F17EFC0C4}" srcOrd="0" destOrd="0" presId="urn:microsoft.com/office/officeart/2005/8/layout/process3"/>
    <dgm:cxn modelId="{36EE8093-7165-4BFA-86E5-1A23EF3CC379}" type="presOf" srcId="{8E9F8D96-C0A7-4BA3-BED0-D76B29A4E3FA}" destId="{68E21956-BB1A-4928-8D4A-9C99CAAB64B0}" srcOrd="1" destOrd="0" presId="urn:microsoft.com/office/officeart/2005/8/layout/process3"/>
    <dgm:cxn modelId="{9CF02B89-A311-4AE4-A485-26976E74077E}" type="presOf" srcId="{4457B90D-B2E4-435A-AF54-9E1731D2BD1E}" destId="{847070BE-8829-4D5F-891E-5D50EA1B8D56}" srcOrd="0" destOrd="4" presId="urn:microsoft.com/office/officeart/2005/8/layout/process3"/>
    <dgm:cxn modelId="{A11CE90E-EA49-4062-8A11-3DC1F2B9486E}" srcId="{A4C5EFDE-C520-48DF-BA59-B63B31DE18FA}" destId="{C28B4E86-0F4E-40AC-B5CF-A390386C3565}" srcOrd="2" destOrd="0" parTransId="{B619162D-AFEF-4580-ABE1-8B6B643767F4}" sibTransId="{B76A8B5F-3979-4527-9516-2CE65E8A1AE0}"/>
    <dgm:cxn modelId="{F2497AA2-8FE6-4195-8426-07CC8F010602}" type="presOf" srcId="{B377D25F-7032-4387-ADB9-103AE860C745}" destId="{9F7C96B4-5B39-4F2B-BEF0-C0823F02F829}" srcOrd="1" destOrd="0" presId="urn:microsoft.com/office/officeart/2005/8/layout/process3"/>
    <dgm:cxn modelId="{B5AE0BE3-6942-4011-8A64-0E25012704AC}" srcId="{8E9F8D96-C0A7-4BA3-BED0-D76B29A4E3FA}" destId="{1EDA11AF-C8D1-4651-B4DE-5113F71AE1E1}" srcOrd="0" destOrd="0" parTransId="{1AB92934-55DD-493A-B445-E359E7F01BD0}" sibTransId="{A9CF3686-A76F-4D08-9B16-464E34004576}"/>
    <dgm:cxn modelId="{D4885E38-6B8B-4736-9C32-9C1E4A3E937F}" type="presOf" srcId="{172D31B5-99FF-4DB0-99A4-7ACFF65164A8}" destId="{710CBDA3-2D11-4DD9-8104-C01899E3AD63}" srcOrd="0" destOrd="6" presId="urn:microsoft.com/office/officeart/2005/8/layout/process3"/>
    <dgm:cxn modelId="{D98EEBCF-1C80-487F-B50D-B217914F865B}" type="presOf" srcId="{EA4AA08C-8EFB-44B2-846C-E2527BA47345}" destId="{847070BE-8829-4D5F-891E-5D50EA1B8D56}" srcOrd="0" destOrd="2" presId="urn:microsoft.com/office/officeart/2005/8/layout/process3"/>
    <dgm:cxn modelId="{FF25B9DF-B5D8-4DBA-88EB-35CDE69DD5D9}" srcId="{793B921C-04E6-4812-BE0C-4F14BD23569E}" destId="{162A4257-BC02-4283-985C-A510365C183F}" srcOrd="1" destOrd="0" parTransId="{4C336DE9-D9E8-49E4-8826-6C4AC2E00DF4}" sibTransId="{A5B52D55-D72E-40FD-A89F-BCAB3E048E7B}"/>
    <dgm:cxn modelId="{674138A9-83C2-45D5-ADAE-A18E2632EBC5}" srcId="{793B921C-04E6-4812-BE0C-4F14BD23569E}" destId="{C563CCDB-0CA1-46C2-B66A-6AEB6B3A9CA5}" srcOrd="2" destOrd="0" parTransId="{D6AC6BD1-DB55-49F0-BE2B-4E9F8BC86813}" sibTransId="{3CE3EA0D-4536-4701-B92A-BF143D274A12}"/>
    <dgm:cxn modelId="{1624EDBC-C0AD-48BD-8456-B5FED6E7FFBB}" srcId="{793B921C-04E6-4812-BE0C-4F14BD23569E}" destId="{7BEB6E4D-A46A-4E5C-8A1A-7B120FF885F1}" srcOrd="5" destOrd="0" parTransId="{22FC126F-339C-4C30-9B03-C1996546ADB1}" sibTransId="{746244D9-4535-4163-9CD7-B23F9CCD2527}"/>
    <dgm:cxn modelId="{C006012B-E112-4462-9F14-78D08A07947D}" type="presOf" srcId="{6D0743AD-C7DA-432D-83B7-4FEB9BB933A3}" destId="{A9A67815-2F0F-4B34-8109-032015613861}" srcOrd="0" destOrd="2" presId="urn:microsoft.com/office/officeart/2005/8/layout/process3"/>
    <dgm:cxn modelId="{03E67621-4D5E-4DF1-AE5F-6916CDE8B274}" srcId="{C28B4E86-0F4E-40AC-B5CF-A390386C3565}" destId="{4457B90D-B2E4-435A-AF54-9E1731D2BD1E}" srcOrd="4" destOrd="0" parTransId="{0F59D0F0-9B34-4801-A330-80562C61AB6A}" sibTransId="{89D7D383-1508-4A3A-B200-F6391D0CBF99}"/>
    <dgm:cxn modelId="{9A6D76C6-40DE-47B6-AFE8-21252BC931A9}" type="presOf" srcId="{C563CCDB-0CA1-46C2-B66A-6AEB6B3A9CA5}" destId="{710CBDA3-2D11-4DD9-8104-C01899E3AD63}" srcOrd="0" destOrd="2" presId="urn:microsoft.com/office/officeart/2005/8/layout/process3"/>
    <dgm:cxn modelId="{4BEDFDDB-FAE5-4A80-AEC0-ACA9031A5F18}" srcId="{793B921C-04E6-4812-BE0C-4F14BD23569E}" destId="{172D31B5-99FF-4DB0-99A4-7ACFF65164A8}" srcOrd="6" destOrd="0" parTransId="{6C686B4B-3ACC-4B3A-858A-E9A84CFA6869}" sibTransId="{F8B2EE23-0344-46E0-BF73-811E5164F750}"/>
    <dgm:cxn modelId="{2CB119F6-FA87-42BD-8861-67DAD2AD80E0}" type="presOf" srcId="{162A4257-BC02-4283-985C-A510365C183F}" destId="{710CBDA3-2D11-4DD9-8104-C01899E3AD63}" srcOrd="0" destOrd="1" presId="urn:microsoft.com/office/officeart/2005/8/layout/process3"/>
    <dgm:cxn modelId="{C97BE327-6948-467F-93B7-33DFCF657578}" type="presOf" srcId="{A4C5EFDE-C520-48DF-BA59-B63B31DE18FA}" destId="{C870B61E-AEE3-495D-B213-991957A9B6D2}" srcOrd="0" destOrd="0" presId="urn:microsoft.com/office/officeart/2005/8/layout/process3"/>
    <dgm:cxn modelId="{A7E93E77-515C-4AA1-8B01-EAE82F4BF902}" type="presOf" srcId="{89D09F28-D3FD-44AE-A0A0-AA7A72D4BFBF}" destId="{710CBDA3-2D11-4DD9-8104-C01899E3AD63}" srcOrd="0" destOrd="4" presId="urn:microsoft.com/office/officeart/2005/8/layout/process3"/>
    <dgm:cxn modelId="{2E7896F4-05AF-4D8C-A5D1-2FD3196C9ED2}" type="presOf" srcId="{C28B4E86-0F4E-40AC-B5CF-A390386C3565}" destId="{6AE79638-9F00-4BB6-8DB0-FA2AC837203F}" srcOrd="0" destOrd="0" presId="urn:microsoft.com/office/officeart/2005/8/layout/process3"/>
    <dgm:cxn modelId="{4821FFE9-9BCA-4946-9EC7-1B1A1B2DE3E6}" type="presOf" srcId="{B377D25F-7032-4387-ADB9-103AE860C745}" destId="{64A76A98-75DB-4581-8B86-05F9C0BB14CE}" srcOrd="0" destOrd="0" presId="urn:microsoft.com/office/officeart/2005/8/layout/process3"/>
    <dgm:cxn modelId="{E0314005-18B0-4657-9BA0-95398664A274}" srcId="{8E9F8D96-C0A7-4BA3-BED0-D76B29A4E3FA}" destId="{BBFD577C-2D99-417B-A880-5509573E9ED5}" srcOrd="1" destOrd="0" parTransId="{6098EFB2-C6B3-45D0-BE7C-73E40EC52EF2}" sibTransId="{22AC3F0D-1145-4036-88DD-808D4214B9F8}"/>
    <dgm:cxn modelId="{87082DC3-C3AC-4571-876F-4B5CE4BEAC02}" srcId="{C28B4E86-0F4E-40AC-B5CF-A390386C3565}" destId="{83F55164-AAE6-4A9B-94C5-CB12A8DDC3FE}" srcOrd="0" destOrd="0" parTransId="{AE66DDAF-CADE-4202-A9B1-3E4E605672CA}" sibTransId="{E26E1EBD-F7EF-4B5E-9E34-9787BBFB1B90}"/>
    <dgm:cxn modelId="{56BCEA3A-E82A-48B9-B4CE-EE0610BB4C58}" srcId="{C28B4E86-0F4E-40AC-B5CF-A390386C3565}" destId="{EA4AA08C-8EFB-44B2-846C-E2527BA47345}" srcOrd="2" destOrd="0" parTransId="{03EBB1EC-1E03-4AAF-AE47-B85FC5BBF694}" sibTransId="{5206A82B-F5A3-4CD2-B06F-7E81EE1C2E56}"/>
    <dgm:cxn modelId="{E2E126D2-CB0C-4860-9BC4-A33553E5D910}" srcId="{793B921C-04E6-4812-BE0C-4F14BD23569E}" destId="{3C499DA2-88F7-469C-9B1D-E5FAF823D69C}" srcOrd="0" destOrd="0" parTransId="{F2641E06-5BAD-4231-B577-DF4261BC26D0}" sibTransId="{35938013-C431-4855-BBC0-5CC01338711B}"/>
    <dgm:cxn modelId="{81B37EF5-2834-4607-BD0D-D72C6228704E}" type="presOf" srcId="{83F55164-AAE6-4A9B-94C5-CB12A8DDC3FE}" destId="{847070BE-8829-4D5F-891E-5D50EA1B8D56}" srcOrd="0" destOrd="0" presId="urn:microsoft.com/office/officeart/2005/8/layout/process3"/>
    <dgm:cxn modelId="{7426274F-05FC-4D94-AD7C-7D385F259785}" type="presParOf" srcId="{C870B61E-AEE3-495D-B213-991957A9B6D2}" destId="{2BDEDB63-822F-4EDC-965E-DA2F80BEB953}" srcOrd="0" destOrd="0" presId="urn:microsoft.com/office/officeart/2005/8/layout/process3"/>
    <dgm:cxn modelId="{2AB28A80-3EA0-4CAB-928F-396AEB4DD659}" type="presParOf" srcId="{2BDEDB63-822F-4EDC-965E-DA2F80BEB953}" destId="{D0EE454D-EBF4-4431-BC24-E59F17EFC0C4}" srcOrd="0" destOrd="0" presId="urn:microsoft.com/office/officeart/2005/8/layout/process3"/>
    <dgm:cxn modelId="{3830AEBC-BC4B-43CF-BA3C-9F28BF89F7C7}" type="presParOf" srcId="{2BDEDB63-822F-4EDC-965E-DA2F80BEB953}" destId="{F58ED950-A1C5-40B9-B68E-C93A63B4C692}" srcOrd="1" destOrd="0" presId="urn:microsoft.com/office/officeart/2005/8/layout/process3"/>
    <dgm:cxn modelId="{BD3EC560-FF6B-43F8-B19E-FC809CDB7788}" type="presParOf" srcId="{2BDEDB63-822F-4EDC-965E-DA2F80BEB953}" destId="{710CBDA3-2D11-4DD9-8104-C01899E3AD63}" srcOrd="2" destOrd="0" presId="urn:microsoft.com/office/officeart/2005/8/layout/process3"/>
    <dgm:cxn modelId="{9B135B34-7A62-437A-8962-FC8EAAA0F4F4}" type="presParOf" srcId="{C870B61E-AEE3-495D-B213-991957A9B6D2}" destId="{64A76A98-75DB-4581-8B86-05F9C0BB14CE}" srcOrd="1" destOrd="0" presId="urn:microsoft.com/office/officeart/2005/8/layout/process3"/>
    <dgm:cxn modelId="{2755846C-6B8E-43D8-B99E-C52715CA0A20}" type="presParOf" srcId="{64A76A98-75DB-4581-8B86-05F9C0BB14CE}" destId="{9F7C96B4-5B39-4F2B-BEF0-C0823F02F829}" srcOrd="0" destOrd="0" presId="urn:microsoft.com/office/officeart/2005/8/layout/process3"/>
    <dgm:cxn modelId="{AF59D40A-9E82-47EC-8A1B-EB228A3A042A}" type="presParOf" srcId="{C870B61E-AEE3-495D-B213-991957A9B6D2}" destId="{769FF9BA-0CA2-413B-B9E5-D083C6555696}" srcOrd="2" destOrd="0" presId="urn:microsoft.com/office/officeart/2005/8/layout/process3"/>
    <dgm:cxn modelId="{D9F8969A-55A2-4455-AE2C-116962109EC2}" type="presParOf" srcId="{769FF9BA-0CA2-413B-B9E5-D083C6555696}" destId="{814AFB6E-4FFF-477B-AB4D-F937DE4AFB83}" srcOrd="0" destOrd="0" presId="urn:microsoft.com/office/officeart/2005/8/layout/process3"/>
    <dgm:cxn modelId="{48F9C955-6EE8-4495-972E-5DE2AD2518BD}" type="presParOf" srcId="{769FF9BA-0CA2-413B-B9E5-D083C6555696}" destId="{68E21956-BB1A-4928-8D4A-9C99CAAB64B0}" srcOrd="1" destOrd="0" presId="urn:microsoft.com/office/officeart/2005/8/layout/process3"/>
    <dgm:cxn modelId="{DC8D8C53-116C-4BCC-B94E-0477F0E6482D}" type="presParOf" srcId="{769FF9BA-0CA2-413B-B9E5-D083C6555696}" destId="{A9A67815-2F0F-4B34-8109-032015613861}" srcOrd="2" destOrd="0" presId="urn:microsoft.com/office/officeart/2005/8/layout/process3"/>
    <dgm:cxn modelId="{CD005EBD-564E-4E9D-AD0D-21F0073D70CB}" type="presParOf" srcId="{C870B61E-AEE3-495D-B213-991957A9B6D2}" destId="{111BE0AC-C524-48EA-8879-34A22507A2A4}" srcOrd="3" destOrd="0" presId="urn:microsoft.com/office/officeart/2005/8/layout/process3"/>
    <dgm:cxn modelId="{1B480C1B-BD1F-48B0-9B53-8AED8BCBF2D8}" type="presParOf" srcId="{111BE0AC-C524-48EA-8879-34A22507A2A4}" destId="{8ECC670A-3FDD-43D3-9646-65B841CF5377}" srcOrd="0" destOrd="0" presId="urn:microsoft.com/office/officeart/2005/8/layout/process3"/>
    <dgm:cxn modelId="{32A63EB5-6758-42E7-BCCA-992BD8FD71B7}" type="presParOf" srcId="{C870B61E-AEE3-495D-B213-991957A9B6D2}" destId="{5A2E08BF-10C2-461F-9B30-AFFCA6733AEF}" srcOrd="4" destOrd="0" presId="urn:microsoft.com/office/officeart/2005/8/layout/process3"/>
    <dgm:cxn modelId="{1C7E0619-72A2-4B5D-9854-2A9C0C782CF3}" type="presParOf" srcId="{5A2E08BF-10C2-461F-9B30-AFFCA6733AEF}" destId="{6AE79638-9F00-4BB6-8DB0-FA2AC837203F}" srcOrd="0" destOrd="0" presId="urn:microsoft.com/office/officeart/2005/8/layout/process3"/>
    <dgm:cxn modelId="{81FD5F93-432A-493E-B619-5FCACCD89737}" type="presParOf" srcId="{5A2E08BF-10C2-461F-9B30-AFFCA6733AEF}" destId="{00F98727-A675-45C6-88EF-0CA7A406F1E6}" srcOrd="1" destOrd="0" presId="urn:microsoft.com/office/officeart/2005/8/layout/process3"/>
    <dgm:cxn modelId="{7A4A263A-A0B0-4174-AC03-180273FB8385}" type="presParOf" srcId="{5A2E08BF-10C2-461F-9B30-AFFCA6733AEF}" destId="{847070BE-8829-4D5F-891E-5D50EA1B8D5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C5EFDE-C520-48DF-BA59-B63B31DE18F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3B921C-04E6-4812-BE0C-4F14BD23569E}">
      <dgm:prSet phldrT="[Texte]"/>
      <dgm:spPr/>
      <dgm:t>
        <a:bodyPr/>
        <a:lstStyle/>
        <a:p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mobilities</a:t>
          </a:r>
          <a:endParaRPr lang="fr-FR" dirty="0"/>
        </a:p>
      </dgm:t>
    </dgm:pt>
    <dgm:pt modelId="{E1060F51-46CF-41CD-9C28-B8F685CF886E}" type="parTrans" cxnId="{39E6E9EC-2105-46E1-83C4-B03725E71D22}">
      <dgm:prSet/>
      <dgm:spPr/>
      <dgm:t>
        <a:bodyPr/>
        <a:lstStyle/>
        <a:p>
          <a:endParaRPr lang="fr-FR"/>
        </a:p>
      </dgm:t>
    </dgm:pt>
    <dgm:pt modelId="{B377D25F-7032-4387-ADB9-103AE860C745}" type="sibTrans" cxnId="{39E6E9EC-2105-46E1-83C4-B03725E71D22}">
      <dgm:prSet/>
      <dgm:spPr/>
      <dgm:t>
        <a:bodyPr/>
        <a:lstStyle/>
        <a:p>
          <a:endParaRPr lang="fr-FR"/>
        </a:p>
      </dgm:t>
    </dgm:pt>
    <dgm:pt modelId="{3C499DA2-88F7-469C-9B1D-E5FAF823D69C}">
      <dgm:prSet phldrT="[Texte]"/>
      <dgm:spPr/>
      <dgm:t>
        <a:bodyPr/>
        <a:lstStyle/>
        <a:p>
          <a:r>
            <a:rPr lang="fr-FR" dirty="0" smtClean="0"/>
            <a:t>Time-of-Flight  and </a:t>
          </a:r>
          <a:r>
            <a:rPr lang="fr-FR" dirty="0" err="1" smtClean="0"/>
            <a:t>mobility</a:t>
          </a:r>
          <a:r>
            <a:rPr lang="fr-FR" dirty="0" smtClean="0"/>
            <a:t> </a:t>
          </a:r>
          <a:r>
            <a:rPr lang="fr-FR" dirty="0" err="1" smtClean="0"/>
            <a:t>measurement</a:t>
          </a:r>
          <a:endParaRPr lang="fr-FR" dirty="0"/>
        </a:p>
      </dgm:t>
    </dgm:pt>
    <dgm:pt modelId="{F2641E06-5BAD-4231-B577-DF4261BC26D0}" type="parTrans" cxnId="{E2E126D2-CB0C-4860-9BC4-A33553E5D910}">
      <dgm:prSet/>
      <dgm:spPr/>
      <dgm:t>
        <a:bodyPr/>
        <a:lstStyle/>
        <a:p>
          <a:endParaRPr lang="fr-FR"/>
        </a:p>
      </dgm:t>
    </dgm:pt>
    <dgm:pt modelId="{35938013-C431-4855-BBC0-5CC01338711B}" type="sibTrans" cxnId="{E2E126D2-CB0C-4860-9BC4-A33553E5D910}">
      <dgm:prSet/>
      <dgm:spPr/>
      <dgm:t>
        <a:bodyPr/>
        <a:lstStyle/>
        <a:p>
          <a:endParaRPr lang="fr-FR"/>
        </a:p>
      </dgm:t>
    </dgm:pt>
    <dgm:pt modelId="{8E9F8D96-C0A7-4BA3-BED0-D76B29A4E3FA}">
      <dgm:prSet phldrT="[Texte]"/>
      <dgm:spPr/>
      <dgm:t>
        <a:bodyPr/>
        <a:lstStyle/>
        <a:p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lifetimes</a:t>
          </a:r>
          <a:endParaRPr lang="fr-FR" dirty="0"/>
        </a:p>
      </dgm:t>
    </dgm:pt>
    <dgm:pt modelId="{620658D3-5894-43D5-B571-78E9A9C9DCB5}" type="parTrans" cxnId="{33C263AF-A9C4-46F9-93BF-9CE5EDEBE82B}">
      <dgm:prSet/>
      <dgm:spPr/>
      <dgm:t>
        <a:bodyPr/>
        <a:lstStyle/>
        <a:p>
          <a:endParaRPr lang="fr-FR"/>
        </a:p>
      </dgm:t>
    </dgm:pt>
    <dgm:pt modelId="{20183448-1588-4EF2-B8EA-19C2E08969CD}" type="sibTrans" cxnId="{33C263AF-A9C4-46F9-93BF-9CE5EDEBE82B}">
      <dgm:prSet/>
      <dgm:spPr/>
      <dgm:t>
        <a:bodyPr/>
        <a:lstStyle/>
        <a:p>
          <a:endParaRPr lang="fr-FR"/>
        </a:p>
      </dgm:t>
    </dgm:pt>
    <dgm:pt modelId="{1EDA11AF-C8D1-4651-B4DE-5113F71AE1E1}">
      <dgm:prSet phldrT="[Texte]"/>
      <dgm:spPr/>
      <dgm:t>
        <a:bodyPr/>
        <a:lstStyle/>
        <a:p>
          <a:r>
            <a:rPr lang="fr-FR" dirty="0" err="1" smtClean="0"/>
            <a:t>Calculation</a:t>
          </a:r>
          <a:r>
            <a:rPr lang="fr-FR" dirty="0" smtClean="0"/>
            <a:t> of </a:t>
          </a:r>
          <a:endParaRPr lang="fr-FR" dirty="0"/>
        </a:p>
      </dgm:t>
    </dgm:pt>
    <dgm:pt modelId="{1AB92934-55DD-493A-B445-E359E7F01BD0}" type="parTrans" cxnId="{B5AE0BE3-6942-4011-8A64-0E25012704AC}">
      <dgm:prSet/>
      <dgm:spPr/>
      <dgm:t>
        <a:bodyPr/>
        <a:lstStyle/>
        <a:p>
          <a:endParaRPr lang="fr-FR"/>
        </a:p>
      </dgm:t>
    </dgm:pt>
    <dgm:pt modelId="{A9CF3686-A76F-4D08-9B16-464E34004576}" type="sibTrans" cxnId="{B5AE0BE3-6942-4011-8A64-0E25012704AC}">
      <dgm:prSet/>
      <dgm:spPr/>
      <dgm:t>
        <a:bodyPr/>
        <a:lstStyle/>
        <a:p>
          <a:endParaRPr lang="fr-FR"/>
        </a:p>
      </dgm:t>
    </dgm:pt>
    <dgm:pt modelId="{C28B4E86-0F4E-40AC-B5CF-A390386C3565}">
      <dgm:prSet phldrT="[Texte]"/>
      <dgm:spPr/>
      <dgm:t>
        <a:bodyPr/>
        <a:lstStyle/>
        <a:p>
          <a:r>
            <a:rPr lang="fr-FR" dirty="0" smtClean="0"/>
            <a:t>Electric </a:t>
          </a:r>
          <a:r>
            <a:rPr lang="fr-FR" dirty="0" err="1" smtClean="0"/>
            <a:t>field</a:t>
          </a:r>
          <a:r>
            <a:rPr lang="fr-FR" dirty="0" smtClean="0"/>
            <a:t> </a:t>
          </a:r>
          <a:r>
            <a:rPr lang="fr-FR" dirty="0" err="1" smtClean="0"/>
            <a:t>profiling</a:t>
          </a:r>
          <a:endParaRPr lang="fr-FR" dirty="0"/>
        </a:p>
      </dgm:t>
    </dgm:pt>
    <dgm:pt modelId="{B619162D-AFEF-4580-ABE1-8B6B643767F4}" type="parTrans" cxnId="{A11CE90E-EA49-4062-8A11-3DC1F2B9486E}">
      <dgm:prSet/>
      <dgm:spPr/>
      <dgm:t>
        <a:bodyPr/>
        <a:lstStyle/>
        <a:p>
          <a:endParaRPr lang="fr-FR"/>
        </a:p>
      </dgm:t>
    </dgm:pt>
    <dgm:pt modelId="{B76A8B5F-3979-4527-9516-2CE65E8A1AE0}" type="sibTrans" cxnId="{A11CE90E-EA49-4062-8A11-3DC1F2B9486E}">
      <dgm:prSet/>
      <dgm:spPr/>
      <dgm:t>
        <a:bodyPr/>
        <a:lstStyle/>
        <a:p>
          <a:endParaRPr lang="fr-FR"/>
        </a:p>
      </dgm:t>
    </dgm:pt>
    <dgm:pt modelId="{83F55164-AAE6-4A9B-94C5-CB12A8DDC3FE}">
      <dgm:prSet phldrT="[Texte]"/>
      <dgm:spPr/>
      <dgm:t>
        <a:bodyPr/>
        <a:lstStyle/>
        <a:p>
          <a:r>
            <a:rPr lang="fr-FR" dirty="0" smtClean="0"/>
            <a:t>Correction of the I(t) </a:t>
          </a:r>
          <a:r>
            <a:rPr lang="fr-FR" dirty="0" err="1" smtClean="0"/>
            <a:t>curves</a:t>
          </a:r>
          <a:r>
            <a:rPr lang="fr-FR" dirty="0" smtClean="0"/>
            <a:t> </a:t>
          </a:r>
          <a:endParaRPr lang="fr-FR" dirty="0"/>
        </a:p>
      </dgm:t>
    </dgm:pt>
    <dgm:pt modelId="{AE66DDAF-CADE-4202-A9B1-3E4E605672CA}" type="parTrans" cxnId="{87082DC3-C3AC-4571-876F-4B5CE4BEAC02}">
      <dgm:prSet/>
      <dgm:spPr/>
      <dgm:t>
        <a:bodyPr/>
        <a:lstStyle/>
        <a:p>
          <a:endParaRPr lang="fr-FR"/>
        </a:p>
      </dgm:t>
    </dgm:pt>
    <dgm:pt modelId="{E26E1EBD-F7EF-4B5E-9E34-9787BBFB1B90}" type="sibTrans" cxnId="{87082DC3-C3AC-4571-876F-4B5CE4BEAC02}">
      <dgm:prSet/>
      <dgm:spPr/>
      <dgm:t>
        <a:bodyPr/>
        <a:lstStyle/>
        <a:p>
          <a:endParaRPr lang="fr-FR"/>
        </a:p>
      </dgm:t>
    </dgm:pt>
    <dgm:pt modelId="{D67EBD99-42AE-4415-A1EC-76B66C321C55}">
      <dgm:prSet phldrT="[Texte]"/>
      <dgm:spPr/>
      <dgm:t>
        <a:bodyPr/>
        <a:lstStyle/>
        <a:p>
          <a:r>
            <a:rPr lang="fr-FR" dirty="0" err="1" smtClean="0"/>
            <a:t>Mobility</a:t>
          </a:r>
          <a:r>
            <a:rPr lang="fr-FR" dirty="0" smtClean="0"/>
            <a:t> fit</a:t>
          </a:r>
          <a:endParaRPr lang="fr-FR" dirty="0"/>
        </a:p>
      </dgm:t>
    </dgm:pt>
    <dgm:pt modelId="{9F7F34AE-7301-4D74-A39D-8DCB6E2F1352}" type="parTrans" cxnId="{35B2A837-A17D-4B85-A559-DCFC5DCE598E}">
      <dgm:prSet/>
      <dgm:spPr/>
      <dgm:t>
        <a:bodyPr/>
        <a:lstStyle/>
        <a:p>
          <a:endParaRPr lang="fr-FR"/>
        </a:p>
      </dgm:t>
    </dgm:pt>
    <dgm:pt modelId="{060AF89A-940C-4D21-A072-C4436F98E264}" type="sibTrans" cxnId="{35B2A837-A17D-4B85-A559-DCFC5DCE598E}">
      <dgm:prSet/>
      <dgm:spPr/>
      <dgm:t>
        <a:bodyPr/>
        <a:lstStyle/>
        <a:p>
          <a:endParaRPr lang="fr-FR"/>
        </a:p>
      </dgm:t>
    </dgm:pt>
    <dgm:pt modelId="{0ADFEC48-CA25-4DD7-9B6E-BAED9CFDCE4D}">
      <dgm:prSet phldrT="[Texte]"/>
      <dgm:spPr/>
      <dgm:t>
        <a:bodyPr/>
        <a:lstStyle/>
        <a:p>
          <a:r>
            <a:rPr lang="fr-FR" dirty="0" err="1" smtClean="0"/>
            <a:t>Collected</a:t>
          </a:r>
          <a:r>
            <a:rPr lang="fr-FR" dirty="0" smtClean="0"/>
            <a:t> charge fit</a:t>
          </a:r>
          <a:endParaRPr lang="fr-FR" dirty="0"/>
        </a:p>
      </dgm:t>
    </dgm:pt>
    <dgm:pt modelId="{50E183A1-72CE-4194-9BAC-4D597D8BD469}" type="parTrans" cxnId="{2C6F1512-9D69-4354-B4A5-EAED8BF13A9B}">
      <dgm:prSet/>
      <dgm:spPr/>
      <dgm:t>
        <a:bodyPr/>
        <a:lstStyle/>
        <a:p>
          <a:endParaRPr lang="fr-FR"/>
        </a:p>
      </dgm:t>
    </dgm:pt>
    <dgm:pt modelId="{0690327B-EEEA-4845-8376-3A0955C655BA}" type="sibTrans" cxnId="{2C6F1512-9D69-4354-B4A5-EAED8BF13A9B}">
      <dgm:prSet/>
      <dgm:spPr/>
      <dgm:t>
        <a:bodyPr/>
        <a:lstStyle/>
        <a:p>
          <a:endParaRPr lang="fr-FR"/>
        </a:p>
      </dgm:t>
    </dgm:pt>
    <dgm:pt modelId="{82C8C3DF-B713-4CE0-9516-941A89AE7B7C}">
      <dgm:prSet phldrT="[Texte]"/>
      <dgm:spPr/>
      <dgm:t>
        <a:bodyPr/>
        <a:lstStyle/>
        <a:p>
          <a:endParaRPr lang="fr-FR" dirty="0"/>
        </a:p>
      </dgm:t>
    </dgm:pt>
    <dgm:pt modelId="{9B20EF75-6A0E-4A2B-9610-D682C581989D}" type="parTrans" cxnId="{4DAC338B-88DB-4DA7-B9B3-0044900F3F2F}">
      <dgm:prSet/>
      <dgm:spPr/>
      <dgm:t>
        <a:bodyPr/>
        <a:lstStyle/>
        <a:p>
          <a:endParaRPr lang="fr-FR"/>
        </a:p>
      </dgm:t>
    </dgm:pt>
    <dgm:pt modelId="{466D0196-2EC0-47FD-967A-684108E8CEE1}" type="sibTrans" cxnId="{4DAC338B-88DB-4DA7-B9B3-0044900F3F2F}">
      <dgm:prSet/>
      <dgm:spPr/>
      <dgm:t>
        <a:bodyPr/>
        <a:lstStyle/>
        <a:p>
          <a:endParaRPr lang="fr-FR"/>
        </a:p>
      </dgm:t>
    </dgm:pt>
    <dgm:pt modelId="{4457B90D-B2E4-435A-AF54-9E1731D2BD1E}">
      <dgm:prSet phldrT="[Texte]"/>
      <dgm:spPr/>
      <dgm:t>
        <a:bodyPr/>
        <a:lstStyle/>
        <a:p>
          <a:r>
            <a:rPr lang="fr-FR" dirty="0" err="1" smtClean="0"/>
            <a:t>Space</a:t>
          </a:r>
          <a:r>
            <a:rPr lang="fr-FR" dirty="0" smtClean="0"/>
            <a:t>-charge </a:t>
          </a:r>
          <a:r>
            <a:rPr lang="fr-FR" dirty="0" err="1" smtClean="0"/>
            <a:t>density</a:t>
          </a:r>
          <a:r>
            <a:rPr lang="fr-FR" dirty="0" smtClean="0"/>
            <a:t> fit</a:t>
          </a:r>
          <a:endParaRPr lang="fr-FR" dirty="0"/>
        </a:p>
      </dgm:t>
    </dgm:pt>
    <dgm:pt modelId="{0F59D0F0-9B34-4801-A330-80562C61AB6A}" type="parTrans" cxnId="{03E67621-4D5E-4DF1-AE5F-6916CDE8B274}">
      <dgm:prSet/>
      <dgm:spPr/>
      <dgm:t>
        <a:bodyPr/>
        <a:lstStyle/>
        <a:p>
          <a:endParaRPr lang="fr-FR"/>
        </a:p>
      </dgm:t>
    </dgm:pt>
    <dgm:pt modelId="{89D7D383-1508-4A3A-B200-F6391D0CBF99}" type="sibTrans" cxnId="{03E67621-4D5E-4DF1-AE5F-6916CDE8B274}">
      <dgm:prSet/>
      <dgm:spPr/>
      <dgm:t>
        <a:bodyPr/>
        <a:lstStyle/>
        <a:p>
          <a:endParaRPr lang="fr-FR"/>
        </a:p>
      </dgm:t>
    </dgm:pt>
    <dgm:pt modelId="{6D0743AD-C7DA-432D-83B7-4FEB9BB933A3}">
      <dgm:prSet phldrT="[Texte]"/>
      <dgm:spPr/>
      <dgm:t>
        <a:bodyPr/>
        <a:lstStyle/>
        <a:p>
          <a:endParaRPr lang="fr-FR" dirty="0"/>
        </a:p>
      </dgm:t>
    </dgm:pt>
    <dgm:pt modelId="{3E193DF9-0DE4-49F6-9782-162A9ECB00ED}" type="parTrans" cxnId="{544E45EB-2CB0-4FA9-83DA-7ADEF3AC2AD2}">
      <dgm:prSet/>
      <dgm:spPr/>
      <dgm:t>
        <a:bodyPr/>
        <a:lstStyle/>
        <a:p>
          <a:endParaRPr lang="fr-FR"/>
        </a:p>
      </dgm:t>
    </dgm:pt>
    <dgm:pt modelId="{AE45E8A0-352D-4721-885A-C5DA3A7CDF51}" type="sibTrans" cxnId="{544E45EB-2CB0-4FA9-83DA-7ADEF3AC2AD2}">
      <dgm:prSet/>
      <dgm:spPr/>
      <dgm:t>
        <a:bodyPr/>
        <a:lstStyle/>
        <a:p>
          <a:endParaRPr lang="fr-FR"/>
        </a:p>
      </dgm:t>
    </dgm:pt>
    <dgm:pt modelId="{BBFD577C-2D99-417B-A880-5509573E9ED5}">
      <dgm:prSet phldrT="[Texte]"/>
      <dgm:spPr/>
      <dgm:t>
        <a:bodyPr/>
        <a:lstStyle/>
        <a:p>
          <a:endParaRPr lang="fr-FR" dirty="0"/>
        </a:p>
      </dgm:t>
    </dgm:pt>
    <dgm:pt modelId="{6098EFB2-C6B3-45D0-BE7C-73E40EC52EF2}" type="parTrans" cxnId="{E0314005-18B0-4657-9BA0-95398664A274}">
      <dgm:prSet/>
      <dgm:spPr/>
      <dgm:t>
        <a:bodyPr/>
        <a:lstStyle/>
        <a:p>
          <a:endParaRPr lang="fr-FR"/>
        </a:p>
      </dgm:t>
    </dgm:pt>
    <dgm:pt modelId="{22AC3F0D-1145-4036-88DD-808D4214B9F8}" type="sibTrans" cxnId="{E0314005-18B0-4657-9BA0-95398664A274}">
      <dgm:prSet/>
      <dgm:spPr/>
      <dgm:t>
        <a:bodyPr/>
        <a:lstStyle/>
        <a:p>
          <a:endParaRPr lang="fr-FR"/>
        </a:p>
      </dgm:t>
    </dgm:pt>
    <dgm:pt modelId="{162A4257-BC02-4283-985C-A510365C183F}">
      <dgm:prSet phldrT="[Texte]"/>
      <dgm:spPr/>
      <dgm:t>
        <a:bodyPr/>
        <a:lstStyle/>
        <a:p>
          <a:endParaRPr lang="fr-FR" dirty="0"/>
        </a:p>
      </dgm:t>
    </dgm:pt>
    <dgm:pt modelId="{4C336DE9-D9E8-49E4-8826-6C4AC2E00DF4}" type="parTrans" cxnId="{FF25B9DF-B5D8-4DBA-88EB-35CDE69DD5D9}">
      <dgm:prSet/>
      <dgm:spPr/>
      <dgm:t>
        <a:bodyPr/>
        <a:lstStyle/>
        <a:p>
          <a:endParaRPr lang="fr-FR"/>
        </a:p>
      </dgm:t>
    </dgm:pt>
    <dgm:pt modelId="{A5B52D55-D72E-40FD-A89F-BCAB3E048E7B}" type="sibTrans" cxnId="{FF25B9DF-B5D8-4DBA-88EB-35CDE69DD5D9}">
      <dgm:prSet/>
      <dgm:spPr/>
      <dgm:t>
        <a:bodyPr/>
        <a:lstStyle/>
        <a:p>
          <a:endParaRPr lang="fr-FR"/>
        </a:p>
      </dgm:t>
    </dgm:pt>
    <dgm:pt modelId="{C563CCDB-0CA1-46C2-B66A-6AEB6B3A9CA5}">
      <dgm:prSet phldrT="[Texte]"/>
      <dgm:spPr/>
      <dgm:t>
        <a:bodyPr/>
        <a:lstStyle/>
        <a:p>
          <a:endParaRPr lang="fr-FR" dirty="0"/>
        </a:p>
      </dgm:t>
    </dgm:pt>
    <dgm:pt modelId="{D6AC6BD1-DB55-49F0-BE2B-4E9F8BC86813}" type="parTrans" cxnId="{674138A9-83C2-45D5-ADAE-A18E2632EBC5}">
      <dgm:prSet/>
      <dgm:spPr/>
      <dgm:t>
        <a:bodyPr/>
        <a:lstStyle/>
        <a:p>
          <a:endParaRPr lang="fr-FR"/>
        </a:p>
      </dgm:t>
    </dgm:pt>
    <dgm:pt modelId="{3CE3EA0D-4536-4701-B92A-BF143D274A12}" type="sibTrans" cxnId="{674138A9-83C2-45D5-ADAE-A18E2632EBC5}">
      <dgm:prSet/>
      <dgm:spPr/>
      <dgm:t>
        <a:bodyPr/>
        <a:lstStyle/>
        <a:p>
          <a:endParaRPr lang="fr-FR"/>
        </a:p>
      </dgm:t>
    </dgm:pt>
    <dgm:pt modelId="{EA4AA08C-8EFB-44B2-846C-E2527BA47345}">
      <dgm:prSet phldrT="[Texte]"/>
      <dgm:spPr/>
      <dgm:t>
        <a:bodyPr/>
        <a:lstStyle/>
        <a:p>
          <a:endParaRPr lang="fr-FR" dirty="0"/>
        </a:p>
      </dgm:t>
    </dgm:pt>
    <dgm:pt modelId="{03EBB1EC-1E03-4AAF-AE47-B85FC5BBF694}" type="parTrans" cxnId="{56BCEA3A-E82A-48B9-B4CE-EE0610BB4C58}">
      <dgm:prSet/>
      <dgm:spPr/>
      <dgm:t>
        <a:bodyPr/>
        <a:lstStyle/>
        <a:p>
          <a:endParaRPr lang="fr-FR"/>
        </a:p>
      </dgm:t>
    </dgm:pt>
    <dgm:pt modelId="{5206A82B-F5A3-4CD2-B06F-7E81EE1C2E56}" type="sibTrans" cxnId="{56BCEA3A-E82A-48B9-B4CE-EE0610BB4C58}">
      <dgm:prSet/>
      <dgm:spPr/>
      <dgm:t>
        <a:bodyPr/>
        <a:lstStyle/>
        <a:p>
          <a:endParaRPr lang="fr-FR"/>
        </a:p>
      </dgm:t>
    </dgm:pt>
    <dgm:pt modelId="{172D31B5-99FF-4DB0-99A4-7ACFF65164A8}">
      <dgm:prSet phldrT="[Texte]"/>
      <dgm:spPr/>
      <dgm:t>
        <a:bodyPr/>
        <a:lstStyle/>
        <a:p>
          <a:endParaRPr lang="fr-FR" dirty="0"/>
        </a:p>
      </dgm:t>
    </dgm:pt>
    <dgm:pt modelId="{6C686B4B-3ACC-4B3A-858A-E9A84CFA6869}" type="parTrans" cxnId="{4BEDFDDB-FAE5-4A80-AEC0-ACA9031A5F18}">
      <dgm:prSet/>
      <dgm:spPr/>
      <dgm:t>
        <a:bodyPr/>
        <a:lstStyle/>
        <a:p>
          <a:endParaRPr lang="fr-FR"/>
        </a:p>
      </dgm:t>
    </dgm:pt>
    <dgm:pt modelId="{F8B2EE23-0344-46E0-BF73-811E5164F750}" type="sibTrans" cxnId="{4BEDFDDB-FAE5-4A80-AEC0-ACA9031A5F18}">
      <dgm:prSet/>
      <dgm:spPr/>
      <dgm:t>
        <a:bodyPr/>
        <a:lstStyle/>
        <a:p>
          <a:endParaRPr lang="fr-FR"/>
        </a:p>
      </dgm:t>
    </dgm:pt>
    <dgm:pt modelId="{89D09F28-D3FD-44AE-A0A0-AA7A72D4BFBF}">
      <dgm:prSet phldrT="[Texte]"/>
      <dgm:spPr/>
      <dgm:t>
        <a:bodyPr/>
        <a:lstStyle/>
        <a:p>
          <a:endParaRPr lang="fr-FR" dirty="0"/>
        </a:p>
      </dgm:t>
    </dgm:pt>
    <dgm:pt modelId="{FCC74438-8751-4106-8F98-BBC30CCE8DCF}" type="parTrans" cxnId="{60E8D5BE-07B1-48DE-A3F7-85AB5E6BEA85}">
      <dgm:prSet/>
      <dgm:spPr/>
      <dgm:t>
        <a:bodyPr/>
        <a:lstStyle/>
        <a:p>
          <a:endParaRPr lang="fr-FR"/>
        </a:p>
      </dgm:t>
    </dgm:pt>
    <dgm:pt modelId="{84DF0237-DA51-440F-96EF-E9BCEE42EF97}" type="sibTrans" cxnId="{60E8D5BE-07B1-48DE-A3F7-85AB5E6BEA85}">
      <dgm:prSet/>
      <dgm:spPr/>
      <dgm:t>
        <a:bodyPr/>
        <a:lstStyle/>
        <a:p>
          <a:endParaRPr lang="fr-FR"/>
        </a:p>
      </dgm:t>
    </dgm:pt>
    <dgm:pt modelId="{7BEB6E4D-A46A-4E5C-8A1A-7B120FF885F1}">
      <dgm:prSet phldrT="[Texte]"/>
      <dgm:spPr/>
      <dgm:t>
        <a:bodyPr/>
        <a:lstStyle/>
        <a:p>
          <a:endParaRPr lang="fr-FR" dirty="0"/>
        </a:p>
      </dgm:t>
    </dgm:pt>
    <dgm:pt modelId="{22FC126F-339C-4C30-9B03-C1996546ADB1}" type="parTrans" cxnId="{1624EDBC-C0AD-48BD-8456-B5FED6E7FFBB}">
      <dgm:prSet/>
      <dgm:spPr/>
      <dgm:t>
        <a:bodyPr/>
        <a:lstStyle/>
        <a:p>
          <a:endParaRPr lang="fr-FR"/>
        </a:p>
      </dgm:t>
    </dgm:pt>
    <dgm:pt modelId="{746244D9-4535-4163-9CD7-B23F9CCD2527}" type="sibTrans" cxnId="{1624EDBC-C0AD-48BD-8456-B5FED6E7FFBB}">
      <dgm:prSet/>
      <dgm:spPr/>
      <dgm:t>
        <a:bodyPr/>
        <a:lstStyle/>
        <a:p>
          <a:endParaRPr lang="fr-FR"/>
        </a:p>
      </dgm:t>
    </dgm:pt>
    <dgm:pt modelId="{DF69BF0D-A597-46A6-8AF0-84DD252106B9}">
      <dgm:prSet phldrT="[Texte]"/>
      <dgm:spPr/>
      <dgm:t>
        <a:bodyPr/>
        <a:lstStyle/>
        <a:p>
          <a:r>
            <a:rPr lang="fr-FR" dirty="0" smtClean="0"/>
            <a:t>Electric </a:t>
          </a:r>
          <a:r>
            <a:rPr lang="fr-FR" dirty="0" err="1" smtClean="0"/>
            <a:t>field</a:t>
          </a:r>
          <a:r>
            <a:rPr lang="fr-FR" dirty="0" smtClean="0"/>
            <a:t> </a:t>
          </a:r>
          <a:r>
            <a:rPr lang="fr-FR" dirty="0" err="1" smtClean="0"/>
            <a:t>profiling</a:t>
          </a:r>
          <a:endParaRPr lang="fr-FR" dirty="0"/>
        </a:p>
      </dgm:t>
    </dgm:pt>
    <dgm:pt modelId="{2020B381-D798-4259-9B98-BE672B6CBE23}" type="parTrans" cxnId="{D2AD24D7-C06B-4D25-8E60-615C795ADB6A}">
      <dgm:prSet/>
      <dgm:spPr/>
      <dgm:t>
        <a:bodyPr/>
        <a:lstStyle/>
        <a:p>
          <a:endParaRPr lang="fr-FR"/>
        </a:p>
      </dgm:t>
    </dgm:pt>
    <dgm:pt modelId="{9FA705FC-FBE0-41C2-A2BF-EFFAC7040D5B}" type="sibTrans" cxnId="{D2AD24D7-C06B-4D25-8E60-615C795ADB6A}">
      <dgm:prSet/>
      <dgm:spPr/>
      <dgm:t>
        <a:bodyPr/>
        <a:lstStyle/>
        <a:p>
          <a:endParaRPr lang="fr-FR"/>
        </a:p>
      </dgm:t>
    </dgm:pt>
    <dgm:pt modelId="{C870B61E-AEE3-495D-B213-991957A9B6D2}" type="pres">
      <dgm:prSet presAssocID="{A4C5EFDE-C520-48DF-BA59-B63B31DE18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BDEDB63-822F-4EDC-965E-DA2F80BEB953}" type="pres">
      <dgm:prSet presAssocID="{793B921C-04E6-4812-BE0C-4F14BD23569E}" presName="composite" presStyleCnt="0"/>
      <dgm:spPr/>
    </dgm:pt>
    <dgm:pt modelId="{D0EE454D-EBF4-4431-BC24-E59F17EFC0C4}" type="pres">
      <dgm:prSet presAssocID="{793B921C-04E6-4812-BE0C-4F14BD23569E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8ED950-A1C5-40B9-B68E-C93A63B4C692}" type="pres">
      <dgm:prSet presAssocID="{793B921C-04E6-4812-BE0C-4F14BD23569E}" presName="parSh" presStyleLbl="node1" presStyleIdx="0" presStyleCnt="3"/>
      <dgm:spPr/>
      <dgm:t>
        <a:bodyPr/>
        <a:lstStyle/>
        <a:p>
          <a:endParaRPr lang="fr-FR"/>
        </a:p>
      </dgm:t>
    </dgm:pt>
    <dgm:pt modelId="{710CBDA3-2D11-4DD9-8104-C01899E3AD63}" type="pres">
      <dgm:prSet presAssocID="{793B921C-04E6-4812-BE0C-4F14BD23569E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A76A98-75DB-4581-8B86-05F9C0BB14CE}" type="pres">
      <dgm:prSet presAssocID="{B377D25F-7032-4387-ADB9-103AE860C745}" presName="sibTrans" presStyleLbl="sibTrans2D1" presStyleIdx="0" presStyleCnt="2"/>
      <dgm:spPr/>
      <dgm:t>
        <a:bodyPr/>
        <a:lstStyle/>
        <a:p>
          <a:endParaRPr lang="fr-FR"/>
        </a:p>
      </dgm:t>
    </dgm:pt>
    <dgm:pt modelId="{9F7C96B4-5B39-4F2B-BEF0-C0823F02F829}" type="pres">
      <dgm:prSet presAssocID="{B377D25F-7032-4387-ADB9-103AE860C745}" presName="connTx" presStyleLbl="sibTrans2D1" presStyleIdx="0" presStyleCnt="2"/>
      <dgm:spPr/>
      <dgm:t>
        <a:bodyPr/>
        <a:lstStyle/>
        <a:p>
          <a:endParaRPr lang="fr-FR"/>
        </a:p>
      </dgm:t>
    </dgm:pt>
    <dgm:pt modelId="{769FF9BA-0CA2-413B-B9E5-D083C6555696}" type="pres">
      <dgm:prSet presAssocID="{8E9F8D96-C0A7-4BA3-BED0-D76B29A4E3FA}" presName="composite" presStyleCnt="0"/>
      <dgm:spPr/>
    </dgm:pt>
    <dgm:pt modelId="{814AFB6E-4FFF-477B-AB4D-F937DE4AFB83}" type="pres">
      <dgm:prSet presAssocID="{8E9F8D96-C0A7-4BA3-BED0-D76B29A4E3F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E21956-BB1A-4928-8D4A-9C99CAAB64B0}" type="pres">
      <dgm:prSet presAssocID="{8E9F8D96-C0A7-4BA3-BED0-D76B29A4E3FA}" presName="parSh" presStyleLbl="node1" presStyleIdx="1" presStyleCnt="3"/>
      <dgm:spPr/>
      <dgm:t>
        <a:bodyPr/>
        <a:lstStyle/>
        <a:p>
          <a:endParaRPr lang="fr-FR"/>
        </a:p>
      </dgm:t>
    </dgm:pt>
    <dgm:pt modelId="{A9A67815-2F0F-4B34-8109-032015613861}" type="pres">
      <dgm:prSet presAssocID="{8E9F8D96-C0A7-4BA3-BED0-D76B29A4E3F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1BE0AC-C524-48EA-8879-34A22507A2A4}" type="pres">
      <dgm:prSet presAssocID="{20183448-1588-4EF2-B8EA-19C2E08969CD}" presName="sibTrans" presStyleLbl="sibTrans2D1" presStyleIdx="1" presStyleCnt="2"/>
      <dgm:spPr/>
      <dgm:t>
        <a:bodyPr/>
        <a:lstStyle/>
        <a:p>
          <a:endParaRPr lang="fr-FR"/>
        </a:p>
      </dgm:t>
    </dgm:pt>
    <dgm:pt modelId="{8ECC670A-3FDD-43D3-9646-65B841CF5377}" type="pres">
      <dgm:prSet presAssocID="{20183448-1588-4EF2-B8EA-19C2E08969CD}" presName="connTx" presStyleLbl="sibTrans2D1" presStyleIdx="1" presStyleCnt="2"/>
      <dgm:spPr/>
      <dgm:t>
        <a:bodyPr/>
        <a:lstStyle/>
        <a:p>
          <a:endParaRPr lang="fr-FR"/>
        </a:p>
      </dgm:t>
    </dgm:pt>
    <dgm:pt modelId="{5A2E08BF-10C2-461F-9B30-AFFCA6733AEF}" type="pres">
      <dgm:prSet presAssocID="{C28B4E86-0F4E-40AC-B5CF-A390386C3565}" presName="composite" presStyleCnt="0"/>
      <dgm:spPr/>
    </dgm:pt>
    <dgm:pt modelId="{6AE79638-9F00-4BB6-8DB0-FA2AC837203F}" type="pres">
      <dgm:prSet presAssocID="{C28B4E86-0F4E-40AC-B5CF-A390386C356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F98727-A675-45C6-88EF-0CA7A406F1E6}" type="pres">
      <dgm:prSet presAssocID="{C28B4E86-0F4E-40AC-B5CF-A390386C3565}" presName="parSh" presStyleLbl="node1" presStyleIdx="2" presStyleCnt="3"/>
      <dgm:spPr/>
      <dgm:t>
        <a:bodyPr/>
        <a:lstStyle/>
        <a:p>
          <a:endParaRPr lang="fr-FR"/>
        </a:p>
      </dgm:t>
    </dgm:pt>
    <dgm:pt modelId="{847070BE-8829-4D5F-891E-5D50EA1B8D56}" type="pres">
      <dgm:prSet presAssocID="{C28B4E86-0F4E-40AC-B5CF-A390386C3565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44E45EB-2CB0-4FA9-83DA-7ADEF3AC2AD2}" srcId="{8E9F8D96-C0A7-4BA3-BED0-D76B29A4E3FA}" destId="{6D0743AD-C7DA-432D-83B7-4FEB9BB933A3}" srcOrd="2" destOrd="0" parTransId="{3E193DF9-0DE4-49F6-9782-162A9ECB00ED}" sibTransId="{AE45E8A0-352D-4721-885A-C5DA3A7CDF51}"/>
    <dgm:cxn modelId="{33C263AF-A9C4-46F9-93BF-9CE5EDEBE82B}" srcId="{A4C5EFDE-C520-48DF-BA59-B63B31DE18FA}" destId="{8E9F8D96-C0A7-4BA3-BED0-D76B29A4E3FA}" srcOrd="1" destOrd="0" parTransId="{620658D3-5894-43D5-B571-78E9A9C9DCB5}" sibTransId="{20183448-1588-4EF2-B8EA-19C2E08969CD}"/>
    <dgm:cxn modelId="{2C6F1512-9D69-4354-B4A5-EAED8BF13A9B}" srcId="{8E9F8D96-C0A7-4BA3-BED0-D76B29A4E3FA}" destId="{0ADFEC48-CA25-4DD7-9B6E-BAED9CFDCE4D}" srcOrd="3" destOrd="0" parTransId="{50E183A1-72CE-4194-9BAC-4D597D8BD469}" sibTransId="{0690327B-EEEA-4845-8376-3A0955C655BA}"/>
    <dgm:cxn modelId="{35B2A837-A17D-4B85-A559-DCFC5DCE598E}" srcId="{793B921C-04E6-4812-BE0C-4F14BD23569E}" destId="{D67EBD99-42AE-4415-A1EC-76B66C321C55}" srcOrd="3" destOrd="0" parTransId="{9F7F34AE-7301-4D74-A39D-8DCB6E2F1352}" sibTransId="{060AF89A-940C-4D21-A072-C4436F98E264}"/>
    <dgm:cxn modelId="{39E6E9EC-2105-46E1-83C4-B03725E71D22}" srcId="{A4C5EFDE-C520-48DF-BA59-B63B31DE18FA}" destId="{793B921C-04E6-4812-BE0C-4F14BD23569E}" srcOrd="0" destOrd="0" parTransId="{E1060F51-46CF-41CD-9C28-B8F685CF886E}" sibTransId="{B377D25F-7032-4387-ADB9-103AE860C745}"/>
    <dgm:cxn modelId="{20BDFF8B-0B85-45DF-8552-B1DFAA1CFA01}" type="presOf" srcId="{A4C5EFDE-C520-48DF-BA59-B63B31DE18FA}" destId="{C870B61E-AEE3-495D-B213-991957A9B6D2}" srcOrd="0" destOrd="0" presId="urn:microsoft.com/office/officeart/2005/8/layout/process3"/>
    <dgm:cxn modelId="{1FA4B5D0-5C57-4873-AF70-BF21FC95DF68}" type="presOf" srcId="{20183448-1588-4EF2-B8EA-19C2E08969CD}" destId="{111BE0AC-C524-48EA-8879-34A22507A2A4}" srcOrd="0" destOrd="0" presId="urn:microsoft.com/office/officeart/2005/8/layout/process3"/>
    <dgm:cxn modelId="{F3FAD485-66B5-4CD6-832C-02E5AEA8F1AC}" type="presOf" srcId="{4457B90D-B2E4-435A-AF54-9E1731D2BD1E}" destId="{847070BE-8829-4D5F-891E-5D50EA1B8D56}" srcOrd="0" destOrd="4" presId="urn:microsoft.com/office/officeart/2005/8/layout/process3"/>
    <dgm:cxn modelId="{0CA93E12-F069-464D-BA29-CCA39E95992A}" type="presOf" srcId="{89D09F28-D3FD-44AE-A0A0-AA7A72D4BFBF}" destId="{710CBDA3-2D11-4DD9-8104-C01899E3AD63}" srcOrd="0" destOrd="4" presId="urn:microsoft.com/office/officeart/2005/8/layout/process3"/>
    <dgm:cxn modelId="{33913A10-10BD-4956-9E4B-F623C4CA206E}" type="presOf" srcId="{793B921C-04E6-4812-BE0C-4F14BD23569E}" destId="{D0EE454D-EBF4-4431-BC24-E59F17EFC0C4}" srcOrd="0" destOrd="0" presId="urn:microsoft.com/office/officeart/2005/8/layout/process3"/>
    <dgm:cxn modelId="{738B6C02-DAFF-454C-A247-C26121D5F3FE}" type="presOf" srcId="{C563CCDB-0CA1-46C2-B66A-6AEB6B3A9CA5}" destId="{710CBDA3-2D11-4DD9-8104-C01899E3AD63}" srcOrd="0" destOrd="2" presId="urn:microsoft.com/office/officeart/2005/8/layout/process3"/>
    <dgm:cxn modelId="{60E8D5BE-07B1-48DE-A3F7-85AB5E6BEA85}" srcId="{793B921C-04E6-4812-BE0C-4F14BD23569E}" destId="{89D09F28-D3FD-44AE-A0A0-AA7A72D4BFBF}" srcOrd="4" destOrd="0" parTransId="{FCC74438-8751-4106-8F98-BBC30CCE8DCF}" sibTransId="{84DF0237-DA51-440F-96EF-E9BCEE42EF97}"/>
    <dgm:cxn modelId="{D1F7F101-FCFD-40C0-BF57-DDEE6B8AC5F9}" type="presOf" srcId="{C28B4E86-0F4E-40AC-B5CF-A390386C3565}" destId="{6AE79638-9F00-4BB6-8DB0-FA2AC837203F}" srcOrd="0" destOrd="0" presId="urn:microsoft.com/office/officeart/2005/8/layout/process3"/>
    <dgm:cxn modelId="{13F98E67-9FD1-484D-AB3C-76494CAC43AA}" type="presOf" srcId="{82C8C3DF-B713-4CE0-9516-941A89AE7B7C}" destId="{847070BE-8829-4D5F-891E-5D50EA1B8D56}" srcOrd="0" destOrd="1" presId="urn:microsoft.com/office/officeart/2005/8/layout/process3"/>
    <dgm:cxn modelId="{D2AD24D7-C06B-4D25-8E60-615C795ADB6A}" srcId="{C28B4E86-0F4E-40AC-B5CF-A390386C3565}" destId="{DF69BF0D-A597-46A6-8AF0-84DD252106B9}" srcOrd="3" destOrd="0" parTransId="{2020B381-D798-4259-9B98-BE672B6CBE23}" sibTransId="{9FA705FC-FBE0-41C2-A2BF-EFFAC7040D5B}"/>
    <dgm:cxn modelId="{F4D97A03-CE3A-4805-8539-79D3D19B0D86}" type="presOf" srcId="{1EDA11AF-C8D1-4651-B4DE-5113F71AE1E1}" destId="{A9A67815-2F0F-4B34-8109-032015613861}" srcOrd="0" destOrd="0" presId="urn:microsoft.com/office/officeart/2005/8/layout/process3"/>
    <dgm:cxn modelId="{00953A20-F945-4C36-9915-34E893EAF191}" type="presOf" srcId="{793B921C-04E6-4812-BE0C-4F14BD23569E}" destId="{F58ED950-A1C5-40B9-B68E-C93A63B4C692}" srcOrd="1" destOrd="0" presId="urn:microsoft.com/office/officeart/2005/8/layout/process3"/>
    <dgm:cxn modelId="{4CB3509A-3219-4B28-A72C-D44F32432CE4}" type="presOf" srcId="{B377D25F-7032-4387-ADB9-103AE860C745}" destId="{9F7C96B4-5B39-4F2B-BEF0-C0823F02F829}" srcOrd="1" destOrd="0" presId="urn:microsoft.com/office/officeart/2005/8/layout/process3"/>
    <dgm:cxn modelId="{1934571F-7B43-4E6E-9518-FCE696C3D9FF}" type="presOf" srcId="{0ADFEC48-CA25-4DD7-9B6E-BAED9CFDCE4D}" destId="{A9A67815-2F0F-4B34-8109-032015613861}" srcOrd="0" destOrd="3" presId="urn:microsoft.com/office/officeart/2005/8/layout/process3"/>
    <dgm:cxn modelId="{01AE2D35-E60E-4F86-9166-F06A622388B6}" type="presOf" srcId="{DF69BF0D-A597-46A6-8AF0-84DD252106B9}" destId="{847070BE-8829-4D5F-891E-5D50EA1B8D56}" srcOrd="0" destOrd="3" presId="urn:microsoft.com/office/officeart/2005/8/layout/process3"/>
    <dgm:cxn modelId="{76FED4D0-DE77-4D3E-9AD5-421EB2764AFB}" type="presOf" srcId="{8E9F8D96-C0A7-4BA3-BED0-D76B29A4E3FA}" destId="{68E21956-BB1A-4928-8D4A-9C99CAAB64B0}" srcOrd="1" destOrd="0" presId="urn:microsoft.com/office/officeart/2005/8/layout/process3"/>
    <dgm:cxn modelId="{4DAC338B-88DB-4DA7-B9B3-0044900F3F2F}" srcId="{C28B4E86-0F4E-40AC-B5CF-A390386C3565}" destId="{82C8C3DF-B713-4CE0-9516-941A89AE7B7C}" srcOrd="1" destOrd="0" parTransId="{9B20EF75-6A0E-4A2B-9610-D682C581989D}" sibTransId="{466D0196-2EC0-47FD-967A-684108E8CEE1}"/>
    <dgm:cxn modelId="{A11CE90E-EA49-4062-8A11-3DC1F2B9486E}" srcId="{A4C5EFDE-C520-48DF-BA59-B63B31DE18FA}" destId="{C28B4E86-0F4E-40AC-B5CF-A390386C3565}" srcOrd="2" destOrd="0" parTransId="{B619162D-AFEF-4580-ABE1-8B6B643767F4}" sibTransId="{B76A8B5F-3979-4527-9516-2CE65E8A1AE0}"/>
    <dgm:cxn modelId="{1EC52986-9523-4CE6-BD8B-5C1DE5598B28}" type="presOf" srcId="{7BEB6E4D-A46A-4E5C-8A1A-7B120FF885F1}" destId="{710CBDA3-2D11-4DD9-8104-C01899E3AD63}" srcOrd="0" destOrd="5" presId="urn:microsoft.com/office/officeart/2005/8/layout/process3"/>
    <dgm:cxn modelId="{DE87A7ED-7D50-4819-89C8-2B260EB17FA7}" type="presOf" srcId="{D67EBD99-42AE-4415-A1EC-76B66C321C55}" destId="{710CBDA3-2D11-4DD9-8104-C01899E3AD63}" srcOrd="0" destOrd="3" presId="urn:microsoft.com/office/officeart/2005/8/layout/process3"/>
    <dgm:cxn modelId="{E39061A3-479B-4F79-BAB8-1AB65B7D1E3A}" type="presOf" srcId="{162A4257-BC02-4283-985C-A510365C183F}" destId="{710CBDA3-2D11-4DD9-8104-C01899E3AD63}" srcOrd="0" destOrd="1" presId="urn:microsoft.com/office/officeart/2005/8/layout/process3"/>
    <dgm:cxn modelId="{B5AE0BE3-6942-4011-8A64-0E25012704AC}" srcId="{8E9F8D96-C0A7-4BA3-BED0-D76B29A4E3FA}" destId="{1EDA11AF-C8D1-4651-B4DE-5113F71AE1E1}" srcOrd="0" destOrd="0" parTransId="{1AB92934-55DD-493A-B445-E359E7F01BD0}" sibTransId="{A9CF3686-A76F-4D08-9B16-464E34004576}"/>
    <dgm:cxn modelId="{8BA8FEB5-04AE-4D37-9242-352AE4D29DDC}" type="presOf" srcId="{C28B4E86-0F4E-40AC-B5CF-A390386C3565}" destId="{00F98727-A675-45C6-88EF-0CA7A406F1E6}" srcOrd="1" destOrd="0" presId="urn:microsoft.com/office/officeart/2005/8/layout/process3"/>
    <dgm:cxn modelId="{FF25B9DF-B5D8-4DBA-88EB-35CDE69DD5D9}" srcId="{793B921C-04E6-4812-BE0C-4F14BD23569E}" destId="{162A4257-BC02-4283-985C-A510365C183F}" srcOrd="1" destOrd="0" parTransId="{4C336DE9-D9E8-49E4-8826-6C4AC2E00DF4}" sibTransId="{A5B52D55-D72E-40FD-A89F-BCAB3E048E7B}"/>
    <dgm:cxn modelId="{674138A9-83C2-45D5-ADAE-A18E2632EBC5}" srcId="{793B921C-04E6-4812-BE0C-4F14BD23569E}" destId="{C563CCDB-0CA1-46C2-B66A-6AEB6B3A9CA5}" srcOrd="2" destOrd="0" parTransId="{D6AC6BD1-DB55-49F0-BE2B-4E9F8BC86813}" sibTransId="{3CE3EA0D-4536-4701-B92A-BF143D274A12}"/>
    <dgm:cxn modelId="{6F49608A-1DAD-4EEE-B958-327944A3F751}" type="presOf" srcId="{EA4AA08C-8EFB-44B2-846C-E2527BA47345}" destId="{847070BE-8829-4D5F-891E-5D50EA1B8D56}" srcOrd="0" destOrd="2" presId="urn:microsoft.com/office/officeart/2005/8/layout/process3"/>
    <dgm:cxn modelId="{1624EDBC-C0AD-48BD-8456-B5FED6E7FFBB}" srcId="{793B921C-04E6-4812-BE0C-4F14BD23569E}" destId="{7BEB6E4D-A46A-4E5C-8A1A-7B120FF885F1}" srcOrd="5" destOrd="0" parTransId="{22FC126F-339C-4C30-9B03-C1996546ADB1}" sibTransId="{746244D9-4535-4163-9CD7-B23F9CCD2527}"/>
    <dgm:cxn modelId="{03E67621-4D5E-4DF1-AE5F-6916CDE8B274}" srcId="{C28B4E86-0F4E-40AC-B5CF-A390386C3565}" destId="{4457B90D-B2E4-435A-AF54-9E1731D2BD1E}" srcOrd="4" destOrd="0" parTransId="{0F59D0F0-9B34-4801-A330-80562C61AB6A}" sibTransId="{89D7D383-1508-4A3A-B200-F6391D0CBF99}"/>
    <dgm:cxn modelId="{CCBFF6C7-3764-48F5-BEC4-501BFA6116DA}" type="presOf" srcId="{B377D25F-7032-4387-ADB9-103AE860C745}" destId="{64A76A98-75DB-4581-8B86-05F9C0BB14CE}" srcOrd="0" destOrd="0" presId="urn:microsoft.com/office/officeart/2005/8/layout/process3"/>
    <dgm:cxn modelId="{8126DB14-2A37-41EB-ADCB-8C5338DF5B69}" type="presOf" srcId="{8E9F8D96-C0A7-4BA3-BED0-D76B29A4E3FA}" destId="{814AFB6E-4FFF-477B-AB4D-F937DE4AFB83}" srcOrd="0" destOrd="0" presId="urn:microsoft.com/office/officeart/2005/8/layout/process3"/>
    <dgm:cxn modelId="{DA4D8973-150C-441C-9A3A-04F1875F0D21}" type="presOf" srcId="{6D0743AD-C7DA-432D-83B7-4FEB9BB933A3}" destId="{A9A67815-2F0F-4B34-8109-032015613861}" srcOrd="0" destOrd="2" presId="urn:microsoft.com/office/officeart/2005/8/layout/process3"/>
    <dgm:cxn modelId="{4BEDFDDB-FAE5-4A80-AEC0-ACA9031A5F18}" srcId="{793B921C-04E6-4812-BE0C-4F14BD23569E}" destId="{172D31B5-99FF-4DB0-99A4-7ACFF65164A8}" srcOrd="6" destOrd="0" parTransId="{6C686B4B-3ACC-4B3A-858A-E9A84CFA6869}" sibTransId="{F8B2EE23-0344-46E0-BF73-811E5164F750}"/>
    <dgm:cxn modelId="{A7539E53-B198-40AE-A653-0072E331C948}" type="presOf" srcId="{83F55164-AAE6-4A9B-94C5-CB12A8DDC3FE}" destId="{847070BE-8829-4D5F-891E-5D50EA1B8D56}" srcOrd="0" destOrd="0" presId="urn:microsoft.com/office/officeart/2005/8/layout/process3"/>
    <dgm:cxn modelId="{AB5D9B12-F80E-4E2A-808D-49FCF2A9C161}" type="presOf" srcId="{172D31B5-99FF-4DB0-99A4-7ACFF65164A8}" destId="{710CBDA3-2D11-4DD9-8104-C01899E3AD63}" srcOrd="0" destOrd="6" presId="urn:microsoft.com/office/officeart/2005/8/layout/process3"/>
    <dgm:cxn modelId="{909A8C6E-2E97-47B8-B891-93201BD57B74}" type="presOf" srcId="{3C499DA2-88F7-469C-9B1D-E5FAF823D69C}" destId="{710CBDA3-2D11-4DD9-8104-C01899E3AD63}" srcOrd="0" destOrd="0" presId="urn:microsoft.com/office/officeart/2005/8/layout/process3"/>
    <dgm:cxn modelId="{E0314005-18B0-4657-9BA0-95398664A274}" srcId="{8E9F8D96-C0A7-4BA3-BED0-D76B29A4E3FA}" destId="{BBFD577C-2D99-417B-A880-5509573E9ED5}" srcOrd="1" destOrd="0" parTransId="{6098EFB2-C6B3-45D0-BE7C-73E40EC52EF2}" sibTransId="{22AC3F0D-1145-4036-88DD-808D4214B9F8}"/>
    <dgm:cxn modelId="{87082DC3-C3AC-4571-876F-4B5CE4BEAC02}" srcId="{C28B4E86-0F4E-40AC-B5CF-A390386C3565}" destId="{83F55164-AAE6-4A9B-94C5-CB12A8DDC3FE}" srcOrd="0" destOrd="0" parTransId="{AE66DDAF-CADE-4202-A9B1-3E4E605672CA}" sibTransId="{E26E1EBD-F7EF-4B5E-9E34-9787BBFB1B90}"/>
    <dgm:cxn modelId="{56BCEA3A-E82A-48B9-B4CE-EE0610BB4C58}" srcId="{C28B4E86-0F4E-40AC-B5CF-A390386C3565}" destId="{EA4AA08C-8EFB-44B2-846C-E2527BA47345}" srcOrd="2" destOrd="0" parTransId="{03EBB1EC-1E03-4AAF-AE47-B85FC5BBF694}" sibTransId="{5206A82B-F5A3-4CD2-B06F-7E81EE1C2E56}"/>
    <dgm:cxn modelId="{BBFD0CD8-4D56-4FD5-943C-C953A3570ED6}" type="presOf" srcId="{BBFD577C-2D99-417B-A880-5509573E9ED5}" destId="{A9A67815-2F0F-4B34-8109-032015613861}" srcOrd="0" destOrd="1" presId="urn:microsoft.com/office/officeart/2005/8/layout/process3"/>
    <dgm:cxn modelId="{E2E126D2-CB0C-4860-9BC4-A33553E5D910}" srcId="{793B921C-04E6-4812-BE0C-4F14BD23569E}" destId="{3C499DA2-88F7-469C-9B1D-E5FAF823D69C}" srcOrd="0" destOrd="0" parTransId="{F2641E06-5BAD-4231-B577-DF4261BC26D0}" sibTransId="{35938013-C431-4855-BBC0-5CC01338711B}"/>
    <dgm:cxn modelId="{EB84B161-08F0-4484-8557-A3FACE1A0510}" type="presOf" srcId="{20183448-1588-4EF2-B8EA-19C2E08969CD}" destId="{8ECC670A-3FDD-43D3-9646-65B841CF5377}" srcOrd="1" destOrd="0" presId="urn:microsoft.com/office/officeart/2005/8/layout/process3"/>
    <dgm:cxn modelId="{F3A9E542-8DBF-48B9-8A9D-9A1E246FA2C7}" type="presParOf" srcId="{C870B61E-AEE3-495D-B213-991957A9B6D2}" destId="{2BDEDB63-822F-4EDC-965E-DA2F80BEB953}" srcOrd="0" destOrd="0" presId="urn:microsoft.com/office/officeart/2005/8/layout/process3"/>
    <dgm:cxn modelId="{5F035A8D-B39E-4AC2-835F-5EC1DC2AA45A}" type="presParOf" srcId="{2BDEDB63-822F-4EDC-965E-DA2F80BEB953}" destId="{D0EE454D-EBF4-4431-BC24-E59F17EFC0C4}" srcOrd="0" destOrd="0" presId="urn:microsoft.com/office/officeart/2005/8/layout/process3"/>
    <dgm:cxn modelId="{036B9F5A-9E8F-4B27-B9D4-C7FC08ABAA68}" type="presParOf" srcId="{2BDEDB63-822F-4EDC-965E-DA2F80BEB953}" destId="{F58ED950-A1C5-40B9-B68E-C93A63B4C692}" srcOrd="1" destOrd="0" presId="urn:microsoft.com/office/officeart/2005/8/layout/process3"/>
    <dgm:cxn modelId="{635C4BA7-C050-439C-8F18-39494282617E}" type="presParOf" srcId="{2BDEDB63-822F-4EDC-965E-DA2F80BEB953}" destId="{710CBDA3-2D11-4DD9-8104-C01899E3AD63}" srcOrd="2" destOrd="0" presId="urn:microsoft.com/office/officeart/2005/8/layout/process3"/>
    <dgm:cxn modelId="{9076E032-37A8-4539-9147-83A11D3464C6}" type="presParOf" srcId="{C870B61E-AEE3-495D-B213-991957A9B6D2}" destId="{64A76A98-75DB-4581-8B86-05F9C0BB14CE}" srcOrd="1" destOrd="0" presId="urn:microsoft.com/office/officeart/2005/8/layout/process3"/>
    <dgm:cxn modelId="{EBAF1CDE-87F8-4B8B-A6D8-CC38F27989E5}" type="presParOf" srcId="{64A76A98-75DB-4581-8B86-05F9C0BB14CE}" destId="{9F7C96B4-5B39-4F2B-BEF0-C0823F02F829}" srcOrd="0" destOrd="0" presId="urn:microsoft.com/office/officeart/2005/8/layout/process3"/>
    <dgm:cxn modelId="{588AD534-5471-4714-B6BE-972A51576535}" type="presParOf" srcId="{C870B61E-AEE3-495D-B213-991957A9B6D2}" destId="{769FF9BA-0CA2-413B-B9E5-D083C6555696}" srcOrd="2" destOrd="0" presId="urn:microsoft.com/office/officeart/2005/8/layout/process3"/>
    <dgm:cxn modelId="{5C6732C9-CD6B-4EDA-B663-D4B3093DC86B}" type="presParOf" srcId="{769FF9BA-0CA2-413B-B9E5-D083C6555696}" destId="{814AFB6E-4FFF-477B-AB4D-F937DE4AFB83}" srcOrd="0" destOrd="0" presId="urn:microsoft.com/office/officeart/2005/8/layout/process3"/>
    <dgm:cxn modelId="{79596CB0-2B85-4936-8F32-2ED8FBB29ACC}" type="presParOf" srcId="{769FF9BA-0CA2-413B-B9E5-D083C6555696}" destId="{68E21956-BB1A-4928-8D4A-9C99CAAB64B0}" srcOrd="1" destOrd="0" presId="urn:microsoft.com/office/officeart/2005/8/layout/process3"/>
    <dgm:cxn modelId="{5A8D363A-FDB0-4646-98D5-963EBC9873EB}" type="presParOf" srcId="{769FF9BA-0CA2-413B-B9E5-D083C6555696}" destId="{A9A67815-2F0F-4B34-8109-032015613861}" srcOrd="2" destOrd="0" presId="urn:microsoft.com/office/officeart/2005/8/layout/process3"/>
    <dgm:cxn modelId="{A3C004D1-D2BA-4817-83C6-6939BE2812B5}" type="presParOf" srcId="{C870B61E-AEE3-495D-B213-991957A9B6D2}" destId="{111BE0AC-C524-48EA-8879-34A22507A2A4}" srcOrd="3" destOrd="0" presId="urn:microsoft.com/office/officeart/2005/8/layout/process3"/>
    <dgm:cxn modelId="{5554746F-0DE7-474D-B45B-C5CB91EDBFDA}" type="presParOf" srcId="{111BE0AC-C524-48EA-8879-34A22507A2A4}" destId="{8ECC670A-3FDD-43D3-9646-65B841CF5377}" srcOrd="0" destOrd="0" presId="urn:microsoft.com/office/officeart/2005/8/layout/process3"/>
    <dgm:cxn modelId="{133C47AE-2856-465A-82BF-6AB07BC62B52}" type="presParOf" srcId="{C870B61E-AEE3-495D-B213-991957A9B6D2}" destId="{5A2E08BF-10C2-461F-9B30-AFFCA6733AEF}" srcOrd="4" destOrd="0" presId="urn:microsoft.com/office/officeart/2005/8/layout/process3"/>
    <dgm:cxn modelId="{D4F0C4EE-E126-4EDA-9938-1F374E2F5E8A}" type="presParOf" srcId="{5A2E08BF-10C2-461F-9B30-AFFCA6733AEF}" destId="{6AE79638-9F00-4BB6-8DB0-FA2AC837203F}" srcOrd="0" destOrd="0" presId="urn:microsoft.com/office/officeart/2005/8/layout/process3"/>
    <dgm:cxn modelId="{18525C19-36B9-4A07-9B99-626541B15C5F}" type="presParOf" srcId="{5A2E08BF-10C2-461F-9B30-AFFCA6733AEF}" destId="{00F98727-A675-45C6-88EF-0CA7A406F1E6}" srcOrd="1" destOrd="0" presId="urn:microsoft.com/office/officeart/2005/8/layout/process3"/>
    <dgm:cxn modelId="{D9D5771D-61EA-4F95-ADAF-D9CD5EB4E69C}" type="presParOf" srcId="{5A2E08BF-10C2-461F-9B30-AFFCA6733AEF}" destId="{847070BE-8829-4D5F-891E-5D50EA1B8D5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C5EFDE-C520-48DF-BA59-B63B31DE18F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3B921C-04E6-4812-BE0C-4F14BD23569E}">
      <dgm:prSet phldrT="[Texte]"/>
      <dgm:spPr/>
      <dgm:t>
        <a:bodyPr/>
        <a:lstStyle/>
        <a:p>
          <a:pPr algn="l"/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mobilities</a:t>
          </a:r>
          <a:endParaRPr lang="fr-FR" dirty="0"/>
        </a:p>
      </dgm:t>
    </dgm:pt>
    <dgm:pt modelId="{E1060F51-46CF-41CD-9C28-B8F685CF886E}" type="parTrans" cxnId="{39E6E9EC-2105-46E1-83C4-B03725E71D22}">
      <dgm:prSet/>
      <dgm:spPr/>
      <dgm:t>
        <a:bodyPr/>
        <a:lstStyle/>
        <a:p>
          <a:pPr algn="l"/>
          <a:endParaRPr lang="fr-FR"/>
        </a:p>
      </dgm:t>
    </dgm:pt>
    <dgm:pt modelId="{B377D25F-7032-4387-ADB9-103AE860C745}" type="sibTrans" cxnId="{39E6E9EC-2105-46E1-83C4-B03725E71D22}">
      <dgm:prSet/>
      <dgm:spPr/>
      <dgm:t>
        <a:bodyPr/>
        <a:lstStyle/>
        <a:p>
          <a:pPr algn="l"/>
          <a:endParaRPr lang="fr-FR"/>
        </a:p>
      </dgm:t>
    </dgm:pt>
    <dgm:pt modelId="{8E9F8D96-C0A7-4BA3-BED0-D76B29A4E3FA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lifetimes</a:t>
          </a:r>
          <a:endParaRPr lang="fr-FR" dirty="0"/>
        </a:p>
      </dgm:t>
    </dgm:pt>
    <dgm:pt modelId="{620658D3-5894-43D5-B571-78E9A9C9DCB5}" type="parTrans" cxnId="{33C263AF-A9C4-46F9-93BF-9CE5EDEBE82B}">
      <dgm:prSet/>
      <dgm:spPr/>
      <dgm:t>
        <a:bodyPr/>
        <a:lstStyle/>
        <a:p>
          <a:pPr algn="l"/>
          <a:endParaRPr lang="fr-FR"/>
        </a:p>
      </dgm:t>
    </dgm:pt>
    <dgm:pt modelId="{20183448-1588-4EF2-B8EA-19C2E08969CD}" type="sibTrans" cxnId="{33C263AF-A9C4-46F9-93BF-9CE5EDEBE82B}">
      <dgm:prSet/>
      <dgm:spPr/>
      <dgm:t>
        <a:bodyPr/>
        <a:lstStyle/>
        <a:p>
          <a:pPr algn="l"/>
          <a:endParaRPr lang="fr-FR"/>
        </a:p>
      </dgm:t>
    </dgm:pt>
    <dgm:pt modelId="{C28B4E86-0F4E-40AC-B5CF-A390386C3565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fr-FR" dirty="0" smtClean="0"/>
            <a:t>Electric </a:t>
          </a:r>
          <a:r>
            <a:rPr lang="fr-FR" dirty="0" err="1" smtClean="0"/>
            <a:t>field</a:t>
          </a:r>
          <a:r>
            <a:rPr lang="fr-FR" dirty="0" smtClean="0"/>
            <a:t> </a:t>
          </a:r>
          <a:r>
            <a:rPr lang="fr-FR" dirty="0" err="1" smtClean="0"/>
            <a:t>profiling</a:t>
          </a:r>
          <a:endParaRPr lang="fr-FR" dirty="0"/>
        </a:p>
      </dgm:t>
    </dgm:pt>
    <dgm:pt modelId="{B619162D-AFEF-4580-ABE1-8B6B643767F4}" type="parTrans" cxnId="{A11CE90E-EA49-4062-8A11-3DC1F2B9486E}">
      <dgm:prSet/>
      <dgm:spPr/>
      <dgm:t>
        <a:bodyPr/>
        <a:lstStyle/>
        <a:p>
          <a:pPr algn="l"/>
          <a:endParaRPr lang="fr-FR"/>
        </a:p>
      </dgm:t>
    </dgm:pt>
    <dgm:pt modelId="{B76A8B5F-3979-4527-9516-2CE65E8A1AE0}" type="sibTrans" cxnId="{A11CE90E-EA49-4062-8A11-3DC1F2B9486E}">
      <dgm:prSet/>
      <dgm:spPr/>
      <dgm:t>
        <a:bodyPr/>
        <a:lstStyle/>
        <a:p>
          <a:pPr algn="l"/>
          <a:endParaRPr lang="fr-FR"/>
        </a:p>
      </dgm:t>
    </dgm:pt>
    <dgm:pt modelId="{A29A66D6-F490-4CD9-BE4F-56B8474CAD7E}" type="pres">
      <dgm:prSet presAssocID="{A4C5EFDE-C520-48DF-BA59-B63B31DE18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2012A2-B22E-4674-9130-50B313AFF532}" type="pres">
      <dgm:prSet presAssocID="{793B921C-04E6-4812-BE0C-4F14BD23569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9F8A5B-EFD3-4118-84A2-0107C8171690}" type="pres">
      <dgm:prSet presAssocID="{B377D25F-7032-4387-ADB9-103AE860C745}" presName="sibTrans" presStyleLbl="sibTrans2D1" presStyleIdx="0" presStyleCnt="2"/>
      <dgm:spPr/>
      <dgm:t>
        <a:bodyPr/>
        <a:lstStyle/>
        <a:p>
          <a:endParaRPr lang="fr-FR"/>
        </a:p>
      </dgm:t>
    </dgm:pt>
    <dgm:pt modelId="{569523C1-36BF-441B-B9B7-0A76DEFF37E1}" type="pres">
      <dgm:prSet presAssocID="{B377D25F-7032-4387-ADB9-103AE860C745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BB683081-14D8-48E3-9160-91339A62B308}" type="pres">
      <dgm:prSet presAssocID="{8E9F8D96-C0A7-4BA3-BED0-D76B29A4E3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C734C8-7C0E-4436-90BB-BBAF20C90E00}" type="pres">
      <dgm:prSet presAssocID="{20183448-1588-4EF2-B8EA-19C2E08969CD}" presName="sibTrans" presStyleLbl="sibTrans2D1" presStyleIdx="1" presStyleCnt="2"/>
      <dgm:spPr/>
      <dgm:t>
        <a:bodyPr/>
        <a:lstStyle/>
        <a:p>
          <a:endParaRPr lang="fr-FR"/>
        </a:p>
      </dgm:t>
    </dgm:pt>
    <dgm:pt modelId="{597283E3-FFAA-48D1-B3EA-045B9C5607BD}" type="pres">
      <dgm:prSet presAssocID="{20183448-1588-4EF2-B8EA-19C2E08969CD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B4F4EC21-3BF2-40E0-A85D-391891A4FB87}" type="pres">
      <dgm:prSet presAssocID="{C28B4E86-0F4E-40AC-B5CF-A390386C35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C263AF-A9C4-46F9-93BF-9CE5EDEBE82B}" srcId="{A4C5EFDE-C520-48DF-BA59-B63B31DE18FA}" destId="{8E9F8D96-C0A7-4BA3-BED0-D76B29A4E3FA}" srcOrd="1" destOrd="0" parTransId="{620658D3-5894-43D5-B571-78E9A9C9DCB5}" sibTransId="{20183448-1588-4EF2-B8EA-19C2E08969CD}"/>
    <dgm:cxn modelId="{39E6E9EC-2105-46E1-83C4-B03725E71D22}" srcId="{A4C5EFDE-C520-48DF-BA59-B63B31DE18FA}" destId="{793B921C-04E6-4812-BE0C-4F14BD23569E}" srcOrd="0" destOrd="0" parTransId="{E1060F51-46CF-41CD-9C28-B8F685CF886E}" sibTransId="{B377D25F-7032-4387-ADB9-103AE860C745}"/>
    <dgm:cxn modelId="{37CC9BB7-2096-427D-8C67-158ED74E87EC}" type="presOf" srcId="{B377D25F-7032-4387-ADB9-103AE860C745}" destId="{569523C1-36BF-441B-B9B7-0A76DEFF37E1}" srcOrd="1" destOrd="0" presId="urn:microsoft.com/office/officeart/2005/8/layout/process1"/>
    <dgm:cxn modelId="{88366794-0EE6-475B-8732-CBE8C4FD7F2B}" type="presOf" srcId="{C28B4E86-0F4E-40AC-B5CF-A390386C3565}" destId="{B4F4EC21-3BF2-40E0-A85D-391891A4FB87}" srcOrd="0" destOrd="0" presId="urn:microsoft.com/office/officeart/2005/8/layout/process1"/>
    <dgm:cxn modelId="{8473A1DF-2FF4-44AA-BC6D-565C209FCE54}" type="presOf" srcId="{20183448-1588-4EF2-B8EA-19C2E08969CD}" destId="{47C734C8-7C0E-4436-90BB-BBAF20C90E00}" srcOrd="0" destOrd="0" presId="urn:microsoft.com/office/officeart/2005/8/layout/process1"/>
    <dgm:cxn modelId="{EC276A53-29E8-4572-BA90-DC4B19F84421}" type="presOf" srcId="{A4C5EFDE-C520-48DF-BA59-B63B31DE18FA}" destId="{A29A66D6-F490-4CD9-BE4F-56B8474CAD7E}" srcOrd="0" destOrd="0" presId="urn:microsoft.com/office/officeart/2005/8/layout/process1"/>
    <dgm:cxn modelId="{B97863F6-F566-4A9E-A042-5BC53D53C10A}" type="presOf" srcId="{20183448-1588-4EF2-B8EA-19C2E08969CD}" destId="{597283E3-FFAA-48D1-B3EA-045B9C5607BD}" srcOrd="1" destOrd="0" presId="urn:microsoft.com/office/officeart/2005/8/layout/process1"/>
    <dgm:cxn modelId="{8879C3F0-1AB9-47DD-AAF4-561B810C8E07}" type="presOf" srcId="{8E9F8D96-C0A7-4BA3-BED0-D76B29A4E3FA}" destId="{BB683081-14D8-48E3-9160-91339A62B308}" srcOrd="0" destOrd="0" presId="urn:microsoft.com/office/officeart/2005/8/layout/process1"/>
    <dgm:cxn modelId="{CD61181B-9AAE-4BCB-B1C4-17C7A18E9B78}" type="presOf" srcId="{B377D25F-7032-4387-ADB9-103AE860C745}" destId="{BD9F8A5B-EFD3-4118-84A2-0107C8171690}" srcOrd="0" destOrd="0" presId="urn:microsoft.com/office/officeart/2005/8/layout/process1"/>
    <dgm:cxn modelId="{AE3AC368-4F6E-4098-B9CC-063996080C2F}" type="presOf" srcId="{793B921C-04E6-4812-BE0C-4F14BD23569E}" destId="{2E2012A2-B22E-4674-9130-50B313AFF532}" srcOrd="0" destOrd="0" presId="urn:microsoft.com/office/officeart/2005/8/layout/process1"/>
    <dgm:cxn modelId="{A11CE90E-EA49-4062-8A11-3DC1F2B9486E}" srcId="{A4C5EFDE-C520-48DF-BA59-B63B31DE18FA}" destId="{C28B4E86-0F4E-40AC-B5CF-A390386C3565}" srcOrd="2" destOrd="0" parTransId="{B619162D-AFEF-4580-ABE1-8B6B643767F4}" sibTransId="{B76A8B5F-3979-4527-9516-2CE65E8A1AE0}"/>
    <dgm:cxn modelId="{9F94EB15-4524-42C5-AB8A-22EBA424609A}" type="presParOf" srcId="{A29A66D6-F490-4CD9-BE4F-56B8474CAD7E}" destId="{2E2012A2-B22E-4674-9130-50B313AFF532}" srcOrd="0" destOrd="0" presId="urn:microsoft.com/office/officeart/2005/8/layout/process1"/>
    <dgm:cxn modelId="{001DBFC3-1CC0-466E-9B1A-D3E179CA01E6}" type="presParOf" srcId="{A29A66D6-F490-4CD9-BE4F-56B8474CAD7E}" destId="{BD9F8A5B-EFD3-4118-84A2-0107C8171690}" srcOrd="1" destOrd="0" presId="urn:microsoft.com/office/officeart/2005/8/layout/process1"/>
    <dgm:cxn modelId="{5151E14E-66B6-46F1-AE81-06B6F47A6C88}" type="presParOf" srcId="{BD9F8A5B-EFD3-4118-84A2-0107C8171690}" destId="{569523C1-36BF-441B-B9B7-0A76DEFF37E1}" srcOrd="0" destOrd="0" presId="urn:microsoft.com/office/officeart/2005/8/layout/process1"/>
    <dgm:cxn modelId="{90BCA81E-A8CE-45C5-8B19-A90DEAC18717}" type="presParOf" srcId="{A29A66D6-F490-4CD9-BE4F-56B8474CAD7E}" destId="{BB683081-14D8-48E3-9160-91339A62B308}" srcOrd="2" destOrd="0" presId="urn:microsoft.com/office/officeart/2005/8/layout/process1"/>
    <dgm:cxn modelId="{49225895-BB92-40ED-A717-DFCF4366E8CD}" type="presParOf" srcId="{A29A66D6-F490-4CD9-BE4F-56B8474CAD7E}" destId="{47C734C8-7C0E-4436-90BB-BBAF20C90E00}" srcOrd="3" destOrd="0" presId="urn:microsoft.com/office/officeart/2005/8/layout/process1"/>
    <dgm:cxn modelId="{084C8074-5743-4F1B-B01E-A25FB0621083}" type="presParOf" srcId="{47C734C8-7C0E-4436-90BB-BBAF20C90E00}" destId="{597283E3-FFAA-48D1-B3EA-045B9C5607BD}" srcOrd="0" destOrd="0" presId="urn:microsoft.com/office/officeart/2005/8/layout/process1"/>
    <dgm:cxn modelId="{B9549B7D-0AEA-4304-A230-1EA50F782DF5}" type="presParOf" srcId="{A29A66D6-F490-4CD9-BE4F-56B8474CAD7E}" destId="{B4F4EC21-3BF2-40E0-A85D-391891A4FB8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C5EFDE-C520-48DF-BA59-B63B31DE18F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3B921C-04E6-4812-BE0C-4F14BD23569E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mobilities</a:t>
          </a:r>
          <a:endParaRPr lang="fr-FR" dirty="0"/>
        </a:p>
      </dgm:t>
    </dgm:pt>
    <dgm:pt modelId="{E1060F51-46CF-41CD-9C28-B8F685CF886E}" type="parTrans" cxnId="{39E6E9EC-2105-46E1-83C4-B03725E71D22}">
      <dgm:prSet/>
      <dgm:spPr/>
      <dgm:t>
        <a:bodyPr/>
        <a:lstStyle/>
        <a:p>
          <a:pPr algn="l"/>
          <a:endParaRPr lang="fr-FR"/>
        </a:p>
      </dgm:t>
    </dgm:pt>
    <dgm:pt modelId="{B377D25F-7032-4387-ADB9-103AE860C745}" type="sibTrans" cxnId="{39E6E9EC-2105-46E1-83C4-B03725E71D22}">
      <dgm:prSet/>
      <dgm:spPr/>
      <dgm:t>
        <a:bodyPr/>
        <a:lstStyle/>
        <a:p>
          <a:pPr algn="l"/>
          <a:endParaRPr lang="fr-FR"/>
        </a:p>
      </dgm:t>
    </dgm:pt>
    <dgm:pt modelId="{8E9F8D96-C0A7-4BA3-BED0-D76B29A4E3FA}">
      <dgm:prSet phldrT="[Texte]"/>
      <dgm:spPr/>
      <dgm:t>
        <a:bodyPr/>
        <a:lstStyle/>
        <a:p>
          <a:pPr algn="l"/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lifetimes</a:t>
          </a:r>
          <a:endParaRPr lang="fr-FR" dirty="0"/>
        </a:p>
      </dgm:t>
    </dgm:pt>
    <dgm:pt modelId="{620658D3-5894-43D5-B571-78E9A9C9DCB5}" type="parTrans" cxnId="{33C263AF-A9C4-46F9-93BF-9CE5EDEBE82B}">
      <dgm:prSet/>
      <dgm:spPr/>
      <dgm:t>
        <a:bodyPr/>
        <a:lstStyle/>
        <a:p>
          <a:pPr algn="l"/>
          <a:endParaRPr lang="fr-FR"/>
        </a:p>
      </dgm:t>
    </dgm:pt>
    <dgm:pt modelId="{20183448-1588-4EF2-B8EA-19C2E08969CD}" type="sibTrans" cxnId="{33C263AF-A9C4-46F9-93BF-9CE5EDEBE82B}">
      <dgm:prSet/>
      <dgm:spPr/>
      <dgm:t>
        <a:bodyPr/>
        <a:lstStyle/>
        <a:p>
          <a:pPr algn="l"/>
          <a:endParaRPr lang="fr-FR"/>
        </a:p>
      </dgm:t>
    </dgm:pt>
    <dgm:pt modelId="{C28B4E86-0F4E-40AC-B5CF-A390386C3565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fr-FR" dirty="0" smtClean="0"/>
            <a:t>Electric </a:t>
          </a:r>
          <a:r>
            <a:rPr lang="fr-FR" dirty="0" err="1" smtClean="0"/>
            <a:t>field</a:t>
          </a:r>
          <a:r>
            <a:rPr lang="fr-FR" dirty="0" smtClean="0"/>
            <a:t> </a:t>
          </a:r>
          <a:r>
            <a:rPr lang="fr-FR" dirty="0" err="1" smtClean="0"/>
            <a:t>profiling</a:t>
          </a:r>
          <a:endParaRPr lang="fr-FR" dirty="0"/>
        </a:p>
      </dgm:t>
    </dgm:pt>
    <dgm:pt modelId="{B619162D-AFEF-4580-ABE1-8B6B643767F4}" type="parTrans" cxnId="{A11CE90E-EA49-4062-8A11-3DC1F2B9486E}">
      <dgm:prSet/>
      <dgm:spPr/>
      <dgm:t>
        <a:bodyPr/>
        <a:lstStyle/>
        <a:p>
          <a:pPr algn="l"/>
          <a:endParaRPr lang="fr-FR"/>
        </a:p>
      </dgm:t>
    </dgm:pt>
    <dgm:pt modelId="{B76A8B5F-3979-4527-9516-2CE65E8A1AE0}" type="sibTrans" cxnId="{A11CE90E-EA49-4062-8A11-3DC1F2B9486E}">
      <dgm:prSet/>
      <dgm:spPr/>
      <dgm:t>
        <a:bodyPr/>
        <a:lstStyle/>
        <a:p>
          <a:pPr algn="l"/>
          <a:endParaRPr lang="fr-FR"/>
        </a:p>
      </dgm:t>
    </dgm:pt>
    <dgm:pt modelId="{A29A66D6-F490-4CD9-BE4F-56B8474CAD7E}" type="pres">
      <dgm:prSet presAssocID="{A4C5EFDE-C520-48DF-BA59-B63B31DE18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2012A2-B22E-4674-9130-50B313AFF532}" type="pres">
      <dgm:prSet presAssocID="{793B921C-04E6-4812-BE0C-4F14BD23569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9F8A5B-EFD3-4118-84A2-0107C8171690}" type="pres">
      <dgm:prSet presAssocID="{B377D25F-7032-4387-ADB9-103AE860C745}" presName="sibTrans" presStyleLbl="sibTrans2D1" presStyleIdx="0" presStyleCnt="2"/>
      <dgm:spPr/>
      <dgm:t>
        <a:bodyPr/>
        <a:lstStyle/>
        <a:p>
          <a:endParaRPr lang="fr-FR"/>
        </a:p>
      </dgm:t>
    </dgm:pt>
    <dgm:pt modelId="{569523C1-36BF-441B-B9B7-0A76DEFF37E1}" type="pres">
      <dgm:prSet presAssocID="{B377D25F-7032-4387-ADB9-103AE860C745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BB683081-14D8-48E3-9160-91339A62B308}" type="pres">
      <dgm:prSet presAssocID="{8E9F8D96-C0A7-4BA3-BED0-D76B29A4E3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C734C8-7C0E-4436-90BB-BBAF20C90E00}" type="pres">
      <dgm:prSet presAssocID="{20183448-1588-4EF2-B8EA-19C2E08969CD}" presName="sibTrans" presStyleLbl="sibTrans2D1" presStyleIdx="1" presStyleCnt="2"/>
      <dgm:spPr/>
      <dgm:t>
        <a:bodyPr/>
        <a:lstStyle/>
        <a:p>
          <a:endParaRPr lang="fr-FR"/>
        </a:p>
      </dgm:t>
    </dgm:pt>
    <dgm:pt modelId="{597283E3-FFAA-48D1-B3EA-045B9C5607BD}" type="pres">
      <dgm:prSet presAssocID="{20183448-1588-4EF2-B8EA-19C2E08969CD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B4F4EC21-3BF2-40E0-A85D-391891A4FB87}" type="pres">
      <dgm:prSet presAssocID="{C28B4E86-0F4E-40AC-B5CF-A390386C35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D3599E0-C1EB-44B7-8C3E-42A55C4F13C8}" type="presOf" srcId="{20183448-1588-4EF2-B8EA-19C2E08969CD}" destId="{47C734C8-7C0E-4436-90BB-BBAF20C90E00}" srcOrd="0" destOrd="0" presId="urn:microsoft.com/office/officeart/2005/8/layout/process1"/>
    <dgm:cxn modelId="{5F10091B-85CD-41DF-8ECB-7E6841572E05}" type="presOf" srcId="{A4C5EFDE-C520-48DF-BA59-B63B31DE18FA}" destId="{A29A66D6-F490-4CD9-BE4F-56B8474CAD7E}" srcOrd="0" destOrd="0" presId="urn:microsoft.com/office/officeart/2005/8/layout/process1"/>
    <dgm:cxn modelId="{DD1F02C2-407C-4140-BEC6-6ED3CD9439AD}" type="presOf" srcId="{8E9F8D96-C0A7-4BA3-BED0-D76B29A4E3FA}" destId="{BB683081-14D8-48E3-9160-91339A62B308}" srcOrd="0" destOrd="0" presId="urn:microsoft.com/office/officeart/2005/8/layout/process1"/>
    <dgm:cxn modelId="{33C263AF-A9C4-46F9-93BF-9CE5EDEBE82B}" srcId="{A4C5EFDE-C520-48DF-BA59-B63B31DE18FA}" destId="{8E9F8D96-C0A7-4BA3-BED0-D76B29A4E3FA}" srcOrd="1" destOrd="0" parTransId="{620658D3-5894-43D5-B571-78E9A9C9DCB5}" sibTransId="{20183448-1588-4EF2-B8EA-19C2E08969CD}"/>
    <dgm:cxn modelId="{46B3EC7F-6560-4136-9DCE-EF99FBF7D7EE}" type="presOf" srcId="{B377D25F-7032-4387-ADB9-103AE860C745}" destId="{569523C1-36BF-441B-B9B7-0A76DEFF37E1}" srcOrd="1" destOrd="0" presId="urn:microsoft.com/office/officeart/2005/8/layout/process1"/>
    <dgm:cxn modelId="{87EE49EF-D58B-42E6-A071-608A6881D10A}" type="presOf" srcId="{20183448-1588-4EF2-B8EA-19C2E08969CD}" destId="{597283E3-FFAA-48D1-B3EA-045B9C5607BD}" srcOrd="1" destOrd="0" presId="urn:microsoft.com/office/officeart/2005/8/layout/process1"/>
    <dgm:cxn modelId="{1C03A994-9337-4986-99F9-F784849EB3BA}" type="presOf" srcId="{793B921C-04E6-4812-BE0C-4F14BD23569E}" destId="{2E2012A2-B22E-4674-9130-50B313AFF532}" srcOrd="0" destOrd="0" presId="urn:microsoft.com/office/officeart/2005/8/layout/process1"/>
    <dgm:cxn modelId="{39E6E9EC-2105-46E1-83C4-B03725E71D22}" srcId="{A4C5EFDE-C520-48DF-BA59-B63B31DE18FA}" destId="{793B921C-04E6-4812-BE0C-4F14BD23569E}" srcOrd="0" destOrd="0" parTransId="{E1060F51-46CF-41CD-9C28-B8F685CF886E}" sibTransId="{B377D25F-7032-4387-ADB9-103AE860C745}"/>
    <dgm:cxn modelId="{23C064A9-A10A-4D38-9503-2DBE23D997C9}" type="presOf" srcId="{C28B4E86-0F4E-40AC-B5CF-A390386C3565}" destId="{B4F4EC21-3BF2-40E0-A85D-391891A4FB87}" srcOrd="0" destOrd="0" presId="urn:microsoft.com/office/officeart/2005/8/layout/process1"/>
    <dgm:cxn modelId="{EC6FF258-89A6-4B15-B16D-0FD67641DDCA}" type="presOf" srcId="{B377D25F-7032-4387-ADB9-103AE860C745}" destId="{BD9F8A5B-EFD3-4118-84A2-0107C8171690}" srcOrd="0" destOrd="0" presId="urn:microsoft.com/office/officeart/2005/8/layout/process1"/>
    <dgm:cxn modelId="{A11CE90E-EA49-4062-8A11-3DC1F2B9486E}" srcId="{A4C5EFDE-C520-48DF-BA59-B63B31DE18FA}" destId="{C28B4E86-0F4E-40AC-B5CF-A390386C3565}" srcOrd="2" destOrd="0" parTransId="{B619162D-AFEF-4580-ABE1-8B6B643767F4}" sibTransId="{B76A8B5F-3979-4527-9516-2CE65E8A1AE0}"/>
    <dgm:cxn modelId="{A032C551-245A-4D09-AABE-42353BA99A44}" type="presParOf" srcId="{A29A66D6-F490-4CD9-BE4F-56B8474CAD7E}" destId="{2E2012A2-B22E-4674-9130-50B313AFF532}" srcOrd="0" destOrd="0" presId="urn:microsoft.com/office/officeart/2005/8/layout/process1"/>
    <dgm:cxn modelId="{2EDC3FFF-0C6D-4F31-9D1C-9EC0635E8E84}" type="presParOf" srcId="{A29A66D6-F490-4CD9-BE4F-56B8474CAD7E}" destId="{BD9F8A5B-EFD3-4118-84A2-0107C8171690}" srcOrd="1" destOrd="0" presId="urn:microsoft.com/office/officeart/2005/8/layout/process1"/>
    <dgm:cxn modelId="{7A9D6DA4-FD71-4E90-8C25-05C7DB3435B2}" type="presParOf" srcId="{BD9F8A5B-EFD3-4118-84A2-0107C8171690}" destId="{569523C1-36BF-441B-B9B7-0A76DEFF37E1}" srcOrd="0" destOrd="0" presId="urn:microsoft.com/office/officeart/2005/8/layout/process1"/>
    <dgm:cxn modelId="{1885461A-5A50-43A4-8DDC-AADA51595E83}" type="presParOf" srcId="{A29A66D6-F490-4CD9-BE4F-56B8474CAD7E}" destId="{BB683081-14D8-48E3-9160-91339A62B308}" srcOrd="2" destOrd="0" presId="urn:microsoft.com/office/officeart/2005/8/layout/process1"/>
    <dgm:cxn modelId="{B3250CA6-D94F-47EA-9ABC-B67A90F8EC4C}" type="presParOf" srcId="{A29A66D6-F490-4CD9-BE4F-56B8474CAD7E}" destId="{47C734C8-7C0E-4436-90BB-BBAF20C90E00}" srcOrd="3" destOrd="0" presId="urn:microsoft.com/office/officeart/2005/8/layout/process1"/>
    <dgm:cxn modelId="{B8ACD3DB-31BD-4C16-A475-4E75F24AC86F}" type="presParOf" srcId="{47C734C8-7C0E-4436-90BB-BBAF20C90E00}" destId="{597283E3-FFAA-48D1-B3EA-045B9C5607BD}" srcOrd="0" destOrd="0" presId="urn:microsoft.com/office/officeart/2005/8/layout/process1"/>
    <dgm:cxn modelId="{93B61A60-996E-4D75-9C02-EB9B5E309BF0}" type="presParOf" srcId="{A29A66D6-F490-4CD9-BE4F-56B8474CAD7E}" destId="{B4F4EC21-3BF2-40E0-A85D-391891A4FB8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C5EFDE-C520-48DF-BA59-B63B31DE18F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3B921C-04E6-4812-BE0C-4F14BD23569E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mobilities</a:t>
          </a:r>
          <a:endParaRPr lang="fr-FR" dirty="0"/>
        </a:p>
      </dgm:t>
    </dgm:pt>
    <dgm:pt modelId="{E1060F51-46CF-41CD-9C28-B8F685CF886E}" type="parTrans" cxnId="{39E6E9EC-2105-46E1-83C4-B03725E71D22}">
      <dgm:prSet/>
      <dgm:spPr/>
      <dgm:t>
        <a:bodyPr/>
        <a:lstStyle/>
        <a:p>
          <a:pPr algn="l"/>
          <a:endParaRPr lang="fr-FR"/>
        </a:p>
      </dgm:t>
    </dgm:pt>
    <dgm:pt modelId="{B377D25F-7032-4387-ADB9-103AE860C745}" type="sibTrans" cxnId="{39E6E9EC-2105-46E1-83C4-B03725E71D22}">
      <dgm:prSet/>
      <dgm:spPr/>
      <dgm:t>
        <a:bodyPr/>
        <a:lstStyle/>
        <a:p>
          <a:pPr algn="l"/>
          <a:endParaRPr lang="fr-FR"/>
        </a:p>
      </dgm:t>
    </dgm:pt>
    <dgm:pt modelId="{8E9F8D96-C0A7-4BA3-BED0-D76B29A4E3FA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lifetimes</a:t>
          </a:r>
          <a:endParaRPr lang="fr-FR" dirty="0"/>
        </a:p>
      </dgm:t>
    </dgm:pt>
    <dgm:pt modelId="{620658D3-5894-43D5-B571-78E9A9C9DCB5}" type="parTrans" cxnId="{33C263AF-A9C4-46F9-93BF-9CE5EDEBE82B}">
      <dgm:prSet/>
      <dgm:spPr/>
      <dgm:t>
        <a:bodyPr/>
        <a:lstStyle/>
        <a:p>
          <a:pPr algn="l"/>
          <a:endParaRPr lang="fr-FR"/>
        </a:p>
      </dgm:t>
    </dgm:pt>
    <dgm:pt modelId="{20183448-1588-4EF2-B8EA-19C2E08969CD}" type="sibTrans" cxnId="{33C263AF-A9C4-46F9-93BF-9CE5EDEBE82B}">
      <dgm:prSet/>
      <dgm:spPr/>
      <dgm:t>
        <a:bodyPr/>
        <a:lstStyle/>
        <a:p>
          <a:pPr algn="l"/>
          <a:endParaRPr lang="fr-FR"/>
        </a:p>
      </dgm:t>
    </dgm:pt>
    <dgm:pt modelId="{C28B4E86-0F4E-40AC-B5CF-A390386C3565}">
      <dgm:prSet phldrT="[Texte]"/>
      <dgm:spPr/>
      <dgm:t>
        <a:bodyPr/>
        <a:lstStyle/>
        <a:p>
          <a:pPr algn="l"/>
          <a:r>
            <a:rPr lang="fr-FR" dirty="0" smtClean="0"/>
            <a:t>Electric </a:t>
          </a:r>
          <a:r>
            <a:rPr lang="fr-FR" dirty="0" err="1" smtClean="0"/>
            <a:t>field</a:t>
          </a:r>
          <a:r>
            <a:rPr lang="fr-FR" dirty="0" smtClean="0"/>
            <a:t> </a:t>
          </a:r>
          <a:r>
            <a:rPr lang="fr-FR" dirty="0" err="1" smtClean="0"/>
            <a:t>profiling</a:t>
          </a:r>
          <a:endParaRPr lang="fr-FR" dirty="0"/>
        </a:p>
      </dgm:t>
    </dgm:pt>
    <dgm:pt modelId="{B619162D-AFEF-4580-ABE1-8B6B643767F4}" type="parTrans" cxnId="{A11CE90E-EA49-4062-8A11-3DC1F2B9486E}">
      <dgm:prSet/>
      <dgm:spPr/>
      <dgm:t>
        <a:bodyPr/>
        <a:lstStyle/>
        <a:p>
          <a:pPr algn="l"/>
          <a:endParaRPr lang="fr-FR"/>
        </a:p>
      </dgm:t>
    </dgm:pt>
    <dgm:pt modelId="{B76A8B5F-3979-4527-9516-2CE65E8A1AE0}" type="sibTrans" cxnId="{A11CE90E-EA49-4062-8A11-3DC1F2B9486E}">
      <dgm:prSet/>
      <dgm:spPr/>
      <dgm:t>
        <a:bodyPr/>
        <a:lstStyle/>
        <a:p>
          <a:pPr algn="l"/>
          <a:endParaRPr lang="fr-FR"/>
        </a:p>
      </dgm:t>
    </dgm:pt>
    <dgm:pt modelId="{A29A66D6-F490-4CD9-BE4F-56B8474CAD7E}" type="pres">
      <dgm:prSet presAssocID="{A4C5EFDE-C520-48DF-BA59-B63B31DE18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2012A2-B22E-4674-9130-50B313AFF532}" type="pres">
      <dgm:prSet presAssocID="{793B921C-04E6-4812-BE0C-4F14BD23569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9F8A5B-EFD3-4118-84A2-0107C8171690}" type="pres">
      <dgm:prSet presAssocID="{B377D25F-7032-4387-ADB9-103AE860C745}" presName="sibTrans" presStyleLbl="sibTrans2D1" presStyleIdx="0" presStyleCnt="2"/>
      <dgm:spPr/>
      <dgm:t>
        <a:bodyPr/>
        <a:lstStyle/>
        <a:p>
          <a:endParaRPr lang="fr-FR"/>
        </a:p>
      </dgm:t>
    </dgm:pt>
    <dgm:pt modelId="{569523C1-36BF-441B-B9B7-0A76DEFF37E1}" type="pres">
      <dgm:prSet presAssocID="{B377D25F-7032-4387-ADB9-103AE860C745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BB683081-14D8-48E3-9160-91339A62B308}" type="pres">
      <dgm:prSet presAssocID="{8E9F8D96-C0A7-4BA3-BED0-D76B29A4E3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C734C8-7C0E-4436-90BB-BBAF20C90E00}" type="pres">
      <dgm:prSet presAssocID="{20183448-1588-4EF2-B8EA-19C2E08969CD}" presName="sibTrans" presStyleLbl="sibTrans2D1" presStyleIdx="1" presStyleCnt="2"/>
      <dgm:spPr/>
      <dgm:t>
        <a:bodyPr/>
        <a:lstStyle/>
        <a:p>
          <a:endParaRPr lang="fr-FR"/>
        </a:p>
      </dgm:t>
    </dgm:pt>
    <dgm:pt modelId="{597283E3-FFAA-48D1-B3EA-045B9C5607BD}" type="pres">
      <dgm:prSet presAssocID="{20183448-1588-4EF2-B8EA-19C2E08969CD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B4F4EC21-3BF2-40E0-A85D-391891A4FB87}" type="pres">
      <dgm:prSet presAssocID="{C28B4E86-0F4E-40AC-B5CF-A390386C35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BC81BC1-E387-4052-AF2B-D0EDEBEF27BB}" type="presOf" srcId="{A4C5EFDE-C520-48DF-BA59-B63B31DE18FA}" destId="{A29A66D6-F490-4CD9-BE4F-56B8474CAD7E}" srcOrd="0" destOrd="0" presId="urn:microsoft.com/office/officeart/2005/8/layout/process1"/>
    <dgm:cxn modelId="{3D910EE6-0AFE-4BE9-9FCB-2570F0DD097B}" type="presOf" srcId="{B377D25F-7032-4387-ADB9-103AE860C745}" destId="{569523C1-36BF-441B-B9B7-0A76DEFF37E1}" srcOrd="1" destOrd="0" presId="urn:microsoft.com/office/officeart/2005/8/layout/process1"/>
    <dgm:cxn modelId="{33C263AF-A9C4-46F9-93BF-9CE5EDEBE82B}" srcId="{A4C5EFDE-C520-48DF-BA59-B63B31DE18FA}" destId="{8E9F8D96-C0A7-4BA3-BED0-D76B29A4E3FA}" srcOrd="1" destOrd="0" parTransId="{620658D3-5894-43D5-B571-78E9A9C9DCB5}" sibTransId="{20183448-1588-4EF2-B8EA-19C2E08969CD}"/>
    <dgm:cxn modelId="{1592017F-8E35-485E-BBD4-194D932C78FC}" type="presOf" srcId="{20183448-1588-4EF2-B8EA-19C2E08969CD}" destId="{597283E3-FFAA-48D1-B3EA-045B9C5607BD}" srcOrd="1" destOrd="0" presId="urn:microsoft.com/office/officeart/2005/8/layout/process1"/>
    <dgm:cxn modelId="{39E6E9EC-2105-46E1-83C4-B03725E71D22}" srcId="{A4C5EFDE-C520-48DF-BA59-B63B31DE18FA}" destId="{793B921C-04E6-4812-BE0C-4F14BD23569E}" srcOrd="0" destOrd="0" parTransId="{E1060F51-46CF-41CD-9C28-B8F685CF886E}" sibTransId="{B377D25F-7032-4387-ADB9-103AE860C745}"/>
    <dgm:cxn modelId="{7853136D-B932-4025-AA5E-66F0305348FE}" type="presOf" srcId="{8E9F8D96-C0A7-4BA3-BED0-D76B29A4E3FA}" destId="{BB683081-14D8-48E3-9160-91339A62B308}" srcOrd="0" destOrd="0" presId="urn:microsoft.com/office/officeart/2005/8/layout/process1"/>
    <dgm:cxn modelId="{921C5645-3287-4B61-A3F8-4FB73390A26D}" type="presOf" srcId="{20183448-1588-4EF2-B8EA-19C2E08969CD}" destId="{47C734C8-7C0E-4436-90BB-BBAF20C90E00}" srcOrd="0" destOrd="0" presId="urn:microsoft.com/office/officeart/2005/8/layout/process1"/>
    <dgm:cxn modelId="{4A52A618-A064-4FC8-B1D9-083A87BE1210}" type="presOf" srcId="{793B921C-04E6-4812-BE0C-4F14BD23569E}" destId="{2E2012A2-B22E-4674-9130-50B313AFF532}" srcOrd="0" destOrd="0" presId="urn:microsoft.com/office/officeart/2005/8/layout/process1"/>
    <dgm:cxn modelId="{D97938ED-3CE3-4B0E-BE28-E7F13D7AFB44}" type="presOf" srcId="{B377D25F-7032-4387-ADB9-103AE860C745}" destId="{BD9F8A5B-EFD3-4118-84A2-0107C8171690}" srcOrd="0" destOrd="0" presId="urn:microsoft.com/office/officeart/2005/8/layout/process1"/>
    <dgm:cxn modelId="{4F26A808-09B3-49BA-B94E-1FE2EAC0F003}" type="presOf" srcId="{C28B4E86-0F4E-40AC-B5CF-A390386C3565}" destId="{B4F4EC21-3BF2-40E0-A85D-391891A4FB87}" srcOrd="0" destOrd="0" presId="urn:microsoft.com/office/officeart/2005/8/layout/process1"/>
    <dgm:cxn modelId="{A11CE90E-EA49-4062-8A11-3DC1F2B9486E}" srcId="{A4C5EFDE-C520-48DF-BA59-B63B31DE18FA}" destId="{C28B4E86-0F4E-40AC-B5CF-A390386C3565}" srcOrd="2" destOrd="0" parTransId="{B619162D-AFEF-4580-ABE1-8B6B643767F4}" sibTransId="{B76A8B5F-3979-4527-9516-2CE65E8A1AE0}"/>
    <dgm:cxn modelId="{12156B5F-4D87-42B9-8B73-DEA91C6337D1}" type="presParOf" srcId="{A29A66D6-F490-4CD9-BE4F-56B8474CAD7E}" destId="{2E2012A2-B22E-4674-9130-50B313AFF532}" srcOrd="0" destOrd="0" presId="urn:microsoft.com/office/officeart/2005/8/layout/process1"/>
    <dgm:cxn modelId="{691BAAED-4B92-4E2F-B86A-FCFB367D8648}" type="presParOf" srcId="{A29A66D6-F490-4CD9-BE4F-56B8474CAD7E}" destId="{BD9F8A5B-EFD3-4118-84A2-0107C8171690}" srcOrd="1" destOrd="0" presId="urn:microsoft.com/office/officeart/2005/8/layout/process1"/>
    <dgm:cxn modelId="{81398393-7094-4D19-AD98-9E177B49FC14}" type="presParOf" srcId="{BD9F8A5B-EFD3-4118-84A2-0107C8171690}" destId="{569523C1-36BF-441B-B9B7-0A76DEFF37E1}" srcOrd="0" destOrd="0" presId="urn:microsoft.com/office/officeart/2005/8/layout/process1"/>
    <dgm:cxn modelId="{20ABD0F8-4432-4B04-8929-AFFF9873EEF3}" type="presParOf" srcId="{A29A66D6-F490-4CD9-BE4F-56B8474CAD7E}" destId="{BB683081-14D8-48E3-9160-91339A62B308}" srcOrd="2" destOrd="0" presId="urn:microsoft.com/office/officeart/2005/8/layout/process1"/>
    <dgm:cxn modelId="{FBEBEF51-77E9-4C82-8A74-FD9A9BD0CF1F}" type="presParOf" srcId="{A29A66D6-F490-4CD9-BE4F-56B8474CAD7E}" destId="{47C734C8-7C0E-4436-90BB-BBAF20C90E00}" srcOrd="3" destOrd="0" presId="urn:microsoft.com/office/officeart/2005/8/layout/process1"/>
    <dgm:cxn modelId="{C4EE413A-1826-46D6-A0C9-C06B8762B905}" type="presParOf" srcId="{47C734C8-7C0E-4436-90BB-BBAF20C90E00}" destId="{597283E3-FFAA-48D1-B3EA-045B9C5607BD}" srcOrd="0" destOrd="0" presId="urn:microsoft.com/office/officeart/2005/8/layout/process1"/>
    <dgm:cxn modelId="{1EB11948-13E5-43A3-BB57-6216E055F402}" type="presParOf" srcId="{A29A66D6-F490-4CD9-BE4F-56B8474CAD7E}" destId="{B4F4EC21-3BF2-40E0-A85D-391891A4FB8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C5EFDE-C520-48DF-BA59-B63B31DE18F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3B921C-04E6-4812-BE0C-4F14BD23569E}">
      <dgm:prSet phldrT="[Texte]"/>
      <dgm:spPr/>
      <dgm:t>
        <a:bodyPr/>
        <a:lstStyle/>
        <a:p>
          <a:pPr algn="l"/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mobilities</a:t>
          </a:r>
          <a:endParaRPr lang="fr-FR" dirty="0"/>
        </a:p>
      </dgm:t>
    </dgm:pt>
    <dgm:pt modelId="{E1060F51-46CF-41CD-9C28-B8F685CF886E}" type="parTrans" cxnId="{39E6E9EC-2105-46E1-83C4-B03725E71D22}">
      <dgm:prSet/>
      <dgm:spPr/>
      <dgm:t>
        <a:bodyPr/>
        <a:lstStyle/>
        <a:p>
          <a:pPr algn="l"/>
          <a:endParaRPr lang="fr-FR"/>
        </a:p>
      </dgm:t>
    </dgm:pt>
    <dgm:pt modelId="{B377D25F-7032-4387-ADB9-103AE860C745}" type="sibTrans" cxnId="{39E6E9EC-2105-46E1-83C4-B03725E71D22}">
      <dgm:prSet/>
      <dgm:spPr/>
      <dgm:t>
        <a:bodyPr/>
        <a:lstStyle/>
        <a:p>
          <a:pPr algn="l"/>
          <a:endParaRPr lang="fr-FR"/>
        </a:p>
      </dgm:t>
    </dgm:pt>
    <dgm:pt modelId="{8E9F8D96-C0A7-4BA3-BED0-D76B29A4E3FA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lifetimes</a:t>
          </a:r>
          <a:endParaRPr lang="fr-FR" dirty="0"/>
        </a:p>
      </dgm:t>
    </dgm:pt>
    <dgm:pt modelId="{620658D3-5894-43D5-B571-78E9A9C9DCB5}" type="parTrans" cxnId="{33C263AF-A9C4-46F9-93BF-9CE5EDEBE82B}">
      <dgm:prSet/>
      <dgm:spPr/>
      <dgm:t>
        <a:bodyPr/>
        <a:lstStyle/>
        <a:p>
          <a:pPr algn="l"/>
          <a:endParaRPr lang="fr-FR"/>
        </a:p>
      </dgm:t>
    </dgm:pt>
    <dgm:pt modelId="{20183448-1588-4EF2-B8EA-19C2E08969CD}" type="sibTrans" cxnId="{33C263AF-A9C4-46F9-93BF-9CE5EDEBE82B}">
      <dgm:prSet/>
      <dgm:spPr/>
      <dgm:t>
        <a:bodyPr/>
        <a:lstStyle/>
        <a:p>
          <a:pPr algn="l"/>
          <a:endParaRPr lang="fr-FR"/>
        </a:p>
      </dgm:t>
    </dgm:pt>
    <dgm:pt modelId="{C28B4E86-0F4E-40AC-B5CF-A390386C3565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fr-FR" dirty="0" smtClean="0"/>
            <a:t>Electric </a:t>
          </a:r>
          <a:r>
            <a:rPr lang="fr-FR" dirty="0" err="1" smtClean="0"/>
            <a:t>field</a:t>
          </a:r>
          <a:r>
            <a:rPr lang="fr-FR" dirty="0" smtClean="0"/>
            <a:t> </a:t>
          </a:r>
          <a:r>
            <a:rPr lang="fr-FR" dirty="0" err="1" smtClean="0"/>
            <a:t>profiling</a:t>
          </a:r>
          <a:endParaRPr lang="fr-FR" dirty="0"/>
        </a:p>
      </dgm:t>
    </dgm:pt>
    <dgm:pt modelId="{B619162D-AFEF-4580-ABE1-8B6B643767F4}" type="parTrans" cxnId="{A11CE90E-EA49-4062-8A11-3DC1F2B9486E}">
      <dgm:prSet/>
      <dgm:spPr/>
      <dgm:t>
        <a:bodyPr/>
        <a:lstStyle/>
        <a:p>
          <a:pPr algn="l"/>
          <a:endParaRPr lang="fr-FR"/>
        </a:p>
      </dgm:t>
    </dgm:pt>
    <dgm:pt modelId="{B76A8B5F-3979-4527-9516-2CE65E8A1AE0}" type="sibTrans" cxnId="{A11CE90E-EA49-4062-8A11-3DC1F2B9486E}">
      <dgm:prSet/>
      <dgm:spPr/>
      <dgm:t>
        <a:bodyPr/>
        <a:lstStyle/>
        <a:p>
          <a:pPr algn="l"/>
          <a:endParaRPr lang="fr-FR"/>
        </a:p>
      </dgm:t>
    </dgm:pt>
    <dgm:pt modelId="{A29A66D6-F490-4CD9-BE4F-56B8474CAD7E}" type="pres">
      <dgm:prSet presAssocID="{A4C5EFDE-C520-48DF-BA59-B63B31DE18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2012A2-B22E-4674-9130-50B313AFF532}" type="pres">
      <dgm:prSet presAssocID="{793B921C-04E6-4812-BE0C-4F14BD23569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9F8A5B-EFD3-4118-84A2-0107C8171690}" type="pres">
      <dgm:prSet presAssocID="{B377D25F-7032-4387-ADB9-103AE860C745}" presName="sibTrans" presStyleLbl="sibTrans2D1" presStyleIdx="0" presStyleCnt="2"/>
      <dgm:spPr/>
      <dgm:t>
        <a:bodyPr/>
        <a:lstStyle/>
        <a:p>
          <a:endParaRPr lang="fr-FR"/>
        </a:p>
      </dgm:t>
    </dgm:pt>
    <dgm:pt modelId="{569523C1-36BF-441B-B9B7-0A76DEFF37E1}" type="pres">
      <dgm:prSet presAssocID="{B377D25F-7032-4387-ADB9-103AE860C745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BB683081-14D8-48E3-9160-91339A62B308}" type="pres">
      <dgm:prSet presAssocID="{8E9F8D96-C0A7-4BA3-BED0-D76B29A4E3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C734C8-7C0E-4436-90BB-BBAF20C90E00}" type="pres">
      <dgm:prSet presAssocID="{20183448-1588-4EF2-B8EA-19C2E08969CD}" presName="sibTrans" presStyleLbl="sibTrans2D1" presStyleIdx="1" presStyleCnt="2"/>
      <dgm:spPr/>
      <dgm:t>
        <a:bodyPr/>
        <a:lstStyle/>
        <a:p>
          <a:endParaRPr lang="fr-FR"/>
        </a:p>
      </dgm:t>
    </dgm:pt>
    <dgm:pt modelId="{597283E3-FFAA-48D1-B3EA-045B9C5607BD}" type="pres">
      <dgm:prSet presAssocID="{20183448-1588-4EF2-B8EA-19C2E08969CD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B4F4EC21-3BF2-40E0-A85D-391891A4FB87}" type="pres">
      <dgm:prSet presAssocID="{C28B4E86-0F4E-40AC-B5CF-A390386C35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D5CB880-BDA4-404F-A748-B84158D74791}" type="presOf" srcId="{20183448-1588-4EF2-B8EA-19C2E08969CD}" destId="{597283E3-FFAA-48D1-B3EA-045B9C5607BD}" srcOrd="1" destOrd="0" presId="urn:microsoft.com/office/officeart/2005/8/layout/process1"/>
    <dgm:cxn modelId="{33C263AF-A9C4-46F9-93BF-9CE5EDEBE82B}" srcId="{A4C5EFDE-C520-48DF-BA59-B63B31DE18FA}" destId="{8E9F8D96-C0A7-4BA3-BED0-D76B29A4E3FA}" srcOrd="1" destOrd="0" parTransId="{620658D3-5894-43D5-B571-78E9A9C9DCB5}" sibTransId="{20183448-1588-4EF2-B8EA-19C2E08969CD}"/>
    <dgm:cxn modelId="{C3C97FD5-9964-48CA-B48F-09D553EBBDED}" type="presOf" srcId="{B377D25F-7032-4387-ADB9-103AE860C745}" destId="{569523C1-36BF-441B-B9B7-0A76DEFF37E1}" srcOrd="1" destOrd="0" presId="urn:microsoft.com/office/officeart/2005/8/layout/process1"/>
    <dgm:cxn modelId="{F146ED77-73A5-4BFC-B160-D76FBC1BB2E5}" type="presOf" srcId="{C28B4E86-0F4E-40AC-B5CF-A390386C3565}" destId="{B4F4EC21-3BF2-40E0-A85D-391891A4FB87}" srcOrd="0" destOrd="0" presId="urn:microsoft.com/office/officeart/2005/8/layout/process1"/>
    <dgm:cxn modelId="{541026F6-D37E-41B1-A94F-22EB86D9CA73}" type="presOf" srcId="{A4C5EFDE-C520-48DF-BA59-B63B31DE18FA}" destId="{A29A66D6-F490-4CD9-BE4F-56B8474CAD7E}" srcOrd="0" destOrd="0" presId="urn:microsoft.com/office/officeart/2005/8/layout/process1"/>
    <dgm:cxn modelId="{39E6E9EC-2105-46E1-83C4-B03725E71D22}" srcId="{A4C5EFDE-C520-48DF-BA59-B63B31DE18FA}" destId="{793B921C-04E6-4812-BE0C-4F14BD23569E}" srcOrd="0" destOrd="0" parTransId="{E1060F51-46CF-41CD-9C28-B8F685CF886E}" sibTransId="{B377D25F-7032-4387-ADB9-103AE860C745}"/>
    <dgm:cxn modelId="{7DC41679-7FEA-478B-9630-42DAE0864624}" type="presOf" srcId="{B377D25F-7032-4387-ADB9-103AE860C745}" destId="{BD9F8A5B-EFD3-4118-84A2-0107C8171690}" srcOrd="0" destOrd="0" presId="urn:microsoft.com/office/officeart/2005/8/layout/process1"/>
    <dgm:cxn modelId="{5C59B54D-AD17-4405-A303-01D279E23F48}" type="presOf" srcId="{20183448-1588-4EF2-B8EA-19C2E08969CD}" destId="{47C734C8-7C0E-4436-90BB-BBAF20C90E00}" srcOrd="0" destOrd="0" presId="urn:microsoft.com/office/officeart/2005/8/layout/process1"/>
    <dgm:cxn modelId="{7411CADE-6194-4A2A-8D99-21B4C77E98F3}" type="presOf" srcId="{793B921C-04E6-4812-BE0C-4F14BD23569E}" destId="{2E2012A2-B22E-4674-9130-50B313AFF532}" srcOrd="0" destOrd="0" presId="urn:microsoft.com/office/officeart/2005/8/layout/process1"/>
    <dgm:cxn modelId="{3F8D1C2F-63B6-4670-8603-B645E5624BAE}" type="presOf" srcId="{8E9F8D96-C0A7-4BA3-BED0-D76B29A4E3FA}" destId="{BB683081-14D8-48E3-9160-91339A62B308}" srcOrd="0" destOrd="0" presId="urn:microsoft.com/office/officeart/2005/8/layout/process1"/>
    <dgm:cxn modelId="{A11CE90E-EA49-4062-8A11-3DC1F2B9486E}" srcId="{A4C5EFDE-C520-48DF-BA59-B63B31DE18FA}" destId="{C28B4E86-0F4E-40AC-B5CF-A390386C3565}" srcOrd="2" destOrd="0" parTransId="{B619162D-AFEF-4580-ABE1-8B6B643767F4}" sibTransId="{B76A8B5F-3979-4527-9516-2CE65E8A1AE0}"/>
    <dgm:cxn modelId="{499E2A0B-3BB8-460C-8C49-2A9C9F821B93}" type="presParOf" srcId="{A29A66D6-F490-4CD9-BE4F-56B8474CAD7E}" destId="{2E2012A2-B22E-4674-9130-50B313AFF532}" srcOrd="0" destOrd="0" presId="urn:microsoft.com/office/officeart/2005/8/layout/process1"/>
    <dgm:cxn modelId="{534A5731-0134-4AF9-8139-F8EC10ED091F}" type="presParOf" srcId="{A29A66D6-F490-4CD9-BE4F-56B8474CAD7E}" destId="{BD9F8A5B-EFD3-4118-84A2-0107C8171690}" srcOrd="1" destOrd="0" presId="urn:microsoft.com/office/officeart/2005/8/layout/process1"/>
    <dgm:cxn modelId="{BD0E9F5F-C50A-4379-8A24-18D1A75808F3}" type="presParOf" srcId="{BD9F8A5B-EFD3-4118-84A2-0107C8171690}" destId="{569523C1-36BF-441B-B9B7-0A76DEFF37E1}" srcOrd="0" destOrd="0" presId="urn:microsoft.com/office/officeart/2005/8/layout/process1"/>
    <dgm:cxn modelId="{78A61FDE-EAC5-45F2-AEF7-4323F713AD3D}" type="presParOf" srcId="{A29A66D6-F490-4CD9-BE4F-56B8474CAD7E}" destId="{BB683081-14D8-48E3-9160-91339A62B308}" srcOrd="2" destOrd="0" presId="urn:microsoft.com/office/officeart/2005/8/layout/process1"/>
    <dgm:cxn modelId="{3B7A7102-DF57-4213-B1A9-BEA1A3E236EA}" type="presParOf" srcId="{A29A66D6-F490-4CD9-BE4F-56B8474CAD7E}" destId="{47C734C8-7C0E-4436-90BB-BBAF20C90E00}" srcOrd="3" destOrd="0" presId="urn:microsoft.com/office/officeart/2005/8/layout/process1"/>
    <dgm:cxn modelId="{40E83D69-5EEF-4494-AE55-B3F5C6593EBD}" type="presParOf" srcId="{47C734C8-7C0E-4436-90BB-BBAF20C90E00}" destId="{597283E3-FFAA-48D1-B3EA-045B9C5607BD}" srcOrd="0" destOrd="0" presId="urn:microsoft.com/office/officeart/2005/8/layout/process1"/>
    <dgm:cxn modelId="{80591B94-8E5F-4513-A738-22CEEE3D5C6C}" type="presParOf" srcId="{A29A66D6-F490-4CD9-BE4F-56B8474CAD7E}" destId="{B4F4EC21-3BF2-40E0-A85D-391891A4FB8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C5EFDE-C520-48DF-BA59-B63B31DE18F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93B921C-04E6-4812-BE0C-4F14BD23569E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mobilities</a:t>
          </a:r>
          <a:endParaRPr lang="fr-FR" dirty="0"/>
        </a:p>
      </dgm:t>
    </dgm:pt>
    <dgm:pt modelId="{E1060F51-46CF-41CD-9C28-B8F685CF886E}" type="parTrans" cxnId="{39E6E9EC-2105-46E1-83C4-B03725E71D22}">
      <dgm:prSet/>
      <dgm:spPr/>
      <dgm:t>
        <a:bodyPr/>
        <a:lstStyle/>
        <a:p>
          <a:pPr algn="l"/>
          <a:endParaRPr lang="fr-FR"/>
        </a:p>
      </dgm:t>
    </dgm:pt>
    <dgm:pt modelId="{B377D25F-7032-4387-ADB9-103AE860C745}" type="sibTrans" cxnId="{39E6E9EC-2105-46E1-83C4-B03725E71D22}">
      <dgm:prSet/>
      <dgm:spPr/>
      <dgm:t>
        <a:bodyPr/>
        <a:lstStyle/>
        <a:p>
          <a:pPr algn="l"/>
          <a:endParaRPr lang="fr-FR"/>
        </a:p>
      </dgm:t>
    </dgm:pt>
    <dgm:pt modelId="{8E9F8D96-C0A7-4BA3-BED0-D76B29A4E3FA}">
      <dgm:prSet phldrT="[Texte]"/>
      <dgm:spPr/>
      <dgm:t>
        <a:bodyPr/>
        <a:lstStyle/>
        <a:p>
          <a:pPr algn="l"/>
          <a:r>
            <a:rPr lang="fr-FR" dirty="0" err="1" smtClean="0"/>
            <a:t>Determination</a:t>
          </a:r>
          <a:r>
            <a:rPr lang="fr-FR" dirty="0" smtClean="0"/>
            <a:t> of </a:t>
          </a:r>
          <a:r>
            <a:rPr lang="fr-FR" dirty="0" err="1" smtClean="0"/>
            <a:t>lifetimes</a:t>
          </a:r>
          <a:endParaRPr lang="fr-FR" dirty="0"/>
        </a:p>
      </dgm:t>
    </dgm:pt>
    <dgm:pt modelId="{620658D3-5894-43D5-B571-78E9A9C9DCB5}" type="parTrans" cxnId="{33C263AF-A9C4-46F9-93BF-9CE5EDEBE82B}">
      <dgm:prSet/>
      <dgm:spPr/>
      <dgm:t>
        <a:bodyPr/>
        <a:lstStyle/>
        <a:p>
          <a:pPr algn="l"/>
          <a:endParaRPr lang="fr-FR"/>
        </a:p>
      </dgm:t>
    </dgm:pt>
    <dgm:pt modelId="{20183448-1588-4EF2-B8EA-19C2E08969CD}" type="sibTrans" cxnId="{33C263AF-A9C4-46F9-93BF-9CE5EDEBE82B}">
      <dgm:prSet/>
      <dgm:spPr/>
      <dgm:t>
        <a:bodyPr/>
        <a:lstStyle/>
        <a:p>
          <a:pPr algn="l"/>
          <a:endParaRPr lang="fr-FR"/>
        </a:p>
      </dgm:t>
    </dgm:pt>
    <dgm:pt modelId="{C28B4E86-0F4E-40AC-B5CF-A390386C3565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fr-FR" dirty="0" smtClean="0"/>
            <a:t>Electric </a:t>
          </a:r>
          <a:r>
            <a:rPr lang="fr-FR" dirty="0" err="1" smtClean="0"/>
            <a:t>field</a:t>
          </a:r>
          <a:r>
            <a:rPr lang="fr-FR" dirty="0" smtClean="0"/>
            <a:t> </a:t>
          </a:r>
          <a:r>
            <a:rPr lang="fr-FR" dirty="0" err="1" smtClean="0"/>
            <a:t>profiling</a:t>
          </a:r>
          <a:endParaRPr lang="fr-FR" dirty="0"/>
        </a:p>
      </dgm:t>
    </dgm:pt>
    <dgm:pt modelId="{B619162D-AFEF-4580-ABE1-8B6B643767F4}" type="parTrans" cxnId="{A11CE90E-EA49-4062-8A11-3DC1F2B9486E}">
      <dgm:prSet/>
      <dgm:spPr/>
      <dgm:t>
        <a:bodyPr/>
        <a:lstStyle/>
        <a:p>
          <a:pPr algn="l"/>
          <a:endParaRPr lang="fr-FR"/>
        </a:p>
      </dgm:t>
    </dgm:pt>
    <dgm:pt modelId="{B76A8B5F-3979-4527-9516-2CE65E8A1AE0}" type="sibTrans" cxnId="{A11CE90E-EA49-4062-8A11-3DC1F2B9486E}">
      <dgm:prSet/>
      <dgm:spPr/>
      <dgm:t>
        <a:bodyPr/>
        <a:lstStyle/>
        <a:p>
          <a:pPr algn="l"/>
          <a:endParaRPr lang="fr-FR"/>
        </a:p>
      </dgm:t>
    </dgm:pt>
    <dgm:pt modelId="{A29A66D6-F490-4CD9-BE4F-56B8474CAD7E}" type="pres">
      <dgm:prSet presAssocID="{A4C5EFDE-C520-48DF-BA59-B63B31DE18F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E2012A2-B22E-4674-9130-50B313AFF532}" type="pres">
      <dgm:prSet presAssocID="{793B921C-04E6-4812-BE0C-4F14BD23569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D9F8A5B-EFD3-4118-84A2-0107C8171690}" type="pres">
      <dgm:prSet presAssocID="{B377D25F-7032-4387-ADB9-103AE860C745}" presName="sibTrans" presStyleLbl="sibTrans2D1" presStyleIdx="0" presStyleCnt="2"/>
      <dgm:spPr/>
      <dgm:t>
        <a:bodyPr/>
        <a:lstStyle/>
        <a:p>
          <a:endParaRPr lang="fr-FR"/>
        </a:p>
      </dgm:t>
    </dgm:pt>
    <dgm:pt modelId="{569523C1-36BF-441B-B9B7-0A76DEFF37E1}" type="pres">
      <dgm:prSet presAssocID="{B377D25F-7032-4387-ADB9-103AE860C745}" presName="connectorText" presStyleLbl="sibTrans2D1" presStyleIdx="0" presStyleCnt="2"/>
      <dgm:spPr/>
      <dgm:t>
        <a:bodyPr/>
        <a:lstStyle/>
        <a:p>
          <a:endParaRPr lang="fr-FR"/>
        </a:p>
      </dgm:t>
    </dgm:pt>
    <dgm:pt modelId="{BB683081-14D8-48E3-9160-91339A62B308}" type="pres">
      <dgm:prSet presAssocID="{8E9F8D96-C0A7-4BA3-BED0-D76B29A4E3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C734C8-7C0E-4436-90BB-BBAF20C90E00}" type="pres">
      <dgm:prSet presAssocID="{20183448-1588-4EF2-B8EA-19C2E08969CD}" presName="sibTrans" presStyleLbl="sibTrans2D1" presStyleIdx="1" presStyleCnt="2"/>
      <dgm:spPr/>
      <dgm:t>
        <a:bodyPr/>
        <a:lstStyle/>
        <a:p>
          <a:endParaRPr lang="fr-FR"/>
        </a:p>
      </dgm:t>
    </dgm:pt>
    <dgm:pt modelId="{597283E3-FFAA-48D1-B3EA-045B9C5607BD}" type="pres">
      <dgm:prSet presAssocID="{20183448-1588-4EF2-B8EA-19C2E08969CD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B4F4EC21-3BF2-40E0-A85D-391891A4FB87}" type="pres">
      <dgm:prSet presAssocID="{C28B4E86-0F4E-40AC-B5CF-A390386C356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8C3200-08A2-4515-8D78-B1EA96F136E4}" type="presOf" srcId="{8E9F8D96-C0A7-4BA3-BED0-D76B29A4E3FA}" destId="{BB683081-14D8-48E3-9160-91339A62B308}" srcOrd="0" destOrd="0" presId="urn:microsoft.com/office/officeart/2005/8/layout/process1"/>
    <dgm:cxn modelId="{1DEF3E7D-D0E2-4F58-B676-CF9E4A458311}" type="presOf" srcId="{20183448-1588-4EF2-B8EA-19C2E08969CD}" destId="{597283E3-FFAA-48D1-B3EA-045B9C5607BD}" srcOrd="1" destOrd="0" presId="urn:microsoft.com/office/officeart/2005/8/layout/process1"/>
    <dgm:cxn modelId="{E12B68F6-0701-4C40-9F68-D25D69FB23F0}" type="presOf" srcId="{C28B4E86-0F4E-40AC-B5CF-A390386C3565}" destId="{B4F4EC21-3BF2-40E0-A85D-391891A4FB87}" srcOrd="0" destOrd="0" presId="urn:microsoft.com/office/officeart/2005/8/layout/process1"/>
    <dgm:cxn modelId="{33C263AF-A9C4-46F9-93BF-9CE5EDEBE82B}" srcId="{A4C5EFDE-C520-48DF-BA59-B63B31DE18FA}" destId="{8E9F8D96-C0A7-4BA3-BED0-D76B29A4E3FA}" srcOrd="1" destOrd="0" parTransId="{620658D3-5894-43D5-B571-78E9A9C9DCB5}" sibTransId="{20183448-1588-4EF2-B8EA-19C2E08969CD}"/>
    <dgm:cxn modelId="{0FA60788-E775-4346-BBEA-7E6DF82EA473}" type="presOf" srcId="{20183448-1588-4EF2-B8EA-19C2E08969CD}" destId="{47C734C8-7C0E-4436-90BB-BBAF20C90E00}" srcOrd="0" destOrd="0" presId="urn:microsoft.com/office/officeart/2005/8/layout/process1"/>
    <dgm:cxn modelId="{13265A97-E6D3-4CE9-A370-712140728D24}" type="presOf" srcId="{B377D25F-7032-4387-ADB9-103AE860C745}" destId="{569523C1-36BF-441B-B9B7-0A76DEFF37E1}" srcOrd="1" destOrd="0" presId="urn:microsoft.com/office/officeart/2005/8/layout/process1"/>
    <dgm:cxn modelId="{39E6E9EC-2105-46E1-83C4-B03725E71D22}" srcId="{A4C5EFDE-C520-48DF-BA59-B63B31DE18FA}" destId="{793B921C-04E6-4812-BE0C-4F14BD23569E}" srcOrd="0" destOrd="0" parTransId="{E1060F51-46CF-41CD-9C28-B8F685CF886E}" sibTransId="{B377D25F-7032-4387-ADB9-103AE860C745}"/>
    <dgm:cxn modelId="{157DFD31-DB5C-4816-B588-0CEA2DD7671B}" type="presOf" srcId="{B377D25F-7032-4387-ADB9-103AE860C745}" destId="{BD9F8A5B-EFD3-4118-84A2-0107C8171690}" srcOrd="0" destOrd="0" presId="urn:microsoft.com/office/officeart/2005/8/layout/process1"/>
    <dgm:cxn modelId="{BF8D4847-0788-426F-8DCE-A8D85EE88D3A}" type="presOf" srcId="{793B921C-04E6-4812-BE0C-4F14BD23569E}" destId="{2E2012A2-B22E-4674-9130-50B313AFF532}" srcOrd="0" destOrd="0" presId="urn:microsoft.com/office/officeart/2005/8/layout/process1"/>
    <dgm:cxn modelId="{A11CE90E-EA49-4062-8A11-3DC1F2B9486E}" srcId="{A4C5EFDE-C520-48DF-BA59-B63B31DE18FA}" destId="{C28B4E86-0F4E-40AC-B5CF-A390386C3565}" srcOrd="2" destOrd="0" parTransId="{B619162D-AFEF-4580-ABE1-8B6B643767F4}" sibTransId="{B76A8B5F-3979-4527-9516-2CE65E8A1AE0}"/>
    <dgm:cxn modelId="{9E221566-7B82-4B26-ADDA-8D46E620F515}" type="presOf" srcId="{A4C5EFDE-C520-48DF-BA59-B63B31DE18FA}" destId="{A29A66D6-F490-4CD9-BE4F-56B8474CAD7E}" srcOrd="0" destOrd="0" presId="urn:microsoft.com/office/officeart/2005/8/layout/process1"/>
    <dgm:cxn modelId="{E1648A59-A761-448E-A8DB-C0B3338AB0D6}" type="presParOf" srcId="{A29A66D6-F490-4CD9-BE4F-56B8474CAD7E}" destId="{2E2012A2-B22E-4674-9130-50B313AFF532}" srcOrd="0" destOrd="0" presId="urn:microsoft.com/office/officeart/2005/8/layout/process1"/>
    <dgm:cxn modelId="{7DCD26C1-46D3-465F-87D3-3A472A4239BD}" type="presParOf" srcId="{A29A66D6-F490-4CD9-BE4F-56B8474CAD7E}" destId="{BD9F8A5B-EFD3-4118-84A2-0107C8171690}" srcOrd="1" destOrd="0" presId="urn:microsoft.com/office/officeart/2005/8/layout/process1"/>
    <dgm:cxn modelId="{D88AD65F-BAB8-4653-88A0-BA056093E825}" type="presParOf" srcId="{BD9F8A5B-EFD3-4118-84A2-0107C8171690}" destId="{569523C1-36BF-441B-B9B7-0A76DEFF37E1}" srcOrd="0" destOrd="0" presId="urn:microsoft.com/office/officeart/2005/8/layout/process1"/>
    <dgm:cxn modelId="{984AE49E-E665-4F17-A48B-7CB022AA0051}" type="presParOf" srcId="{A29A66D6-F490-4CD9-BE4F-56B8474CAD7E}" destId="{BB683081-14D8-48E3-9160-91339A62B308}" srcOrd="2" destOrd="0" presId="urn:microsoft.com/office/officeart/2005/8/layout/process1"/>
    <dgm:cxn modelId="{E3C43E55-1A21-4222-845C-CF86434C7CD2}" type="presParOf" srcId="{A29A66D6-F490-4CD9-BE4F-56B8474CAD7E}" destId="{47C734C8-7C0E-4436-90BB-BBAF20C90E00}" srcOrd="3" destOrd="0" presId="urn:microsoft.com/office/officeart/2005/8/layout/process1"/>
    <dgm:cxn modelId="{5CF69426-53D4-4433-8FEB-72BD5E0B50F2}" type="presParOf" srcId="{47C734C8-7C0E-4436-90BB-BBAF20C90E00}" destId="{597283E3-FFAA-48D1-B3EA-045B9C5607BD}" srcOrd="0" destOrd="0" presId="urn:microsoft.com/office/officeart/2005/8/layout/process1"/>
    <dgm:cxn modelId="{C7A1D193-9E6F-4749-B069-D1A874DE1D16}" type="presParOf" srcId="{A29A66D6-F490-4CD9-BE4F-56B8474CAD7E}" destId="{B4F4EC21-3BF2-40E0-A85D-391891A4FB8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54498F-8B93-4B1A-B334-12FEE7545D90}">
      <dsp:nvSpPr>
        <dsp:cNvPr id="0" name=""/>
        <dsp:cNvSpPr/>
      </dsp:nvSpPr>
      <dsp:spPr>
        <a:xfrm>
          <a:off x="0" y="792138"/>
          <a:ext cx="8641080" cy="3240391"/>
        </a:xfrm>
        <a:prstGeom prst="rightArrow">
          <a:avLst/>
        </a:prstGeom>
        <a:solidFill>
          <a:srgbClr val="99CCFF">
            <a:alpha val="50196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1FA5C-CACC-4894-8001-5D3E2565CE09}">
      <dsp:nvSpPr>
        <dsp:cNvPr id="0" name=""/>
        <dsp:cNvSpPr/>
      </dsp:nvSpPr>
      <dsp:spPr>
        <a:xfrm>
          <a:off x="6236935" y="1602236"/>
          <a:ext cx="1540036" cy="1620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Packaging by </a:t>
          </a:r>
          <a:r>
            <a:rPr lang="en-US" sz="1600" kern="1200" dirty="0" err="1" smtClean="0"/>
            <a:t>CiViDec</a:t>
          </a:r>
          <a:endParaRPr lang="fr-FR" sz="1600" kern="1200" dirty="0"/>
        </a:p>
      </dsp:txBody>
      <dsp:txXfrm>
        <a:off x="6236935" y="1602236"/>
        <a:ext cx="1540036" cy="1620195"/>
      </dsp:txXfrm>
    </dsp:sp>
    <dsp:sp modelId="{F565BF9B-8DBD-4E97-B2B2-89EA78EF49EB}">
      <dsp:nvSpPr>
        <dsp:cNvPr id="0" name=""/>
        <dsp:cNvSpPr/>
      </dsp:nvSpPr>
      <dsp:spPr>
        <a:xfrm>
          <a:off x="4388892" y="1602236"/>
          <a:ext cx="1540036" cy="1620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Ti‑</a:t>
          </a:r>
          <a:r>
            <a:rPr lang="en-US" sz="1600" kern="1200" dirty="0" err="1" smtClean="0"/>
            <a:t>Au</a:t>
          </a:r>
          <a:r>
            <a:rPr lang="en-US" sz="1600" kern="1200" dirty="0" smtClean="0"/>
            <a:t> (10 nm / 50 nm) contacts deposited by sputtering in a clean room</a:t>
          </a:r>
        </a:p>
      </dsp:txBody>
      <dsp:txXfrm>
        <a:off x="4388892" y="1602236"/>
        <a:ext cx="1540036" cy="1620195"/>
      </dsp:txXfrm>
    </dsp:sp>
    <dsp:sp modelId="{E22782CF-DACD-42B0-9CC0-8885CC53A41C}">
      <dsp:nvSpPr>
        <dsp:cNvPr id="0" name=""/>
        <dsp:cNvSpPr/>
      </dsp:nvSpPr>
      <dsp:spPr>
        <a:xfrm>
          <a:off x="2540848" y="1602236"/>
          <a:ext cx="1540036" cy="1620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Laser cut and polishing =&gt; self-standing plate</a:t>
          </a:r>
        </a:p>
      </dsp:txBody>
      <dsp:txXfrm>
        <a:off x="2540848" y="1602236"/>
        <a:ext cx="1540036" cy="1620195"/>
      </dsp:txXfrm>
    </dsp:sp>
    <dsp:sp modelId="{C6275584-14FF-441F-8A7D-686B475F45EA}">
      <dsp:nvSpPr>
        <dsp:cNvPr id="0" name=""/>
        <dsp:cNvSpPr/>
      </dsp:nvSpPr>
      <dsp:spPr>
        <a:xfrm>
          <a:off x="692805" y="1602236"/>
          <a:ext cx="1540036" cy="1620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 smtClean="0"/>
            <a:t>High-</a:t>
          </a:r>
          <a:r>
            <a:rPr lang="fr-FR" sz="1600" kern="1200" dirty="0" err="1" smtClean="0"/>
            <a:t>purity</a:t>
          </a:r>
          <a:r>
            <a:rPr lang="fr-FR" sz="1600" kern="1200" dirty="0" smtClean="0"/>
            <a:t> single </a:t>
          </a:r>
          <a:r>
            <a:rPr lang="fr-FR" sz="1600" kern="1200" dirty="0" err="1" smtClean="0"/>
            <a:t>crystal</a:t>
          </a:r>
          <a:r>
            <a:rPr lang="fr-FR" sz="1600" kern="1200" dirty="0" smtClean="0"/>
            <a:t> d</a:t>
          </a:r>
          <a:r>
            <a:rPr lang="en-US" sz="1600" kern="1200" dirty="0" err="1" smtClean="0"/>
            <a:t>iamond</a:t>
          </a:r>
          <a:r>
            <a:rPr lang="en-US" sz="1600" kern="1200" dirty="0" smtClean="0"/>
            <a:t> film grown by MPACVD on a (100) oriented HPHT substrate</a:t>
          </a:r>
          <a:endParaRPr lang="fr-FR" sz="1600" kern="1200" dirty="0"/>
        </a:p>
      </dsp:txBody>
      <dsp:txXfrm>
        <a:off x="692805" y="1602236"/>
        <a:ext cx="1540036" cy="162019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2012A2-B22E-4674-9130-50B313AFF532}">
      <dsp:nvSpPr>
        <dsp:cNvPr id="0" name=""/>
        <dsp:cNvSpPr/>
      </dsp:nvSpPr>
      <dsp:spPr>
        <a:xfrm>
          <a:off x="7897" y="0"/>
          <a:ext cx="2360517" cy="7200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mobilities</a:t>
          </a:r>
          <a:endParaRPr lang="fr-FR" sz="1900" kern="1200" dirty="0"/>
        </a:p>
      </dsp:txBody>
      <dsp:txXfrm>
        <a:off x="7897" y="0"/>
        <a:ext cx="2360517" cy="720099"/>
      </dsp:txXfrm>
    </dsp:sp>
    <dsp:sp modelId="{BD9F8A5B-EFD3-4118-84A2-0107C8171690}">
      <dsp:nvSpPr>
        <dsp:cNvPr id="0" name=""/>
        <dsp:cNvSpPr/>
      </dsp:nvSpPr>
      <dsp:spPr>
        <a:xfrm>
          <a:off x="2604466" y="67345"/>
          <a:ext cx="500429" cy="585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604466" y="67345"/>
        <a:ext cx="500429" cy="585408"/>
      </dsp:txXfrm>
    </dsp:sp>
    <dsp:sp modelId="{BB683081-14D8-48E3-9160-91339A62B308}">
      <dsp:nvSpPr>
        <dsp:cNvPr id="0" name=""/>
        <dsp:cNvSpPr/>
      </dsp:nvSpPr>
      <dsp:spPr>
        <a:xfrm>
          <a:off x="3312621" y="0"/>
          <a:ext cx="2360517" cy="7200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lifetimes</a:t>
          </a:r>
          <a:endParaRPr lang="fr-FR" sz="1900" kern="1200" dirty="0"/>
        </a:p>
      </dsp:txBody>
      <dsp:txXfrm>
        <a:off x="3312621" y="0"/>
        <a:ext cx="2360517" cy="720099"/>
      </dsp:txXfrm>
    </dsp:sp>
    <dsp:sp modelId="{47C734C8-7C0E-4436-90BB-BBAF20C90E00}">
      <dsp:nvSpPr>
        <dsp:cNvPr id="0" name=""/>
        <dsp:cNvSpPr/>
      </dsp:nvSpPr>
      <dsp:spPr>
        <a:xfrm>
          <a:off x="5909190" y="67345"/>
          <a:ext cx="500429" cy="585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909190" y="67345"/>
        <a:ext cx="500429" cy="585408"/>
      </dsp:txXfrm>
    </dsp:sp>
    <dsp:sp modelId="{B4F4EC21-3BF2-40E0-A85D-391891A4FB87}">
      <dsp:nvSpPr>
        <dsp:cNvPr id="0" name=""/>
        <dsp:cNvSpPr/>
      </dsp:nvSpPr>
      <dsp:spPr>
        <a:xfrm>
          <a:off x="6617346" y="0"/>
          <a:ext cx="2360517" cy="72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Electric </a:t>
          </a:r>
          <a:r>
            <a:rPr lang="fr-FR" sz="1900" kern="1200" dirty="0" err="1" smtClean="0"/>
            <a:t>field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profiling</a:t>
          </a:r>
          <a:endParaRPr lang="fr-FR" sz="1900" kern="1200" dirty="0"/>
        </a:p>
      </dsp:txBody>
      <dsp:txXfrm>
        <a:off x="6617346" y="0"/>
        <a:ext cx="2360517" cy="7200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8ED950-A1C5-40B9-B68E-C93A63B4C692}">
      <dsp:nvSpPr>
        <dsp:cNvPr id="0" name=""/>
        <dsp:cNvSpPr/>
      </dsp:nvSpPr>
      <dsp:spPr>
        <a:xfrm>
          <a:off x="4469" y="24846"/>
          <a:ext cx="2032063" cy="1069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mobilities</a:t>
          </a:r>
          <a:endParaRPr lang="fr-FR" sz="1900" kern="1200" dirty="0"/>
        </a:p>
      </dsp:txBody>
      <dsp:txXfrm>
        <a:off x="4469" y="24846"/>
        <a:ext cx="2032063" cy="713215"/>
      </dsp:txXfrm>
    </dsp:sp>
    <dsp:sp modelId="{710CBDA3-2D11-4DD9-8104-C01899E3AD63}">
      <dsp:nvSpPr>
        <dsp:cNvPr id="0" name=""/>
        <dsp:cNvSpPr/>
      </dsp:nvSpPr>
      <dsp:spPr>
        <a:xfrm>
          <a:off x="420674" y="738062"/>
          <a:ext cx="2032063" cy="294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Time-of-Flight  and </a:t>
          </a:r>
          <a:r>
            <a:rPr lang="fr-FR" sz="1900" kern="1200" dirty="0" err="1" smtClean="0"/>
            <a:t>mobility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measurement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err="1" smtClean="0"/>
            <a:t>Mobility</a:t>
          </a:r>
          <a:r>
            <a:rPr lang="fr-FR" sz="1900" kern="1200" dirty="0" smtClean="0"/>
            <a:t> fit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</dsp:txBody>
      <dsp:txXfrm>
        <a:off x="420674" y="738062"/>
        <a:ext cx="2032063" cy="2941200"/>
      </dsp:txXfrm>
    </dsp:sp>
    <dsp:sp modelId="{64A76A98-75DB-4581-8B86-05F9C0BB14CE}">
      <dsp:nvSpPr>
        <dsp:cNvPr id="0" name=""/>
        <dsp:cNvSpPr/>
      </dsp:nvSpPr>
      <dsp:spPr>
        <a:xfrm>
          <a:off x="2344585" y="128492"/>
          <a:ext cx="653073" cy="505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2344585" y="128492"/>
        <a:ext cx="653073" cy="505924"/>
      </dsp:txXfrm>
    </dsp:sp>
    <dsp:sp modelId="{68E21956-BB1A-4928-8D4A-9C99CAAB64B0}">
      <dsp:nvSpPr>
        <dsp:cNvPr id="0" name=""/>
        <dsp:cNvSpPr/>
      </dsp:nvSpPr>
      <dsp:spPr>
        <a:xfrm>
          <a:off x="3268746" y="24846"/>
          <a:ext cx="2032063" cy="1069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lifetimes</a:t>
          </a:r>
          <a:endParaRPr lang="fr-FR" sz="1900" kern="1200" dirty="0"/>
        </a:p>
      </dsp:txBody>
      <dsp:txXfrm>
        <a:off x="3268746" y="24846"/>
        <a:ext cx="2032063" cy="713215"/>
      </dsp:txXfrm>
    </dsp:sp>
    <dsp:sp modelId="{A9A67815-2F0F-4B34-8109-032015613861}">
      <dsp:nvSpPr>
        <dsp:cNvPr id="0" name=""/>
        <dsp:cNvSpPr/>
      </dsp:nvSpPr>
      <dsp:spPr>
        <a:xfrm>
          <a:off x="3684951" y="738062"/>
          <a:ext cx="2032063" cy="294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err="1" smtClean="0"/>
            <a:t>Calculation</a:t>
          </a:r>
          <a:r>
            <a:rPr lang="fr-FR" sz="1900" kern="1200" dirty="0" smtClean="0"/>
            <a:t> of 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err="1" smtClean="0"/>
            <a:t>Collected</a:t>
          </a:r>
          <a:r>
            <a:rPr lang="fr-FR" sz="1900" kern="1200" dirty="0" smtClean="0"/>
            <a:t> charge fit</a:t>
          </a:r>
          <a:endParaRPr lang="fr-FR" sz="1900" kern="1200" dirty="0"/>
        </a:p>
      </dsp:txBody>
      <dsp:txXfrm>
        <a:off x="3684951" y="738062"/>
        <a:ext cx="2032063" cy="2941200"/>
      </dsp:txXfrm>
    </dsp:sp>
    <dsp:sp modelId="{111BE0AC-C524-48EA-8879-34A22507A2A4}">
      <dsp:nvSpPr>
        <dsp:cNvPr id="0" name=""/>
        <dsp:cNvSpPr/>
      </dsp:nvSpPr>
      <dsp:spPr>
        <a:xfrm>
          <a:off x="5608862" y="128492"/>
          <a:ext cx="653073" cy="505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5608862" y="128492"/>
        <a:ext cx="653073" cy="505924"/>
      </dsp:txXfrm>
    </dsp:sp>
    <dsp:sp modelId="{00F98727-A675-45C6-88EF-0CA7A406F1E6}">
      <dsp:nvSpPr>
        <dsp:cNvPr id="0" name=""/>
        <dsp:cNvSpPr/>
      </dsp:nvSpPr>
      <dsp:spPr>
        <a:xfrm>
          <a:off x="6533022" y="24846"/>
          <a:ext cx="2032063" cy="1069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Electric </a:t>
          </a:r>
          <a:r>
            <a:rPr lang="fr-FR" sz="1900" kern="1200" dirty="0" err="1" smtClean="0"/>
            <a:t>field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profiling</a:t>
          </a:r>
          <a:endParaRPr lang="fr-FR" sz="1900" kern="1200" dirty="0"/>
        </a:p>
      </dsp:txBody>
      <dsp:txXfrm>
        <a:off x="6533022" y="24846"/>
        <a:ext cx="2032063" cy="713215"/>
      </dsp:txXfrm>
    </dsp:sp>
    <dsp:sp modelId="{847070BE-8829-4D5F-891E-5D50EA1B8D56}">
      <dsp:nvSpPr>
        <dsp:cNvPr id="0" name=""/>
        <dsp:cNvSpPr/>
      </dsp:nvSpPr>
      <dsp:spPr>
        <a:xfrm>
          <a:off x="6949228" y="738062"/>
          <a:ext cx="2032063" cy="294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Correction of the I(t) </a:t>
          </a:r>
          <a:r>
            <a:rPr lang="fr-FR" sz="1900" kern="1200" dirty="0" err="1" smtClean="0"/>
            <a:t>curves</a:t>
          </a:r>
          <a:r>
            <a:rPr lang="fr-FR" sz="1900" kern="1200" dirty="0" smtClean="0"/>
            <a:t> 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Electric </a:t>
          </a:r>
          <a:r>
            <a:rPr lang="fr-FR" sz="1900" kern="1200" dirty="0" err="1" smtClean="0"/>
            <a:t>field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profiling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err="1" smtClean="0"/>
            <a:t>Space</a:t>
          </a:r>
          <a:r>
            <a:rPr lang="fr-FR" sz="1900" kern="1200" dirty="0" smtClean="0"/>
            <a:t>-charge </a:t>
          </a:r>
          <a:r>
            <a:rPr lang="fr-FR" sz="1900" kern="1200" dirty="0" err="1" smtClean="0"/>
            <a:t>density</a:t>
          </a:r>
          <a:r>
            <a:rPr lang="fr-FR" sz="1900" kern="1200" dirty="0" smtClean="0"/>
            <a:t> fit</a:t>
          </a:r>
          <a:endParaRPr lang="fr-FR" sz="1900" kern="1200" dirty="0"/>
        </a:p>
      </dsp:txBody>
      <dsp:txXfrm>
        <a:off x="6949228" y="738062"/>
        <a:ext cx="2032063" cy="29412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8ED950-A1C5-40B9-B68E-C93A63B4C692}">
      <dsp:nvSpPr>
        <dsp:cNvPr id="0" name=""/>
        <dsp:cNvSpPr/>
      </dsp:nvSpPr>
      <dsp:spPr>
        <a:xfrm>
          <a:off x="4469" y="24846"/>
          <a:ext cx="2032063" cy="1069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mobilities</a:t>
          </a:r>
          <a:endParaRPr lang="fr-FR" sz="1900" kern="1200" dirty="0"/>
        </a:p>
      </dsp:txBody>
      <dsp:txXfrm>
        <a:off x="4469" y="24846"/>
        <a:ext cx="2032063" cy="713215"/>
      </dsp:txXfrm>
    </dsp:sp>
    <dsp:sp modelId="{710CBDA3-2D11-4DD9-8104-C01899E3AD63}">
      <dsp:nvSpPr>
        <dsp:cNvPr id="0" name=""/>
        <dsp:cNvSpPr/>
      </dsp:nvSpPr>
      <dsp:spPr>
        <a:xfrm>
          <a:off x="420674" y="738062"/>
          <a:ext cx="2032063" cy="294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Time-of-Flight  and </a:t>
          </a:r>
          <a:r>
            <a:rPr lang="fr-FR" sz="1900" kern="1200" dirty="0" err="1" smtClean="0"/>
            <a:t>mobility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measurement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err="1" smtClean="0"/>
            <a:t>Mobility</a:t>
          </a:r>
          <a:r>
            <a:rPr lang="fr-FR" sz="1900" kern="1200" dirty="0" smtClean="0"/>
            <a:t> fit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</dsp:txBody>
      <dsp:txXfrm>
        <a:off x="420674" y="738062"/>
        <a:ext cx="2032063" cy="2941200"/>
      </dsp:txXfrm>
    </dsp:sp>
    <dsp:sp modelId="{64A76A98-75DB-4581-8B86-05F9C0BB14CE}">
      <dsp:nvSpPr>
        <dsp:cNvPr id="0" name=""/>
        <dsp:cNvSpPr/>
      </dsp:nvSpPr>
      <dsp:spPr>
        <a:xfrm>
          <a:off x="2344585" y="128492"/>
          <a:ext cx="653073" cy="505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2344585" y="128492"/>
        <a:ext cx="653073" cy="505924"/>
      </dsp:txXfrm>
    </dsp:sp>
    <dsp:sp modelId="{68E21956-BB1A-4928-8D4A-9C99CAAB64B0}">
      <dsp:nvSpPr>
        <dsp:cNvPr id="0" name=""/>
        <dsp:cNvSpPr/>
      </dsp:nvSpPr>
      <dsp:spPr>
        <a:xfrm>
          <a:off x="3268746" y="24846"/>
          <a:ext cx="2032063" cy="1069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lifetimes</a:t>
          </a:r>
          <a:endParaRPr lang="fr-FR" sz="1900" kern="1200" dirty="0"/>
        </a:p>
      </dsp:txBody>
      <dsp:txXfrm>
        <a:off x="3268746" y="24846"/>
        <a:ext cx="2032063" cy="713215"/>
      </dsp:txXfrm>
    </dsp:sp>
    <dsp:sp modelId="{A9A67815-2F0F-4B34-8109-032015613861}">
      <dsp:nvSpPr>
        <dsp:cNvPr id="0" name=""/>
        <dsp:cNvSpPr/>
      </dsp:nvSpPr>
      <dsp:spPr>
        <a:xfrm>
          <a:off x="3684951" y="738062"/>
          <a:ext cx="2032063" cy="294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err="1" smtClean="0"/>
            <a:t>Calculation</a:t>
          </a:r>
          <a:r>
            <a:rPr lang="fr-FR" sz="1900" kern="1200" dirty="0" smtClean="0"/>
            <a:t> of 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err="1" smtClean="0"/>
            <a:t>Collected</a:t>
          </a:r>
          <a:r>
            <a:rPr lang="fr-FR" sz="1900" kern="1200" dirty="0" smtClean="0"/>
            <a:t> charge fit</a:t>
          </a:r>
          <a:endParaRPr lang="fr-FR" sz="1900" kern="1200" dirty="0"/>
        </a:p>
      </dsp:txBody>
      <dsp:txXfrm>
        <a:off x="3684951" y="738062"/>
        <a:ext cx="2032063" cy="2941200"/>
      </dsp:txXfrm>
    </dsp:sp>
    <dsp:sp modelId="{111BE0AC-C524-48EA-8879-34A22507A2A4}">
      <dsp:nvSpPr>
        <dsp:cNvPr id="0" name=""/>
        <dsp:cNvSpPr/>
      </dsp:nvSpPr>
      <dsp:spPr>
        <a:xfrm>
          <a:off x="5608862" y="128492"/>
          <a:ext cx="653073" cy="505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5608862" y="128492"/>
        <a:ext cx="653073" cy="505924"/>
      </dsp:txXfrm>
    </dsp:sp>
    <dsp:sp modelId="{00F98727-A675-45C6-88EF-0CA7A406F1E6}">
      <dsp:nvSpPr>
        <dsp:cNvPr id="0" name=""/>
        <dsp:cNvSpPr/>
      </dsp:nvSpPr>
      <dsp:spPr>
        <a:xfrm>
          <a:off x="6533022" y="24846"/>
          <a:ext cx="2032063" cy="1069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Electric </a:t>
          </a:r>
          <a:r>
            <a:rPr lang="fr-FR" sz="1900" kern="1200" dirty="0" err="1" smtClean="0"/>
            <a:t>field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profiling</a:t>
          </a:r>
          <a:endParaRPr lang="fr-FR" sz="1900" kern="1200" dirty="0"/>
        </a:p>
      </dsp:txBody>
      <dsp:txXfrm>
        <a:off x="6533022" y="24846"/>
        <a:ext cx="2032063" cy="713215"/>
      </dsp:txXfrm>
    </dsp:sp>
    <dsp:sp modelId="{847070BE-8829-4D5F-891E-5D50EA1B8D56}">
      <dsp:nvSpPr>
        <dsp:cNvPr id="0" name=""/>
        <dsp:cNvSpPr/>
      </dsp:nvSpPr>
      <dsp:spPr>
        <a:xfrm>
          <a:off x="6949228" y="738062"/>
          <a:ext cx="2032063" cy="294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Correction of the I(t) </a:t>
          </a:r>
          <a:r>
            <a:rPr lang="fr-FR" sz="1900" kern="1200" dirty="0" err="1" smtClean="0"/>
            <a:t>curves</a:t>
          </a:r>
          <a:r>
            <a:rPr lang="fr-FR" sz="1900" kern="1200" dirty="0" smtClean="0"/>
            <a:t> 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Electric </a:t>
          </a:r>
          <a:r>
            <a:rPr lang="fr-FR" sz="1900" kern="1200" dirty="0" err="1" smtClean="0"/>
            <a:t>field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profiling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err="1" smtClean="0"/>
            <a:t>Space</a:t>
          </a:r>
          <a:r>
            <a:rPr lang="fr-FR" sz="1900" kern="1200" dirty="0" smtClean="0"/>
            <a:t>-charge </a:t>
          </a:r>
          <a:r>
            <a:rPr lang="fr-FR" sz="1900" kern="1200" dirty="0" err="1" smtClean="0"/>
            <a:t>density</a:t>
          </a:r>
          <a:r>
            <a:rPr lang="fr-FR" sz="1900" kern="1200" dirty="0" smtClean="0"/>
            <a:t> fit</a:t>
          </a:r>
          <a:endParaRPr lang="fr-FR" sz="1900" kern="1200" dirty="0"/>
        </a:p>
      </dsp:txBody>
      <dsp:txXfrm>
        <a:off x="6949228" y="738062"/>
        <a:ext cx="2032063" cy="29412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8ED950-A1C5-40B9-B68E-C93A63B4C692}">
      <dsp:nvSpPr>
        <dsp:cNvPr id="0" name=""/>
        <dsp:cNvSpPr/>
      </dsp:nvSpPr>
      <dsp:spPr>
        <a:xfrm>
          <a:off x="4469" y="24846"/>
          <a:ext cx="2032063" cy="1069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mobilities</a:t>
          </a:r>
          <a:endParaRPr lang="fr-FR" sz="1900" kern="1200" dirty="0"/>
        </a:p>
      </dsp:txBody>
      <dsp:txXfrm>
        <a:off x="4469" y="24846"/>
        <a:ext cx="2032063" cy="713215"/>
      </dsp:txXfrm>
    </dsp:sp>
    <dsp:sp modelId="{710CBDA3-2D11-4DD9-8104-C01899E3AD63}">
      <dsp:nvSpPr>
        <dsp:cNvPr id="0" name=""/>
        <dsp:cNvSpPr/>
      </dsp:nvSpPr>
      <dsp:spPr>
        <a:xfrm>
          <a:off x="420674" y="738062"/>
          <a:ext cx="2032063" cy="294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Time-of-Flight  and </a:t>
          </a:r>
          <a:r>
            <a:rPr lang="fr-FR" sz="1900" kern="1200" dirty="0" err="1" smtClean="0"/>
            <a:t>mobility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measurement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err="1" smtClean="0"/>
            <a:t>Mobility</a:t>
          </a:r>
          <a:r>
            <a:rPr lang="fr-FR" sz="1900" kern="1200" dirty="0" smtClean="0"/>
            <a:t> fit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</dsp:txBody>
      <dsp:txXfrm>
        <a:off x="420674" y="738062"/>
        <a:ext cx="2032063" cy="2941200"/>
      </dsp:txXfrm>
    </dsp:sp>
    <dsp:sp modelId="{64A76A98-75DB-4581-8B86-05F9C0BB14CE}">
      <dsp:nvSpPr>
        <dsp:cNvPr id="0" name=""/>
        <dsp:cNvSpPr/>
      </dsp:nvSpPr>
      <dsp:spPr>
        <a:xfrm>
          <a:off x="2344585" y="128492"/>
          <a:ext cx="653073" cy="505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2344585" y="128492"/>
        <a:ext cx="653073" cy="505924"/>
      </dsp:txXfrm>
    </dsp:sp>
    <dsp:sp modelId="{68E21956-BB1A-4928-8D4A-9C99CAAB64B0}">
      <dsp:nvSpPr>
        <dsp:cNvPr id="0" name=""/>
        <dsp:cNvSpPr/>
      </dsp:nvSpPr>
      <dsp:spPr>
        <a:xfrm>
          <a:off x="3268746" y="24846"/>
          <a:ext cx="2032063" cy="1069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lifetimes</a:t>
          </a:r>
          <a:endParaRPr lang="fr-FR" sz="1900" kern="1200" dirty="0"/>
        </a:p>
      </dsp:txBody>
      <dsp:txXfrm>
        <a:off x="3268746" y="24846"/>
        <a:ext cx="2032063" cy="713215"/>
      </dsp:txXfrm>
    </dsp:sp>
    <dsp:sp modelId="{A9A67815-2F0F-4B34-8109-032015613861}">
      <dsp:nvSpPr>
        <dsp:cNvPr id="0" name=""/>
        <dsp:cNvSpPr/>
      </dsp:nvSpPr>
      <dsp:spPr>
        <a:xfrm>
          <a:off x="3684951" y="738062"/>
          <a:ext cx="2032063" cy="294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err="1" smtClean="0"/>
            <a:t>Calculation</a:t>
          </a:r>
          <a:r>
            <a:rPr lang="fr-FR" sz="1900" kern="1200" dirty="0" smtClean="0"/>
            <a:t> of 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err="1" smtClean="0"/>
            <a:t>Collected</a:t>
          </a:r>
          <a:r>
            <a:rPr lang="fr-FR" sz="1900" kern="1200" dirty="0" smtClean="0"/>
            <a:t> charge fit</a:t>
          </a:r>
          <a:endParaRPr lang="fr-FR" sz="1900" kern="1200" dirty="0"/>
        </a:p>
      </dsp:txBody>
      <dsp:txXfrm>
        <a:off x="3684951" y="738062"/>
        <a:ext cx="2032063" cy="2941200"/>
      </dsp:txXfrm>
    </dsp:sp>
    <dsp:sp modelId="{111BE0AC-C524-48EA-8879-34A22507A2A4}">
      <dsp:nvSpPr>
        <dsp:cNvPr id="0" name=""/>
        <dsp:cNvSpPr/>
      </dsp:nvSpPr>
      <dsp:spPr>
        <a:xfrm>
          <a:off x="5608862" y="128492"/>
          <a:ext cx="653073" cy="5059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/>
        </a:p>
      </dsp:txBody>
      <dsp:txXfrm>
        <a:off x="5608862" y="128492"/>
        <a:ext cx="653073" cy="505924"/>
      </dsp:txXfrm>
    </dsp:sp>
    <dsp:sp modelId="{00F98727-A675-45C6-88EF-0CA7A406F1E6}">
      <dsp:nvSpPr>
        <dsp:cNvPr id="0" name=""/>
        <dsp:cNvSpPr/>
      </dsp:nvSpPr>
      <dsp:spPr>
        <a:xfrm>
          <a:off x="6533022" y="24846"/>
          <a:ext cx="2032063" cy="1069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Electric </a:t>
          </a:r>
          <a:r>
            <a:rPr lang="fr-FR" sz="1900" kern="1200" dirty="0" err="1" smtClean="0"/>
            <a:t>field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profiling</a:t>
          </a:r>
          <a:endParaRPr lang="fr-FR" sz="1900" kern="1200" dirty="0"/>
        </a:p>
      </dsp:txBody>
      <dsp:txXfrm>
        <a:off x="6533022" y="24846"/>
        <a:ext cx="2032063" cy="713215"/>
      </dsp:txXfrm>
    </dsp:sp>
    <dsp:sp modelId="{847070BE-8829-4D5F-891E-5D50EA1B8D56}">
      <dsp:nvSpPr>
        <dsp:cNvPr id="0" name=""/>
        <dsp:cNvSpPr/>
      </dsp:nvSpPr>
      <dsp:spPr>
        <a:xfrm>
          <a:off x="6949228" y="738062"/>
          <a:ext cx="2032063" cy="294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Correction of the I(t) </a:t>
          </a:r>
          <a:r>
            <a:rPr lang="fr-FR" sz="1900" kern="1200" dirty="0" err="1" smtClean="0"/>
            <a:t>curves</a:t>
          </a:r>
          <a:r>
            <a:rPr lang="fr-FR" sz="1900" kern="1200" dirty="0" smtClean="0"/>
            <a:t> 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smtClean="0"/>
            <a:t>Electric </a:t>
          </a:r>
          <a:r>
            <a:rPr lang="fr-FR" sz="1900" kern="1200" dirty="0" err="1" smtClean="0"/>
            <a:t>field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profiling</a:t>
          </a:r>
          <a:endParaRPr lang="fr-FR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900" kern="1200" dirty="0" err="1" smtClean="0"/>
            <a:t>Space</a:t>
          </a:r>
          <a:r>
            <a:rPr lang="fr-FR" sz="1900" kern="1200" dirty="0" smtClean="0"/>
            <a:t>-charge </a:t>
          </a:r>
          <a:r>
            <a:rPr lang="fr-FR" sz="1900" kern="1200" dirty="0" err="1" smtClean="0"/>
            <a:t>density</a:t>
          </a:r>
          <a:r>
            <a:rPr lang="fr-FR" sz="1900" kern="1200" dirty="0" smtClean="0"/>
            <a:t> fit</a:t>
          </a:r>
          <a:endParaRPr lang="fr-FR" sz="1900" kern="1200" dirty="0"/>
        </a:p>
      </dsp:txBody>
      <dsp:txXfrm>
        <a:off x="6949228" y="738062"/>
        <a:ext cx="2032063" cy="29412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2012A2-B22E-4674-9130-50B313AFF532}">
      <dsp:nvSpPr>
        <dsp:cNvPr id="0" name=""/>
        <dsp:cNvSpPr/>
      </dsp:nvSpPr>
      <dsp:spPr>
        <a:xfrm>
          <a:off x="7897" y="0"/>
          <a:ext cx="2360517" cy="72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mobilities</a:t>
          </a:r>
          <a:endParaRPr lang="fr-FR" sz="1900" kern="1200" dirty="0"/>
        </a:p>
      </dsp:txBody>
      <dsp:txXfrm>
        <a:off x="7897" y="0"/>
        <a:ext cx="2360517" cy="720099"/>
      </dsp:txXfrm>
    </dsp:sp>
    <dsp:sp modelId="{BD9F8A5B-EFD3-4118-84A2-0107C8171690}">
      <dsp:nvSpPr>
        <dsp:cNvPr id="0" name=""/>
        <dsp:cNvSpPr/>
      </dsp:nvSpPr>
      <dsp:spPr>
        <a:xfrm>
          <a:off x="2604466" y="67345"/>
          <a:ext cx="500429" cy="585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604466" y="67345"/>
        <a:ext cx="500429" cy="585408"/>
      </dsp:txXfrm>
    </dsp:sp>
    <dsp:sp modelId="{BB683081-14D8-48E3-9160-91339A62B308}">
      <dsp:nvSpPr>
        <dsp:cNvPr id="0" name=""/>
        <dsp:cNvSpPr/>
      </dsp:nvSpPr>
      <dsp:spPr>
        <a:xfrm>
          <a:off x="3312621" y="0"/>
          <a:ext cx="2360517" cy="7200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lifetimes</a:t>
          </a:r>
          <a:endParaRPr lang="fr-FR" sz="1900" kern="1200" dirty="0"/>
        </a:p>
      </dsp:txBody>
      <dsp:txXfrm>
        <a:off x="3312621" y="0"/>
        <a:ext cx="2360517" cy="720099"/>
      </dsp:txXfrm>
    </dsp:sp>
    <dsp:sp modelId="{47C734C8-7C0E-4436-90BB-BBAF20C90E00}">
      <dsp:nvSpPr>
        <dsp:cNvPr id="0" name=""/>
        <dsp:cNvSpPr/>
      </dsp:nvSpPr>
      <dsp:spPr>
        <a:xfrm>
          <a:off x="5909190" y="67345"/>
          <a:ext cx="500429" cy="585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909190" y="67345"/>
        <a:ext cx="500429" cy="585408"/>
      </dsp:txXfrm>
    </dsp:sp>
    <dsp:sp modelId="{B4F4EC21-3BF2-40E0-A85D-391891A4FB87}">
      <dsp:nvSpPr>
        <dsp:cNvPr id="0" name=""/>
        <dsp:cNvSpPr/>
      </dsp:nvSpPr>
      <dsp:spPr>
        <a:xfrm>
          <a:off x="6617346" y="0"/>
          <a:ext cx="2360517" cy="7200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Electric </a:t>
          </a:r>
          <a:r>
            <a:rPr lang="fr-FR" sz="1900" kern="1200" dirty="0" err="1" smtClean="0"/>
            <a:t>field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profiling</a:t>
          </a:r>
          <a:endParaRPr lang="fr-FR" sz="1900" kern="1200" dirty="0"/>
        </a:p>
      </dsp:txBody>
      <dsp:txXfrm>
        <a:off x="6617346" y="0"/>
        <a:ext cx="2360517" cy="72009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2012A2-B22E-4674-9130-50B313AFF532}">
      <dsp:nvSpPr>
        <dsp:cNvPr id="0" name=""/>
        <dsp:cNvSpPr/>
      </dsp:nvSpPr>
      <dsp:spPr>
        <a:xfrm>
          <a:off x="7897" y="0"/>
          <a:ext cx="2360517" cy="7200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mobilities</a:t>
          </a:r>
          <a:endParaRPr lang="fr-FR" sz="1900" kern="1200" dirty="0"/>
        </a:p>
      </dsp:txBody>
      <dsp:txXfrm>
        <a:off x="7897" y="0"/>
        <a:ext cx="2360517" cy="720099"/>
      </dsp:txXfrm>
    </dsp:sp>
    <dsp:sp modelId="{BD9F8A5B-EFD3-4118-84A2-0107C8171690}">
      <dsp:nvSpPr>
        <dsp:cNvPr id="0" name=""/>
        <dsp:cNvSpPr/>
      </dsp:nvSpPr>
      <dsp:spPr>
        <a:xfrm>
          <a:off x="2604466" y="67345"/>
          <a:ext cx="500429" cy="585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604466" y="67345"/>
        <a:ext cx="500429" cy="585408"/>
      </dsp:txXfrm>
    </dsp:sp>
    <dsp:sp modelId="{BB683081-14D8-48E3-9160-91339A62B308}">
      <dsp:nvSpPr>
        <dsp:cNvPr id="0" name=""/>
        <dsp:cNvSpPr/>
      </dsp:nvSpPr>
      <dsp:spPr>
        <a:xfrm>
          <a:off x="3312621" y="0"/>
          <a:ext cx="2360517" cy="72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lifetimes</a:t>
          </a:r>
          <a:endParaRPr lang="fr-FR" sz="1900" kern="1200" dirty="0"/>
        </a:p>
      </dsp:txBody>
      <dsp:txXfrm>
        <a:off x="3312621" y="0"/>
        <a:ext cx="2360517" cy="720099"/>
      </dsp:txXfrm>
    </dsp:sp>
    <dsp:sp modelId="{47C734C8-7C0E-4436-90BB-BBAF20C90E00}">
      <dsp:nvSpPr>
        <dsp:cNvPr id="0" name=""/>
        <dsp:cNvSpPr/>
      </dsp:nvSpPr>
      <dsp:spPr>
        <a:xfrm>
          <a:off x="5909190" y="67345"/>
          <a:ext cx="500429" cy="585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909190" y="67345"/>
        <a:ext cx="500429" cy="585408"/>
      </dsp:txXfrm>
    </dsp:sp>
    <dsp:sp modelId="{B4F4EC21-3BF2-40E0-A85D-391891A4FB87}">
      <dsp:nvSpPr>
        <dsp:cNvPr id="0" name=""/>
        <dsp:cNvSpPr/>
      </dsp:nvSpPr>
      <dsp:spPr>
        <a:xfrm>
          <a:off x="6617346" y="0"/>
          <a:ext cx="2360517" cy="7200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Electric </a:t>
          </a:r>
          <a:r>
            <a:rPr lang="fr-FR" sz="1900" kern="1200" dirty="0" err="1" smtClean="0"/>
            <a:t>field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profiling</a:t>
          </a:r>
          <a:endParaRPr lang="fr-FR" sz="1900" kern="1200" dirty="0"/>
        </a:p>
      </dsp:txBody>
      <dsp:txXfrm>
        <a:off x="6617346" y="0"/>
        <a:ext cx="2360517" cy="72009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2012A2-B22E-4674-9130-50B313AFF532}">
      <dsp:nvSpPr>
        <dsp:cNvPr id="0" name=""/>
        <dsp:cNvSpPr/>
      </dsp:nvSpPr>
      <dsp:spPr>
        <a:xfrm>
          <a:off x="7897" y="0"/>
          <a:ext cx="2360517" cy="7200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mobilities</a:t>
          </a:r>
          <a:endParaRPr lang="fr-FR" sz="1900" kern="1200" dirty="0"/>
        </a:p>
      </dsp:txBody>
      <dsp:txXfrm>
        <a:off x="7897" y="0"/>
        <a:ext cx="2360517" cy="720099"/>
      </dsp:txXfrm>
    </dsp:sp>
    <dsp:sp modelId="{BD9F8A5B-EFD3-4118-84A2-0107C8171690}">
      <dsp:nvSpPr>
        <dsp:cNvPr id="0" name=""/>
        <dsp:cNvSpPr/>
      </dsp:nvSpPr>
      <dsp:spPr>
        <a:xfrm>
          <a:off x="2604466" y="67345"/>
          <a:ext cx="500429" cy="585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604466" y="67345"/>
        <a:ext cx="500429" cy="585408"/>
      </dsp:txXfrm>
    </dsp:sp>
    <dsp:sp modelId="{BB683081-14D8-48E3-9160-91339A62B308}">
      <dsp:nvSpPr>
        <dsp:cNvPr id="0" name=""/>
        <dsp:cNvSpPr/>
      </dsp:nvSpPr>
      <dsp:spPr>
        <a:xfrm>
          <a:off x="3312621" y="0"/>
          <a:ext cx="2360517" cy="7200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lifetimes</a:t>
          </a:r>
          <a:endParaRPr lang="fr-FR" sz="1900" kern="1200" dirty="0"/>
        </a:p>
      </dsp:txBody>
      <dsp:txXfrm>
        <a:off x="3312621" y="0"/>
        <a:ext cx="2360517" cy="720099"/>
      </dsp:txXfrm>
    </dsp:sp>
    <dsp:sp modelId="{47C734C8-7C0E-4436-90BB-BBAF20C90E00}">
      <dsp:nvSpPr>
        <dsp:cNvPr id="0" name=""/>
        <dsp:cNvSpPr/>
      </dsp:nvSpPr>
      <dsp:spPr>
        <a:xfrm>
          <a:off x="5909190" y="67345"/>
          <a:ext cx="500429" cy="585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909190" y="67345"/>
        <a:ext cx="500429" cy="585408"/>
      </dsp:txXfrm>
    </dsp:sp>
    <dsp:sp modelId="{B4F4EC21-3BF2-40E0-A85D-391891A4FB87}">
      <dsp:nvSpPr>
        <dsp:cNvPr id="0" name=""/>
        <dsp:cNvSpPr/>
      </dsp:nvSpPr>
      <dsp:spPr>
        <a:xfrm>
          <a:off x="6617346" y="0"/>
          <a:ext cx="2360517" cy="72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Electric </a:t>
          </a:r>
          <a:r>
            <a:rPr lang="fr-FR" sz="1900" kern="1200" dirty="0" err="1" smtClean="0"/>
            <a:t>field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profiling</a:t>
          </a:r>
          <a:endParaRPr lang="fr-FR" sz="1900" kern="1200" dirty="0"/>
        </a:p>
      </dsp:txBody>
      <dsp:txXfrm>
        <a:off x="6617346" y="0"/>
        <a:ext cx="2360517" cy="72009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2012A2-B22E-4674-9130-50B313AFF532}">
      <dsp:nvSpPr>
        <dsp:cNvPr id="0" name=""/>
        <dsp:cNvSpPr/>
      </dsp:nvSpPr>
      <dsp:spPr>
        <a:xfrm>
          <a:off x="7897" y="0"/>
          <a:ext cx="2360517" cy="72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mobilities</a:t>
          </a:r>
          <a:endParaRPr lang="fr-FR" sz="1900" kern="1200" dirty="0"/>
        </a:p>
      </dsp:txBody>
      <dsp:txXfrm>
        <a:off x="7897" y="0"/>
        <a:ext cx="2360517" cy="720099"/>
      </dsp:txXfrm>
    </dsp:sp>
    <dsp:sp modelId="{BD9F8A5B-EFD3-4118-84A2-0107C8171690}">
      <dsp:nvSpPr>
        <dsp:cNvPr id="0" name=""/>
        <dsp:cNvSpPr/>
      </dsp:nvSpPr>
      <dsp:spPr>
        <a:xfrm>
          <a:off x="2604466" y="67345"/>
          <a:ext cx="500429" cy="585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604466" y="67345"/>
        <a:ext cx="500429" cy="585408"/>
      </dsp:txXfrm>
    </dsp:sp>
    <dsp:sp modelId="{BB683081-14D8-48E3-9160-91339A62B308}">
      <dsp:nvSpPr>
        <dsp:cNvPr id="0" name=""/>
        <dsp:cNvSpPr/>
      </dsp:nvSpPr>
      <dsp:spPr>
        <a:xfrm>
          <a:off x="3312621" y="0"/>
          <a:ext cx="2360517" cy="7200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lifetimes</a:t>
          </a:r>
          <a:endParaRPr lang="fr-FR" sz="1900" kern="1200" dirty="0"/>
        </a:p>
      </dsp:txBody>
      <dsp:txXfrm>
        <a:off x="3312621" y="0"/>
        <a:ext cx="2360517" cy="720099"/>
      </dsp:txXfrm>
    </dsp:sp>
    <dsp:sp modelId="{47C734C8-7C0E-4436-90BB-BBAF20C90E00}">
      <dsp:nvSpPr>
        <dsp:cNvPr id="0" name=""/>
        <dsp:cNvSpPr/>
      </dsp:nvSpPr>
      <dsp:spPr>
        <a:xfrm>
          <a:off x="5909190" y="67345"/>
          <a:ext cx="500429" cy="585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909190" y="67345"/>
        <a:ext cx="500429" cy="585408"/>
      </dsp:txXfrm>
    </dsp:sp>
    <dsp:sp modelId="{B4F4EC21-3BF2-40E0-A85D-391891A4FB87}">
      <dsp:nvSpPr>
        <dsp:cNvPr id="0" name=""/>
        <dsp:cNvSpPr/>
      </dsp:nvSpPr>
      <dsp:spPr>
        <a:xfrm>
          <a:off x="6617346" y="0"/>
          <a:ext cx="2360517" cy="7200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Electric </a:t>
          </a:r>
          <a:r>
            <a:rPr lang="fr-FR" sz="1900" kern="1200" dirty="0" err="1" smtClean="0"/>
            <a:t>field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profiling</a:t>
          </a:r>
          <a:endParaRPr lang="fr-FR" sz="1900" kern="1200" dirty="0"/>
        </a:p>
      </dsp:txBody>
      <dsp:txXfrm>
        <a:off x="6617346" y="0"/>
        <a:ext cx="2360517" cy="72009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2012A2-B22E-4674-9130-50B313AFF532}">
      <dsp:nvSpPr>
        <dsp:cNvPr id="0" name=""/>
        <dsp:cNvSpPr/>
      </dsp:nvSpPr>
      <dsp:spPr>
        <a:xfrm>
          <a:off x="7897" y="0"/>
          <a:ext cx="2360517" cy="7200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mobilities</a:t>
          </a:r>
          <a:endParaRPr lang="fr-FR" sz="1900" kern="1200" dirty="0"/>
        </a:p>
      </dsp:txBody>
      <dsp:txXfrm>
        <a:off x="7897" y="0"/>
        <a:ext cx="2360517" cy="720099"/>
      </dsp:txXfrm>
    </dsp:sp>
    <dsp:sp modelId="{BD9F8A5B-EFD3-4118-84A2-0107C8171690}">
      <dsp:nvSpPr>
        <dsp:cNvPr id="0" name=""/>
        <dsp:cNvSpPr/>
      </dsp:nvSpPr>
      <dsp:spPr>
        <a:xfrm>
          <a:off x="2604466" y="67345"/>
          <a:ext cx="500429" cy="585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2604466" y="67345"/>
        <a:ext cx="500429" cy="585408"/>
      </dsp:txXfrm>
    </dsp:sp>
    <dsp:sp modelId="{BB683081-14D8-48E3-9160-91339A62B308}">
      <dsp:nvSpPr>
        <dsp:cNvPr id="0" name=""/>
        <dsp:cNvSpPr/>
      </dsp:nvSpPr>
      <dsp:spPr>
        <a:xfrm>
          <a:off x="3312621" y="0"/>
          <a:ext cx="2360517" cy="7200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err="1" smtClean="0"/>
            <a:t>Determination</a:t>
          </a:r>
          <a:r>
            <a:rPr lang="fr-FR" sz="1900" kern="1200" dirty="0" smtClean="0"/>
            <a:t> of </a:t>
          </a:r>
          <a:r>
            <a:rPr lang="fr-FR" sz="1900" kern="1200" dirty="0" err="1" smtClean="0"/>
            <a:t>lifetimes</a:t>
          </a:r>
          <a:endParaRPr lang="fr-FR" sz="1900" kern="1200" dirty="0"/>
        </a:p>
      </dsp:txBody>
      <dsp:txXfrm>
        <a:off x="3312621" y="0"/>
        <a:ext cx="2360517" cy="720099"/>
      </dsp:txXfrm>
    </dsp:sp>
    <dsp:sp modelId="{47C734C8-7C0E-4436-90BB-BBAF20C90E00}">
      <dsp:nvSpPr>
        <dsp:cNvPr id="0" name=""/>
        <dsp:cNvSpPr/>
      </dsp:nvSpPr>
      <dsp:spPr>
        <a:xfrm>
          <a:off x="5909190" y="67345"/>
          <a:ext cx="500429" cy="585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/>
        </a:p>
      </dsp:txBody>
      <dsp:txXfrm>
        <a:off x="5909190" y="67345"/>
        <a:ext cx="500429" cy="585408"/>
      </dsp:txXfrm>
    </dsp:sp>
    <dsp:sp modelId="{B4F4EC21-3BF2-40E0-A85D-391891A4FB87}">
      <dsp:nvSpPr>
        <dsp:cNvPr id="0" name=""/>
        <dsp:cNvSpPr/>
      </dsp:nvSpPr>
      <dsp:spPr>
        <a:xfrm>
          <a:off x="6617346" y="0"/>
          <a:ext cx="2360517" cy="720099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kern="1200" dirty="0" smtClean="0"/>
            <a:t>Electric </a:t>
          </a:r>
          <a:r>
            <a:rPr lang="fr-FR" sz="1900" kern="1200" dirty="0" err="1" smtClean="0"/>
            <a:t>field</a:t>
          </a:r>
          <a:r>
            <a:rPr lang="fr-FR" sz="1900" kern="1200" dirty="0" smtClean="0"/>
            <a:t> </a:t>
          </a:r>
          <a:r>
            <a:rPr lang="fr-FR" sz="1900" kern="1200" dirty="0" err="1" smtClean="0"/>
            <a:t>profiling</a:t>
          </a:r>
          <a:endParaRPr lang="fr-FR" sz="1900" kern="1200" dirty="0"/>
        </a:p>
      </dsp:txBody>
      <dsp:txXfrm>
        <a:off x="6617346" y="0"/>
        <a:ext cx="2360517" cy="720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35A09A-9F24-44D5-BEC5-EBD352C736A9}" type="datetimeFigureOut">
              <a:rPr lang="en-GB"/>
              <a:pPr>
                <a:defRPr/>
              </a:pPr>
              <a:t>05/06/2015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E07B29-3475-4542-9910-8919D3F45C8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44567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893C86-951D-4C36-9594-036E0A53879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640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5F27C1-763A-42A8-9025-1B320E78137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7415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dirty="0" smtClean="0"/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E5128B-57FB-46C0-A262-A1FDBED74F9F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75468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Photo à changer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93C86-951D-4C36-9594-036E0A53879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713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u numéro de diapositive 8"/>
          <p:cNvSpPr>
            <a:spLocks noGrp="1"/>
          </p:cNvSpPr>
          <p:nvPr>
            <p:ph type="sldNum" sz="quarter" idx="10"/>
          </p:nvPr>
        </p:nvSpPr>
        <p:spPr>
          <a:xfrm>
            <a:off x="0" y="6578600"/>
            <a:ext cx="9144000" cy="279400"/>
          </a:xfrm>
        </p:spPr>
        <p:txBody>
          <a:bodyPr/>
          <a:lstStyle>
            <a:lvl1pPr algn="ctr">
              <a:defRPr b="1">
                <a:solidFill>
                  <a:srgbClr val="0099CC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59FF5EF-CC2E-4C16-BEA2-BD9A4BE3B01B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99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6" name="Picture 5" descr="CNRSf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627380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Logo_Sorbonne_Paris_C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150" y="6273800"/>
            <a:ext cx="482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logo_up1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1263" y="6273800"/>
            <a:ext cx="13319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90" descr="LOGO_LSPM_CMJN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273800"/>
            <a:ext cx="8493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" name="Espace réservé du numéro de diapositive 11"/>
          <p:cNvSpPr>
            <a:spLocks noGrp="1"/>
          </p:cNvSpPr>
          <p:nvPr>
            <p:ph type="sldNum" sz="quarter" idx="13"/>
          </p:nvPr>
        </p:nvSpPr>
        <p:spPr>
          <a:xfrm>
            <a:off x="4189295" y="6310312"/>
            <a:ext cx="765410" cy="476250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99C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5" name="Line 11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Line 4"/>
          <p:cNvSpPr>
            <a:spLocks noChangeShapeType="1"/>
          </p:cNvSpPr>
          <p:nvPr userDrawn="1"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7" name="Picture 5" descr="CNRSf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627380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Logo_Sorbonne_Paris_C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150" y="6273800"/>
            <a:ext cx="482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logo_up1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1263" y="6273800"/>
            <a:ext cx="13319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90" descr="LOGO_LSPM_CMJN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6273800"/>
            <a:ext cx="849313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250825" y="1125538"/>
            <a:ext cx="8642350" cy="4824412"/>
          </a:xfrm>
        </p:spPr>
        <p:txBody>
          <a:bodyPr>
            <a:normAutofit/>
          </a:bodyPr>
          <a:lstStyle>
            <a:lvl1pPr>
              <a:buClr>
                <a:schemeClr val="tx2"/>
              </a:buClr>
              <a:buFont typeface="Wingdings" pitchFamily="2" charset="2"/>
              <a:buChar char="§"/>
              <a:defRPr/>
            </a:lvl1pPr>
            <a:lvl2pPr>
              <a:buClr>
                <a:schemeClr val="tx2"/>
              </a:buClr>
              <a:buFont typeface="Arial" pitchFamily="34" charset="0"/>
              <a:buChar char="•"/>
              <a:defRPr/>
            </a:lvl2pPr>
            <a:lvl3pPr>
              <a:buClr>
                <a:schemeClr val="tx2"/>
              </a:buClr>
              <a:buFont typeface="Courier New" pitchFamily="49" charset="0"/>
              <a:buChar char="o"/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3"/>
          </p:nvPr>
        </p:nvSpPr>
        <p:spPr>
          <a:xfrm>
            <a:off x="4189295" y="6310312"/>
            <a:ext cx="765410" cy="476250"/>
          </a:xfrm>
        </p:spPr>
        <p:txBody>
          <a:bodyPr/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B171B-9621-4A64-B86E-E0049C99CD5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6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28.jpeg"/><Relationship Id="rId10" Type="http://schemas.microsoft.com/office/2007/relationships/diagramDrawing" Target="../diagrams/drawing1.xml"/><Relationship Id="rId4" Type="http://schemas.openxmlformats.org/officeDocument/2006/relationships/image" Target="../media/image27.jpe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2.xml"/><Relationship Id="rId11" Type="http://schemas.openxmlformats.org/officeDocument/2006/relationships/oleObject" Target="../embeddings/oleObject9.bin"/><Relationship Id="rId5" Type="http://schemas.openxmlformats.org/officeDocument/2006/relationships/diagramQuickStyle" Target="../diagrams/quickStyle2.xml"/><Relationship Id="rId10" Type="http://schemas.openxmlformats.org/officeDocument/2006/relationships/oleObject" Target="../embeddings/oleObject8.bin"/><Relationship Id="rId4" Type="http://schemas.openxmlformats.org/officeDocument/2006/relationships/diagramLayout" Target="../diagrams/layout2.xml"/><Relationship Id="rId9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Colors" Target="../diagrams/colors3.xml"/><Relationship Id="rId11" Type="http://schemas.openxmlformats.org/officeDocument/2006/relationships/oleObject" Target="../embeddings/oleObject14.bin"/><Relationship Id="rId5" Type="http://schemas.openxmlformats.org/officeDocument/2006/relationships/diagramQuickStyle" Target="../diagrams/quickStyle3.xml"/><Relationship Id="rId10" Type="http://schemas.openxmlformats.org/officeDocument/2006/relationships/oleObject" Target="../embeddings/oleObject13.bin"/><Relationship Id="rId4" Type="http://schemas.openxmlformats.org/officeDocument/2006/relationships/diagramLayout" Target="../diagrams/layout3.xml"/><Relationship Id="rId9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Colors" Target="../diagrams/colors4.xml"/><Relationship Id="rId11" Type="http://schemas.openxmlformats.org/officeDocument/2006/relationships/oleObject" Target="../embeddings/oleObject19.bin"/><Relationship Id="rId5" Type="http://schemas.openxmlformats.org/officeDocument/2006/relationships/diagramQuickStyle" Target="../diagrams/quickStyle4.xml"/><Relationship Id="rId10" Type="http://schemas.openxmlformats.org/officeDocument/2006/relationships/oleObject" Target="../embeddings/oleObject18.bin"/><Relationship Id="rId4" Type="http://schemas.openxmlformats.org/officeDocument/2006/relationships/diagramLayout" Target="../diagrams/layout4.xml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42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2"/>
          <p:cNvSpPr>
            <a:spLocks noChangeArrowheads="1"/>
          </p:cNvSpPr>
          <p:nvPr/>
        </p:nvSpPr>
        <p:spPr bwMode="auto">
          <a:xfrm>
            <a:off x="6394450" y="528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5123" name="Line 27"/>
          <p:cNvSpPr>
            <a:spLocks noChangeShapeType="1"/>
          </p:cNvSpPr>
          <p:nvPr/>
        </p:nvSpPr>
        <p:spPr bwMode="auto">
          <a:xfrm>
            <a:off x="0" y="2997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24" name="AutoShape 31" descr="Logo_Sorbonne_Paris_Cit%C3%A9"/>
          <p:cNvSpPr>
            <a:spLocks noChangeAspect="1" noChangeArrowheads="1"/>
          </p:cNvSpPr>
          <p:nvPr/>
        </p:nvSpPr>
        <p:spPr bwMode="auto">
          <a:xfrm>
            <a:off x="2076450" y="638175"/>
            <a:ext cx="49911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5" name="AutoShape 35" descr="Logo_Sorbonne_Paris_Cit%C3%A9"/>
          <p:cNvSpPr>
            <a:spLocks noChangeAspect="1" noChangeArrowheads="1"/>
          </p:cNvSpPr>
          <p:nvPr/>
        </p:nvSpPr>
        <p:spPr bwMode="auto">
          <a:xfrm>
            <a:off x="2051050" y="620713"/>
            <a:ext cx="49911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6" name="Rectangle 41"/>
          <p:cNvSpPr>
            <a:spLocks noChangeArrowheads="1"/>
          </p:cNvSpPr>
          <p:nvPr/>
        </p:nvSpPr>
        <p:spPr bwMode="auto">
          <a:xfrm>
            <a:off x="0" y="1052513"/>
            <a:ext cx="9144000" cy="1944687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99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27" name="Line 42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128" name="Rectangle 21"/>
          <p:cNvSpPr>
            <a:spLocks noChangeArrowheads="1"/>
          </p:cNvSpPr>
          <p:nvPr/>
        </p:nvSpPr>
        <p:spPr bwMode="auto">
          <a:xfrm>
            <a:off x="3851275" y="115888"/>
            <a:ext cx="1184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chemeClr val="bg1"/>
                </a:solidFill>
                <a:latin typeface="Georgia" pitchFamily="18" charset="0"/>
              </a:rPr>
              <a:t>Texte</a:t>
            </a:r>
          </a:p>
        </p:txBody>
      </p:sp>
      <p:pic>
        <p:nvPicPr>
          <p:cNvPr id="5129" name="Picture 51" descr="Logo_Sorbonne_Paris_C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15888"/>
            <a:ext cx="6445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490" descr="LOGO_LSPM_CMJ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133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7" descr="C:\Documents and Settings\kamel Baba\Bureau\logo_cnr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0325" y="120650"/>
            <a:ext cx="72072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1" descr="logo_up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52400"/>
            <a:ext cx="15128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Rectangle 10"/>
          <p:cNvSpPr>
            <a:spLocks noChangeArrowheads="1"/>
          </p:cNvSpPr>
          <p:nvPr/>
        </p:nvSpPr>
        <p:spPr bwMode="auto">
          <a:xfrm>
            <a:off x="755650" y="1341438"/>
            <a:ext cx="77771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Georgia" pitchFamily="18" charset="0"/>
              </a:rPr>
              <a:t>Caractérisation </a:t>
            </a:r>
            <a:r>
              <a:rPr lang="fr-FR" sz="2800" b="1" dirty="0" smtClean="0">
                <a:solidFill>
                  <a:schemeClr val="bg1"/>
                </a:solidFill>
                <a:latin typeface="Georgia" pitchFamily="18" charset="0"/>
              </a:rPr>
              <a:t>des couches de diamant par mesure de temps de vol</a:t>
            </a:r>
            <a:endParaRPr lang="fr-FR" sz="28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134" name="Rectangle 13"/>
          <p:cNvSpPr>
            <a:spLocks noChangeArrowheads="1"/>
          </p:cNvSpPr>
          <p:nvPr/>
        </p:nvSpPr>
        <p:spPr bwMode="auto">
          <a:xfrm>
            <a:off x="0" y="3429000"/>
            <a:ext cx="9144000" cy="273685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600" b="1" u="sng" dirty="0" smtClean="0">
                <a:latin typeface="Times New Roman" pitchFamily="18" charset="0"/>
              </a:rPr>
              <a:t>A. </a:t>
            </a:r>
            <a:r>
              <a:rPr lang="fr-FR" sz="1600" b="1" u="sng" dirty="0">
                <a:latin typeface="Times New Roman" pitchFamily="18" charset="0"/>
              </a:rPr>
              <a:t>Valentin</a:t>
            </a:r>
            <a:r>
              <a:rPr lang="fr-FR" sz="1600" b="1" dirty="0">
                <a:latin typeface="Times New Roman" pitchFamily="18" charset="0"/>
              </a:rPr>
              <a:t>, A. Tardieu, V. Mille, A. </a:t>
            </a:r>
            <a:r>
              <a:rPr lang="fr-FR" sz="1600" b="1" dirty="0" err="1">
                <a:latin typeface="Times New Roman" pitchFamily="18" charset="0"/>
              </a:rPr>
              <a:t>Tallaire</a:t>
            </a:r>
            <a:r>
              <a:rPr lang="fr-FR" sz="1600" b="1" dirty="0">
                <a:latin typeface="Times New Roman" pitchFamily="18" charset="0"/>
              </a:rPr>
              <a:t>, J. Achard, A. </a:t>
            </a:r>
            <a:r>
              <a:rPr lang="fr-FR" sz="1600" b="1" dirty="0" err="1">
                <a:latin typeface="Times New Roman" pitchFamily="18" charset="0"/>
              </a:rPr>
              <a:t>Gicquel</a:t>
            </a:r>
            <a:r>
              <a:rPr lang="fr-FR" sz="1600" b="1" dirty="0">
                <a:latin typeface="Times New Roman" pitchFamily="18" charset="0"/>
              </a:rPr>
              <a:t>.</a:t>
            </a:r>
          </a:p>
          <a:p>
            <a:pPr algn="ctr"/>
            <a:endParaRPr lang="fr-FR" sz="1600" b="1" dirty="0">
              <a:latin typeface="Times New Roman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fr-FR" sz="1400" b="1" dirty="0">
                <a:solidFill>
                  <a:srgbClr val="000000"/>
                </a:solidFill>
                <a:latin typeface="Times New Roman" pitchFamily="18" charset="0"/>
              </a:rPr>
              <a:t>LSPM, Université Paris 13, Sorbonne Paris Cité, Laboratoire des Sciences des Procédés et des Matériaux, </a:t>
            </a:r>
          </a:p>
          <a:p>
            <a:pPr algn="ctr">
              <a:lnSpc>
                <a:spcPct val="120000"/>
              </a:lnSpc>
            </a:pPr>
            <a:r>
              <a:rPr lang="fr-FR" sz="1400" b="1" dirty="0">
                <a:solidFill>
                  <a:srgbClr val="000000"/>
                </a:solidFill>
                <a:latin typeface="Times New Roman" pitchFamily="18" charset="0"/>
              </a:rPr>
              <a:t>CNRS (UPR 3407), F-93430 Villetaneuse, France</a:t>
            </a:r>
          </a:p>
          <a:p>
            <a:pPr algn="ctr"/>
            <a:endParaRPr lang="fr-FR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fr-FR" sz="1200" b="1" dirty="0">
              <a:latin typeface="Times New Roman" pitchFamily="18" charset="0"/>
            </a:endParaRPr>
          </a:p>
          <a:p>
            <a:pPr algn="ctr"/>
            <a:endParaRPr lang="fr-FR" sz="1200" b="1" dirty="0">
              <a:latin typeface="Times New Roman" pitchFamily="18" charset="0"/>
            </a:endParaRPr>
          </a:p>
        </p:txBody>
      </p:sp>
      <p:sp>
        <p:nvSpPr>
          <p:cNvPr id="5135" name="Rectangle 2"/>
          <p:cNvSpPr>
            <a:spLocks noChangeArrowheads="1"/>
          </p:cNvSpPr>
          <p:nvPr/>
        </p:nvSpPr>
        <p:spPr bwMode="auto">
          <a:xfrm>
            <a:off x="36513" y="6237288"/>
            <a:ext cx="914400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Journée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d’étude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sur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</a:rPr>
              <a:t> les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détecteurs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diamant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</a:rPr>
              <a:t> – 09/06</a:t>
            </a:r>
            <a:r>
              <a:rPr lang="en-US" b="1" baseline="30000" dirty="0" smtClean="0">
                <a:solidFill>
                  <a:srgbClr val="000066"/>
                </a:solidFill>
                <a:latin typeface="Times New Roman" pitchFamily="18" charset="0"/>
              </a:rPr>
              <a:t>/</a:t>
            </a:r>
            <a:r>
              <a:rPr lang="fr-FR" b="1" dirty="0">
                <a:solidFill>
                  <a:srgbClr val="000066"/>
                </a:solidFill>
                <a:latin typeface="Times New Roman" pitchFamily="18" charset="0"/>
              </a:rPr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20" y="4149100"/>
            <a:ext cx="2398601" cy="18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:\Alex work\Conferences\Communication\photos site internet\C freestandingm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40" y="1124681"/>
            <a:ext cx="1795303" cy="1656229"/>
          </a:xfrm>
          <a:prstGeom prst="rect">
            <a:avLst/>
          </a:prstGeom>
          <a:noFill/>
        </p:spPr>
      </p:pic>
      <p:pic>
        <p:nvPicPr>
          <p:cNvPr id="6" name="Picture 5" descr="D:\Alex work\Experimental Work\DIVERS\Jean-Marie Brom\Images diverses\Monstre coupé en 2\monstre 2 contact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9882" y="4149100"/>
            <a:ext cx="2020128" cy="1800250"/>
          </a:xfrm>
          <a:prstGeom prst="rect">
            <a:avLst/>
          </a:prstGeom>
          <a:noFill/>
        </p:spPr>
      </p:pic>
      <p:pic>
        <p:nvPicPr>
          <p:cNvPr id="15" name="Image 14" descr="P1080675.JPG"/>
          <p:cNvPicPr>
            <a:picLocks noChangeAspect="1"/>
          </p:cNvPicPr>
          <p:nvPr/>
        </p:nvPicPr>
        <p:blipFill>
          <a:blip r:embed="rId5" cstate="print"/>
          <a:srcRect l="24537" t="30683" r="16768"/>
          <a:stretch>
            <a:fillRect/>
          </a:stretch>
        </p:blipFill>
        <p:spPr>
          <a:xfrm>
            <a:off x="5868180" y="1124681"/>
            <a:ext cx="1869938" cy="1656229"/>
          </a:xfrm>
          <a:prstGeom prst="rect">
            <a:avLst/>
          </a:prstGeom>
        </p:spPr>
      </p:pic>
      <p:graphicFrame>
        <p:nvGraphicFramePr>
          <p:cNvPr id="10" name="Diagramme 9"/>
          <p:cNvGraphicFramePr/>
          <p:nvPr/>
        </p:nvGraphicFramePr>
        <p:xfrm>
          <a:off x="251460" y="1124681"/>
          <a:ext cx="8641080" cy="482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Sample</a:t>
            </a:r>
            <a:r>
              <a:rPr lang="fr-FR" dirty="0" smtClean="0"/>
              <a:t> </a:t>
            </a:r>
            <a:r>
              <a:rPr lang="fr-FR" dirty="0" err="1" smtClean="0"/>
              <a:t>preparation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Experimental setup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>
          <a:xfrm>
            <a:off x="250825" y="1125538"/>
            <a:ext cx="3169015" cy="4824412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Use of a </a:t>
            </a:r>
            <a:r>
              <a:rPr lang="fr-FR" baseline="30000" dirty="0" smtClean="0"/>
              <a:t>241</a:t>
            </a:r>
            <a:r>
              <a:rPr lang="fr-FR" dirty="0" smtClean="0"/>
              <a:t>Am source </a:t>
            </a:r>
          </a:p>
          <a:p>
            <a:pPr lvl="1"/>
            <a:r>
              <a:rPr lang="fr-FR" dirty="0" smtClean="0"/>
              <a:t>194 </a:t>
            </a:r>
            <a:r>
              <a:rPr lang="fr-FR" dirty="0" smtClean="0">
                <a:latin typeface="Symbol" pitchFamily="18" charset="2"/>
              </a:rPr>
              <a:t>a</a:t>
            </a:r>
            <a:r>
              <a:rPr lang="fr-FR" dirty="0" smtClean="0"/>
              <a:t>/s in 2</a:t>
            </a:r>
            <a:r>
              <a:rPr lang="fr-FR" dirty="0" smtClean="0">
                <a:latin typeface="Symbol" pitchFamily="18" charset="2"/>
              </a:rPr>
              <a:t>p</a:t>
            </a:r>
            <a:r>
              <a:rPr lang="fr-FR" dirty="0" smtClean="0"/>
              <a:t> sr</a:t>
            </a:r>
          </a:p>
          <a:p>
            <a:pPr lvl="1"/>
            <a:r>
              <a:rPr lang="fr-FR" dirty="0" smtClean="0"/>
              <a:t>5.4 MeV </a:t>
            </a:r>
          </a:p>
          <a:p>
            <a:endParaRPr lang="fr-FR" dirty="0" smtClean="0"/>
          </a:p>
          <a:p>
            <a:r>
              <a:rPr lang="fr-FR" dirty="0" smtClean="0"/>
              <a:t>One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meas</a:t>
            </a:r>
            <a:r>
              <a:rPr lang="fr-FR" dirty="0" smtClean="0"/>
              <a:t>(t) </a:t>
            </a:r>
            <a:r>
              <a:rPr lang="fr-FR" dirty="0" err="1" smtClean="0"/>
              <a:t>curve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recorded</a:t>
            </a:r>
            <a:r>
              <a:rPr lang="fr-FR" dirty="0" smtClean="0"/>
              <a:t> 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bias</a:t>
            </a:r>
            <a:r>
              <a:rPr lang="fr-FR" dirty="0" smtClean="0"/>
              <a:t> value</a:t>
            </a:r>
          </a:p>
          <a:p>
            <a:pPr lvl="1"/>
            <a:r>
              <a:rPr lang="fr-FR" dirty="0" err="1" smtClean="0"/>
              <a:t>V</a:t>
            </a:r>
            <a:r>
              <a:rPr lang="fr-FR" baseline="-25000" dirty="0" err="1" smtClean="0"/>
              <a:t>bias</a:t>
            </a:r>
            <a:r>
              <a:rPr lang="fr-FR" dirty="0" smtClean="0"/>
              <a:t> &gt; 0 : 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signals</a:t>
            </a:r>
            <a:endParaRPr lang="fr-FR" dirty="0" smtClean="0"/>
          </a:p>
          <a:p>
            <a:pPr lvl="1"/>
            <a:r>
              <a:rPr lang="fr-FR" dirty="0" err="1" smtClean="0"/>
              <a:t>V</a:t>
            </a:r>
            <a:r>
              <a:rPr lang="fr-FR" baseline="-25000" dirty="0" err="1" smtClean="0"/>
              <a:t>bias</a:t>
            </a:r>
            <a:r>
              <a:rPr lang="fr-FR" dirty="0" smtClean="0"/>
              <a:t> &lt; 0 : </a:t>
            </a:r>
            <a:r>
              <a:rPr lang="fr-FR" dirty="0" err="1" smtClean="0"/>
              <a:t>hole</a:t>
            </a:r>
            <a:r>
              <a:rPr lang="fr-FR" dirty="0" smtClean="0"/>
              <a:t> </a:t>
            </a:r>
            <a:r>
              <a:rPr lang="fr-FR" dirty="0" err="1" smtClean="0"/>
              <a:t>signals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meas</a:t>
            </a:r>
            <a:r>
              <a:rPr lang="fr-FR" dirty="0" smtClean="0"/>
              <a:t>(t) </a:t>
            </a:r>
            <a:r>
              <a:rPr lang="fr-FR" dirty="0" err="1" smtClean="0"/>
              <a:t>curve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an </a:t>
            </a:r>
            <a:r>
              <a:rPr lang="fr-FR" dirty="0" err="1" smtClean="0"/>
              <a:t>average</a:t>
            </a:r>
            <a:r>
              <a:rPr lang="fr-FR" dirty="0" smtClean="0"/>
              <a:t> of 10 </a:t>
            </a:r>
            <a:r>
              <a:rPr lang="fr-FR" dirty="0" err="1" smtClean="0"/>
              <a:t>events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err="1" smtClean="0"/>
              <a:t>Bias</a:t>
            </a:r>
            <a:r>
              <a:rPr lang="fr-FR" dirty="0" smtClean="0"/>
              <a:t> voltage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turned</a:t>
            </a:r>
            <a:r>
              <a:rPr lang="fr-FR" dirty="0" smtClean="0"/>
              <a:t> off </a:t>
            </a:r>
            <a:r>
              <a:rPr lang="fr-FR" dirty="0" err="1" smtClean="0"/>
              <a:t>every</a:t>
            </a:r>
            <a:r>
              <a:rPr lang="fr-FR" dirty="0" smtClean="0"/>
              <a:t> 10 minutes to </a:t>
            </a:r>
            <a:r>
              <a:rPr lang="fr-FR" dirty="0" err="1" smtClean="0"/>
              <a:t>avoid</a:t>
            </a:r>
            <a:r>
              <a:rPr lang="fr-FR" dirty="0" smtClean="0"/>
              <a:t> </a:t>
            </a:r>
            <a:r>
              <a:rPr lang="fr-FR" dirty="0" err="1" smtClean="0"/>
              <a:t>polarization</a:t>
            </a:r>
            <a:r>
              <a:rPr lang="fr-FR" dirty="0" smtClean="0"/>
              <a:t> of the </a:t>
            </a:r>
            <a:r>
              <a:rPr lang="fr-FR" dirty="0" err="1" smtClean="0"/>
              <a:t>sample</a:t>
            </a:r>
            <a:endParaRPr lang="fr-FR" dirty="0" smtClean="0"/>
          </a:p>
          <a:p>
            <a:pPr lvl="1"/>
            <a:endParaRPr lang="fr-FR" dirty="0" smtClean="0"/>
          </a:p>
          <a:p>
            <a:endParaRPr lang="fr-FR" dirty="0"/>
          </a:p>
        </p:txBody>
      </p:sp>
      <p:pic>
        <p:nvPicPr>
          <p:cNvPr id="13316" name="Image 3" descr="DispositifToF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6027" y="843917"/>
            <a:ext cx="5312345" cy="258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IMG_20140401_125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3600400" cy="2700300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856119" y="5404772"/>
            <a:ext cx="1160540" cy="5448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rectangle 39"/>
          <p:cNvSpPr/>
          <p:nvPr/>
        </p:nvSpPr>
        <p:spPr>
          <a:xfrm>
            <a:off x="3856119" y="5075948"/>
            <a:ext cx="1160540" cy="32882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Mobility</a:t>
            </a:r>
            <a:r>
              <a:rPr lang="fr-FR" dirty="0" smtClean="0"/>
              <a:t>, </a:t>
            </a:r>
            <a:r>
              <a:rPr lang="fr-FR" dirty="0" err="1" smtClean="0"/>
              <a:t>electric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59803323"/>
              </p:ext>
            </p:extLst>
          </p:nvPr>
        </p:nvGraphicFramePr>
        <p:xfrm>
          <a:off x="107380" y="836639"/>
          <a:ext cx="8985761" cy="370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392790"/>
              </p:ext>
            </p:extLst>
          </p:nvPr>
        </p:nvGraphicFramePr>
        <p:xfrm>
          <a:off x="827480" y="3442908"/>
          <a:ext cx="1473200" cy="901700"/>
        </p:xfrm>
        <a:graphic>
          <a:graphicData uri="http://schemas.openxmlformats.org/presentationml/2006/ole">
            <p:oleObj spid="_x0000_s42096" name="Équation" r:id="rId8" imgW="1473200" imgH="901700" progId="Equation.3">
              <p:embed/>
            </p:oleObj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9327998"/>
              </p:ext>
            </p:extLst>
          </p:nvPr>
        </p:nvGraphicFramePr>
        <p:xfrm>
          <a:off x="4139940" y="2097368"/>
          <a:ext cx="1143000" cy="571500"/>
        </p:xfrm>
        <a:graphic>
          <a:graphicData uri="http://schemas.openxmlformats.org/presentationml/2006/ole">
            <p:oleObj spid="_x0000_s42097" name="Équation" r:id="rId9" imgW="1143000" imgH="571500" progId="Equation.3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4076272"/>
              </p:ext>
            </p:extLst>
          </p:nvPr>
        </p:nvGraphicFramePr>
        <p:xfrm>
          <a:off x="3796448" y="3172707"/>
          <a:ext cx="1993900" cy="660400"/>
        </p:xfrm>
        <a:graphic>
          <a:graphicData uri="http://schemas.openxmlformats.org/presentationml/2006/ole">
            <p:oleObj spid="_x0000_s42098" name="Équation" r:id="rId10" imgW="1993900" imgH="660400" progId="Equation.3">
              <p:embed/>
            </p:oleObj>
          </a:graphicData>
        </a:graphic>
      </p:graphicFrame>
      <p:cxnSp>
        <p:nvCxnSpPr>
          <p:cNvPr id="5" name="Connecteur droit avec flèche 4"/>
          <p:cNvCxnSpPr/>
          <p:nvPr/>
        </p:nvCxnSpPr>
        <p:spPr>
          <a:xfrm flipV="1">
            <a:off x="745240" y="5971432"/>
            <a:ext cx="1738470" cy="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755470" y="4891282"/>
            <a:ext cx="0" cy="108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300680" y="5940068"/>
            <a:ext cx="5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t</a:t>
            </a:r>
            <a:endParaRPr lang="fr-FR" dirty="0">
              <a:latin typeface="+mn-lt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755470" y="5107312"/>
            <a:ext cx="1160540" cy="3288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916010" y="5964728"/>
            <a:ext cx="5124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1916010" y="5436136"/>
            <a:ext cx="0" cy="5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765701" y="5611382"/>
            <a:ext cx="115030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95420" y="4658350"/>
            <a:ext cx="34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I</a:t>
            </a:r>
            <a:endParaRPr lang="fr-FR" dirty="0">
              <a:latin typeface="+mn-lt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87530" y="5522469"/>
            <a:ext cx="5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+mn-lt"/>
              </a:rPr>
              <a:t>t</a:t>
            </a:r>
            <a:r>
              <a:rPr lang="fr-FR" baseline="-25000" dirty="0" err="1" smtClean="0">
                <a:latin typeface="+mn-lt"/>
              </a:rPr>
              <a:t>F</a:t>
            </a:r>
            <a:endParaRPr lang="fr-FR" baseline="-25000" dirty="0">
              <a:latin typeface="+mn-lt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3845889" y="5940068"/>
            <a:ext cx="1738470" cy="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3856119" y="4859918"/>
            <a:ext cx="0" cy="108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401329" y="5908704"/>
            <a:ext cx="5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t</a:t>
            </a:r>
            <a:endParaRPr lang="fr-FR" dirty="0">
              <a:latin typeface="+mn-lt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3856119" y="5075948"/>
            <a:ext cx="1160540" cy="3288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016659" y="5933364"/>
            <a:ext cx="5124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5016659" y="5404772"/>
            <a:ext cx="0" cy="5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3496069" y="4626986"/>
            <a:ext cx="34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I</a:t>
            </a:r>
            <a:endParaRPr lang="fr-FR" dirty="0">
              <a:latin typeface="+mn-lt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163986" y="5404772"/>
            <a:ext cx="5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+mn-lt"/>
              </a:rPr>
              <a:t>Q</a:t>
            </a:r>
            <a:r>
              <a:rPr lang="fr-FR" baseline="-25000" dirty="0" err="1" smtClean="0">
                <a:latin typeface="+mn-lt"/>
              </a:rPr>
              <a:t>col</a:t>
            </a:r>
            <a:endParaRPr lang="fr-FR" baseline="-25000" dirty="0">
              <a:latin typeface="+mn-lt"/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 flipV="1">
            <a:off x="6961622" y="5898505"/>
            <a:ext cx="1738470" cy="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6971852" y="4818355"/>
            <a:ext cx="0" cy="108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8517062" y="5867141"/>
            <a:ext cx="5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t</a:t>
            </a:r>
            <a:endParaRPr lang="fr-FR" dirty="0">
              <a:latin typeface="+mn-lt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6971852" y="5034385"/>
            <a:ext cx="1160539" cy="15963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8132392" y="5891801"/>
            <a:ext cx="5124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132391" y="5194018"/>
            <a:ext cx="1" cy="69778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6611802" y="4585423"/>
            <a:ext cx="34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I</a:t>
            </a:r>
            <a:endParaRPr lang="fr-FR" dirty="0">
              <a:latin typeface="+mn-lt"/>
            </a:endParaRPr>
          </a:p>
        </p:txBody>
      </p:sp>
      <p:graphicFrame>
        <p:nvGraphicFramePr>
          <p:cNvPr id="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55768635"/>
              </p:ext>
            </p:extLst>
          </p:nvPr>
        </p:nvGraphicFramePr>
        <p:xfrm>
          <a:off x="7406570" y="2276840"/>
          <a:ext cx="1270000" cy="457200"/>
        </p:xfrm>
        <a:graphic>
          <a:graphicData uri="http://schemas.openxmlformats.org/presentationml/2006/ole">
            <p:oleObj spid="_x0000_s42099" name="Équation" r:id="rId11" imgW="1270000" imgH="457200" progId="Equation.3">
              <p:embed/>
            </p:oleObj>
          </a:graphicData>
        </a:graphic>
      </p:graphicFrame>
      <p:graphicFrame>
        <p:nvGraphicFramePr>
          <p:cNvPr id="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9867720"/>
              </p:ext>
            </p:extLst>
          </p:nvPr>
        </p:nvGraphicFramePr>
        <p:xfrm>
          <a:off x="1049338" y="2497162"/>
          <a:ext cx="1028700" cy="596900"/>
        </p:xfrm>
        <a:graphic>
          <a:graphicData uri="http://schemas.openxmlformats.org/presentationml/2006/ole">
            <p:oleObj spid="_x0000_s42100" name="Équation" r:id="rId12" imgW="1028700" imgH="596900" progId="Equation.3">
              <p:embed/>
            </p:oleObj>
          </a:graphicData>
        </a:graphic>
      </p:graphicFrame>
      <p:sp>
        <p:nvSpPr>
          <p:cNvPr id="57" name="Virage 56"/>
          <p:cNvSpPr/>
          <p:nvPr/>
        </p:nvSpPr>
        <p:spPr>
          <a:xfrm>
            <a:off x="7552121" y="4891281"/>
            <a:ext cx="692389" cy="216031"/>
          </a:xfrm>
          <a:prstGeom prst="ben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8100490" y="4531232"/>
            <a:ext cx="97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SC </a:t>
            </a:r>
            <a:r>
              <a:rPr lang="fr-FR" sz="1600" dirty="0" err="1" smtClean="0">
                <a:latin typeface="+mn-lt"/>
              </a:rPr>
              <a:t>density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N</a:t>
            </a:r>
            <a:r>
              <a:rPr lang="fr-FR" sz="1600" baseline="-25000" dirty="0" err="1" smtClean="0">
                <a:latin typeface="+mn-lt"/>
              </a:rPr>
              <a:t>eff</a:t>
            </a:r>
            <a:endParaRPr lang="fr-FR" sz="1600" baseline="-25000" dirty="0">
              <a:latin typeface="+mn-lt"/>
            </a:endParaRPr>
          </a:p>
        </p:txBody>
      </p:sp>
      <p:sp>
        <p:nvSpPr>
          <p:cNvPr id="38" name="Virage 37"/>
          <p:cNvSpPr/>
          <p:nvPr/>
        </p:nvSpPr>
        <p:spPr>
          <a:xfrm>
            <a:off x="1305162" y="4954755"/>
            <a:ext cx="818498" cy="567714"/>
          </a:xfrm>
          <a:prstGeom prst="bentArrow">
            <a:avLst>
              <a:gd name="adj1" fmla="val 13069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115015" y="4954755"/>
            <a:ext cx="1088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+mn-lt"/>
              </a:rPr>
              <a:t>Mobility</a:t>
            </a:r>
            <a:r>
              <a:rPr lang="fr-FR" sz="1600" dirty="0" smtClean="0">
                <a:latin typeface="+mn-lt"/>
              </a:rPr>
              <a:t> µ</a:t>
            </a:r>
            <a:endParaRPr lang="fr-FR" sz="1600" baseline="-25000" dirty="0">
              <a:latin typeface="+mn-lt"/>
            </a:endParaRPr>
          </a:p>
        </p:txBody>
      </p:sp>
      <p:sp>
        <p:nvSpPr>
          <p:cNvPr id="41" name="Virage 40"/>
          <p:cNvSpPr/>
          <p:nvPr/>
        </p:nvSpPr>
        <p:spPr>
          <a:xfrm>
            <a:off x="4464442" y="4954755"/>
            <a:ext cx="818498" cy="567714"/>
          </a:xfrm>
          <a:prstGeom prst="bentArrow">
            <a:avLst>
              <a:gd name="adj1" fmla="val 13069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211445" y="4819272"/>
            <a:ext cx="108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latin typeface="+mn-lt"/>
              </a:rPr>
              <a:t>Trapping</a:t>
            </a:r>
            <a:r>
              <a:rPr lang="fr-FR" sz="1600" dirty="0" smtClean="0">
                <a:latin typeface="+mn-lt"/>
              </a:rPr>
              <a:t> rate </a:t>
            </a:r>
            <a:r>
              <a:rPr lang="fr-FR" sz="1600" dirty="0" err="1" smtClean="0">
                <a:latin typeface="Symbol" pitchFamily="18" charset="2"/>
              </a:rPr>
              <a:t>t</a:t>
            </a:r>
            <a:r>
              <a:rPr lang="fr-FR" sz="1600" baseline="-25000" dirty="0" err="1" smtClean="0">
                <a:latin typeface="+mn-lt"/>
              </a:rPr>
              <a:t>p</a:t>
            </a:r>
            <a:endParaRPr lang="fr-FR" sz="1600" baseline="-25000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203810" y="836639"/>
            <a:ext cx="5889332" cy="532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856119" y="5404772"/>
            <a:ext cx="1160540" cy="5448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rectangle 39"/>
          <p:cNvSpPr/>
          <p:nvPr/>
        </p:nvSpPr>
        <p:spPr>
          <a:xfrm>
            <a:off x="3856119" y="5075948"/>
            <a:ext cx="1160540" cy="32882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Mobility</a:t>
            </a:r>
            <a:r>
              <a:rPr lang="fr-FR" dirty="0" smtClean="0"/>
              <a:t>, </a:t>
            </a:r>
            <a:r>
              <a:rPr lang="fr-FR" dirty="0" err="1" smtClean="0"/>
              <a:t>electric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59803323"/>
              </p:ext>
            </p:extLst>
          </p:nvPr>
        </p:nvGraphicFramePr>
        <p:xfrm>
          <a:off x="107380" y="836639"/>
          <a:ext cx="8985761" cy="370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392790"/>
              </p:ext>
            </p:extLst>
          </p:nvPr>
        </p:nvGraphicFramePr>
        <p:xfrm>
          <a:off x="827480" y="3442908"/>
          <a:ext cx="1473200" cy="901700"/>
        </p:xfrm>
        <a:graphic>
          <a:graphicData uri="http://schemas.openxmlformats.org/presentationml/2006/ole">
            <p:oleObj spid="_x0000_s51207" name="Équation" r:id="rId8" imgW="1473200" imgH="901700" progId="Equation.3">
              <p:embed/>
            </p:oleObj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9327998"/>
              </p:ext>
            </p:extLst>
          </p:nvPr>
        </p:nvGraphicFramePr>
        <p:xfrm>
          <a:off x="4139940" y="2097368"/>
          <a:ext cx="1143000" cy="571500"/>
        </p:xfrm>
        <a:graphic>
          <a:graphicData uri="http://schemas.openxmlformats.org/presentationml/2006/ole">
            <p:oleObj spid="_x0000_s51208" name="Équation" r:id="rId9" imgW="1143000" imgH="571500" progId="Equation.3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4076272"/>
              </p:ext>
            </p:extLst>
          </p:nvPr>
        </p:nvGraphicFramePr>
        <p:xfrm>
          <a:off x="3796448" y="3172707"/>
          <a:ext cx="1993900" cy="660400"/>
        </p:xfrm>
        <a:graphic>
          <a:graphicData uri="http://schemas.openxmlformats.org/presentationml/2006/ole">
            <p:oleObj spid="_x0000_s51209" name="Équation" r:id="rId10" imgW="1993900" imgH="660400" progId="Equation.3">
              <p:embed/>
            </p:oleObj>
          </a:graphicData>
        </a:graphic>
      </p:graphicFrame>
      <p:cxnSp>
        <p:nvCxnSpPr>
          <p:cNvPr id="5" name="Connecteur droit avec flèche 4"/>
          <p:cNvCxnSpPr/>
          <p:nvPr/>
        </p:nvCxnSpPr>
        <p:spPr>
          <a:xfrm flipV="1">
            <a:off x="745240" y="5971432"/>
            <a:ext cx="1738470" cy="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755470" y="4891282"/>
            <a:ext cx="0" cy="108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300680" y="5940068"/>
            <a:ext cx="5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t</a:t>
            </a:r>
            <a:endParaRPr lang="fr-FR" dirty="0">
              <a:latin typeface="+mn-lt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755470" y="5107312"/>
            <a:ext cx="1160540" cy="3288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916010" y="5964728"/>
            <a:ext cx="5124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1916010" y="5436136"/>
            <a:ext cx="0" cy="5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765701" y="5611382"/>
            <a:ext cx="115030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95420" y="4658350"/>
            <a:ext cx="34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I</a:t>
            </a:r>
            <a:endParaRPr lang="fr-FR" dirty="0">
              <a:latin typeface="+mn-lt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87530" y="5522469"/>
            <a:ext cx="5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+mn-lt"/>
              </a:rPr>
              <a:t>t</a:t>
            </a:r>
            <a:r>
              <a:rPr lang="fr-FR" baseline="-25000" dirty="0" err="1" smtClean="0">
                <a:latin typeface="+mn-lt"/>
              </a:rPr>
              <a:t>F</a:t>
            </a:r>
            <a:endParaRPr lang="fr-FR" baseline="-25000" dirty="0">
              <a:latin typeface="+mn-lt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3845889" y="5940068"/>
            <a:ext cx="1738470" cy="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3856119" y="4859918"/>
            <a:ext cx="0" cy="108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401329" y="5908704"/>
            <a:ext cx="5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t</a:t>
            </a:r>
            <a:endParaRPr lang="fr-FR" dirty="0">
              <a:latin typeface="+mn-lt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3856119" y="5075948"/>
            <a:ext cx="1160540" cy="3288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016659" y="5933364"/>
            <a:ext cx="5124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5016659" y="5404772"/>
            <a:ext cx="0" cy="5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3496069" y="4626986"/>
            <a:ext cx="34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I</a:t>
            </a:r>
            <a:endParaRPr lang="fr-FR" dirty="0">
              <a:latin typeface="+mn-lt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163986" y="5404772"/>
            <a:ext cx="5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+mn-lt"/>
              </a:rPr>
              <a:t>Q</a:t>
            </a:r>
            <a:r>
              <a:rPr lang="fr-FR" baseline="-25000" dirty="0" err="1" smtClean="0">
                <a:latin typeface="+mn-lt"/>
              </a:rPr>
              <a:t>col</a:t>
            </a:r>
            <a:endParaRPr lang="fr-FR" baseline="-25000" dirty="0">
              <a:latin typeface="+mn-lt"/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 flipV="1">
            <a:off x="6961622" y="5898505"/>
            <a:ext cx="1738470" cy="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6971852" y="4818355"/>
            <a:ext cx="0" cy="108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8517062" y="5867141"/>
            <a:ext cx="5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t</a:t>
            </a:r>
            <a:endParaRPr lang="fr-FR" dirty="0">
              <a:latin typeface="+mn-lt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6971852" y="5034385"/>
            <a:ext cx="1160539" cy="15963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8132392" y="5891801"/>
            <a:ext cx="5124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132391" y="5194018"/>
            <a:ext cx="1" cy="69778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6611802" y="4585423"/>
            <a:ext cx="34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I</a:t>
            </a:r>
            <a:endParaRPr lang="fr-FR" dirty="0">
              <a:latin typeface="+mn-lt"/>
            </a:endParaRPr>
          </a:p>
        </p:txBody>
      </p:sp>
      <p:graphicFrame>
        <p:nvGraphicFramePr>
          <p:cNvPr id="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55768635"/>
              </p:ext>
            </p:extLst>
          </p:nvPr>
        </p:nvGraphicFramePr>
        <p:xfrm>
          <a:off x="7406570" y="2276840"/>
          <a:ext cx="1270000" cy="457200"/>
        </p:xfrm>
        <a:graphic>
          <a:graphicData uri="http://schemas.openxmlformats.org/presentationml/2006/ole">
            <p:oleObj spid="_x0000_s51210" name="Équation" r:id="rId11" imgW="1270000" imgH="457200" progId="Equation.3">
              <p:embed/>
            </p:oleObj>
          </a:graphicData>
        </a:graphic>
      </p:graphicFrame>
      <p:graphicFrame>
        <p:nvGraphicFramePr>
          <p:cNvPr id="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9867720"/>
              </p:ext>
            </p:extLst>
          </p:nvPr>
        </p:nvGraphicFramePr>
        <p:xfrm>
          <a:off x="1049338" y="2497162"/>
          <a:ext cx="1028700" cy="596900"/>
        </p:xfrm>
        <a:graphic>
          <a:graphicData uri="http://schemas.openxmlformats.org/presentationml/2006/ole">
            <p:oleObj spid="_x0000_s51211" name="Équation" r:id="rId12" imgW="1028700" imgH="596900" progId="Equation.3">
              <p:embed/>
            </p:oleObj>
          </a:graphicData>
        </a:graphic>
      </p:graphicFrame>
      <p:sp>
        <p:nvSpPr>
          <p:cNvPr id="57" name="Virage 56"/>
          <p:cNvSpPr/>
          <p:nvPr/>
        </p:nvSpPr>
        <p:spPr>
          <a:xfrm>
            <a:off x="7552121" y="4891281"/>
            <a:ext cx="692389" cy="216031"/>
          </a:xfrm>
          <a:prstGeom prst="ben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8100490" y="4531232"/>
            <a:ext cx="97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SC </a:t>
            </a:r>
            <a:r>
              <a:rPr lang="fr-FR" sz="1600" dirty="0" err="1" smtClean="0">
                <a:latin typeface="+mn-lt"/>
              </a:rPr>
              <a:t>density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N</a:t>
            </a:r>
            <a:r>
              <a:rPr lang="fr-FR" sz="1600" baseline="-25000" dirty="0" err="1" smtClean="0">
                <a:latin typeface="+mn-lt"/>
              </a:rPr>
              <a:t>eff</a:t>
            </a:r>
            <a:endParaRPr lang="fr-FR" sz="1600" baseline="-25000" dirty="0">
              <a:latin typeface="+mn-lt"/>
            </a:endParaRPr>
          </a:p>
        </p:txBody>
      </p:sp>
      <p:sp>
        <p:nvSpPr>
          <p:cNvPr id="38" name="Virage 37"/>
          <p:cNvSpPr/>
          <p:nvPr/>
        </p:nvSpPr>
        <p:spPr>
          <a:xfrm>
            <a:off x="1305162" y="4954755"/>
            <a:ext cx="818498" cy="567714"/>
          </a:xfrm>
          <a:prstGeom prst="bentArrow">
            <a:avLst>
              <a:gd name="adj1" fmla="val 13069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115015" y="4954755"/>
            <a:ext cx="1088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+mn-lt"/>
              </a:rPr>
              <a:t>Mobility</a:t>
            </a:r>
            <a:r>
              <a:rPr lang="fr-FR" sz="1600" dirty="0" smtClean="0">
                <a:latin typeface="+mn-lt"/>
              </a:rPr>
              <a:t> µ</a:t>
            </a:r>
            <a:endParaRPr lang="fr-FR" sz="1600" baseline="-25000" dirty="0">
              <a:latin typeface="+mn-lt"/>
            </a:endParaRPr>
          </a:p>
        </p:txBody>
      </p:sp>
      <p:sp>
        <p:nvSpPr>
          <p:cNvPr id="41" name="Virage 40"/>
          <p:cNvSpPr/>
          <p:nvPr/>
        </p:nvSpPr>
        <p:spPr>
          <a:xfrm>
            <a:off x="4464442" y="4954755"/>
            <a:ext cx="818498" cy="567714"/>
          </a:xfrm>
          <a:prstGeom prst="bentArrow">
            <a:avLst>
              <a:gd name="adj1" fmla="val 13069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211445" y="4819272"/>
            <a:ext cx="108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latin typeface="+mn-lt"/>
              </a:rPr>
              <a:t>Trapping</a:t>
            </a:r>
            <a:r>
              <a:rPr lang="fr-FR" sz="1600" dirty="0" smtClean="0">
                <a:latin typeface="+mn-lt"/>
              </a:rPr>
              <a:t> rate </a:t>
            </a:r>
            <a:r>
              <a:rPr lang="fr-FR" sz="1600" dirty="0" err="1" smtClean="0">
                <a:latin typeface="Symbol" pitchFamily="18" charset="2"/>
              </a:rPr>
              <a:t>t</a:t>
            </a:r>
            <a:r>
              <a:rPr lang="fr-FR" sz="1600" baseline="-25000" dirty="0" err="1" smtClean="0">
                <a:latin typeface="+mn-lt"/>
              </a:rPr>
              <a:t>p</a:t>
            </a:r>
            <a:endParaRPr lang="fr-FR" sz="1600" baseline="-25000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444260" y="836639"/>
            <a:ext cx="2699740" cy="532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856119" y="5404772"/>
            <a:ext cx="1160540" cy="5448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rectangle 39"/>
          <p:cNvSpPr/>
          <p:nvPr/>
        </p:nvSpPr>
        <p:spPr>
          <a:xfrm>
            <a:off x="3856119" y="5075948"/>
            <a:ext cx="1160540" cy="32882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Mobility</a:t>
            </a:r>
            <a:r>
              <a:rPr lang="fr-FR" dirty="0" smtClean="0"/>
              <a:t>, </a:t>
            </a:r>
            <a:r>
              <a:rPr lang="fr-FR" dirty="0" err="1" smtClean="0"/>
              <a:t>electric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xmlns="" val="59803323"/>
              </p:ext>
            </p:extLst>
          </p:nvPr>
        </p:nvGraphicFramePr>
        <p:xfrm>
          <a:off x="107380" y="836639"/>
          <a:ext cx="8985761" cy="370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2392790"/>
              </p:ext>
            </p:extLst>
          </p:nvPr>
        </p:nvGraphicFramePr>
        <p:xfrm>
          <a:off x="827480" y="3442908"/>
          <a:ext cx="1473200" cy="901700"/>
        </p:xfrm>
        <a:graphic>
          <a:graphicData uri="http://schemas.openxmlformats.org/presentationml/2006/ole">
            <p:oleObj spid="_x0000_s52231" name="Équation" r:id="rId8" imgW="1473200" imgH="901700" progId="Equation.3">
              <p:embed/>
            </p:oleObj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09327998"/>
              </p:ext>
            </p:extLst>
          </p:nvPr>
        </p:nvGraphicFramePr>
        <p:xfrm>
          <a:off x="4139940" y="2097368"/>
          <a:ext cx="1143000" cy="571500"/>
        </p:xfrm>
        <a:graphic>
          <a:graphicData uri="http://schemas.openxmlformats.org/presentationml/2006/ole">
            <p:oleObj spid="_x0000_s52232" name="Équation" r:id="rId9" imgW="1143000" imgH="571500" progId="Equation.3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4076272"/>
              </p:ext>
            </p:extLst>
          </p:nvPr>
        </p:nvGraphicFramePr>
        <p:xfrm>
          <a:off x="3796448" y="3172707"/>
          <a:ext cx="1993900" cy="660400"/>
        </p:xfrm>
        <a:graphic>
          <a:graphicData uri="http://schemas.openxmlformats.org/presentationml/2006/ole">
            <p:oleObj spid="_x0000_s52233" name="Équation" r:id="rId10" imgW="1993900" imgH="660400" progId="Equation.3">
              <p:embed/>
            </p:oleObj>
          </a:graphicData>
        </a:graphic>
      </p:graphicFrame>
      <p:cxnSp>
        <p:nvCxnSpPr>
          <p:cNvPr id="5" name="Connecteur droit avec flèche 4"/>
          <p:cNvCxnSpPr/>
          <p:nvPr/>
        </p:nvCxnSpPr>
        <p:spPr>
          <a:xfrm flipV="1">
            <a:off x="745240" y="5971432"/>
            <a:ext cx="1738470" cy="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755470" y="4891282"/>
            <a:ext cx="0" cy="108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300680" y="5940068"/>
            <a:ext cx="5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t</a:t>
            </a:r>
            <a:endParaRPr lang="fr-FR" dirty="0">
              <a:latin typeface="+mn-lt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755470" y="5107312"/>
            <a:ext cx="1160540" cy="3288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916010" y="5964728"/>
            <a:ext cx="5124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1916010" y="5436136"/>
            <a:ext cx="0" cy="5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765701" y="5611382"/>
            <a:ext cx="115030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395420" y="4658350"/>
            <a:ext cx="34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I</a:t>
            </a:r>
            <a:endParaRPr lang="fr-FR" dirty="0">
              <a:latin typeface="+mn-lt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187530" y="5522469"/>
            <a:ext cx="5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+mn-lt"/>
              </a:rPr>
              <a:t>t</a:t>
            </a:r>
            <a:r>
              <a:rPr lang="fr-FR" baseline="-25000" dirty="0" err="1" smtClean="0">
                <a:latin typeface="+mn-lt"/>
              </a:rPr>
              <a:t>F</a:t>
            </a:r>
            <a:endParaRPr lang="fr-FR" baseline="-25000" dirty="0">
              <a:latin typeface="+mn-lt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 flipV="1">
            <a:off x="3845889" y="5940068"/>
            <a:ext cx="1738470" cy="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3856119" y="4859918"/>
            <a:ext cx="0" cy="108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401329" y="5908704"/>
            <a:ext cx="5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t</a:t>
            </a:r>
            <a:endParaRPr lang="fr-FR" dirty="0">
              <a:latin typeface="+mn-lt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3856119" y="5075948"/>
            <a:ext cx="1160540" cy="3288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5016659" y="5933364"/>
            <a:ext cx="5124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5016659" y="5404772"/>
            <a:ext cx="0" cy="52859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3496069" y="4626986"/>
            <a:ext cx="34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I</a:t>
            </a:r>
            <a:endParaRPr lang="fr-FR" dirty="0">
              <a:latin typeface="+mn-lt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163986" y="5404772"/>
            <a:ext cx="5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+mn-lt"/>
              </a:rPr>
              <a:t>Q</a:t>
            </a:r>
            <a:r>
              <a:rPr lang="fr-FR" baseline="-25000" dirty="0" err="1" smtClean="0">
                <a:latin typeface="+mn-lt"/>
              </a:rPr>
              <a:t>col</a:t>
            </a:r>
            <a:endParaRPr lang="fr-FR" baseline="-25000" dirty="0">
              <a:latin typeface="+mn-lt"/>
            </a:endParaRPr>
          </a:p>
        </p:txBody>
      </p:sp>
      <p:cxnSp>
        <p:nvCxnSpPr>
          <p:cNvPr id="44" name="Connecteur droit avec flèche 43"/>
          <p:cNvCxnSpPr/>
          <p:nvPr/>
        </p:nvCxnSpPr>
        <p:spPr>
          <a:xfrm flipV="1">
            <a:off x="6961622" y="5898505"/>
            <a:ext cx="1738470" cy="95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6971852" y="4818355"/>
            <a:ext cx="0" cy="1089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8517062" y="5867141"/>
            <a:ext cx="57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+mn-lt"/>
              </a:rPr>
              <a:t>t</a:t>
            </a:r>
            <a:endParaRPr lang="fr-FR" dirty="0">
              <a:latin typeface="+mn-lt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>
            <a:off x="6971852" y="5034385"/>
            <a:ext cx="1160539" cy="15963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8132392" y="5891801"/>
            <a:ext cx="51245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H="1" flipV="1">
            <a:off x="8132391" y="5194018"/>
            <a:ext cx="1" cy="69778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6611802" y="4585423"/>
            <a:ext cx="34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+mn-lt"/>
              </a:rPr>
              <a:t>I</a:t>
            </a:r>
            <a:endParaRPr lang="fr-FR" dirty="0">
              <a:latin typeface="+mn-lt"/>
            </a:endParaRPr>
          </a:p>
        </p:txBody>
      </p:sp>
      <p:graphicFrame>
        <p:nvGraphicFramePr>
          <p:cNvPr id="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55768635"/>
              </p:ext>
            </p:extLst>
          </p:nvPr>
        </p:nvGraphicFramePr>
        <p:xfrm>
          <a:off x="7406570" y="2276840"/>
          <a:ext cx="1270000" cy="457200"/>
        </p:xfrm>
        <a:graphic>
          <a:graphicData uri="http://schemas.openxmlformats.org/presentationml/2006/ole">
            <p:oleObj spid="_x0000_s52234" name="Équation" r:id="rId11" imgW="1270000" imgH="457200" progId="Equation.3">
              <p:embed/>
            </p:oleObj>
          </a:graphicData>
        </a:graphic>
      </p:graphicFrame>
      <p:graphicFrame>
        <p:nvGraphicFramePr>
          <p:cNvPr id="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89867720"/>
              </p:ext>
            </p:extLst>
          </p:nvPr>
        </p:nvGraphicFramePr>
        <p:xfrm>
          <a:off x="1049338" y="2497162"/>
          <a:ext cx="1028700" cy="596900"/>
        </p:xfrm>
        <a:graphic>
          <a:graphicData uri="http://schemas.openxmlformats.org/presentationml/2006/ole">
            <p:oleObj spid="_x0000_s52235" name="Équation" r:id="rId12" imgW="1028700" imgH="596900" progId="Equation.3">
              <p:embed/>
            </p:oleObj>
          </a:graphicData>
        </a:graphic>
      </p:graphicFrame>
      <p:sp>
        <p:nvSpPr>
          <p:cNvPr id="57" name="Virage 56"/>
          <p:cNvSpPr/>
          <p:nvPr/>
        </p:nvSpPr>
        <p:spPr>
          <a:xfrm>
            <a:off x="7552121" y="4891281"/>
            <a:ext cx="692389" cy="216031"/>
          </a:xfrm>
          <a:prstGeom prst="ben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8100490" y="4531232"/>
            <a:ext cx="971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SC </a:t>
            </a:r>
            <a:r>
              <a:rPr lang="fr-FR" sz="1600" dirty="0" err="1" smtClean="0">
                <a:latin typeface="+mn-lt"/>
              </a:rPr>
              <a:t>density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N</a:t>
            </a:r>
            <a:r>
              <a:rPr lang="fr-FR" sz="1600" baseline="-25000" dirty="0" err="1" smtClean="0">
                <a:latin typeface="+mn-lt"/>
              </a:rPr>
              <a:t>eff</a:t>
            </a:r>
            <a:endParaRPr lang="fr-FR" sz="1600" baseline="-25000" dirty="0">
              <a:latin typeface="+mn-lt"/>
            </a:endParaRPr>
          </a:p>
        </p:txBody>
      </p:sp>
      <p:sp>
        <p:nvSpPr>
          <p:cNvPr id="38" name="Virage 37"/>
          <p:cNvSpPr/>
          <p:nvPr/>
        </p:nvSpPr>
        <p:spPr>
          <a:xfrm>
            <a:off x="1305162" y="4954755"/>
            <a:ext cx="818498" cy="567714"/>
          </a:xfrm>
          <a:prstGeom prst="bentArrow">
            <a:avLst>
              <a:gd name="adj1" fmla="val 13069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115015" y="4954755"/>
            <a:ext cx="1088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latin typeface="+mn-lt"/>
              </a:rPr>
              <a:t>Mobility</a:t>
            </a:r>
            <a:r>
              <a:rPr lang="fr-FR" sz="1600" dirty="0" smtClean="0">
                <a:latin typeface="+mn-lt"/>
              </a:rPr>
              <a:t> µ</a:t>
            </a:r>
            <a:endParaRPr lang="fr-FR" sz="1600" baseline="-25000" dirty="0">
              <a:latin typeface="+mn-lt"/>
            </a:endParaRPr>
          </a:p>
        </p:txBody>
      </p:sp>
      <p:sp>
        <p:nvSpPr>
          <p:cNvPr id="41" name="Virage 40"/>
          <p:cNvSpPr/>
          <p:nvPr/>
        </p:nvSpPr>
        <p:spPr>
          <a:xfrm>
            <a:off x="4464442" y="4954755"/>
            <a:ext cx="818498" cy="567714"/>
          </a:xfrm>
          <a:prstGeom prst="bentArrow">
            <a:avLst>
              <a:gd name="adj1" fmla="val 13069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211445" y="4819272"/>
            <a:ext cx="108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latin typeface="+mn-lt"/>
              </a:rPr>
              <a:t>Trapping</a:t>
            </a:r>
            <a:r>
              <a:rPr lang="fr-FR" sz="1600" dirty="0" smtClean="0">
                <a:latin typeface="+mn-lt"/>
              </a:rPr>
              <a:t> rate </a:t>
            </a:r>
            <a:r>
              <a:rPr lang="fr-FR" sz="1600" dirty="0" err="1" smtClean="0">
                <a:latin typeface="Symbol" pitchFamily="18" charset="2"/>
              </a:rPr>
              <a:t>t</a:t>
            </a:r>
            <a:r>
              <a:rPr lang="fr-FR" sz="1600" baseline="-25000" dirty="0" err="1" smtClean="0">
                <a:latin typeface="+mn-lt"/>
              </a:rPr>
              <a:t>p</a:t>
            </a:r>
            <a:endParaRPr lang="fr-FR" sz="1600" baseline="-25000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Hole</a:t>
            </a:r>
            <a:r>
              <a:rPr lang="fr-FR" dirty="0" smtClean="0"/>
              <a:t> </a:t>
            </a:r>
            <a:r>
              <a:rPr lang="fr-FR" dirty="0" err="1" smtClean="0"/>
              <a:t>signals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0" y="5229250"/>
            <a:ext cx="4321175" cy="958588"/>
          </a:xfrm>
        </p:spPr>
        <p:txBody>
          <a:bodyPr>
            <a:noAutofit/>
          </a:bodyPr>
          <a:lstStyle/>
          <a:p>
            <a:r>
              <a:rPr lang="fr-FR" sz="1800" dirty="0" err="1" smtClean="0"/>
              <a:t>Low</a:t>
            </a:r>
            <a:r>
              <a:rPr lang="fr-FR" sz="1800" dirty="0" smtClean="0"/>
              <a:t>-</a:t>
            </a:r>
            <a:r>
              <a:rPr lang="fr-FR" sz="1800" dirty="0" err="1" smtClean="0"/>
              <a:t>field</a:t>
            </a:r>
            <a:r>
              <a:rPr lang="fr-FR" sz="1800" dirty="0" smtClean="0"/>
              <a:t> </a:t>
            </a:r>
            <a:r>
              <a:rPr lang="fr-FR" sz="1800" dirty="0" err="1" smtClean="0"/>
              <a:t>mobility</a:t>
            </a:r>
            <a:r>
              <a:rPr lang="fr-FR" sz="1800" dirty="0" smtClean="0"/>
              <a:t>: µ</a:t>
            </a:r>
            <a:r>
              <a:rPr lang="fr-FR" sz="1800" baseline="-25000" dirty="0" smtClean="0"/>
              <a:t>0p</a:t>
            </a:r>
            <a:r>
              <a:rPr lang="fr-FR" sz="1800" dirty="0" smtClean="0"/>
              <a:t> = 2524 cm²/Vs</a:t>
            </a:r>
          </a:p>
          <a:p>
            <a:r>
              <a:rPr lang="fr-FR" sz="1800" dirty="0" smtClean="0"/>
              <a:t>Saturation </a:t>
            </a:r>
            <a:r>
              <a:rPr lang="fr-FR" sz="1800" dirty="0" err="1" smtClean="0"/>
              <a:t>velocity</a:t>
            </a:r>
            <a:r>
              <a:rPr lang="fr-FR" sz="1800" dirty="0" smtClean="0"/>
              <a:t>: </a:t>
            </a:r>
            <a:r>
              <a:rPr lang="fr-FR" sz="1800" dirty="0" err="1" smtClean="0"/>
              <a:t>v</a:t>
            </a:r>
            <a:r>
              <a:rPr lang="fr-FR" sz="1800" baseline="-25000" dirty="0" err="1" smtClean="0"/>
              <a:t>sat,p</a:t>
            </a:r>
            <a:r>
              <a:rPr lang="fr-FR" sz="1800" dirty="0" smtClean="0"/>
              <a:t> = 12. 10</a:t>
            </a:r>
            <a:r>
              <a:rPr lang="fr-FR" sz="1800" baseline="30000" dirty="0" smtClean="0"/>
              <a:t>6</a:t>
            </a:r>
            <a:r>
              <a:rPr lang="fr-FR" sz="1800" dirty="0" smtClean="0"/>
              <a:t> cm/s</a:t>
            </a:r>
          </a:p>
        </p:txBody>
      </p:sp>
      <p:pic>
        <p:nvPicPr>
          <p:cNvPr id="4" name="Image 3" descr="MuFi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17620" y="2064607"/>
            <a:ext cx="4026380" cy="3020623"/>
          </a:xfrm>
          <a:prstGeom prst="rect">
            <a:avLst/>
          </a:prstGeom>
        </p:spPr>
      </p:pic>
      <p:sp>
        <p:nvSpPr>
          <p:cNvPr id="26" name="Flèche droite 25"/>
          <p:cNvSpPr/>
          <p:nvPr/>
        </p:nvSpPr>
        <p:spPr>
          <a:xfrm>
            <a:off x="4020548" y="3411469"/>
            <a:ext cx="1102904" cy="57608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xmlns="" val="59803323"/>
              </p:ext>
            </p:extLst>
          </p:nvPr>
        </p:nvGraphicFramePr>
        <p:xfrm>
          <a:off x="107380" y="836640"/>
          <a:ext cx="8985761" cy="72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2" name="Image 11" descr="HoleSignal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060810"/>
            <a:ext cx="4060234" cy="3046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Hole</a:t>
            </a:r>
            <a:r>
              <a:rPr lang="fr-FR" dirty="0" smtClean="0"/>
              <a:t> </a:t>
            </a:r>
            <a:r>
              <a:rPr lang="fr-FR" dirty="0" err="1" smtClean="0"/>
              <a:t>signals</a:t>
            </a:r>
            <a:endParaRPr lang="fr-FR" dirty="0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xmlns="" val="59803323"/>
              </p:ext>
            </p:extLst>
          </p:nvPr>
        </p:nvGraphicFramePr>
        <p:xfrm>
          <a:off x="107380" y="836640"/>
          <a:ext cx="8985761" cy="72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 13" descr="HoleSignal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060810"/>
            <a:ext cx="4060234" cy="3046020"/>
          </a:xfrm>
          <a:prstGeom prst="rect">
            <a:avLst/>
          </a:prstGeom>
        </p:spPr>
      </p:pic>
      <p:pic>
        <p:nvPicPr>
          <p:cNvPr id="15" name="Image 14" descr="MuFi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17620" y="2086208"/>
            <a:ext cx="4026379" cy="3020623"/>
          </a:xfrm>
          <a:prstGeom prst="rect">
            <a:avLst/>
          </a:prstGeom>
        </p:spPr>
      </p:pic>
      <p:sp>
        <p:nvSpPr>
          <p:cNvPr id="16" name="Flèche droite 15"/>
          <p:cNvSpPr/>
          <p:nvPr/>
        </p:nvSpPr>
        <p:spPr>
          <a:xfrm>
            <a:off x="4020548" y="3433070"/>
            <a:ext cx="1102904" cy="57608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0" y="5229250"/>
            <a:ext cx="4321175" cy="958588"/>
          </a:xfrm>
        </p:spPr>
        <p:txBody>
          <a:bodyPr>
            <a:noAutofit/>
          </a:bodyPr>
          <a:lstStyle/>
          <a:p>
            <a:r>
              <a:rPr lang="fr-FR" sz="1800" dirty="0" err="1" smtClean="0"/>
              <a:t>Low</a:t>
            </a:r>
            <a:r>
              <a:rPr lang="fr-FR" sz="1800" dirty="0" smtClean="0"/>
              <a:t>-</a:t>
            </a:r>
            <a:r>
              <a:rPr lang="fr-FR" sz="1800" dirty="0" err="1" smtClean="0"/>
              <a:t>field</a:t>
            </a:r>
            <a:r>
              <a:rPr lang="fr-FR" sz="1800" dirty="0" smtClean="0"/>
              <a:t> </a:t>
            </a:r>
            <a:r>
              <a:rPr lang="fr-FR" sz="1800" dirty="0" err="1" smtClean="0"/>
              <a:t>mobility</a:t>
            </a:r>
            <a:r>
              <a:rPr lang="fr-FR" sz="1800" dirty="0" smtClean="0"/>
              <a:t>: µ</a:t>
            </a:r>
            <a:r>
              <a:rPr lang="fr-FR" sz="1800" baseline="-25000" dirty="0" smtClean="0"/>
              <a:t>0p</a:t>
            </a:r>
            <a:r>
              <a:rPr lang="fr-FR" sz="1800" dirty="0" smtClean="0"/>
              <a:t> = 2524 cm²/Vs</a:t>
            </a:r>
          </a:p>
          <a:p>
            <a:r>
              <a:rPr lang="fr-FR" sz="1800" dirty="0" smtClean="0"/>
              <a:t>Saturation </a:t>
            </a:r>
            <a:r>
              <a:rPr lang="fr-FR" sz="1800" dirty="0" err="1" smtClean="0"/>
              <a:t>velocity</a:t>
            </a:r>
            <a:r>
              <a:rPr lang="fr-FR" sz="1800" dirty="0" smtClean="0"/>
              <a:t>: </a:t>
            </a:r>
            <a:r>
              <a:rPr lang="fr-FR" sz="1800" dirty="0" err="1" smtClean="0"/>
              <a:t>v</a:t>
            </a:r>
            <a:r>
              <a:rPr lang="fr-FR" sz="1800" baseline="-25000" dirty="0" err="1" smtClean="0"/>
              <a:t>sat,p</a:t>
            </a:r>
            <a:r>
              <a:rPr lang="fr-FR" sz="1800" dirty="0" smtClean="0"/>
              <a:t> = 12. 10</a:t>
            </a:r>
            <a:r>
              <a:rPr lang="fr-FR" sz="1800" baseline="30000" dirty="0" smtClean="0"/>
              <a:t>6</a:t>
            </a:r>
            <a:r>
              <a:rPr lang="fr-FR" sz="1800" dirty="0" smtClean="0"/>
              <a:t> cm/s</a:t>
            </a:r>
          </a:p>
          <a:p>
            <a:r>
              <a:rPr lang="fr-FR" sz="1800" dirty="0" err="1" smtClean="0"/>
              <a:t>Lifetime</a:t>
            </a:r>
            <a:r>
              <a:rPr lang="fr-FR" sz="1800" dirty="0" smtClean="0"/>
              <a:t>: </a:t>
            </a:r>
            <a:r>
              <a:rPr lang="fr-FR" sz="1800" dirty="0" err="1" smtClean="0">
                <a:latin typeface="Symbol" pitchFamily="18" charset="2"/>
              </a:rPr>
              <a:t>t</a:t>
            </a:r>
            <a:r>
              <a:rPr lang="fr-FR" sz="1800" baseline="-25000" dirty="0" err="1" smtClean="0"/>
              <a:t>p</a:t>
            </a:r>
            <a:r>
              <a:rPr lang="fr-FR" sz="1800" dirty="0" smtClean="0"/>
              <a:t> = 26 ns</a:t>
            </a:r>
          </a:p>
          <a:p>
            <a:endParaRPr lang="fr-FR" sz="18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Hole</a:t>
            </a:r>
            <a:r>
              <a:rPr lang="fr-FR" dirty="0" smtClean="0"/>
              <a:t> </a:t>
            </a:r>
            <a:r>
              <a:rPr lang="fr-FR" dirty="0" err="1" smtClean="0"/>
              <a:t>signals</a:t>
            </a:r>
            <a:endParaRPr lang="fr-FR" dirty="0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xmlns="" val="59803323"/>
              </p:ext>
            </p:extLst>
          </p:nvPr>
        </p:nvGraphicFramePr>
        <p:xfrm>
          <a:off x="107380" y="836640"/>
          <a:ext cx="8985761" cy="72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 13" descr="HoleSignal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5736" y="2060810"/>
            <a:ext cx="4060234" cy="3046020"/>
          </a:xfrm>
          <a:prstGeom prst="rect">
            <a:avLst/>
          </a:prstGeom>
        </p:spPr>
      </p:pic>
      <p:pic>
        <p:nvPicPr>
          <p:cNvPr id="15" name="Image 14" descr="MuFi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60040" y="2086208"/>
            <a:ext cx="4026379" cy="3020622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5652150" y="2492870"/>
            <a:ext cx="3034650" cy="2088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HoleSign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39209"/>
            <a:ext cx="4060234" cy="3046020"/>
          </a:xfrm>
          <a:prstGeom prst="rect">
            <a:avLst/>
          </a:prstGeom>
        </p:spPr>
      </p:pic>
      <p:pic>
        <p:nvPicPr>
          <p:cNvPr id="16" name="Image 15" descr="MuF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7620" y="2064607"/>
            <a:ext cx="4026379" cy="3020623"/>
          </a:xfrm>
          <a:prstGeom prst="rect">
            <a:avLst/>
          </a:prstGeom>
        </p:spPr>
      </p:pic>
      <p:sp>
        <p:nvSpPr>
          <p:cNvPr id="18" name="Flèche droite 17"/>
          <p:cNvSpPr/>
          <p:nvPr/>
        </p:nvSpPr>
        <p:spPr>
          <a:xfrm>
            <a:off x="4020548" y="3411469"/>
            <a:ext cx="1102904" cy="57608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9" name="Diagramme 18"/>
          <p:cNvGraphicFramePr/>
          <p:nvPr>
            <p:extLst>
              <p:ext uri="{D42A27DB-BD31-4B8C-83A1-F6EECF244321}">
                <p14:modId xmlns:p14="http://schemas.microsoft.com/office/powerpoint/2010/main" xmlns="" val="59803323"/>
              </p:ext>
            </p:extLst>
          </p:nvPr>
        </p:nvGraphicFramePr>
        <p:xfrm>
          <a:off x="107380" y="836640"/>
          <a:ext cx="8985761" cy="72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Electron </a:t>
            </a:r>
            <a:r>
              <a:rPr lang="fr-FR" dirty="0" err="1" smtClean="0"/>
              <a:t>signals</a:t>
            </a:r>
            <a:endParaRPr lang="fr-FR" dirty="0"/>
          </a:p>
        </p:txBody>
      </p:sp>
      <p:grpSp>
        <p:nvGrpSpPr>
          <p:cNvPr id="31" name="Groupe 30"/>
          <p:cNvGrpSpPr/>
          <p:nvPr/>
        </p:nvGrpSpPr>
        <p:grpSpPr>
          <a:xfrm>
            <a:off x="467430" y="1619468"/>
            <a:ext cx="3196114" cy="2911764"/>
            <a:chOff x="467430" y="1619468"/>
            <a:chExt cx="3196114" cy="2911764"/>
          </a:xfrm>
        </p:grpSpPr>
        <p:sp>
          <p:nvSpPr>
            <p:cNvPr id="8" name="ZoneTexte 7"/>
            <p:cNvSpPr txBox="1"/>
            <p:nvPr/>
          </p:nvSpPr>
          <p:spPr>
            <a:xfrm>
              <a:off x="467430" y="1619468"/>
              <a:ext cx="3196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i="1" dirty="0" err="1" smtClean="0">
                  <a:latin typeface="+mn-lt"/>
                </a:rPr>
                <a:t>Unusual</a:t>
              </a:r>
              <a:r>
                <a:rPr lang="fr-FR" i="1" dirty="0" smtClean="0">
                  <a:latin typeface="+mn-lt"/>
                </a:rPr>
                <a:t> </a:t>
              </a:r>
              <a:r>
                <a:rPr lang="fr-FR" i="1" dirty="0" err="1" smtClean="0">
                  <a:latin typeface="+mn-lt"/>
                </a:rPr>
                <a:t>shape</a:t>
              </a:r>
              <a:r>
                <a:rPr lang="fr-FR" i="1" dirty="0" smtClean="0">
                  <a:latin typeface="+mn-lt"/>
                </a:rPr>
                <a:t>!</a:t>
              </a:r>
              <a:endParaRPr lang="fr-FR" i="1" dirty="0">
                <a:latin typeface="+mn-lt"/>
              </a:endParaRPr>
            </a:p>
          </p:txBody>
        </p:sp>
        <p:cxnSp>
          <p:nvCxnSpPr>
            <p:cNvPr id="10" name="Connecteur droit avec flèche 9"/>
            <p:cNvCxnSpPr>
              <a:stCxn id="8" idx="2"/>
            </p:cNvCxnSpPr>
            <p:nvPr/>
          </p:nvCxnSpPr>
          <p:spPr>
            <a:xfrm flipH="1">
              <a:off x="1403560" y="1988800"/>
              <a:ext cx="661927" cy="10302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>
              <a:stCxn id="8" idx="2"/>
            </p:cNvCxnSpPr>
            <p:nvPr/>
          </p:nvCxnSpPr>
          <p:spPr>
            <a:xfrm>
              <a:off x="2065487" y="1988800"/>
              <a:ext cx="202193" cy="254243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Espace réservé du texte 2"/>
          <p:cNvSpPr txBox="1">
            <a:spLocks/>
          </p:cNvSpPr>
          <p:nvPr/>
        </p:nvSpPr>
        <p:spPr bwMode="auto">
          <a:xfrm>
            <a:off x="4572000" y="5229250"/>
            <a:ext cx="4321175" cy="95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Low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field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mobility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µ</a:t>
            </a:r>
            <a:r>
              <a:rPr kumimoji="0" lang="fr-FR" sz="18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fr-FR" kern="0" dirty="0" smtClean="0">
                <a:latin typeface="+mn-lt"/>
                <a:cs typeface="+mn-cs"/>
              </a:rPr>
              <a:t>3361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cm²/Vs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Saturation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velocity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fr-FR" sz="18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sat,e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fr-FR" kern="0" dirty="0" smtClean="0">
                <a:latin typeface="+mn-lt"/>
                <a:cs typeface="+mn-cs"/>
              </a:rPr>
              <a:t>7.6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10</a:t>
            </a:r>
            <a:r>
              <a:rPr kumimoji="0" lang="fr-FR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cm/s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Electron </a:t>
            </a:r>
            <a:r>
              <a:rPr lang="fr-FR" dirty="0" err="1" smtClean="0"/>
              <a:t>signals</a:t>
            </a:r>
            <a:endParaRPr lang="fr-FR" dirty="0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xmlns="" val="59803323"/>
              </p:ext>
            </p:extLst>
          </p:nvPr>
        </p:nvGraphicFramePr>
        <p:xfrm>
          <a:off x="107380" y="836640"/>
          <a:ext cx="8985761" cy="72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 13" descr="HoleSignal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2060810"/>
            <a:ext cx="4060234" cy="3046020"/>
          </a:xfrm>
          <a:prstGeom prst="rect">
            <a:avLst/>
          </a:prstGeom>
        </p:spPr>
      </p:pic>
      <p:pic>
        <p:nvPicPr>
          <p:cNvPr id="15" name="Image 14" descr="MuFi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17620" y="2086208"/>
            <a:ext cx="4026379" cy="3020622"/>
          </a:xfrm>
          <a:prstGeom prst="rect">
            <a:avLst/>
          </a:prstGeom>
        </p:spPr>
      </p:pic>
      <p:sp>
        <p:nvSpPr>
          <p:cNvPr id="16" name="Flèche droite 15"/>
          <p:cNvSpPr/>
          <p:nvPr/>
        </p:nvSpPr>
        <p:spPr>
          <a:xfrm>
            <a:off x="4020548" y="3433070"/>
            <a:ext cx="1102904" cy="57608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0" y="5229250"/>
            <a:ext cx="4321175" cy="958588"/>
          </a:xfrm>
        </p:spPr>
        <p:txBody>
          <a:bodyPr>
            <a:noAutofit/>
          </a:bodyPr>
          <a:lstStyle/>
          <a:p>
            <a:pPr lvl="0"/>
            <a:r>
              <a:rPr lang="fr-FR" sz="1800" dirty="0" err="1" smtClean="0"/>
              <a:t>Low</a:t>
            </a:r>
            <a:r>
              <a:rPr lang="fr-FR" sz="1800" dirty="0" smtClean="0"/>
              <a:t>-</a:t>
            </a:r>
            <a:r>
              <a:rPr lang="fr-FR" sz="1800" dirty="0" err="1" smtClean="0"/>
              <a:t>field</a:t>
            </a:r>
            <a:r>
              <a:rPr lang="fr-FR" sz="1800" dirty="0" smtClean="0"/>
              <a:t> </a:t>
            </a:r>
            <a:r>
              <a:rPr lang="fr-FR" sz="1800" dirty="0" err="1" smtClean="0"/>
              <a:t>mobility</a:t>
            </a:r>
            <a:r>
              <a:rPr lang="fr-FR" sz="1800" dirty="0" smtClean="0"/>
              <a:t>: µ</a:t>
            </a:r>
            <a:r>
              <a:rPr lang="fr-FR" sz="1800" baseline="-25000" dirty="0" smtClean="0"/>
              <a:t>0e</a:t>
            </a:r>
            <a:r>
              <a:rPr lang="fr-FR" sz="1800" dirty="0" smtClean="0"/>
              <a:t> = 3361 cm²/Vs</a:t>
            </a:r>
          </a:p>
          <a:p>
            <a:pPr lvl="0"/>
            <a:r>
              <a:rPr lang="fr-FR" sz="1800" dirty="0" smtClean="0"/>
              <a:t>Saturation </a:t>
            </a:r>
            <a:r>
              <a:rPr lang="fr-FR" sz="1800" dirty="0" err="1" smtClean="0"/>
              <a:t>velocity</a:t>
            </a:r>
            <a:r>
              <a:rPr lang="fr-FR" sz="1800" dirty="0" smtClean="0"/>
              <a:t>: </a:t>
            </a:r>
            <a:r>
              <a:rPr lang="fr-FR" sz="1800" dirty="0" err="1" smtClean="0"/>
              <a:t>v</a:t>
            </a:r>
            <a:r>
              <a:rPr lang="fr-FR" sz="1800" baseline="-25000" dirty="0" err="1" smtClean="0"/>
              <a:t>sat,e</a:t>
            </a:r>
            <a:r>
              <a:rPr lang="fr-FR" sz="1800" dirty="0" smtClean="0"/>
              <a:t> = 7.6 10</a:t>
            </a:r>
            <a:r>
              <a:rPr lang="fr-FR" sz="1800" baseline="30000" dirty="0" smtClean="0"/>
              <a:t>6</a:t>
            </a:r>
            <a:r>
              <a:rPr lang="fr-FR" sz="1800" dirty="0" smtClean="0"/>
              <a:t> cm/s</a:t>
            </a:r>
          </a:p>
          <a:p>
            <a:r>
              <a:rPr lang="fr-FR" sz="1800" dirty="0" err="1" smtClean="0"/>
              <a:t>Lifetime</a:t>
            </a:r>
            <a:r>
              <a:rPr lang="fr-FR" sz="1800" dirty="0" smtClean="0"/>
              <a:t>: </a:t>
            </a:r>
            <a:r>
              <a:rPr lang="fr-FR" sz="1800" dirty="0" smtClean="0">
                <a:latin typeface="Symbol" pitchFamily="18" charset="2"/>
              </a:rPr>
              <a:t>t</a:t>
            </a:r>
            <a:r>
              <a:rPr lang="fr-FR" sz="1800" baseline="-25000" dirty="0" smtClean="0"/>
              <a:t>e</a:t>
            </a:r>
            <a:r>
              <a:rPr lang="fr-FR" sz="1800" dirty="0" smtClean="0"/>
              <a:t> = 7.6 ns</a:t>
            </a:r>
          </a:p>
          <a:p>
            <a:endParaRPr lang="fr-FR" sz="1800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90" descr="LOGO_LSPM_CMJN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tretch>
            <a:fillRect/>
          </a:stretch>
        </p:blipFill>
        <p:spPr>
          <a:xfrm>
            <a:off x="4175067" y="116840"/>
            <a:ext cx="793865" cy="502920"/>
          </a:xfrm>
          <a:noFill/>
        </p:spPr>
      </p:pic>
      <p:sp>
        <p:nvSpPr>
          <p:cNvPr id="6147" name="Espace réservé du texte 13"/>
          <p:cNvSpPr>
            <a:spLocks noGrp="1"/>
          </p:cNvSpPr>
          <p:nvPr>
            <p:ph type="body" sz="quarter" idx="10"/>
          </p:nvPr>
        </p:nvSpPr>
        <p:spPr>
          <a:xfrm>
            <a:off x="250825" y="1125538"/>
            <a:ext cx="8642350" cy="2159442"/>
          </a:xfrm>
        </p:spPr>
        <p:txBody>
          <a:bodyPr>
            <a:normAutofit fontScale="70000" lnSpcReduction="20000"/>
          </a:bodyPr>
          <a:lstStyle/>
          <a:p>
            <a:r>
              <a:rPr lang="fr-FR" dirty="0" smtClean="0"/>
              <a:t>Objectifs de l’étude</a:t>
            </a:r>
          </a:p>
          <a:p>
            <a:pPr lvl="1"/>
            <a:r>
              <a:rPr lang="fr-FR" dirty="0" smtClean="0"/>
              <a:t>Caractériser le matériau : les défauts dans le diamant affectent la mobilité</a:t>
            </a:r>
            <a:endParaRPr lang="fr-FR" dirty="0" smtClean="0"/>
          </a:p>
          <a:p>
            <a:pPr lvl="1"/>
            <a:r>
              <a:rPr lang="fr-FR" dirty="0" smtClean="0"/>
              <a:t>Comprendre ce qui se passe dans un détecteur diamant !</a:t>
            </a:r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Mesures de temps de vol : méthode reconnue pour la mesure de mobilité des électrons et des trous</a:t>
            </a:r>
            <a:endParaRPr lang="fr-FR" dirty="0" smtClean="0"/>
          </a:p>
        </p:txBody>
      </p:sp>
      <p:sp>
        <p:nvSpPr>
          <p:cNvPr id="6148" name="Espace réservé du numéro de diapositive 8"/>
          <p:cNvSpPr>
            <a:spLocks noGrp="1"/>
          </p:cNvSpPr>
          <p:nvPr>
            <p:ph type="sldNum" sz="quarter" idx="13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1CA7BC-AC25-4C5A-9317-1DA3B99CE0E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6150" name="Line 4"/>
          <p:cNvSpPr>
            <a:spLocks noChangeShapeType="1"/>
          </p:cNvSpPr>
          <p:nvPr/>
        </p:nvSpPr>
        <p:spPr bwMode="auto">
          <a:xfrm>
            <a:off x="0" y="6237288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6151" name="Picture 5" descr="CNRSf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2525" y="627380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Logo_Sorbonne_Paris_C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2150" y="6273800"/>
            <a:ext cx="482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9" descr="logo_up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61263" y="6273800"/>
            <a:ext cx="13319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99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115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>
                <a:solidFill>
                  <a:schemeClr val="bg1"/>
                </a:solidFill>
                <a:latin typeface="Georgia" pitchFamily="18" charset="0"/>
              </a:rPr>
              <a:t>Introduction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9670" y="3573016"/>
            <a:ext cx="2232230" cy="1440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619670" y="3429000"/>
            <a:ext cx="223223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619670" y="5013176"/>
            <a:ext cx="223223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2195670" y="5589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ymbol" pitchFamily="18" charset="2"/>
              </a:rPr>
              <a:t>a</a:t>
            </a:r>
            <a:endParaRPr lang="fr-FR" dirty="0">
              <a:latin typeface="Symbol" pitchFamily="18" charset="2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 flipH="1">
            <a:off x="899590" y="3501008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>
            <a:off x="899590" y="5085184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V="1">
            <a:off x="899590" y="3501008"/>
            <a:ext cx="0" cy="1584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Ellipse 31"/>
          <p:cNvSpPr/>
          <p:nvPr/>
        </p:nvSpPr>
        <p:spPr>
          <a:xfrm>
            <a:off x="683560" y="4077090"/>
            <a:ext cx="432060" cy="4320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avec flèche 33"/>
          <p:cNvCxnSpPr>
            <a:stCxn id="32" idx="4"/>
            <a:endCxn id="32" idx="0"/>
          </p:cNvCxnSpPr>
          <p:nvPr/>
        </p:nvCxnSpPr>
        <p:spPr>
          <a:xfrm flipV="1">
            <a:off x="899590" y="4077090"/>
            <a:ext cx="0" cy="4320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5410" y="4077090"/>
            <a:ext cx="64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+mn-lt"/>
              </a:rPr>
              <a:t>V</a:t>
            </a:r>
            <a:r>
              <a:rPr lang="fr-FR" baseline="-25000" dirty="0" err="1" smtClean="0">
                <a:latin typeface="+mn-lt"/>
              </a:rPr>
              <a:t>bias</a:t>
            </a:r>
            <a:endParaRPr lang="fr-FR" baseline="-25000" dirty="0">
              <a:latin typeface="+mn-lt"/>
            </a:endParaRPr>
          </a:p>
        </p:txBody>
      </p:sp>
      <p:sp>
        <p:nvSpPr>
          <p:cNvPr id="36" name="Larme 35"/>
          <p:cNvSpPr/>
          <p:nvPr/>
        </p:nvSpPr>
        <p:spPr>
          <a:xfrm rot="8100000">
            <a:off x="2284412" y="4705892"/>
            <a:ext cx="254563" cy="254563"/>
          </a:xfrm>
          <a:prstGeom prst="teardrop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haut 16"/>
          <p:cNvSpPr/>
          <p:nvPr/>
        </p:nvSpPr>
        <p:spPr>
          <a:xfrm>
            <a:off x="2267678" y="5013176"/>
            <a:ext cx="288032" cy="576064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8" name="Connecteur droit avec flèche 37"/>
          <p:cNvCxnSpPr>
            <a:stCxn id="36" idx="3"/>
          </p:cNvCxnSpPr>
          <p:nvPr/>
        </p:nvCxnSpPr>
        <p:spPr>
          <a:xfrm flipV="1">
            <a:off x="2411694" y="3573016"/>
            <a:ext cx="0" cy="113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2411694" y="3892424"/>
            <a:ext cx="108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+mn-lt"/>
              </a:rPr>
              <a:t>Electrons</a:t>
            </a:r>
            <a:endParaRPr lang="fr-FR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41" name="Connecteur droit avec flèche 40"/>
          <p:cNvCxnSpPr>
            <a:stCxn id="36" idx="3"/>
          </p:cNvCxnSpPr>
          <p:nvPr/>
        </p:nvCxnSpPr>
        <p:spPr>
          <a:xfrm>
            <a:off x="2411694" y="4705892"/>
            <a:ext cx="0" cy="307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2483704" y="4643844"/>
            <a:ext cx="108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2"/>
                </a:solidFill>
                <a:latin typeface="+mn-lt"/>
              </a:rPr>
              <a:t>Holes</a:t>
            </a:r>
            <a:endParaRPr lang="fr-FR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156220" y="3573016"/>
            <a:ext cx="2232000" cy="14401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6156220" y="3429000"/>
            <a:ext cx="223200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6156220" y="5013176"/>
            <a:ext cx="2232000" cy="14401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6732300" y="55892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Symbol" pitchFamily="18" charset="2"/>
              </a:rPr>
              <a:t>a</a:t>
            </a:r>
            <a:endParaRPr lang="fr-FR" dirty="0">
              <a:latin typeface="Symbol" pitchFamily="18" charset="2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 flipH="1">
            <a:off x="5436140" y="3501008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5436140" y="5085184"/>
            <a:ext cx="7200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5436140" y="3501008"/>
            <a:ext cx="0" cy="15841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Ellipse 54"/>
          <p:cNvSpPr/>
          <p:nvPr/>
        </p:nvSpPr>
        <p:spPr>
          <a:xfrm>
            <a:off x="5220110" y="4077090"/>
            <a:ext cx="432060" cy="4320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avec flèche 55"/>
          <p:cNvCxnSpPr>
            <a:stCxn id="55" idx="4"/>
            <a:endCxn id="55" idx="0"/>
          </p:cNvCxnSpPr>
          <p:nvPr/>
        </p:nvCxnSpPr>
        <p:spPr>
          <a:xfrm flipV="1">
            <a:off x="5436140" y="4077090"/>
            <a:ext cx="0" cy="43206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4571960" y="4077090"/>
            <a:ext cx="648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 smtClean="0">
                <a:latin typeface="+mn-lt"/>
              </a:rPr>
              <a:t>V</a:t>
            </a:r>
            <a:r>
              <a:rPr lang="fr-FR" baseline="-25000" dirty="0" err="1" smtClean="0">
                <a:latin typeface="+mn-lt"/>
              </a:rPr>
              <a:t>bias</a:t>
            </a:r>
            <a:endParaRPr lang="fr-FR" baseline="-25000" dirty="0">
              <a:latin typeface="+mn-lt"/>
            </a:endParaRPr>
          </a:p>
        </p:txBody>
      </p:sp>
      <p:sp>
        <p:nvSpPr>
          <p:cNvPr id="58" name="Larme 57"/>
          <p:cNvSpPr/>
          <p:nvPr/>
        </p:nvSpPr>
        <p:spPr>
          <a:xfrm rot="8100000">
            <a:off x="6821042" y="4705892"/>
            <a:ext cx="254563" cy="254563"/>
          </a:xfrm>
          <a:prstGeom prst="teardrop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Flèche vers le haut 58"/>
          <p:cNvSpPr/>
          <p:nvPr/>
        </p:nvSpPr>
        <p:spPr>
          <a:xfrm>
            <a:off x="6804308" y="5013176"/>
            <a:ext cx="288032" cy="576064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avec flèche 59"/>
          <p:cNvCxnSpPr>
            <a:stCxn id="58" idx="3"/>
          </p:cNvCxnSpPr>
          <p:nvPr/>
        </p:nvCxnSpPr>
        <p:spPr>
          <a:xfrm flipV="1">
            <a:off x="6948324" y="3573016"/>
            <a:ext cx="0" cy="113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7020368" y="4653170"/>
            <a:ext cx="108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+mn-lt"/>
              </a:rPr>
              <a:t>Electrons</a:t>
            </a:r>
            <a:endParaRPr lang="fr-FR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62" name="Connecteur droit avec flèche 61"/>
          <p:cNvCxnSpPr>
            <a:stCxn id="58" idx="3"/>
          </p:cNvCxnSpPr>
          <p:nvPr/>
        </p:nvCxnSpPr>
        <p:spPr>
          <a:xfrm>
            <a:off x="6948324" y="4705892"/>
            <a:ext cx="0" cy="307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6948364" y="3851778"/>
            <a:ext cx="1080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2"/>
                </a:solidFill>
                <a:latin typeface="+mn-lt"/>
              </a:rPr>
              <a:t>Holes</a:t>
            </a:r>
            <a:endParaRPr lang="fr-FR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Electron </a:t>
            </a:r>
            <a:r>
              <a:rPr lang="fr-FR" dirty="0" err="1" smtClean="0"/>
              <a:t>signals</a:t>
            </a:r>
            <a:endParaRPr lang="fr-FR" dirty="0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xmlns="" val="59803323"/>
              </p:ext>
            </p:extLst>
          </p:nvPr>
        </p:nvGraphicFramePr>
        <p:xfrm>
          <a:off x="107380" y="836640"/>
          <a:ext cx="8985761" cy="72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 13" descr="HoleSignal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41883" y="1905990"/>
            <a:ext cx="4060233" cy="304602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 smtClean="0"/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Principe des mesures de temps de vol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Mesures effectuées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</a:rPr>
              <a:t>Etude de la polarisation du détecteur</a:t>
            </a:r>
            <a:endParaRPr lang="fr-FR" dirty="0" smtClean="0">
              <a:solidFill>
                <a:schemeClr val="tx2"/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Effect</a:t>
            </a:r>
            <a:r>
              <a:rPr lang="fr-FR" dirty="0" smtClean="0"/>
              <a:t> of a </a:t>
            </a:r>
            <a:r>
              <a:rPr lang="fr-FR" dirty="0" err="1" smtClean="0"/>
              <a:t>negative</a:t>
            </a:r>
            <a:r>
              <a:rPr lang="fr-FR" dirty="0" smtClean="0"/>
              <a:t> </a:t>
            </a:r>
            <a:r>
              <a:rPr lang="fr-FR" dirty="0" err="1" smtClean="0"/>
              <a:t>bias</a:t>
            </a:r>
            <a:endParaRPr lang="fr-FR" dirty="0" smtClean="0"/>
          </a:p>
        </p:txBody>
      </p:sp>
      <p:pic>
        <p:nvPicPr>
          <p:cNvPr id="4" name="Image 3" descr="HoleSign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00" y="1751169"/>
            <a:ext cx="4060233" cy="3046019"/>
          </a:xfrm>
          <a:prstGeom prst="rect">
            <a:avLst/>
          </a:prstGeom>
        </p:spPr>
      </p:pic>
      <p:pic>
        <p:nvPicPr>
          <p:cNvPr id="7" name="Image 6" descr="Qf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2844" y="3429000"/>
            <a:ext cx="3677430" cy="2758837"/>
          </a:xfrm>
          <a:prstGeom prst="rect">
            <a:avLst/>
          </a:prstGeom>
        </p:spPr>
      </p:pic>
      <p:pic>
        <p:nvPicPr>
          <p:cNvPr id="8" name="Image 7" descr="MuF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2845" y="833147"/>
            <a:ext cx="3677428" cy="2758837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2700000">
            <a:off x="4139940" y="3843529"/>
            <a:ext cx="1102904" cy="57608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8900000" flipV="1">
            <a:off x="4139941" y="2547349"/>
            <a:ext cx="1102904" cy="57608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MuF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2844" y="833147"/>
            <a:ext cx="3677428" cy="275883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691600" y="1467853"/>
            <a:ext cx="158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accent1"/>
                </a:solidFill>
                <a:latin typeface="+mn-lt"/>
              </a:rPr>
              <a:t>V</a:t>
            </a:r>
            <a:r>
              <a:rPr lang="fr-FR" sz="1600" baseline="-25000" dirty="0" err="1" smtClean="0">
                <a:solidFill>
                  <a:schemeClr val="accent1"/>
                </a:solidFill>
                <a:latin typeface="+mn-lt"/>
              </a:rPr>
              <a:t>bias</a:t>
            </a:r>
            <a:r>
              <a:rPr lang="fr-FR" sz="1600" dirty="0" smtClean="0">
                <a:solidFill>
                  <a:schemeClr val="accent1"/>
                </a:solidFill>
                <a:latin typeface="+mn-lt"/>
              </a:rPr>
              <a:t> = -200 V</a:t>
            </a:r>
            <a:endParaRPr lang="fr-FR" sz="1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Effect</a:t>
            </a:r>
            <a:r>
              <a:rPr lang="fr-FR" dirty="0" smtClean="0"/>
              <a:t> of a </a:t>
            </a:r>
            <a:r>
              <a:rPr lang="fr-FR" dirty="0" err="1" smtClean="0"/>
              <a:t>negative</a:t>
            </a:r>
            <a:r>
              <a:rPr lang="fr-FR" dirty="0" smtClean="0"/>
              <a:t> </a:t>
            </a:r>
            <a:r>
              <a:rPr lang="fr-FR" dirty="0" err="1" smtClean="0"/>
              <a:t>bias</a:t>
            </a:r>
            <a:endParaRPr lang="fr-FR" dirty="0" smtClean="0"/>
          </a:p>
        </p:txBody>
      </p:sp>
      <p:pic>
        <p:nvPicPr>
          <p:cNvPr id="4" name="Image 3" descr="HoleSign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01" y="1751169"/>
            <a:ext cx="4060231" cy="3046019"/>
          </a:xfrm>
          <a:prstGeom prst="rect">
            <a:avLst/>
          </a:prstGeom>
        </p:spPr>
      </p:pic>
      <p:pic>
        <p:nvPicPr>
          <p:cNvPr id="7" name="Image 6" descr="Qf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2845" y="3429000"/>
            <a:ext cx="3677428" cy="2758837"/>
          </a:xfrm>
          <a:prstGeom prst="rect">
            <a:avLst/>
          </a:prstGeom>
        </p:spPr>
      </p:pic>
      <p:pic>
        <p:nvPicPr>
          <p:cNvPr id="8" name="Image 7" descr="MuF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2845" y="833147"/>
            <a:ext cx="3677428" cy="2758837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2700000">
            <a:off x="4139940" y="3843529"/>
            <a:ext cx="1102904" cy="57608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8900000" flipV="1">
            <a:off x="4139941" y="2547349"/>
            <a:ext cx="1102904" cy="57608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MuFi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42844" y="833147"/>
            <a:ext cx="3677428" cy="275883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691600" y="1467853"/>
            <a:ext cx="158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accent1"/>
                </a:solidFill>
                <a:latin typeface="+mn-lt"/>
              </a:rPr>
              <a:t>V</a:t>
            </a:r>
            <a:r>
              <a:rPr lang="fr-FR" sz="1600" baseline="-25000" dirty="0" err="1" smtClean="0">
                <a:solidFill>
                  <a:schemeClr val="accent1"/>
                </a:solidFill>
                <a:latin typeface="+mn-lt"/>
              </a:rPr>
              <a:t>bias</a:t>
            </a:r>
            <a:r>
              <a:rPr lang="fr-FR" sz="1600" dirty="0" smtClean="0">
                <a:solidFill>
                  <a:schemeClr val="accent1"/>
                </a:solidFill>
                <a:latin typeface="+mn-lt"/>
              </a:rPr>
              <a:t> = -200 V</a:t>
            </a:r>
            <a:endParaRPr lang="fr-FR" sz="1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19522" y="1467853"/>
            <a:ext cx="158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fr-FR" sz="1600" baseline="-25000" dirty="0" err="1" smtClean="0">
                <a:solidFill>
                  <a:srgbClr val="FF0000"/>
                </a:solidFill>
                <a:latin typeface="+mn-lt"/>
              </a:rPr>
              <a:t>bias</a:t>
            </a:r>
            <a:r>
              <a:rPr lang="fr-FR" sz="1600" dirty="0" smtClean="0">
                <a:solidFill>
                  <a:srgbClr val="FF0000"/>
                </a:solidFill>
                <a:latin typeface="+mn-lt"/>
              </a:rPr>
              <a:t> = -300 V</a:t>
            </a:r>
            <a:endParaRPr lang="fr-FR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Accolade ouvrante 13"/>
          <p:cNvSpPr/>
          <p:nvPr/>
        </p:nvSpPr>
        <p:spPr>
          <a:xfrm>
            <a:off x="2843760" y="1988800"/>
            <a:ext cx="144020" cy="2880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>
            <a:stCxn id="14" idx="1"/>
            <a:endCxn id="11" idx="2"/>
          </p:cNvCxnSpPr>
          <p:nvPr/>
        </p:nvCxnSpPr>
        <p:spPr>
          <a:xfrm flipH="1" flipV="1">
            <a:off x="2483710" y="1806407"/>
            <a:ext cx="360050" cy="326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ccolade fermante 16"/>
          <p:cNvSpPr/>
          <p:nvPr/>
        </p:nvSpPr>
        <p:spPr>
          <a:xfrm>
            <a:off x="3851900" y="2348850"/>
            <a:ext cx="144020" cy="28804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>
            <a:endCxn id="13" idx="2"/>
          </p:cNvCxnSpPr>
          <p:nvPr/>
        </p:nvCxnSpPr>
        <p:spPr>
          <a:xfrm flipV="1">
            <a:off x="3995920" y="1806407"/>
            <a:ext cx="315712" cy="686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r>
              <a:rPr lang="fr-FR" dirty="0" err="1" smtClean="0"/>
              <a:t>Effect</a:t>
            </a:r>
            <a:r>
              <a:rPr lang="fr-FR" dirty="0" smtClean="0"/>
              <a:t> of a positive </a:t>
            </a:r>
            <a:r>
              <a:rPr lang="fr-FR" dirty="0" err="1" smtClean="0"/>
              <a:t>bias</a:t>
            </a:r>
            <a:endParaRPr lang="fr-FR" dirty="0" smtClean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40" y="1052672"/>
            <a:ext cx="4026378" cy="3020622"/>
          </a:xfrm>
          <a:prstGeom prst="rect">
            <a:avLst/>
          </a:prstGeom>
        </p:spPr>
      </p:pic>
      <p:pic>
        <p:nvPicPr>
          <p:cNvPr id="9" name="Image 8" descr="HoleSigna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00" y="1031071"/>
            <a:ext cx="4060233" cy="3046019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51401" y="4393980"/>
          <a:ext cx="8598018" cy="14833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059430"/>
                <a:gridCol w="2660249"/>
                <a:gridCol w="287833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Initial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After</a:t>
                      </a:r>
                      <a:r>
                        <a:rPr lang="fr-FR" dirty="0" smtClean="0"/>
                        <a:t> 5 min @ +200 V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Mobility</a:t>
                      </a:r>
                      <a:r>
                        <a:rPr lang="fr-FR" dirty="0" smtClean="0"/>
                        <a:t> (cm²/Vs)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1292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1172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Collected</a:t>
                      </a:r>
                      <a:r>
                        <a:rPr lang="fr-FR" dirty="0" smtClean="0"/>
                        <a:t> charge (</a:t>
                      </a:r>
                      <a:r>
                        <a:rPr lang="fr-FR" dirty="0" err="1" smtClean="0"/>
                        <a:t>fC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71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Effective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space</a:t>
                      </a:r>
                      <a:r>
                        <a:rPr lang="fr-FR" baseline="0" dirty="0" smtClean="0"/>
                        <a:t>-charge (cm</a:t>
                      </a:r>
                      <a:r>
                        <a:rPr lang="fr-FR" baseline="30000" dirty="0" smtClean="0"/>
                        <a:t>-3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-0.19 10</a:t>
                      </a:r>
                      <a:r>
                        <a:rPr lang="fr-FR" baseline="30000" dirty="0" smtClean="0"/>
                        <a:t>11</a:t>
                      </a:r>
                      <a:endParaRPr lang="fr-F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+1.62 10</a:t>
                      </a:r>
                      <a:r>
                        <a:rPr lang="fr-FR" baseline="30000" dirty="0" smtClean="0"/>
                        <a:t>11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403560" y="861794"/>
            <a:ext cx="158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latin typeface="+mn-lt"/>
              </a:rPr>
              <a:t>V</a:t>
            </a:r>
            <a:r>
              <a:rPr lang="fr-FR" sz="1600" baseline="-25000" dirty="0" err="1" smtClean="0">
                <a:latin typeface="+mn-lt"/>
              </a:rPr>
              <a:t>bias</a:t>
            </a:r>
            <a:r>
              <a:rPr lang="fr-FR" sz="1600" dirty="0" smtClean="0">
                <a:latin typeface="+mn-lt"/>
              </a:rPr>
              <a:t> = -200 V</a:t>
            </a:r>
            <a:endParaRPr lang="fr-FR" sz="1600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r>
              <a:rPr lang="fr-FR" dirty="0" err="1" smtClean="0"/>
              <a:t>Effect</a:t>
            </a:r>
            <a:r>
              <a:rPr lang="fr-FR" dirty="0" smtClean="0"/>
              <a:t> of a positive </a:t>
            </a:r>
            <a:r>
              <a:rPr lang="fr-FR" dirty="0" err="1" smtClean="0"/>
              <a:t>bias</a:t>
            </a:r>
            <a:endParaRPr lang="fr-FR" dirty="0" smtClean="0"/>
          </a:p>
        </p:txBody>
      </p:sp>
      <p:pic>
        <p:nvPicPr>
          <p:cNvPr id="8" name="Image 7" descr="Ex_Polar200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40" y="1052672"/>
            <a:ext cx="4026378" cy="3020622"/>
          </a:xfrm>
          <a:prstGeom prst="rect">
            <a:avLst/>
          </a:prstGeom>
        </p:spPr>
      </p:pic>
      <p:pic>
        <p:nvPicPr>
          <p:cNvPr id="9" name="Image 8" descr="HoleSigna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01" y="1031071"/>
            <a:ext cx="4060231" cy="3046019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51401" y="4393980"/>
          <a:ext cx="8598018" cy="14833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059430"/>
                <a:gridCol w="2660249"/>
                <a:gridCol w="287833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Initial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After</a:t>
                      </a:r>
                      <a:r>
                        <a:rPr lang="fr-FR" dirty="0" smtClean="0"/>
                        <a:t> 30 min @ +200 V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Mobility</a:t>
                      </a:r>
                      <a:r>
                        <a:rPr lang="fr-FR" dirty="0" smtClean="0"/>
                        <a:t> (cm²/Vs)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1292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1207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Collected</a:t>
                      </a:r>
                      <a:r>
                        <a:rPr lang="fr-FR" dirty="0" smtClean="0"/>
                        <a:t> charge (</a:t>
                      </a:r>
                      <a:r>
                        <a:rPr lang="fr-FR" dirty="0" err="1" smtClean="0"/>
                        <a:t>fC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Effective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space</a:t>
                      </a:r>
                      <a:r>
                        <a:rPr lang="fr-FR" baseline="0" dirty="0" smtClean="0"/>
                        <a:t>-charge (cm</a:t>
                      </a:r>
                      <a:r>
                        <a:rPr lang="fr-FR" baseline="30000" dirty="0" smtClean="0"/>
                        <a:t>-3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-0.19 10</a:t>
                      </a:r>
                      <a:r>
                        <a:rPr lang="fr-FR" baseline="30000" dirty="0" smtClean="0"/>
                        <a:t>10</a:t>
                      </a:r>
                      <a:endParaRPr lang="fr-F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aseline="30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403560" y="861794"/>
            <a:ext cx="158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latin typeface="+mn-lt"/>
              </a:rPr>
              <a:t>V</a:t>
            </a:r>
            <a:r>
              <a:rPr lang="fr-FR" sz="1600" baseline="-25000" dirty="0" err="1" smtClean="0">
                <a:latin typeface="+mn-lt"/>
              </a:rPr>
              <a:t>bias</a:t>
            </a:r>
            <a:r>
              <a:rPr lang="fr-FR" sz="1600" dirty="0" smtClean="0">
                <a:latin typeface="+mn-lt"/>
              </a:rPr>
              <a:t> = -200 V</a:t>
            </a:r>
            <a:endParaRPr lang="fr-FR" sz="1600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r>
              <a:rPr lang="fr-FR" dirty="0" err="1" smtClean="0"/>
              <a:t>Effect</a:t>
            </a:r>
            <a:r>
              <a:rPr lang="fr-FR" dirty="0" smtClean="0"/>
              <a:t> of a positive </a:t>
            </a:r>
            <a:r>
              <a:rPr lang="fr-FR" dirty="0" err="1" smtClean="0"/>
              <a:t>bias</a:t>
            </a:r>
            <a:endParaRPr lang="fr-FR" dirty="0" smtClean="0"/>
          </a:p>
        </p:txBody>
      </p:sp>
      <p:pic>
        <p:nvPicPr>
          <p:cNvPr id="8" name="Image 7" descr="Ex_Polar200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40" y="1052672"/>
            <a:ext cx="4026378" cy="3020621"/>
          </a:xfrm>
          <a:prstGeom prst="rect">
            <a:avLst/>
          </a:prstGeom>
        </p:spPr>
      </p:pic>
      <p:pic>
        <p:nvPicPr>
          <p:cNvPr id="9" name="Image 8" descr="HoleSignal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01" y="1031071"/>
            <a:ext cx="4060231" cy="3046018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251401" y="4393980"/>
          <a:ext cx="8598018" cy="148336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059430"/>
                <a:gridCol w="2660249"/>
                <a:gridCol w="287833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Initial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After</a:t>
                      </a:r>
                      <a:r>
                        <a:rPr lang="fr-FR" dirty="0" smtClean="0"/>
                        <a:t> 5 min @ +400 V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Mobility</a:t>
                      </a:r>
                      <a:r>
                        <a:rPr lang="fr-FR" dirty="0" smtClean="0"/>
                        <a:t> (cm²/Vs)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1292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929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Collected</a:t>
                      </a:r>
                      <a:r>
                        <a:rPr lang="fr-FR" dirty="0" smtClean="0"/>
                        <a:t> charge (</a:t>
                      </a:r>
                      <a:r>
                        <a:rPr lang="fr-FR" dirty="0" err="1" smtClean="0"/>
                        <a:t>fC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63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Effective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space</a:t>
                      </a:r>
                      <a:r>
                        <a:rPr lang="fr-FR" baseline="0" dirty="0" smtClean="0"/>
                        <a:t>-charge (cm</a:t>
                      </a:r>
                      <a:r>
                        <a:rPr lang="fr-FR" baseline="30000" dirty="0" smtClean="0"/>
                        <a:t>-3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-0.19 10</a:t>
                      </a:r>
                      <a:r>
                        <a:rPr lang="fr-FR" baseline="30000" dirty="0" smtClean="0"/>
                        <a:t>10</a:t>
                      </a:r>
                      <a:endParaRPr lang="fr-FR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baseline="30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403560" y="861794"/>
            <a:ext cx="158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latin typeface="+mn-lt"/>
              </a:rPr>
              <a:t>V</a:t>
            </a:r>
            <a:r>
              <a:rPr lang="fr-FR" sz="1600" baseline="-25000" dirty="0" err="1" smtClean="0">
                <a:latin typeface="+mn-lt"/>
              </a:rPr>
              <a:t>bias</a:t>
            </a:r>
            <a:r>
              <a:rPr lang="fr-FR" sz="1600" dirty="0" smtClean="0">
                <a:latin typeface="+mn-lt"/>
              </a:rPr>
              <a:t> = -200 V</a:t>
            </a:r>
            <a:endParaRPr lang="fr-FR" sz="1600" dirty="0">
              <a:latin typeface="+mn-lt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Modélisation et discussion</a:t>
            </a:r>
            <a:endParaRPr lang="fr-FR" dirty="0" smtClean="0"/>
          </a:p>
        </p:txBody>
      </p:sp>
      <p:sp>
        <p:nvSpPr>
          <p:cNvPr id="35" name="Espace réservé du texte 34"/>
          <p:cNvSpPr>
            <a:spLocks noGrp="1"/>
          </p:cNvSpPr>
          <p:nvPr>
            <p:ph type="body" sz="quarter" idx="10"/>
          </p:nvPr>
        </p:nvSpPr>
        <p:spPr>
          <a:xfrm>
            <a:off x="250825" y="1125538"/>
            <a:ext cx="4321175" cy="2879542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Modélisation effectuée sous COMSOL =&gt; reproduit bien la forme arrondie des signaux d’électrons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Origine de la ZCE ?</a:t>
            </a:r>
            <a:br>
              <a:rPr lang="fr-FR" dirty="0" smtClean="0"/>
            </a:br>
            <a:r>
              <a:rPr lang="fr-FR" dirty="0" smtClean="0"/>
              <a:t>Hypothèse en cours d’étude : imperfection des contacts</a:t>
            </a:r>
          </a:p>
          <a:p>
            <a:pPr lvl="1"/>
            <a:r>
              <a:rPr lang="fr-FR" dirty="0" smtClean="0"/>
              <a:t>Contact Schottky =&gt; les charges peuvent sortir mais pas rentrer</a:t>
            </a:r>
          </a:p>
          <a:p>
            <a:pPr lvl="1"/>
            <a:r>
              <a:rPr lang="fr-FR" dirty="0" smtClean="0"/>
              <a:t>Pièges à l’interface =&gt; accumulation d’électrons 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4" name="Image 33" descr="Fig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987753"/>
            <a:ext cx="4583813" cy="4882493"/>
          </a:xfrm>
          <a:prstGeom prst="rect">
            <a:avLst/>
          </a:prstGeom>
        </p:spPr>
      </p:pic>
      <p:pic>
        <p:nvPicPr>
          <p:cNvPr id="37" name="Image 36" descr="I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530" y="3572108"/>
            <a:ext cx="2426074" cy="259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 smtClean="0"/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Principe des mesures de temps de vol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Mesures effectuées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Etude de la polarisation du détecteur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</a:rPr>
              <a:t>Conclusion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Mobilité des trous plutôt bonne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La polarisation de l’échantillon peut être évitée dans les mesures de temps de vol de trous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Problèmes à l’interface diamant / métal =&gt; pas de mesure de temps de vol des électrons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Perspectives: </a:t>
            </a:r>
          </a:p>
          <a:p>
            <a:pPr lvl="1"/>
            <a:r>
              <a:rPr lang="fr-FR" dirty="0" smtClean="0"/>
              <a:t>Poursuivre les mesures I(V), I(t), lancer des mesures C(V)</a:t>
            </a:r>
            <a:endParaRPr lang="fr-FR" dirty="0" smtClean="0"/>
          </a:p>
          <a:p>
            <a:pPr lvl="1"/>
            <a:r>
              <a:rPr lang="fr-FR" dirty="0" smtClean="0"/>
              <a:t>Comparer avec d’autres échantillons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à coins arrondis 24"/>
          <p:cNvSpPr/>
          <p:nvPr/>
        </p:nvSpPr>
        <p:spPr>
          <a:xfrm>
            <a:off x="179390" y="867336"/>
            <a:ext cx="4320600" cy="26022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à coins arrondis 25"/>
          <p:cNvSpPr/>
          <p:nvPr/>
        </p:nvSpPr>
        <p:spPr>
          <a:xfrm>
            <a:off x="4644010" y="873171"/>
            <a:ext cx="4320600" cy="260228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179390" y="3563096"/>
            <a:ext cx="4320600" cy="26022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4644010" y="3552542"/>
            <a:ext cx="4320600" cy="26022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722" y="917882"/>
            <a:ext cx="2485557" cy="226917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34930" y="3106876"/>
            <a:ext cx="3001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Pernegger</a:t>
            </a:r>
            <a:r>
              <a:rPr lang="fr-FR" sz="1400" dirty="0" smtClean="0"/>
              <a:t> </a:t>
            </a:r>
            <a:r>
              <a:rPr lang="fr-FR" sz="1400" i="1" dirty="0" smtClean="0"/>
              <a:t>et al.</a:t>
            </a:r>
            <a:r>
              <a:rPr lang="fr-FR" sz="1400" dirty="0" smtClean="0"/>
              <a:t>, </a:t>
            </a:r>
            <a:r>
              <a:rPr lang="fr-FR" sz="1400" dirty="0" err="1" smtClean="0"/>
              <a:t>J.Appl.Phys</a:t>
            </a:r>
            <a:r>
              <a:rPr lang="fr-FR" sz="1400" dirty="0" smtClean="0"/>
              <a:t>. 2005</a:t>
            </a:r>
            <a:endParaRPr lang="fr-FR" sz="14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611" y="3644637"/>
            <a:ext cx="3097778" cy="224018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473833" y="5803340"/>
            <a:ext cx="2842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Majdi</a:t>
            </a:r>
            <a:r>
              <a:rPr lang="fr-FR" sz="1400" dirty="0" smtClean="0"/>
              <a:t> </a:t>
            </a:r>
            <a:r>
              <a:rPr lang="fr-FR" sz="1400" i="1" dirty="0" smtClean="0"/>
              <a:t>et al.</a:t>
            </a:r>
            <a:r>
              <a:rPr lang="fr-FR" sz="1400" dirty="0" smtClean="0"/>
              <a:t>, </a:t>
            </a:r>
            <a:r>
              <a:rPr lang="fr-FR" sz="1400" dirty="0" err="1" smtClean="0"/>
              <a:t>Appl.Phys</a:t>
            </a:r>
            <a:r>
              <a:rPr lang="fr-FR" sz="1400" dirty="0" smtClean="0"/>
              <a:t>. </a:t>
            </a:r>
            <a:r>
              <a:rPr lang="fr-FR" sz="1400" dirty="0" err="1" smtClean="0"/>
              <a:t>Lett</a:t>
            </a:r>
            <a:r>
              <a:rPr lang="fr-FR" sz="1400" dirty="0" smtClean="0"/>
              <a:t>. 2013</a:t>
            </a:r>
            <a:endParaRPr lang="fr-FR" sz="1400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713" y="913500"/>
            <a:ext cx="3239389" cy="2278168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057453" y="3140960"/>
            <a:ext cx="2563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Tranchant </a:t>
            </a:r>
            <a:r>
              <a:rPr lang="fr-FR" sz="1400" i="1" dirty="0" smtClean="0"/>
              <a:t>et al.</a:t>
            </a:r>
            <a:r>
              <a:rPr lang="fr-FR" sz="1400" dirty="0" smtClean="0"/>
              <a:t>, P.S.S.A 2007</a:t>
            </a:r>
            <a:endParaRPr lang="fr-FR" sz="14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 cstate="print"/>
          <a:srcRect l="12365" t="17516" r="33950" b="9640"/>
          <a:stretch/>
        </p:blipFill>
        <p:spPr>
          <a:xfrm>
            <a:off x="864523" y="3609260"/>
            <a:ext cx="2879384" cy="2196644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491114" y="5790036"/>
            <a:ext cx="3696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Pomorski</a:t>
            </a:r>
            <a:r>
              <a:rPr lang="fr-FR" sz="1400" dirty="0" smtClean="0"/>
              <a:t> </a:t>
            </a:r>
            <a:r>
              <a:rPr lang="fr-FR" sz="1400" i="1" dirty="0" smtClean="0"/>
              <a:t>et al.</a:t>
            </a:r>
            <a:r>
              <a:rPr lang="fr-FR" sz="1400" dirty="0" smtClean="0"/>
              <a:t>, </a:t>
            </a:r>
            <a:r>
              <a:rPr lang="fr-FR" sz="1400" dirty="0" err="1" smtClean="0"/>
              <a:t>Diamond</a:t>
            </a:r>
            <a:r>
              <a:rPr lang="fr-FR" sz="1400" dirty="0"/>
              <a:t> </a:t>
            </a:r>
            <a:r>
              <a:rPr lang="fr-FR" sz="1400" dirty="0" err="1" smtClean="0"/>
              <a:t>Relat</a:t>
            </a:r>
            <a:r>
              <a:rPr lang="fr-FR" sz="1400" dirty="0" smtClean="0"/>
              <a:t>. Mater. 2007</a:t>
            </a:r>
            <a:endParaRPr lang="fr-FR" sz="1400" dirty="0"/>
          </a:p>
        </p:txBody>
      </p:sp>
      <p:sp>
        <p:nvSpPr>
          <p:cNvPr id="3" name="ZoneTexte 2"/>
          <p:cNvSpPr txBox="1"/>
          <p:nvPr/>
        </p:nvSpPr>
        <p:spPr>
          <a:xfrm>
            <a:off x="6804310" y="1052670"/>
            <a:ext cx="10801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• </a:t>
            </a:r>
            <a:r>
              <a:rPr lang="fr-FR" sz="1200" dirty="0" err="1" smtClean="0"/>
              <a:t>electrons</a:t>
            </a:r>
            <a:endParaRPr lang="fr-FR" sz="1200" dirty="0" smtClean="0"/>
          </a:p>
          <a:p>
            <a:r>
              <a:rPr lang="fr-FR" sz="1200" dirty="0" smtClean="0"/>
              <a:t>○ </a:t>
            </a:r>
            <a:r>
              <a:rPr lang="fr-FR" sz="1200" dirty="0" err="1" smtClean="0"/>
              <a:t>holes</a:t>
            </a: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6513" y="6237288"/>
            <a:ext cx="8928100" cy="28892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Journée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d’étude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sur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</a:rPr>
              <a:t> les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détecteurs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66"/>
                </a:solidFill>
                <a:latin typeface="Times New Roman" pitchFamily="18" charset="0"/>
              </a:rPr>
              <a:t>diamant</a:t>
            </a:r>
            <a:r>
              <a:rPr lang="en-US" b="1" dirty="0" smtClean="0">
                <a:solidFill>
                  <a:srgbClr val="000066"/>
                </a:solidFill>
                <a:latin typeface="Times New Roman" pitchFamily="18" charset="0"/>
              </a:rPr>
              <a:t> – 09/06</a:t>
            </a:r>
            <a:r>
              <a:rPr lang="en-US" b="1" baseline="30000" dirty="0" smtClean="0">
                <a:solidFill>
                  <a:srgbClr val="000066"/>
                </a:solidFill>
                <a:latin typeface="Times New Roman" pitchFamily="18" charset="0"/>
              </a:rPr>
              <a:t>/</a:t>
            </a:r>
            <a:r>
              <a:rPr lang="fr-FR" b="1" dirty="0" smtClean="0">
                <a:solidFill>
                  <a:srgbClr val="000066"/>
                </a:solidFill>
                <a:latin typeface="Times New Roman" pitchFamily="18" charset="0"/>
              </a:rPr>
              <a:t>2015</a:t>
            </a:r>
            <a:endParaRPr lang="fr-FR" b="1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394450" y="5280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US" b="1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9460" name="AutoShape 5" descr="Logo_Sorbonne_Paris_Cit%C3%A9"/>
          <p:cNvSpPr>
            <a:spLocks noChangeAspect="1" noChangeArrowheads="1"/>
          </p:cNvSpPr>
          <p:nvPr/>
        </p:nvSpPr>
        <p:spPr bwMode="auto">
          <a:xfrm>
            <a:off x="2076450" y="638175"/>
            <a:ext cx="49911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1" name="AutoShape 6" descr="Logo_Sorbonne_Paris_Cit%C3%A9"/>
          <p:cNvSpPr>
            <a:spLocks noChangeAspect="1" noChangeArrowheads="1"/>
          </p:cNvSpPr>
          <p:nvPr/>
        </p:nvSpPr>
        <p:spPr bwMode="auto">
          <a:xfrm>
            <a:off x="2051050" y="620713"/>
            <a:ext cx="49911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0" y="1052513"/>
            <a:ext cx="9144000" cy="1944687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99CC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827088" y="1773238"/>
            <a:ext cx="77771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latin typeface="Georgia" pitchFamily="18" charset="0"/>
              </a:rPr>
              <a:t>Merci pour votre attention</a:t>
            </a:r>
            <a:endParaRPr lang="fr-FR" sz="32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9465" name="Rectangle 17"/>
          <p:cNvSpPr>
            <a:spLocks noChangeArrowheads="1"/>
          </p:cNvSpPr>
          <p:nvPr/>
        </p:nvSpPr>
        <p:spPr bwMode="auto">
          <a:xfrm>
            <a:off x="323850" y="2997200"/>
            <a:ext cx="2016125" cy="386080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99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 sz="1200" b="1">
              <a:latin typeface="Times New Roman" pitchFamily="18" charset="0"/>
            </a:endParaRPr>
          </a:p>
          <a:p>
            <a:pPr algn="ctr"/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LSPM-CNRS</a:t>
            </a:r>
          </a:p>
          <a:p>
            <a:pPr algn="ctr"/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 Université Paris 13</a:t>
            </a:r>
          </a:p>
          <a:p>
            <a:pPr algn="ctr"/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 99 Av J. B Clément </a:t>
            </a:r>
          </a:p>
          <a:p>
            <a:pPr algn="ctr"/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93430 Villetaneuse, France</a:t>
            </a:r>
          </a:p>
          <a:p>
            <a:pPr algn="ctr"/>
            <a:endParaRPr lang="fr-FR" sz="12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fr-FR" sz="1200" b="1" i="1">
                <a:solidFill>
                  <a:schemeClr val="bg1"/>
                </a:solidFill>
                <a:latin typeface="Times New Roman" pitchFamily="18" charset="0"/>
              </a:rPr>
              <a:t>www.lspm.cnrs.fr</a:t>
            </a:r>
          </a:p>
          <a:p>
            <a:pPr algn="ctr"/>
            <a:endParaRPr lang="fr-FR" sz="12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fr-FR" sz="1200" b="1">
                <a:solidFill>
                  <a:schemeClr val="bg1"/>
                </a:solidFill>
                <a:latin typeface="Times New Roman" pitchFamily="18" charset="0"/>
              </a:rPr>
              <a:t>Fax: +33 1 49 40 34 14</a:t>
            </a:r>
            <a:endParaRPr lang="en-US" sz="12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466" name="Line 4"/>
          <p:cNvSpPr>
            <a:spLocks noChangeShapeType="1"/>
          </p:cNvSpPr>
          <p:nvPr/>
        </p:nvSpPr>
        <p:spPr bwMode="auto">
          <a:xfrm>
            <a:off x="0" y="2997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9467" name="Picture 51" descr="Logo_Sorbonne_Paris_C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15888"/>
            <a:ext cx="6445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490" descr="LOGO_LSPM_CMJ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1133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7" descr="C:\Documents and Settings\kamel Baba\Bureau\logo_cnr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0325" y="120650"/>
            <a:ext cx="72072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1" descr="logo_up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1725" y="152400"/>
            <a:ext cx="15128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73053" y="808036"/>
            <a:ext cx="2970947" cy="53573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131800" y="807268"/>
            <a:ext cx="2970947" cy="535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ToF measurements: charge generation</a:t>
            </a:r>
          </a:p>
        </p:txBody>
      </p:sp>
      <p:pic>
        <p:nvPicPr>
          <p:cNvPr id="8196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06375" y="808036"/>
            <a:ext cx="2693117" cy="228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06488" y="3154446"/>
            <a:ext cx="2694349" cy="229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1821" y="807376"/>
            <a:ext cx="2694799" cy="22908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1821" y="3154446"/>
            <a:ext cx="2694799" cy="229083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306375" y="5406393"/>
            <a:ext cx="2693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5.4 MeV a </a:t>
            </a:r>
            <a:r>
              <a:rPr lang="fr-FR" sz="1600" dirty="0" err="1" smtClean="0">
                <a:latin typeface="+mn-lt"/>
              </a:rPr>
              <a:t>particles</a:t>
            </a:r>
            <a:r>
              <a:rPr lang="fr-FR" sz="1600" dirty="0" smtClean="0">
                <a:latin typeface="+mn-lt"/>
              </a:rPr>
              <a:t> in </a:t>
            </a:r>
            <a:r>
              <a:rPr lang="fr-FR" sz="1600" dirty="0" err="1" smtClean="0">
                <a:latin typeface="+mn-lt"/>
              </a:rPr>
              <a:t>diamond</a:t>
            </a:r>
            <a:endParaRPr lang="fr-FR" sz="1600" dirty="0"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41821" y="5406393"/>
            <a:ext cx="2693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5.4 MeV a </a:t>
            </a:r>
            <a:r>
              <a:rPr lang="fr-FR" sz="1600" dirty="0" err="1" smtClean="0">
                <a:latin typeface="+mn-lt"/>
              </a:rPr>
              <a:t>particles</a:t>
            </a:r>
            <a:r>
              <a:rPr lang="fr-FR" sz="1600" dirty="0" smtClean="0">
                <a:latin typeface="+mn-lt"/>
              </a:rPr>
              <a:t> in </a:t>
            </a:r>
            <a:r>
              <a:rPr lang="fr-FR" sz="1600" dirty="0" err="1" smtClean="0">
                <a:latin typeface="+mn-lt"/>
              </a:rPr>
              <a:t>diamond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with</a:t>
            </a:r>
            <a:r>
              <a:rPr lang="fr-FR" sz="1600" dirty="0" smtClean="0">
                <a:latin typeface="+mn-lt"/>
              </a:rPr>
              <a:t> a 200 nm Au layer</a:t>
            </a:r>
            <a:endParaRPr lang="fr-FR" sz="1600" dirty="0"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00" y="807268"/>
            <a:ext cx="2694925" cy="2290942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8623718"/>
              </p:ext>
            </p:extLst>
          </p:nvPr>
        </p:nvGraphicFramePr>
        <p:xfrm>
          <a:off x="153072" y="4149100"/>
          <a:ext cx="2766936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468"/>
                <a:gridCol w="13834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Target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Range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Air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 cm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Diamond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13.3 µm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err="1" smtClean="0"/>
                        <a:t>Diamond</a:t>
                      </a:r>
                      <a:r>
                        <a:rPr lang="fr-FR" sz="1600" dirty="0" smtClean="0"/>
                        <a:t> &amp;</a:t>
                      </a:r>
                      <a:r>
                        <a:rPr lang="fr-FR" sz="1600" baseline="0" dirty="0" smtClean="0"/>
                        <a:t> 200 nm Au </a:t>
                      </a:r>
                      <a:r>
                        <a:rPr lang="fr-FR" sz="1600" baseline="0" dirty="0" err="1" smtClean="0"/>
                        <a:t>electrode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13.2 µm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160853" y="3295783"/>
            <a:ext cx="2766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+mn-lt"/>
              </a:rPr>
              <a:t>Simulations </a:t>
            </a:r>
            <a:r>
              <a:rPr lang="fr-FR" sz="1600" dirty="0" err="1" smtClean="0">
                <a:latin typeface="+mn-lt"/>
              </a:rPr>
              <a:t>performed</a:t>
            </a:r>
            <a:r>
              <a:rPr lang="fr-FR" sz="1600" dirty="0" smtClean="0">
                <a:latin typeface="+mn-lt"/>
              </a:rPr>
              <a:t> </a:t>
            </a:r>
            <a:r>
              <a:rPr lang="fr-FR" sz="1600" dirty="0" err="1" smtClean="0">
                <a:latin typeface="+mn-lt"/>
              </a:rPr>
              <a:t>using</a:t>
            </a:r>
            <a:r>
              <a:rPr lang="fr-FR" sz="1600" dirty="0" smtClean="0">
                <a:latin typeface="+mn-lt"/>
              </a:rPr>
              <a:t> SRIM 2013 </a:t>
            </a:r>
            <a:br>
              <a:rPr lang="fr-FR" sz="1600" dirty="0" smtClean="0">
                <a:latin typeface="+mn-lt"/>
              </a:rPr>
            </a:br>
            <a:r>
              <a:rPr lang="fr-FR" sz="1600" dirty="0" smtClean="0">
                <a:latin typeface="+mn-lt"/>
              </a:rPr>
              <a:t>(10,000 He </a:t>
            </a:r>
            <a:r>
              <a:rPr lang="fr-FR" sz="1600" dirty="0" err="1" smtClean="0">
                <a:latin typeface="+mn-lt"/>
              </a:rPr>
              <a:t>nuclei</a:t>
            </a:r>
            <a:r>
              <a:rPr lang="fr-FR" sz="1600" dirty="0" smtClean="0">
                <a:latin typeface="+mn-lt"/>
              </a:rPr>
              <a:t> @ 5.4 MeV)</a:t>
            </a:r>
            <a:endParaRPr lang="fr-FR" sz="1600" dirty="0">
              <a:latin typeface="+mn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Polarisation </a:t>
            </a:r>
            <a:r>
              <a:rPr lang="fr-FR" dirty="0" err="1" smtClean="0"/>
              <a:t>effect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-300 V</a:t>
            </a:r>
            <a:endParaRPr lang="fr-FR" dirty="0"/>
          </a:p>
        </p:txBody>
      </p:sp>
      <p:pic>
        <p:nvPicPr>
          <p:cNvPr id="6" name="Image 5" descr="HoleSign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00" y="1751169"/>
            <a:ext cx="4060233" cy="3046019"/>
          </a:xfrm>
          <a:prstGeom prst="rect">
            <a:avLst/>
          </a:prstGeom>
        </p:spPr>
      </p:pic>
      <p:sp>
        <p:nvSpPr>
          <p:cNvPr id="7" name="Flèche droite 6"/>
          <p:cNvSpPr/>
          <p:nvPr/>
        </p:nvSpPr>
        <p:spPr>
          <a:xfrm rot="2700000">
            <a:off x="4139940" y="3843529"/>
            <a:ext cx="1102904" cy="57608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8900000" flipV="1">
            <a:off x="4139941" y="2547349"/>
            <a:ext cx="1102904" cy="57608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 descr="Qf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2843" y="3429000"/>
            <a:ext cx="3677430" cy="2758837"/>
          </a:xfrm>
          <a:prstGeom prst="rect">
            <a:avLst/>
          </a:prstGeom>
        </p:spPr>
      </p:pic>
      <p:pic>
        <p:nvPicPr>
          <p:cNvPr id="10" name="Image 9" descr="MuFi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2844" y="833147"/>
            <a:ext cx="3677428" cy="275883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Effect</a:t>
            </a:r>
            <a:r>
              <a:rPr lang="fr-FR" dirty="0" smtClean="0"/>
              <a:t> of a </a:t>
            </a:r>
            <a:r>
              <a:rPr lang="fr-FR" dirty="0" err="1" smtClean="0"/>
              <a:t>negative</a:t>
            </a:r>
            <a:r>
              <a:rPr lang="fr-FR" dirty="0" smtClean="0"/>
              <a:t> </a:t>
            </a:r>
            <a:r>
              <a:rPr lang="fr-FR" dirty="0" err="1" smtClean="0"/>
              <a:t>bias</a:t>
            </a:r>
            <a:endParaRPr lang="fr-FR" dirty="0"/>
          </a:p>
        </p:txBody>
      </p:sp>
      <p:pic>
        <p:nvPicPr>
          <p:cNvPr id="11" name="Image 10" descr="Ex_Polar300_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50" y="2060810"/>
            <a:ext cx="4026380" cy="3020623"/>
          </a:xfrm>
          <a:prstGeom prst="rect">
            <a:avLst/>
          </a:prstGeom>
        </p:spPr>
      </p:pic>
      <p:pic>
        <p:nvPicPr>
          <p:cNvPr id="7" name="Image 6" descr="Ex_Polar300_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410" y="2060810"/>
            <a:ext cx="4026380" cy="302062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691600" y="1722256"/>
            <a:ext cx="158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chemeClr val="accent1"/>
                </a:solidFill>
                <a:latin typeface="+mn-lt"/>
              </a:rPr>
              <a:t>V</a:t>
            </a:r>
            <a:r>
              <a:rPr lang="fr-FR" sz="1600" baseline="-25000" dirty="0" err="1" smtClean="0">
                <a:solidFill>
                  <a:schemeClr val="accent1"/>
                </a:solidFill>
                <a:latin typeface="+mn-lt"/>
              </a:rPr>
              <a:t>bias</a:t>
            </a:r>
            <a:r>
              <a:rPr lang="fr-FR" sz="1600" dirty="0" smtClean="0">
                <a:solidFill>
                  <a:schemeClr val="accent1"/>
                </a:solidFill>
                <a:latin typeface="+mn-lt"/>
              </a:rPr>
              <a:t> = -200 V</a:t>
            </a:r>
            <a:endParaRPr lang="fr-FR" sz="1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72250" y="1722256"/>
            <a:ext cx="1584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solidFill>
                  <a:srgbClr val="FF0000"/>
                </a:solidFill>
                <a:latin typeface="+mn-lt"/>
              </a:rPr>
              <a:t>V</a:t>
            </a:r>
            <a:r>
              <a:rPr lang="fr-FR" sz="1600" baseline="-25000" dirty="0" err="1" smtClean="0">
                <a:solidFill>
                  <a:srgbClr val="FF0000"/>
                </a:solidFill>
                <a:latin typeface="+mn-lt"/>
              </a:rPr>
              <a:t>bias</a:t>
            </a:r>
            <a:r>
              <a:rPr lang="fr-FR" sz="1600" dirty="0" smtClean="0">
                <a:solidFill>
                  <a:srgbClr val="FF0000"/>
                </a:solidFill>
                <a:latin typeface="+mn-lt"/>
              </a:rPr>
              <a:t> = -300 V</a:t>
            </a:r>
            <a:endParaRPr lang="fr-FR" sz="1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618" y="0"/>
            <a:ext cx="6215062" cy="678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580" y="129647"/>
            <a:ext cx="6224820" cy="679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 smtClean="0"/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/>
              <a:t>Principe des mesures de temps de vol</a:t>
            </a:r>
            <a:endParaRPr lang="fr-FR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/>
              <a:t>Mesures effectuées</a:t>
            </a:r>
            <a:endParaRPr lang="fr-FR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/>
              <a:t>Etude de la polarisation du détecteur</a:t>
            </a:r>
            <a:endParaRPr lang="fr-FR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/>
              <a:t>Conclusion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 smtClean="0"/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</a:rPr>
              <a:t>Principe des mesures de temps de vol</a:t>
            </a:r>
            <a:endParaRPr lang="fr-FR" dirty="0" smtClean="0">
              <a:solidFill>
                <a:schemeClr val="tx2"/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Mesures effectuées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Etude de la polarisation du détecteur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Mesures de temps de vol : courant</a:t>
            </a:r>
            <a:endParaRPr lang="fr-FR" dirty="0" smtClean="0"/>
          </a:p>
        </p:txBody>
      </p:sp>
      <p:pic>
        <p:nvPicPr>
          <p:cNvPr id="8" name="Image 7" descr="Holes_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00" y="827797"/>
            <a:ext cx="3599654" cy="2699741"/>
          </a:xfrm>
          <a:prstGeom prst="rect">
            <a:avLst/>
          </a:prstGeom>
        </p:spPr>
      </p:pic>
      <p:pic>
        <p:nvPicPr>
          <p:cNvPr id="14" name="Image 13" descr="Holes_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00" y="827797"/>
            <a:ext cx="3599654" cy="2699740"/>
          </a:xfrm>
          <a:prstGeom prst="rect">
            <a:avLst/>
          </a:prstGeom>
        </p:spPr>
      </p:pic>
      <p:pic>
        <p:nvPicPr>
          <p:cNvPr id="15" name="Image 14" descr="SimuCourant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1" y="827797"/>
            <a:ext cx="4572000" cy="3429952"/>
          </a:xfrm>
          <a:prstGeom prst="rect">
            <a:avLst/>
          </a:prstGeom>
        </p:spPr>
      </p:pic>
      <p:cxnSp>
        <p:nvCxnSpPr>
          <p:cNvPr id="17" name="Connecteur droit avec flèche 16"/>
          <p:cNvCxnSpPr/>
          <p:nvPr/>
        </p:nvCxnSpPr>
        <p:spPr>
          <a:xfrm>
            <a:off x="5148080" y="2852920"/>
            <a:ext cx="273638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250824" y="3527538"/>
            <a:ext cx="5755546" cy="2663999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Simulation </a:t>
            </a:r>
            <a:r>
              <a:rPr lang="fr-FR" dirty="0" err="1" smtClean="0"/>
              <a:t>performed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COMSOL </a:t>
            </a:r>
            <a:br>
              <a:rPr lang="fr-FR" dirty="0" smtClean="0"/>
            </a:br>
            <a:r>
              <a:rPr lang="fr-FR" dirty="0" err="1" smtClean="0"/>
              <a:t>Multiphysics</a:t>
            </a:r>
            <a:endParaRPr lang="fr-FR" dirty="0" smtClean="0"/>
          </a:p>
          <a:p>
            <a:pPr lvl="1"/>
            <a:r>
              <a:rPr lang="fr-FR" dirty="0" err="1" smtClean="0"/>
              <a:t>Applied</a:t>
            </a:r>
            <a:r>
              <a:rPr lang="fr-FR" dirty="0" smtClean="0"/>
              <a:t> </a:t>
            </a:r>
            <a:r>
              <a:rPr lang="fr-FR" dirty="0" err="1" smtClean="0"/>
              <a:t>bias</a:t>
            </a:r>
            <a:r>
              <a:rPr lang="fr-FR" dirty="0" smtClean="0"/>
              <a:t> voltage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bias</a:t>
            </a:r>
            <a:r>
              <a:rPr lang="fr-FR" dirty="0" smtClean="0"/>
              <a:t> = -200 V</a:t>
            </a:r>
          </a:p>
          <a:p>
            <a:pPr lvl="1"/>
            <a:r>
              <a:rPr lang="fr-FR" dirty="0" err="1" smtClean="0"/>
              <a:t>Low</a:t>
            </a:r>
            <a:r>
              <a:rPr lang="fr-FR" dirty="0" smtClean="0"/>
              <a:t>-</a:t>
            </a:r>
            <a:r>
              <a:rPr lang="fr-FR" dirty="0" err="1" smtClean="0"/>
              <a:t>field</a:t>
            </a:r>
            <a:r>
              <a:rPr lang="fr-FR" dirty="0" smtClean="0"/>
              <a:t> </a:t>
            </a:r>
            <a:r>
              <a:rPr lang="fr-FR" dirty="0" err="1" smtClean="0"/>
              <a:t>mobility</a:t>
            </a:r>
            <a:r>
              <a:rPr lang="fr-FR" dirty="0" smtClean="0"/>
              <a:t> µ</a:t>
            </a:r>
            <a:r>
              <a:rPr lang="fr-FR" baseline="-25000" dirty="0" smtClean="0"/>
              <a:t>0</a:t>
            </a:r>
            <a:r>
              <a:rPr lang="fr-FR" dirty="0" smtClean="0"/>
              <a:t> = 2500 cm²/Vs</a:t>
            </a:r>
          </a:p>
          <a:p>
            <a:pPr lvl="1"/>
            <a:r>
              <a:rPr lang="fr-FR" dirty="0" smtClean="0"/>
              <a:t>Saturation </a:t>
            </a:r>
            <a:r>
              <a:rPr lang="fr-FR" dirty="0" err="1" smtClean="0"/>
              <a:t>velocity</a:t>
            </a:r>
            <a:r>
              <a:rPr lang="fr-FR" dirty="0" smtClean="0"/>
              <a:t> </a:t>
            </a:r>
            <a:r>
              <a:rPr lang="fr-FR" dirty="0" err="1" smtClean="0"/>
              <a:t>v</a:t>
            </a:r>
            <a:r>
              <a:rPr lang="fr-FR" baseline="-25000" dirty="0" err="1" smtClean="0"/>
              <a:t>sat</a:t>
            </a:r>
            <a:r>
              <a:rPr lang="fr-FR" dirty="0" smtClean="0"/>
              <a:t> = 12.10</a:t>
            </a:r>
            <a:r>
              <a:rPr lang="fr-FR" baseline="30000" dirty="0" smtClean="0"/>
              <a:t>6</a:t>
            </a:r>
            <a:r>
              <a:rPr lang="fr-FR" dirty="0" smtClean="0"/>
              <a:t> cm/s</a:t>
            </a:r>
          </a:p>
          <a:p>
            <a:pPr lvl="1"/>
            <a:r>
              <a:rPr lang="fr-FR" dirty="0" err="1" smtClean="0"/>
              <a:t>Diamond</a:t>
            </a:r>
            <a:r>
              <a:rPr lang="fr-FR" dirty="0" smtClean="0"/>
              <a:t> layer </a:t>
            </a:r>
            <a:r>
              <a:rPr lang="fr-FR" dirty="0" err="1" smtClean="0"/>
              <a:t>thickness</a:t>
            </a:r>
            <a:r>
              <a:rPr lang="fr-FR" dirty="0" smtClean="0"/>
              <a:t> d = 450 µm</a:t>
            </a:r>
          </a:p>
          <a:p>
            <a:pPr lvl="1"/>
            <a:endParaRPr lang="fr-FR" dirty="0" smtClean="0"/>
          </a:p>
          <a:p>
            <a:r>
              <a:rPr lang="fr-FR" dirty="0" err="1" smtClean="0"/>
              <a:t>Assumptions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1D model</a:t>
            </a:r>
          </a:p>
          <a:p>
            <a:pPr lvl="1"/>
            <a:r>
              <a:rPr lang="fr-FR" dirty="0" smtClean="0"/>
              <a:t>Constant </a:t>
            </a:r>
            <a:r>
              <a:rPr lang="fr-FR" dirty="0" err="1" smtClean="0"/>
              <a:t>electric</a:t>
            </a:r>
            <a:r>
              <a:rPr lang="fr-FR" dirty="0" smtClean="0"/>
              <a:t> </a:t>
            </a:r>
            <a:r>
              <a:rPr lang="fr-FR" dirty="0" err="1" smtClean="0"/>
              <a:t>field</a:t>
            </a:r>
            <a:r>
              <a:rPr lang="fr-FR" dirty="0" smtClean="0"/>
              <a:t> E = -</a:t>
            </a:r>
            <a:r>
              <a:rPr lang="fr-FR" dirty="0" err="1" smtClean="0"/>
              <a:t>V</a:t>
            </a:r>
            <a:r>
              <a:rPr lang="fr-FR" baseline="-25000" dirty="0" err="1" smtClean="0"/>
              <a:t>bias</a:t>
            </a:r>
            <a:r>
              <a:rPr lang="fr-FR" dirty="0" smtClean="0"/>
              <a:t>/d (</a:t>
            </a:r>
            <a:r>
              <a:rPr lang="fr-FR" dirty="0" err="1" smtClean="0"/>
              <a:t>low</a:t>
            </a:r>
            <a:r>
              <a:rPr lang="fr-FR" dirty="0" smtClean="0"/>
              <a:t>-injection </a:t>
            </a:r>
            <a:r>
              <a:rPr lang="fr-FR" dirty="0" err="1" smtClean="0"/>
              <a:t>regime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No </a:t>
            </a:r>
            <a:r>
              <a:rPr lang="fr-FR" dirty="0" err="1" smtClean="0"/>
              <a:t>recombination</a:t>
            </a:r>
            <a:endParaRPr lang="fr-FR" dirty="0" smtClean="0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6444260" y="4257749"/>
          <a:ext cx="1739900" cy="1066800"/>
        </p:xfrm>
        <a:graphic>
          <a:graphicData uri="http://schemas.openxmlformats.org/presentationml/2006/ole">
            <p:oleObj spid="_x0000_s20550" name="Équation" r:id="rId7" imgW="1739900" imgH="1066800" progId="Equation.3">
              <p:embed/>
            </p:oleObj>
          </a:graphicData>
        </a:graphic>
      </p:graphicFrame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6753225" y="5353050"/>
          <a:ext cx="1143000" cy="838200"/>
        </p:xfrm>
        <a:graphic>
          <a:graphicData uri="http://schemas.openxmlformats.org/presentationml/2006/ole">
            <p:oleObj spid="_x0000_s20551" name="Équation" r:id="rId8" imgW="1143000" imgH="838200" progId="Equation.3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36423014"/>
              </p:ext>
            </p:extLst>
          </p:nvPr>
        </p:nvGraphicFramePr>
        <p:xfrm>
          <a:off x="6343651" y="2852920"/>
          <a:ext cx="1028700" cy="622300"/>
        </p:xfrm>
        <a:graphic>
          <a:graphicData uri="http://schemas.openxmlformats.org/presentationml/2006/ole">
            <p:oleObj spid="_x0000_s20552" name="Équation" r:id="rId9" imgW="1028254" imgH="622030" progId="Equation.3">
              <p:embed/>
            </p:oleObj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2267680" y="1079100"/>
            <a:ext cx="158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n-lt"/>
              </a:rPr>
              <a:t>No </a:t>
            </a:r>
            <a:r>
              <a:rPr lang="fr-FR" sz="1400" dirty="0" err="1" smtClean="0">
                <a:latin typeface="+mn-lt"/>
              </a:rPr>
              <a:t>space</a:t>
            </a:r>
            <a:r>
              <a:rPr lang="fr-FR" sz="1400" dirty="0" smtClean="0">
                <a:latin typeface="+mn-lt"/>
              </a:rPr>
              <a:t>-charge</a:t>
            </a:r>
          </a:p>
          <a:p>
            <a:r>
              <a:rPr lang="fr-FR" sz="1400" dirty="0" smtClean="0">
                <a:latin typeface="+mn-lt"/>
              </a:rPr>
              <a:t>No </a:t>
            </a:r>
            <a:r>
              <a:rPr lang="fr-FR" sz="1400" dirty="0" err="1" smtClean="0">
                <a:latin typeface="+mn-lt"/>
              </a:rPr>
              <a:t>recombination</a:t>
            </a:r>
            <a:endParaRPr lang="fr-FR" sz="1400" dirty="0">
              <a:latin typeface="+mn-lt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57200" y="3212970"/>
            <a:ext cx="36107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3851054" y="2935971"/>
            <a:ext cx="720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x (µm)</a:t>
            </a:r>
            <a:endParaRPr lang="fr-FR" sz="1200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457200" y="827797"/>
            <a:ext cx="0" cy="2601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-36640" y="745480"/>
            <a:ext cx="64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Nb of </a:t>
            </a:r>
            <a:r>
              <a:rPr lang="fr-FR" sz="1200" dirty="0" err="1" smtClean="0"/>
              <a:t>holes</a:t>
            </a:r>
            <a:endParaRPr lang="fr-FR" sz="1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ToF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: </a:t>
            </a:r>
            <a:r>
              <a:rPr lang="fr-FR" dirty="0" err="1" smtClean="0"/>
              <a:t>space</a:t>
            </a:r>
            <a:r>
              <a:rPr lang="fr-FR" dirty="0" smtClean="0"/>
              <a:t>-charge (SC)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4365625" y="4437140"/>
            <a:ext cx="4526975" cy="1583362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An effective </a:t>
            </a:r>
            <a:r>
              <a:rPr lang="fr-FR" dirty="0" err="1" smtClean="0"/>
              <a:t>space</a:t>
            </a:r>
            <a:r>
              <a:rPr lang="fr-FR" dirty="0" smtClean="0"/>
              <a:t>-charge </a:t>
            </a:r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N</a:t>
            </a:r>
            <a:r>
              <a:rPr lang="fr-FR" baseline="-25000" dirty="0" err="1" smtClean="0"/>
              <a:t>eff</a:t>
            </a:r>
            <a:r>
              <a:rPr lang="fr-FR" baseline="-25000" dirty="0" smtClean="0"/>
              <a:t> </a:t>
            </a:r>
            <a:r>
              <a:rPr lang="fr-FR" dirty="0" smtClean="0"/>
              <a:t>affects the </a:t>
            </a:r>
            <a:r>
              <a:rPr lang="fr-FR" dirty="0" err="1" smtClean="0"/>
              <a:t>hole</a:t>
            </a:r>
            <a:r>
              <a:rPr lang="fr-FR" dirty="0" smtClean="0"/>
              <a:t>/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err="1" smtClean="0"/>
              <a:t>velocity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r>
              <a:rPr lang="fr-FR" dirty="0" smtClean="0"/>
              <a:t>The total </a:t>
            </a:r>
            <a:r>
              <a:rPr lang="fr-FR" dirty="0" err="1" smtClean="0"/>
              <a:t>collected</a:t>
            </a:r>
            <a:r>
              <a:rPr lang="fr-FR" dirty="0" smtClean="0"/>
              <a:t> charge </a:t>
            </a:r>
            <a:r>
              <a:rPr lang="fr-FR" dirty="0" err="1" smtClean="0"/>
              <a:t>is</a:t>
            </a:r>
            <a:r>
              <a:rPr lang="fr-FR" dirty="0" smtClean="0"/>
              <a:t> not </a:t>
            </a:r>
            <a:r>
              <a:rPr lang="fr-FR" dirty="0" err="1" smtClean="0"/>
              <a:t>affected</a:t>
            </a:r>
            <a:endParaRPr lang="fr-FR" dirty="0"/>
          </a:p>
        </p:txBody>
      </p:sp>
      <p:pic>
        <p:nvPicPr>
          <p:cNvPr id="11" name="Image 10" descr="Holes_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00" y="827797"/>
            <a:ext cx="3599654" cy="2699740"/>
          </a:xfrm>
          <a:prstGeom prst="rect">
            <a:avLst/>
          </a:prstGeom>
        </p:spPr>
      </p:pic>
      <p:pic>
        <p:nvPicPr>
          <p:cNvPr id="13" name="Image 12" descr="Holes_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00" y="3501010"/>
            <a:ext cx="3599653" cy="2699739"/>
          </a:xfrm>
          <a:prstGeom prst="rect">
            <a:avLst/>
          </a:prstGeom>
        </p:spPr>
      </p:pic>
      <p:pic>
        <p:nvPicPr>
          <p:cNvPr id="15" name="Image 14" descr="SimuCourant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827797"/>
            <a:ext cx="4572000" cy="3429951"/>
          </a:xfrm>
          <a:prstGeom prst="rect">
            <a:avLst/>
          </a:prstGeom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3568866"/>
              </p:ext>
            </p:extLst>
          </p:nvPr>
        </p:nvGraphicFramePr>
        <p:xfrm>
          <a:off x="4686300" y="4914900"/>
          <a:ext cx="1511300" cy="508000"/>
        </p:xfrm>
        <a:graphic>
          <a:graphicData uri="http://schemas.openxmlformats.org/presentationml/2006/ole">
            <p:oleObj spid="_x0000_s43025" name="Équation" r:id="rId6" imgW="1511300" imgH="508000" progId="Equation.3">
              <p:embed/>
            </p:oleObj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267680" y="1079100"/>
            <a:ext cx="158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n-lt"/>
              </a:rPr>
              <a:t>No </a:t>
            </a:r>
            <a:r>
              <a:rPr lang="fr-FR" sz="1400" dirty="0" err="1" smtClean="0">
                <a:latin typeface="+mn-lt"/>
              </a:rPr>
              <a:t>space</a:t>
            </a:r>
            <a:r>
              <a:rPr lang="fr-FR" sz="1400" dirty="0" smtClean="0">
                <a:latin typeface="+mn-lt"/>
              </a:rPr>
              <a:t>-charge</a:t>
            </a:r>
          </a:p>
          <a:p>
            <a:r>
              <a:rPr lang="fr-FR" sz="1400" dirty="0" smtClean="0">
                <a:latin typeface="+mn-lt"/>
              </a:rPr>
              <a:t>No </a:t>
            </a:r>
            <a:r>
              <a:rPr lang="fr-FR" sz="1400" dirty="0" err="1" smtClean="0">
                <a:latin typeface="+mn-lt"/>
              </a:rPr>
              <a:t>recombination</a:t>
            </a:r>
            <a:endParaRPr lang="fr-FR" sz="1400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63610" y="3734528"/>
            <a:ext cx="208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n-lt"/>
              </a:rPr>
              <a:t>SC </a:t>
            </a:r>
            <a:r>
              <a:rPr lang="fr-FR" sz="1400" dirty="0" err="1" smtClean="0">
                <a:latin typeface="+mn-lt"/>
              </a:rPr>
              <a:t>density</a:t>
            </a:r>
            <a:r>
              <a:rPr lang="fr-FR" sz="1400" dirty="0" smtClean="0">
                <a:latin typeface="+mn-lt"/>
              </a:rPr>
              <a:t> of 5 10</a:t>
            </a:r>
            <a:r>
              <a:rPr lang="fr-FR" sz="1400" baseline="30000" dirty="0" smtClean="0">
                <a:latin typeface="+mn-lt"/>
              </a:rPr>
              <a:t>11</a:t>
            </a:r>
            <a:r>
              <a:rPr lang="fr-FR" sz="1400" dirty="0" smtClean="0">
                <a:latin typeface="+mn-lt"/>
              </a:rPr>
              <a:t> cm</a:t>
            </a:r>
            <a:r>
              <a:rPr lang="fr-FR" sz="1400" baseline="30000" dirty="0" smtClean="0">
                <a:latin typeface="+mn-lt"/>
              </a:rPr>
              <a:t>-3</a:t>
            </a:r>
          </a:p>
          <a:p>
            <a:r>
              <a:rPr lang="fr-FR" sz="1400" dirty="0" smtClean="0">
                <a:latin typeface="+mn-lt"/>
              </a:rPr>
              <a:t>No </a:t>
            </a:r>
            <a:r>
              <a:rPr lang="fr-FR" sz="1400" dirty="0" err="1" smtClean="0">
                <a:latin typeface="+mn-lt"/>
              </a:rPr>
              <a:t>recombination</a:t>
            </a:r>
            <a:endParaRPr lang="fr-FR" sz="1400" dirty="0">
              <a:latin typeface="+mn-lt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57200" y="3212970"/>
            <a:ext cx="36107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851054" y="2924930"/>
            <a:ext cx="720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x (µm)</a:t>
            </a:r>
            <a:endParaRPr lang="fr-FR" sz="1200" dirty="0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457200" y="5897077"/>
            <a:ext cx="36107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851054" y="5609037"/>
            <a:ext cx="720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x (µm)</a:t>
            </a:r>
            <a:endParaRPr lang="fr-FR" sz="1200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457200" y="827797"/>
            <a:ext cx="0" cy="2601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-36640" y="745480"/>
            <a:ext cx="64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Nb of </a:t>
            </a:r>
            <a:r>
              <a:rPr lang="fr-FR" sz="1200" dirty="0" err="1" smtClean="0"/>
              <a:t>holes</a:t>
            </a:r>
            <a:endParaRPr lang="fr-FR" sz="12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457200" y="3439307"/>
            <a:ext cx="0" cy="2601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-36640" y="3356990"/>
            <a:ext cx="64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Nb of </a:t>
            </a:r>
            <a:r>
              <a:rPr lang="fr-FR" sz="1200" dirty="0" err="1" smtClean="0"/>
              <a:t>holes</a:t>
            </a:r>
            <a:endParaRPr lang="fr-FR" sz="12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r>
              <a:rPr lang="fr-FR" smtClean="0"/>
              <a:t>ToF measurements: charge trapping</a:t>
            </a:r>
          </a:p>
        </p:txBody>
      </p:sp>
      <p:pic>
        <p:nvPicPr>
          <p:cNvPr id="15" name="Image 14" descr="Holes_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00" y="827797"/>
            <a:ext cx="3599654" cy="2699740"/>
          </a:xfrm>
          <a:prstGeom prst="rect">
            <a:avLst/>
          </a:prstGeom>
        </p:spPr>
      </p:pic>
      <p:pic>
        <p:nvPicPr>
          <p:cNvPr id="16" name="Image 15" descr="Holes_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00" y="3501010"/>
            <a:ext cx="3599652" cy="2699739"/>
          </a:xfrm>
          <a:prstGeom prst="rect">
            <a:avLst/>
          </a:prstGeom>
        </p:spPr>
      </p:pic>
      <p:pic>
        <p:nvPicPr>
          <p:cNvPr id="17" name="Image 16" descr="SimuCourant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827797"/>
            <a:ext cx="4572000" cy="3429951"/>
          </a:xfrm>
          <a:prstGeom prst="rect">
            <a:avLst/>
          </a:prstGeom>
        </p:spPr>
      </p:pic>
      <p:sp>
        <p:nvSpPr>
          <p:cNvPr id="18" name="Espace réservé du texte 11"/>
          <p:cNvSpPr txBox="1">
            <a:spLocks/>
          </p:cNvSpPr>
          <p:nvPr/>
        </p:nvSpPr>
        <p:spPr>
          <a:xfrm>
            <a:off x="4365625" y="4437140"/>
            <a:ext cx="4526975" cy="15833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Recombination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affects the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hole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density</a:t>
            </a:r>
            <a:endParaRPr kumimoji="0" lang="fr-F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lang="fr-FR" sz="2800" kern="0" dirty="0">
              <a:latin typeface="+mn-lt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fr-FR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total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collected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charge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decreased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11774909"/>
              </p:ext>
            </p:extLst>
          </p:nvPr>
        </p:nvGraphicFramePr>
        <p:xfrm>
          <a:off x="4788030" y="4940300"/>
          <a:ext cx="1244600" cy="457200"/>
        </p:xfrm>
        <a:graphic>
          <a:graphicData uri="http://schemas.openxmlformats.org/presentationml/2006/ole">
            <p:oleObj spid="_x0000_s44049" name="Équation" r:id="rId6" imgW="1244600" imgH="457200" progId="Equation.3">
              <p:embed/>
            </p:oleObj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267680" y="1079100"/>
            <a:ext cx="158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n-lt"/>
              </a:rPr>
              <a:t>No </a:t>
            </a:r>
            <a:r>
              <a:rPr lang="fr-FR" sz="1400" dirty="0" err="1" smtClean="0">
                <a:latin typeface="+mn-lt"/>
              </a:rPr>
              <a:t>space</a:t>
            </a:r>
            <a:r>
              <a:rPr lang="fr-FR" sz="1400" dirty="0" smtClean="0">
                <a:latin typeface="+mn-lt"/>
              </a:rPr>
              <a:t>-charge</a:t>
            </a:r>
          </a:p>
          <a:p>
            <a:r>
              <a:rPr lang="fr-FR" sz="1400" dirty="0" smtClean="0">
                <a:latin typeface="+mn-lt"/>
              </a:rPr>
              <a:t>No </a:t>
            </a:r>
            <a:r>
              <a:rPr lang="fr-FR" sz="1400" dirty="0" err="1" smtClean="0">
                <a:latin typeface="+mn-lt"/>
              </a:rPr>
              <a:t>recombination</a:t>
            </a:r>
            <a:endParaRPr lang="fr-FR" sz="1400" dirty="0">
              <a:latin typeface="+mn-lt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91600" y="3734528"/>
            <a:ext cx="2015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+mn-lt"/>
              </a:rPr>
              <a:t>No </a:t>
            </a:r>
            <a:r>
              <a:rPr lang="fr-FR" sz="1400" dirty="0" err="1" smtClean="0">
                <a:latin typeface="+mn-lt"/>
              </a:rPr>
              <a:t>space</a:t>
            </a:r>
            <a:r>
              <a:rPr lang="fr-FR" sz="1400" dirty="0" smtClean="0">
                <a:latin typeface="+mn-lt"/>
              </a:rPr>
              <a:t>-charge</a:t>
            </a:r>
          </a:p>
          <a:p>
            <a:r>
              <a:rPr lang="fr-FR" sz="1400" dirty="0" err="1" smtClean="0">
                <a:latin typeface="+mn-lt"/>
              </a:rPr>
              <a:t>Recombination</a:t>
            </a:r>
            <a:r>
              <a:rPr lang="fr-FR" sz="1400" dirty="0" smtClean="0">
                <a:latin typeface="+mn-lt"/>
              </a:rPr>
              <a:t> rate 10 ns</a:t>
            </a:r>
            <a:endParaRPr lang="fr-FR" sz="1400" dirty="0">
              <a:latin typeface="+mn-lt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57200" y="3212970"/>
            <a:ext cx="36107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851054" y="2924930"/>
            <a:ext cx="720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x (µm)</a:t>
            </a:r>
            <a:endParaRPr lang="fr-FR" sz="12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57200" y="5897077"/>
            <a:ext cx="36107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851054" y="5609037"/>
            <a:ext cx="7209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x (µm)</a:t>
            </a:r>
            <a:endParaRPr lang="fr-FR" sz="120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457200" y="827797"/>
            <a:ext cx="0" cy="2601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-36640" y="745480"/>
            <a:ext cx="64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Nb of </a:t>
            </a:r>
            <a:r>
              <a:rPr lang="fr-FR" sz="1200" dirty="0" err="1" smtClean="0"/>
              <a:t>holes</a:t>
            </a:r>
            <a:endParaRPr lang="fr-FR" sz="12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457200" y="3439307"/>
            <a:ext cx="0" cy="2601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-36640" y="3356990"/>
            <a:ext cx="648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Nb of </a:t>
            </a:r>
            <a:r>
              <a:rPr lang="fr-FR" sz="1200" dirty="0" err="1" smtClean="0"/>
              <a:t>holes</a:t>
            </a:r>
            <a:endParaRPr lang="fr-FR" sz="1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504825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 smtClean="0"/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Principe des mesures de temps de vol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tx2"/>
                </a:solidFill>
              </a:rPr>
              <a:t>Mesures effectuées</a:t>
            </a:r>
            <a:endParaRPr lang="fr-FR" dirty="0" smtClean="0">
              <a:solidFill>
                <a:schemeClr val="tx2"/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/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Etude de la polarisation du détecteur</a:t>
            </a: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endParaRPr lang="fr-FR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C8AB171B-9621-4A64-B86E-E0049C99CD5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SPM">
      <a:majorFont>
        <a:latin typeface="Georgia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92300</TotalTime>
  <Words>1127</Words>
  <Application>Microsoft Office PowerPoint</Application>
  <PresentationFormat>Affichage à l'écran (4:3)</PresentationFormat>
  <Paragraphs>352</Paragraphs>
  <Slides>35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7" baseType="lpstr">
      <vt:lpstr>Modèle par défaut</vt:lpstr>
      <vt:lpstr>Équation</vt:lpstr>
      <vt:lpstr>Diapositive 1</vt:lpstr>
      <vt:lpstr>Diapositive 2</vt:lpstr>
      <vt:lpstr>Introduction</vt:lpstr>
      <vt:lpstr>Sommaire</vt:lpstr>
      <vt:lpstr>Sommaire</vt:lpstr>
      <vt:lpstr>Mesures de temps de vol : courant</vt:lpstr>
      <vt:lpstr>ToF measurements: space-charge (SC)</vt:lpstr>
      <vt:lpstr>ToF measurements: charge trapping</vt:lpstr>
      <vt:lpstr>Sommaire</vt:lpstr>
      <vt:lpstr>Sample preparation</vt:lpstr>
      <vt:lpstr>Experimental setup</vt:lpstr>
      <vt:lpstr>Mobility, electric field</vt:lpstr>
      <vt:lpstr>Mobility, electric field</vt:lpstr>
      <vt:lpstr>Mobility, electric field</vt:lpstr>
      <vt:lpstr>Hole signals</vt:lpstr>
      <vt:lpstr>Hole signals</vt:lpstr>
      <vt:lpstr>Hole signals</vt:lpstr>
      <vt:lpstr>Electron signals</vt:lpstr>
      <vt:lpstr>Electron signals</vt:lpstr>
      <vt:lpstr>Electron signals</vt:lpstr>
      <vt:lpstr>Sommaire</vt:lpstr>
      <vt:lpstr>Effect of a negative bias</vt:lpstr>
      <vt:lpstr>Effect of a negative bias</vt:lpstr>
      <vt:lpstr>Effect of a positive bias</vt:lpstr>
      <vt:lpstr>Effect of a positive bias</vt:lpstr>
      <vt:lpstr>Effect of a positive bias</vt:lpstr>
      <vt:lpstr>Modélisation et discussion</vt:lpstr>
      <vt:lpstr>Sommaire</vt:lpstr>
      <vt:lpstr>Conclusion</vt:lpstr>
      <vt:lpstr>Diapositive 30</vt:lpstr>
      <vt:lpstr>ToF measurements: charge generation</vt:lpstr>
      <vt:lpstr>Polarisation effect at -300 V</vt:lpstr>
      <vt:lpstr>Effect of a negative bias</vt:lpstr>
      <vt:lpstr>Diapositive 34</vt:lpstr>
      <vt:lpstr>Diapositive 35</vt:lpstr>
    </vt:vector>
  </TitlesOfParts>
  <Company>SUT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Hasselt 2015</dc:title>
  <dc:creator>Audrey Valentin</dc:creator>
  <cp:lastModifiedBy>Audrey Valentin</cp:lastModifiedBy>
  <cp:revision>308</cp:revision>
  <dcterms:created xsi:type="dcterms:W3CDTF">2011-05-04T11:21:16Z</dcterms:created>
  <dcterms:modified xsi:type="dcterms:W3CDTF">2015-06-05T13:06:53Z</dcterms:modified>
</cp:coreProperties>
</file>