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19/10/2015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3475"/>
            <a:ext cx="2533650" cy="1914525"/>
          </a:xfrm>
          <a:prstGeom prst="rect">
            <a:avLst/>
          </a:prstGeom>
        </p:spPr>
      </p:pic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6632"/>
            <a:ext cx="8229600" cy="1079443"/>
          </a:xfr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5276850" cy="22955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8" y="3545185"/>
            <a:ext cx="2085975" cy="132397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838" y="1257300"/>
            <a:ext cx="2914650" cy="21717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94" y="3492277"/>
            <a:ext cx="6238875" cy="18859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894" y="5354101"/>
            <a:ext cx="61531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Heuer</dc:creator>
  <cp:lastModifiedBy>daniel Heuer</cp:lastModifiedBy>
  <cp:revision>7</cp:revision>
  <dcterms:created xsi:type="dcterms:W3CDTF">2015-10-19T14:28:53Z</dcterms:created>
  <dcterms:modified xsi:type="dcterms:W3CDTF">2015-10-19T14:47:01Z</dcterms:modified>
</cp:coreProperties>
</file>