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gif" ContentType="image/gif"/>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 id="2147483713" r:id="rId6"/>
  </p:sldMasterIdLst>
  <p:notesMasterIdLst>
    <p:notesMasterId r:id="rId52"/>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2" d="100"/>
          <a:sy n="102" d="100"/>
        </p:scale>
        <p:origin x="-1440"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notesMaster" Target="notesMasters/notes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1" name="PlaceHolder 1"/>
          <p:cNvSpPr>
            <a:spLocks noGrp="1"/>
          </p:cNvSpPr>
          <p:nvPr>
            <p:ph type="body"/>
          </p:nvPr>
        </p:nvSpPr>
        <p:spPr>
          <a:xfrm>
            <a:off x="756000" y="5078520"/>
            <a:ext cx="6047640" cy="4811040"/>
          </a:xfrm>
          <a:prstGeom prst="rect">
            <a:avLst/>
          </a:prstGeom>
        </p:spPr>
        <p:txBody>
          <a:bodyPr lIns="0" tIns="0" rIns="0" bIns="0"/>
          <a:lstStyle/>
          <a:p>
            <a:r>
              <a:rPr lang="fr-FR" sz="2000" b="0" strike="noStrike" spc="-1">
                <a:solidFill>
                  <a:srgbClr val="000000"/>
                </a:solidFill>
                <a:uFill>
                  <a:solidFill>
                    <a:srgbClr val="FFFFFF"/>
                  </a:solidFill>
                </a:uFill>
                <a:latin typeface="Arial"/>
              </a:rPr>
              <a:t>Cliquez pour modifier le format des notes</a:t>
            </a:r>
          </a:p>
        </p:txBody>
      </p:sp>
      <p:sp>
        <p:nvSpPr>
          <p:cNvPr id="262" name="PlaceHolder 2"/>
          <p:cNvSpPr>
            <a:spLocks noGrp="1"/>
          </p:cNvSpPr>
          <p:nvPr>
            <p:ph type="hdr"/>
          </p:nvPr>
        </p:nvSpPr>
        <p:spPr>
          <a:xfrm>
            <a:off x="0" y="0"/>
            <a:ext cx="3280680" cy="534240"/>
          </a:xfrm>
          <a:prstGeom prst="rect">
            <a:avLst/>
          </a:prstGeom>
        </p:spPr>
        <p:txBody>
          <a:bodyPr lIns="0" tIns="0" rIns="0" bIns="0"/>
          <a:lstStyle/>
          <a:p>
            <a:r>
              <a:rPr lang="fr-FR" sz="1400" b="0" strike="noStrike" spc="-1">
                <a:solidFill>
                  <a:srgbClr val="000000"/>
                </a:solidFill>
                <a:uFill>
                  <a:solidFill>
                    <a:srgbClr val="FFFFFF"/>
                  </a:solidFill>
                </a:uFill>
                <a:latin typeface="Times New Roman"/>
              </a:rPr>
              <a:t>&lt;en-tête&gt;</a:t>
            </a:r>
          </a:p>
        </p:txBody>
      </p:sp>
      <p:sp>
        <p:nvSpPr>
          <p:cNvPr id="263" name="PlaceHolder 3"/>
          <p:cNvSpPr>
            <a:spLocks noGrp="1"/>
          </p:cNvSpPr>
          <p:nvPr>
            <p:ph type="dt"/>
          </p:nvPr>
        </p:nvSpPr>
        <p:spPr>
          <a:xfrm>
            <a:off x="4278960" y="0"/>
            <a:ext cx="3280680" cy="534240"/>
          </a:xfrm>
          <a:prstGeom prst="rect">
            <a:avLst/>
          </a:prstGeom>
        </p:spPr>
        <p:txBody>
          <a:bodyPr lIns="0" tIns="0" rIns="0" bIns="0"/>
          <a:lstStyle/>
          <a:p>
            <a:pPr algn="r"/>
            <a:r>
              <a:rPr lang="fr-FR" sz="1400" b="0" strike="noStrike" spc="-1">
                <a:solidFill>
                  <a:srgbClr val="000000"/>
                </a:solidFill>
                <a:uFill>
                  <a:solidFill>
                    <a:srgbClr val="FFFFFF"/>
                  </a:solidFill>
                </a:uFill>
                <a:latin typeface="Times New Roman"/>
              </a:rPr>
              <a:t>&lt;date/heure&gt;</a:t>
            </a:r>
          </a:p>
        </p:txBody>
      </p:sp>
      <p:sp>
        <p:nvSpPr>
          <p:cNvPr id="264" name="PlaceHolder 4"/>
          <p:cNvSpPr>
            <a:spLocks noGrp="1"/>
          </p:cNvSpPr>
          <p:nvPr>
            <p:ph type="ftr"/>
          </p:nvPr>
        </p:nvSpPr>
        <p:spPr>
          <a:xfrm>
            <a:off x="0" y="10157400"/>
            <a:ext cx="3280680" cy="534240"/>
          </a:xfrm>
          <a:prstGeom prst="rect">
            <a:avLst/>
          </a:prstGeom>
        </p:spPr>
        <p:txBody>
          <a:bodyPr lIns="0" tIns="0" rIns="0" bIns="0" anchor="b"/>
          <a:lstStyle/>
          <a:p>
            <a:r>
              <a:rPr lang="fr-FR" sz="1400" b="0" strike="noStrike" spc="-1">
                <a:solidFill>
                  <a:srgbClr val="000000"/>
                </a:solidFill>
                <a:uFill>
                  <a:solidFill>
                    <a:srgbClr val="FFFFFF"/>
                  </a:solidFill>
                </a:uFill>
                <a:latin typeface="Times New Roman"/>
              </a:rPr>
              <a:t>&lt;pied de page&gt;</a:t>
            </a:r>
          </a:p>
        </p:txBody>
      </p:sp>
      <p:sp>
        <p:nvSpPr>
          <p:cNvPr id="265" name="PlaceHolder 5"/>
          <p:cNvSpPr>
            <a:spLocks noGrp="1"/>
          </p:cNvSpPr>
          <p:nvPr>
            <p:ph type="sldNum"/>
          </p:nvPr>
        </p:nvSpPr>
        <p:spPr>
          <a:xfrm>
            <a:off x="4278960" y="10157400"/>
            <a:ext cx="3280680" cy="534240"/>
          </a:xfrm>
          <a:prstGeom prst="rect">
            <a:avLst/>
          </a:prstGeom>
        </p:spPr>
        <p:txBody>
          <a:bodyPr lIns="0" tIns="0" rIns="0" bIns="0" anchor="b"/>
          <a:lstStyle/>
          <a:p>
            <a:pPr algn="r"/>
            <a:fld id="{443B126F-3915-4114-BBF4-A5CD9230B279}" type="slidenum">
              <a:rPr lang="fr-FR" sz="1400" b="0" strike="noStrike" spc="-1">
                <a:solidFill>
                  <a:srgbClr val="000000"/>
                </a:solidFill>
                <a:uFill>
                  <a:solidFill>
                    <a:srgbClr val="FFFFFF"/>
                  </a:solidFill>
                </a:uFill>
                <a:latin typeface="Times New Roman"/>
              </a:rPr>
              <a:t>‹#›</a:t>
            </a:fld>
            <a:endParaRPr lang="fr-FR"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08016814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 name="PlaceHolder 1"/>
          <p:cNvSpPr>
            <a:spLocks noGrp="1"/>
          </p:cNvSpPr>
          <p:nvPr>
            <p:ph type="body"/>
          </p:nvPr>
        </p:nvSpPr>
        <p:spPr>
          <a:xfrm>
            <a:off x="685800" y="4343400"/>
            <a:ext cx="5486040" cy="4114440"/>
          </a:xfrm>
          <a:prstGeom prst="rect">
            <a:avLst/>
          </a:prstGeom>
        </p:spPr>
        <p:txBody>
          <a:bodyPr/>
          <a:lstStyle/>
          <a:p>
            <a:endParaRPr lang="fr-FR" sz="2000" b="0" strike="noStrike" spc="-1">
              <a:solidFill>
                <a:srgbClr val="000000"/>
              </a:solidFill>
              <a:uFill>
                <a:solidFill>
                  <a:srgbClr val="FFFFFF"/>
                </a:solidFill>
              </a:uFill>
              <a:latin typeface="Arial"/>
            </a:endParaRPr>
          </a:p>
        </p:txBody>
      </p:sp>
      <p:sp>
        <p:nvSpPr>
          <p:cNvPr id="959" name="TextShape 2"/>
          <p:cNvSpPr txBox="1"/>
          <p:nvPr/>
        </p:nvSpPr>
        <p:spPr>
          <a:xfrm>
            <a:off x="3884760" y="8685360"/>
            <a:ext cx="2971440" cy="456840"/>
          </a:xfrm>
          <a:prstGeom prst="rect">
            <a:avLst/>
          </a:prstGeom>
          <a:noFill/>
          <a:ln>
            <a:noFill/>
          </a:ln>
        </p:spPr>
        <p:txBody>
          <a:bodyPr anchor="b"/>
          <a:lstStyle/>
          <a:p>
            <a:pPr algn="r">
              <a:lnSpc>
                <a:spcPct val="100000"/>
              </a:lnSpc>
            </a:pPr>
            <a:fld id="{983CF050-F4AA-4975-9A34-883F11CA20F5}" type="slidenum">
              <a:rPr lang="fr-FR" sz="1200" b="0" strike="noStrike" spc="-1">
                <a:solidFill>
                  <a:srgbClr val="000000"/>
                </a:solidFill>
                <a:uFill>
                  <a:solidFill>
                    <a:srgbClr val="FFFFFF"/>
                  </a:solidFill>
                </a:uFill>
                <a:latin typeface="+mn-lt"/>
                <a:ea typeface="+mn-ea"/>
              </a:rPr>
              <a:t>2</a:t>
            </a:fld>
            <a:endParaRPr lang="fr-FR"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 name="PlaceHolder 1"/>
          <p:cNvSpPr>
            <a:spLocks noGrp="1"/>
          </p:cNvSpPr>
          <p:nvPr>
            <p:ph type="body"/>
          </p:nvPr>
        </p:nvSpPr>
        <p:spPr>
          <a:xfrm>
            <a:off x="685800" y="4343400"/>
            <a:ext cx="5486040" cy="4114440"/>
          </a:xfrm>
          <a:prstGeom prst="rect">
            <a:avLst/>
          </a:prstGeom>
        </p:spPr>
        <p:txBody>
          <a:bodyPr/>
          <a:lstStyle/>
          <a:p>
            <a:r>
              <a:rPr lang="fr-FR" sz="2000" b="0" strike="noStrike" spc="-1">
                <a:solidFill>
                  <a:srgbClr val="000000"/>
                </a:solidFill>
                <a:uFill>
                  <a:solidFill>
                    <a:srgbClr val="FFFFFF"/>
                  </a:solidFill>
                </a:uFill>
                <a:latin typeface="Arial"/>
              </a:rPr>
              <a:t>Oscillation de Rabi sur spin nucléaire unique, Porte Hadamard= porte quantique (4 états parfaitement superposés à visibilité 0,25). Algorithme de Grover= algorithme quantique de recherche de nombre. Porte de Hadamard à 3 états </a:t>
            </a:r>
            <a:r>
              <a:rPr lang="fr-FR" sz="2000" b="0" strike="noStrike" spc="-1">
                <a:solidFill>
                  <a:srgbClr val="000000"/>
                </a:solidFill>
                <a:uFill>
                  <a:solidFill>
                    <a:srgbClr val="FFFFFF"/>
                  </a:solidFill>
                </a:uFill>
                <a:latin typeface="Wingdings"/>
              </a:rPr>
              <a:t> extraction d’un état parmi N. Classique= N/2, quantique= sqrt(N).</a:t>
            </a:r>
            <a:endParaRPr lang="fr-FR" sz="2000" b="0" strike="noStrike" spc="-1">
              <a:solidFill>
                <a:srgbClr val="000000"/>
              </a:solidFill>
              <a:uFill>
                <a:solidFill>
                  <a:srgbClr val="FFFFFF"/>
                </a:solidFill>
              </a:uFill>
              <a:latin typeface="Arial"/>
            </a:endParaRPr>
          </a:p>
          <a:p>
            <a:pPr>
              <a:lnSpc>
                <a:spcPct val="100000"/>
              </a:lnSpc>
            </a:pPr>
            <a:r>
              <a:rPr lang="fr-FR" sz="2000" b="0" strike="noStrike" spc="-1">
                <a:solidFill>
                  <a:srgbClr val="000000"/>
                </a:solidFill>
                <a:uFill>
                  <a:solidFill>
                    <a:srgbClr val="FFFFFF"/>
                  </a:solidFill>
                </a:uFill>
                <a:latin typeface="Wingdings"/>
              </a:rPr>
              <a:t>Le bandeau: </a:t>
            </a:r>
            <a:r>
              <a:rPr lang="fr-FR" sz="1200" b="0" strike="noStrike" spc="-1">
                <a:solidFill>
                  <a:srgbClr val="000000"/>
                </a:solidFill>
                <a:uFill>
                  <a:solidFill>
                    <a:srgbClr val="FFFFFF"/>
                  </a:solidFill>
                </a:uFill>
                <a:latin typeface="Wingdings"/>
              </a:rPr>
              <a:t>Assemblée mol.(&lt;00)    NanoQUID(06)   SMM SUR GRaPHÈNE(09)     Valve de spin(11)    CNT suspendu(12)  Transistor à Molunique (&gt;12)</a:t>
            </a:r>
            <a:endParaRPr lang="fr-FR" sz="2000" b="0" strike="noStrike" spc="-1">
              <a:solidFill>
                <a:srgbClr val="000000"/>
              </a:solidFill>
              <a:uFill>
                <a:solidFill>
                  <a:srgbClr val="FFFFFF"/>
                </a:solidFill>
              </a:uFill>
              <a:latin typeface="Arial"/>
            </a:endParaRPr>
          </a:p>
          <a:p>
            <a:pPr>
              <a:lnSpc>
                <a:spcPct val="100000"/>
              </a:lnSpc>
            </a:pPr>
            <a:endParaRPr lang="fr-FR" sz="2000" b="0" strike="noStrike" spc="-1">
              <a:solidFill>
                <a:srgbClr val="000000"/>
              </a:solidFill>
              <a:uFill>
                <a:solidFill>
                  <a:srgbClr val="FFFFFF"/>
                </a:solidFill>
              </a:uFill>
              <a:latin typeface="Arial"/>
            </a:endParaRPr>
          </a:p>
        </p:txBody>
      </p:sp>
      <p:sp>
        <p:nvSpPr>
          <p:cNvPr id="977" name="TextShape 2"/>
          <p:cNvSpPr txBox="1"/>
          <p:nvPr/>
        </p:nvSpPr>
        <p:spPr>
          <a:xfrm>
            <a:off x="3884760" y="8685360"/>
            <a:ext cx="2971440" cy="456840"/>
          </a:xfrm>
          <a:prstGeom prst="rect">
            <a:avLst/>
          </a:prstGeom>
          <a:noFill/>
          <a:ln>
            <a:noFill/>
          </a:ln>
        </p:spPr>
        <p:txBody>
          <a:bodyPr anchor="b"/>
          <a:lstStyle/>
          <a:p>
            <a:pPr algn="r">
              <a:lnSpc>
                <a:spcPct val="100000"/>
              </a:lnSpc>
            </a:pPr>
            <a:fld id="{801BFCF2-3690-49BB-B1D0-21B84877ED1A}" type="slidenum">
              <a:rPr lang="fr-FR" sz="1200" b="0" strike="noStrike" spc="-1">
                <a:solidFill>
                  <a:srgbClr val="000000"/>
                </a:solidFill>
                <a:uFill>
                  <a:solidFill>
                    <a:srgbClr val="FFFFFF"/>
                  </a:solidFill>
                </a:uFill>
                <a:latin typeface="+mn-lt"/>
                <a:ea typeface="+mn-ea"/>
              </a:rPr>
              <a:t>38</a:t>
            </a:fld>
            <a:endParaRPr lang="fr-FR"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 name="PlaceHolder 1"/>
          <p:cNvSpPr>
            <a:spLocks noGrp="1"/>
          </p:cNvSpPr>
          <p:nvPr>
            <p:ph type="body"/>
          </p:nvPr>
        </p:nvSpPr>
        <p:spPr>
          <a:xfrm>
            <a:off x="685800" y="4343400"/>
            <a:ext cx="5486040" cy="4114440"/>
          </a:xfrm>
          <a:prstGeom prst="rect">
            <a:avLst/>
          </a:prstGeom>
        </p:spPr>
        <p:txBody>
          <a:bodyPr/>
          <a:lstStyle/>
          <a:p>
            <a:pPr>
              <a:lnSpc>
                <a:spcPct val="125000"/>
              </a:lnSpc>
            </a:pPr>
            <a:r>
              <a:rPr lang="fr-FR" sz="2000" b="0" strike="noStrike" spc="-1">
                <a:solidFill>
                  <a:srgbClr val="000000"/>
                </a:solidFill>
                <a:uFill>
                  <a:solidFill>
                    <a:srgbClr val="FFFFFF"/>
                  </a:solidFill>
                </a:uFill>
                <a:latin typeface="Arial"/>
              </a:rPr>
              <a:t>EuHit – Electronique rapide de thermomètres / fils chauds régulés </a:t>
            </a:r>
          </a:p>
          <a:p>
            <a:pPr>
              <a:lnSpc>
                <a:spcPct val="125000"/>
              </a:lnSpc>
            </a:pPr>
            <a:endParaRPr lang="fr-FR" sz="2000" b="0" strike="noStrike" spc="-1">
              <a:solidFill>
                <a:srgbClr val="000000"/>
              </a:solidFill>
              <a:uFill>
                <a:solidFill>
                  <a:srgbClr val="FFFFFF"/>
                </a:solidFill>
              </a:uFill>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 name="PlaceHolder 1"/>
          <p:cNvSpPr>
            <a:spLocks noGrp="1"/>
          </p:cNvSpPr>
          <p:nvPr>
            <p:ph type="body"/>
          </p:nvPr>
        </p:nvSpPr>
        <p:spPr>
          <a:xfrm>
            <a:off x="685800" y="4343400"/>
            <a:ext cx="5486040" cy="4114440"/>
          </a:xfrm>
          <a:prstGeom prst="rect">
            <a:avLst/>
          </a:prstGeom>
        </p:spPr>
        <p:txBody>
          <a:bodyPr/>
          <a:lstStyle/>
          <a:p>
            <a:endParaRPr lang="fr-FR" sz="2000" b="0" strike="noStrike" spc="-1">
              <a:solidFill>
                <a:srgbClr val="000000"/>
              </a:solidFill>
              <a:uFill>
                <a:solidFill>
                  <a:srgbClr val="FFFFFF"/>
                </a:solidFill>
              </a:uFill>
              <a:latin typeface="Arial"/>
            </a:endParaRPr>
          </a:p>
        </p:txBody>
      </p:sp>
      <p:sp>
        <p:nvSpPr>
          <p:cNvPr id="961" name="TextShape 2"/>
          <p:cNvSpPr txBox="1"/>
          <p:nvPr/>
        </p:nvSpPr>
        <p:spPr>
          <a:xfrm>
            <a:off x="3884760" y="8685360"/>
            <a:ext cx="2971440" cy="456840"/>
          </a:xfrm>
          <a:prstGeom prst="rect">
            <a:avLst/>
          </a:prstGeom>
          <a:noFill/>
          <a:ln>
            <a:noFill/>
          </a:ln>
        </p:spPr>
        <p:txBody>
          <a:bodyPr anchor="b"/>
          <a:lstStyle/>
          <a:p>
            <a:pPr algn="r">
              <a:lnSpc>
                <a:spcPct val="100000"/>
              </a:lnSpc>
            </a:pPr>
            <a:fld id="{A00768E1-00AA-4876-86E3-D50A0E741193}" type="slidenum">
              <a:rPr lang="fr-FR" sz="1200" b="0" strike="noStrike" spc="-1">
                <a:solidFill>
                  <a:srgbClr val="000000"/>
                </a:solidFill>
                <a:uFill>
                  <a:solidFill>
                    <a:srgbClr val="FFFFFF"/>
                  </a:solidFill>
                </a:uFill>
                <a:latin typeface="+mn-lt"/>
                <a:ea typeface="+mn-ea"/>
              </a:rPr>
              <a:t>4</a:t>
            </a:fld>
            <a:endParaRPr lang="fr-FR"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 name="TextShape 1"/>
          <p:cNvSpPr txBox="1"/>
          <p:nvPr/>
        </p:nvSpPr>
        <p:spPr>
          <a:xfrm>
            <a:off x="3884760" y="8685360"/>
            <a:ext cx="2971440" cy="456840"/>
          </a:xfrm>
          <a:prstGeom prst="rect">
            <a:avLst/>
          </a:prstGeom>
          <a:noFill/>
          <a:ln>
            <a:noFill/>
          </a:ln>
        </p:spPr>
        <p:txBody>
          <a:bodyPr anchor="b"/>
          <a:lstStyle/>
          <a:p>
            <a:pPr algn="r">
              <a:lnSpc>
                <a:spcPct val="100000"/>
              </a:lnSpc>
            </a:pPr>
            <a:fld id="{C651084C-65F6-4CDA-95CE-253F8E6FDD3E}" type="slidenum">
              <a:rPr lang="fr-FR" sz="1200" b="0" strike="noStrike" spc="-1">
                <a:solidFill>
                  <a:srgbClr val="000000"/>
                </a:solidFill>
                <a:uFill>
                  <a:solidFill>
                    <a:srgbClr val="FFFFFF"/>
                  </a:solidFill>
                </a:uFill>
                <a:latin typeface="Calibri"/>
                <a:ea typeface="MS PGothic"/>
              </a:rPr>
              <a:t>6</a:t>
            </a:fld>
            <a:endParaRPr lang="fr-FR" sz="1400" b="0" strike="noStrike" spc="-1">
              <a:solidFill>
                <a:srgbClr val="000000"/>
              </a:solidFill>
              <a:uFill>
                <a:solidFill>
                  <a:srgbClr val="FFFFFF"/>
                </a:solidFill>
              </a:uFill>
              <a:latin typeface="Times New Roman"/>
            </a:endParaRPr>
          </a:p>
        </p:txBody>
      </p:sp>
      <p:sp>
        <p:nvSpPr>
          <p:cNvPr id="963" name="PlaceHolder 2"/>
          <p:cNvSpPr>
            <a:spLocks noGrp="1"/>
          </p:cNvSpPr>
          <p:nvPr>
            <p:ph type="body"/>
          </p:nvPr>
        </p:nvSpPr>
        <p:spPr>
          <a:xfrm>
            <a:off x="685800" y="4343400"/>
            <a:ext cx="5486040" cy="4114440"/>
          </a:xfrm>
          <a:prstGeom prst="rect">
            <a:avLst/>
          </a:prstGeom>
        </p:spPr>
        <p:txBody>
          <a:bodyPr/>
          <a:lstStyle/>
          <a:p>
            <a:endParaRPr lang="fr-FR" sz="2000" b="0" strike="noStrike" spc="-1">
              <a:solidFill>
                <a:srgbClr val="000000"/>
              </a:solidFill>
              <a:uFill>
                <a:solidFill>
                  <a:srgbClr val="FFFFFF"/>
                </a:solidFill>
              </a:uFill>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 name="PlaceHolder 1"/>
          <p:cNvSpPr>
            <a:spLocks noGrp="1"/>
          </p:cNvSpPr>
          <p:nvPr>
            <p:ph type="body"/>
          </p:nvPr>
        </p:nvSpPr>
        <p:spPr>
          <a:xfrm>
            <a:off x="685800" y="4343400"/>
            <a:ext cx="5486040" cy="4114440"/>
          </a:xfrm>
          <a:prstGeom prst="rect">
            <a:avLst/>
          </a:prstGeom>
        </p:spPr>
        <p:txBody>
          <a:bodyPr/>
          <a:lstStyle/>
          <a:p>
            <a:endParaRPr lang="fr-FR" sz="2000" b="0" strike="noStrike" spc="-1">
              <a:solidFill>
                <a:srgbClr val="000000"/>
              </a:solidFill>
              <a:uFill>
                <a:solidFill>
                  <a:srgbClr val="FFFFFF"/>
                </a:solidFill>
              </a:uFill>
              <a:latin typeface="Arial"/>
            </a:endParaRPr>
          </a:p>
        </p:txBody>
      </p:sp>
      <p:sp>
        <p:nvSpPr>
          <p:cNvPr id="965" name="TextShape 2"/>
          <p:cNvSpPr txBox="1"/>
          <p:nvPr/>
        </p:nvSpPr>
        <p:spPr>
          <a:xfrm>
            <a:off x="3884760" y="8685360"/>
            <a:ext cx="2971440" cy="456840"/>
          </a:xfrm>
          <a:prstGeom prst="rect">
            <a:avLst/>
          </a:prstGeom>
          <a:noFill/>
          <a:ln>
            <a:noFill/>
          </a:ln>
        </p:spPr>
        <p:txBody>
          <a:bodyPr anchor="b"/>
          <a:lstStyle/>
          <a:p>
            <a:pPr algn="r">
              <a:lnSpc>
                <a:spcPct val="100000"/>
              </a:lnSpc>
            </a:pPr>
            <a:fld id="{B3CA4DEE-46D0-45B3-A016-2C8501E832CE}" type="slidenum">
              <a:rPr lang="fr-FR" sz="1200" b="0" strike="noStrike" spc="-1">
                <a:solidFill>
                  <a:srgbClr val="000000"/>
                </a:solidFill>
                <a:uFill>
                  <a:solidFill>
                    <a:srgbClr val="FFFFFF"/>
                  </a:solidFill>
                </a:uFill>
                <a:latin typeface="+mn-lt"/>
                <a:ea typeface="+mn-ea"/>
              </a:rPr>
              <a:t>11</a:t>
            </a:fld>
            <a:endParaRPr lang="fr-FR"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6" name="PlaceHolder 1"/>
          <p:cNvSpPr>
            <a:spLocks noGrp="1"/>
          </p:cNvSpPr>
          <p:nvPr>
            <p:ph type="body"/>
          </p:nvPr>
        </p:nvSpPr>
        <p:spPr>
          <a:xfrm>
            <a:off x="685800" y="4343400"/>
            <a:ext cx="5486040" cy="4114440"/>
          </a:xfrm>
          <a:prstGeom prst="rect">
            <a:avLst/>
          </a:prstGeom>
        </p:spPr>
        <p:txBody>
          <a:bodyPr/>
          <a:lstStyle/>
          <a:p>
            <a:endParaRPr lang="fr-FR" sz="2000" b="0" strike="noStrike" spc="-1">
              <a:solidFill>
                <a:srgbClr val="000000"/>
              </a:solidFill>
              <a:uFill>
                <a:solidFill>
                  <a:srgbClr val="FFFFFF"/>
                </a:solidFill>
              </a:uFill>
              <a:latin typeface="Arial"/>
            </a:endParaRPr>
          </a:p>
        </p:txBody>
      </p:sp>
      <p:sp>
        <p:nvSpPr>
          <p:cNvPr id="967" name="TextShape 2"/>
          <p:cNvSpPr txBox="1"/>
          <p:nvPr/>
        </p:nvSpPr>
        <p:spPr>
          <a:xfrm>
            <a:off x="3884760" y="8685360"/>
            <a:ext cx="2971440" cy="456840"/>
          </a:xfrm>
          <a:prstGeom prst="rect">
            <a:avLst/>
          </a:prstGeom>
          <a:noFill/>
          <a:ln>
            <a:noFill/>
          </a:ln>
        </p:spPr>
        <p:txBody>
          <a:bodyPr anchor="b"/>
          <a:lstStyle/>
          <a:p>
            <a:pPr algn="r">
              <a:lnSpc>
                <a:spcPct val="100000"/>
              </a:lnSpc>
            </a:pPr>
            <a:fld id="{EA4499DC-DF08-4E8B-98E2-554929832A4E}" type="slidenum">
              <a:rPr lang="fr-FR" sz="1200" b="0" strike="noStrike" spc="-1">
                <a:solidFill>
                  <a:srgbClr val="000000"/>
                </a:solidFill>
                <a:uFill>
                  <a:solidFill>
                    <a:srgbClr val="FFFFFF"/>
                  </a:solidFill>
                </a:uFill>
                <a:latin typeface="+mn-lt"/>
                <a:ea typeface="+mn-ea"/>
              </a:rPr>
              <a:t>13</a:t>
            </a:fld>
            <a:endParaRPr lang="fr-FR"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8" name="PlaceHolder 1"/>
          <p:cNvSpPr>
            <a:spLocks noGrp="1"/>
          </p:cNvSpPr>
          <p:nvPr>
            <p:ph type="body"/>
          </p:nvPr>
        </p:nvSpPr>
        <p:spPr>
          <a:xfrm>
            <a:off x="685800" y="4343400"/>
            <a:ext cx="5486040" cy="4114440"/>
          </a:xfrm>
          <a:prstGeom prst="rect">
            <a:avLst/>
          </a:prstGeom>
        </p:spPr>
        <p:txBody>
          <a:bodyPr/>
          <a:lstStyle/>
          <a:p>
            <a:r>
              <a:rPr lang="fr-FR" sz="2000" b="0" strike="noStrike" spc="-1">
                <a:solidFill>
                  <a:srgbClr val="000000"/>
                </a:solidFill>
                <a:uFill>
                  <a:solidFill>
                    <a:srgbClr val="FFFFFF"/>
                  </a:solidFill>
                </a:uFill>
                <a:latin typeface="Arial"/>
              </a:rPr>
              <a:t>Field emission scanning electron microscopy (FESEM) </a:t>
            </a:r>
          </a:p>
        </p:txBody>
      </p:sp>
      <p:sp>
        <p:nvSpPr>
          <p:cNvPr id="969" name="TextShape 2"/>
          <p:cNvSpPr txBox="1"/>
          <p:nvPr/>
        </p:nvSpPr>
        <p:spPr>
          <a:xfrm>
            <a:off x="3884760" y="8685360"/>
            <a:ext cx="2971440" cy="456840"/>
          </a:xfrm>
          <a:prstGeom prst="rect">
            <a:avLst/>
          </a:prstGeom>
          <a:noFill/>
          <a:ln>
            <a:noFill/>
          </a:ln>
        </p:spPr>
        <p:txBody>
          <a:bodyPr anchor="b"/>
          <a:lstStyle/>
          <a:p>
            <a:pPr algn="r">
              <a:lnSpc>
                <a:spcPct val="100000"/>
              </a:lnSpc>
            </a:pPr>
            <a:fld id="{0830EDA7-838A-4E17-B25C-4D83102D74E8}" type="slidenum">
              <a:rPr lang="fr-FR" sz="1200" b="0" strike="noStrike" spc="-1">
                <a:solidFill>
                  <a:srgbClr val="000000"/>
                </a:solidFill>
                <a:uFill>
                  <a:solidFill>
                    <a:srgbClr val="FFFFFF"/>
                  </a:solidFill>
                </a:uFill>
                <a:latin typeface="+mn-lt"/>
                <a:ea typeface="+mn-ea"/>
              </a:rPr>
              <a:t>20</a:t>
            </a:fld>
            <a:endParaRPr lang="fr-FR"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0" name="PlaceHolder 1"/>
          <p:cNvSpPr>
            <a:spLocks noGrp="1"/>
          </p:cNvSpPr>
          <p:nvPr>
            <p:ph type="body"/>
          </p:nvPr>
        </p:nvSpPr>
        <p:spPr>
          <a:xfrm>
            <a:off x="685800" y="4343400"/>
            <a:ext cx="5486040" cy="4114440"/>
          </a:xfrm>
          <a:prstGeom prst="rect">
            <a:avLst/>
          </a:prstGeom>
        </p:spPr>
        <p:txBody>
          <a:bodyPr/>
          <a:lstStyle/>
          <a:p>
            <a:endParaRPr lang="fr-FR" sz="2000" b="0" strike="noStrike" spc="-1">
              <a:solidFill>
                <a:srgbClr val="000000"/>
              </a:solidFill>
              <a:uFill>
                <a:solidFill>
                  <a:srgbClr val="FFFFFF"/>
                </a:solidFill>
              </a:uFill>
              <a:latin typeface="Arial"/>
            </a:endParaRPr>
          </a:p>
        </p:txBody>
      </p:sp>
      <p:sp>
        <p:nvSpPr>
          <p:cNvPr id="971" name="TextShape 2"/>
          <p:cNvSpPr txBox="1"/>
          <p:nvPr/>
        </p:nvSpPr>
        <p:spPr>
          <a:xfrm>
            <a:off x="3884760" y="8685360"/>
            <a:ext cx="2971440" cy="456840"/>
          </a:xfrm>
          <a:prstGeom prst="rect">
            <a:avLst/>
          </a:prstGeom>
          <a:noFill/>
          <a:ln>
            <a:noFill/>
          </a:ln>
        </p:spPr>
        <p:txBody>
          <a:bodyPr anchor="b"/>
          <a:lstStyle/>
          <a:p>
            <a:pPr algn="r">
              <a:lnSpc>
                <a:spcPct val="100000"/>
              </a:lnSpc>
            </a:pPr>
            <a:fld id="{B37462FB-ABD8-4ABF-A277-EE645BDBE21B}" type="slidenum">
              <a:rPr lang="fr-FR" sz="1200" b="0" strike="noStrike" spc="-1">
                <a:solidFill>
                  <a:srgbClr val="000000"/>
                </a:solidFill>
                <a:uFill>
                  <a:solidFill>
                    <a:srgbClr val="FFFFFF"/>
                  </a:solidFill>
                </a:uFill>
                <a:latin typeface="+mn-lt"/>
                <a:ea typeface="+mn-ea"/>
              </a:rPr>
              <a:t>28</a:t>
            </a:fld>
            <a:endParaRPr lang="fr-FR"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 name="PlaceHolder 1"/>
          <p:cNvSpPr>
            <a:spLocks noGrp="1"/>
          </p:cNvSpPr>
          <p:nvPr>
            <p:ph type="body"/>
          </p:nvPr>
        </p:nvSpPr>
        <p:spPr>
          <a:xfrm>
            <a:off x="685800" y="4343400"/>
            <a:ext cx="5486040" cy="4114440"/>
          </a:xfrm>
          <a:prstGeom prst="rect">
            <a:avLst/>
          </a:prstGeom>
        </p:spPr>
        <p:txBody>
          <a:bodyPr/>
          <a:lstStyle/>
          <a:p>
            <a:endParaRPr lang="fr-FR" sz="2000" b="0" strike="noStrike" spc="-1">
              <a:solidFill>
                <a:srgbClr val="000000"/>
              </a:solidFill>
              <a:uFill>
                <a:solidFill>
                  <a:srgbClr val="FFFFFF"/>
                </a:solidFill>
              </a:uFill>
              <a:latin typeface="Arial"/>
            </a:endParaRPr>
          </a:p>
        </p:txBody>
      </p:sp>
      <p:sp>
        <p:nvSpPr>
          <p:cNvPr id="973" name="TextShape 2"/>
          <p:cNvSpPr txBox="1"/>
          <p:nvPr/>
        </p:nvSpPr>
        <p:spPr>
          <a:xfrm>
            <a:off x="3884760" y="8685360"/>
            <a:ext cx="2971440" cy="456840"/>
          </a:xfrm>
          <a:prstGeom prst="rect">
            <a:avLst/>
          </a:prstGeom>
          <a:noFill/>
          <a:ln>
            <a:noFill/>
          </a:ln>
        </p:spPr>
        <p:txBody>
          <a:bodyPr anchor="b"/>
          <a:lstStyle/>
          <a:p>
            <a:pPr algn="r">
              <a:lnSpc>
                <a:spcPct val="100000"/>
              </a:lnSpc>
            </a:pPr>
            <a:fld id="{CCD612CB-9361-49DF-BF7B-9BAB0C013DB5}" type="slidenum">
              <a:rPr lang="fr-FR" sz="1200" b="0" strike="noStrike" spc="-1">
                <a:solidFill>
                  <a:srgbClr val="000000"/>
                </a:solidFill>
                <a:uFill>
                  <a:solidFill>
                    <a:srgbClr val="FFFFFF"/>
                  </a:solidFill>
                </a:uFill>
                <a:latin typeface="+mn-lt"/>
                <a:ea typeface="+mn-ea"/>
              </a:rPr>
              <a:t>31</a:t>
            </a:fld>
            <a:endParaRPr lang="fr-FR"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4" name="PlaceHolder 1"/>
          <p:cNvSpPr>
            <a:spLocks noGrp="1"/>
          </p:cNvSpPr>
          <p:nvPr>
            <p:ph type="body"/>
          </p:nvPr>
        </p:nvSpPr>
        <p:spPr>
          <a:xfrm>
            <a:off x="685800" y="4343400"/>
            <a:ext cx="5486040" cy="4114440"/>
          </a:xfrm>
          <a:prstGeom prst="rect">
            <a:avLst/>
          </a:prstGeom>
        </p:spPr>
        <p:txBody>
          <a:bodyPr/>
          <a:lstStyle/>
          <a:p>
            <a:r>
              <a:rPr lang="fr-FR" sz="1200" b="0" strike="noStrike" spc="-1">
                <a:solidFill>
                  <a:srgbClr val="000000"/>
                </a:solidFill>
                <a:uFill>
                  <a:solidFill>
                    <a:srgbClr val="FFFFFF"/>
                  </a:solidFill>
                </a:uFill>
                <a:latin typeface="+mn-lt"/>
                <a:ea typeface="+mn-ea"/>
              </a:rPr>
              <a:t>Deux boîtes sont placées à 4 µm l'une de l'autre et séparées par un canal unidimensionnel vide d'électrons.</a:t>
            </a:r>
            <a:endParaRPr lang="fr-FR" sz="2000" b="0" strike="noStrike" spc="-1">
              <a:solidFill>
                <a:srgbClr val="000000"/>
              </a:solidFill>
              <a:uFill>
                <a:solidFill>
                  <a:srgbClr val="FFFFFF"/>
                </a:solidFill>
              </a:uFill>
              <a:latin typeface="Arial"/>
            </a:endParaRPr>
          </a:p>
          <a:p>
            <a:r>
              <a:rPr lang="fr-FR" sz="1200" b="0" strike="noStrike" spc="-1">
                <a:solidFill>
                  <a:srgbClr val="000000"/>
                </a:solidFill>
                <a:uFill>
                  <a:solidFill>
                    <a:srgbClr val="FFFFFF"/>
                  </a:solidFill>
                </a:uFill>
                <a:latin typeface="+mn-lt"/>
                <a:ea typeface="+mn-ea"/>
              </a:rPr>
              <a:t>Des ondes acoustiques de surface sont alors excitées et génèrent des boites quantiques en mouvement dans lesquels les électrons se propagent.</a:t>
            </a:r>
            <a:endParaRPr lang="fr-FR" sz="2000" b="0" strike="noStrike" spc="-1">
              <a:solidFill>
                <a:srgbClr val="000000"/>
              </a:solidFill>
              <a:uFill>
                <a:solidFill>
                  <a:srgbClr val="FFFFFF"/>
                </a:solidFill>
              </a:uFill>
              <a:latin typeface="Arial"/>
            </a:endParaRPr>
          </a:p>
          <a:p>
            <a:r>
              <a:rPr lang="fr-FR" sz="1200" b="0" strike="noStrike" spc="-1">
                <a:solidFill>
                  <a:srgbClr val="000000"/>
                </a:solidFill>
                <a:uFill>
                  <a:solidFill>
                    <a:srgbClr val="FFFFFF"/>
                  </a:solidFill>
                </a:uFill>
                <a:latin typeface="+mn-lt"/>
                <a:ea typeface="+mn-ea"/>
              </a:rPr>
              <a:t>La mesure un coup de la charge dans chaque boîte quantique révèle qu'au départ de l'électron de la boîte source est corrélée son arrivée dans la boîte de réception.</a:t>
            </a:r>
            <a:endParaRPr lang="fr-FR" sz="2000" b="0" strike="noStrike" spc="-1">
              <a:solidFill>
                <a:srgbClr val="000000"/>
              </a:solidFill>
              <a:uFill>
                <a:solidFill>
                  <a:srgbClr val="FFFFFF"/>
                </a:solidFill>
              </a:uFill>
              <a:latin typeface="Arial"/>
            </a:endParaRPr>
          </a:p>
          <a:p>
            <a:r>
              <a:rPr lang="fr-FR" sz="1200" b="0" strike="noStrike" spc="-1">
                <a:solidFill>
                  <a:srgbClr val="000000"/>
                </a:solidFill>
                <a:uFill>
                  <a:solidFill>
                    <a:srgbClr val="FFFFFF"/>
                  </a:solidFill>
                </a:uFill>
                <a:latin typeface="+mn-lt"/>
                <a:ea typeface="+mn-ea"/>
              </a:rPr>
              <a:t>La conservation de l'état de spin peut être alors estimé au travers d'une expérience de relaxation de spin non local où le spin relaxe dans la boîte source et est détecté après transfert dans la boîte de réception. Comparaison avec la relaxation de spin local où tout se passe dans la boîte de réception sans transfert. </a:t>
            </a:r>
            <a:endParaRPr lang="fr-FR" sz="2000" b="0" strike="noStrike" spc="-1">
              <a:solidFill>
                <a:srgbClr val="000000"/>
              </a:solidFill>
              <a:uFill>
                <a:solidFill>
                  <a:srgbClr val="FFFFFF"/>
                </a:solidFill>
              </a:uFill>
              <a:latin typeface="Arial"/>
            </a:endParaRPr>
          </a:p>
          <a:p>
            <a:endParaRPr lang="fr-FR" sz="2000" b="0" strike="noStrike" spc="-1">
              <a:solidFill>
                <a:srgbClr val="000000"/>
              </a:solidFill>
              <a:uFill>
                <a:solidFill>
                  <a:srgbClr val="FFFFFF"/>
                </a:solidFill>
              </a:uFill>
              <a:latin typeface="Arial"/>
            </a:endParaRPr>
          </a:p>
        </p:txBody>
      </p:sp>
      <p:sp>
        <p:nvSpPr>
          <p:cNvPr id="975" name="TextShape 2"/>
          <p:cNvSpPr txBox="1"/>
          <p:nvPr/>
        </p:nvSpPr>
        <p:spPr>
          <a:xfrm>
            <a:off x="3884760" y="8685360"/>
            <a:ext cx="2971440" cy="456840"/>
          </a:xfrm>
          <a:prstGeom prst="rect">
            <a:avLst/>
          </a:prstGeom>
          <a:noFill/>
          <a:ln>
            <a:noFill/>
          </a:ln>
        </p:spPr>
        <p:txBody>
          <a:bodyPr anchor="b"/>
          <a:lstStyle/>
          <a:p>
            <a:pPr algn="r">
              <a:lnSpc>
                <a:spcPct val="100000"/>
              </a:lnSpc>
            </a:pPr>
            <a:fld id="{7C804D01-43FD-4A08-AA7B-8CDA894FEB83}" type="slidenum">
              <a:rPr lang="fr-FR" sz="1200" b="0" strike="noStrike" spc="-1">
                <a:solidFill>
                  <a:srgbClr val="000000"/>
                </a:solidFill>
                <a:uFill>
                  <a:solidFill>
                    <a:srgbClr val="FFFFFF"/>
                  </a:solidFill>
                </a:uFill>
                <a:latin typeface="+mn-lt"/>
                <a:ea typeface="+mn-ea"/>
              </a:rPr>
              <a:t>37</a:t>
            </a:fld>
            <a:endParaRPr lang="fr-FR" sz="1400" b="0" strike="noStrike" spc="-1">
              <a:solidFill>
                <a:srgbClr val="000000"/>
              </a:solidFill>
              <a:uFill>
                <a:solidFill>
                  <a:srgbClr val="FFFFFF"/>
                </a:solidFill>
              </a:uFill>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457200" y="273600"/>
            <a:ext cx="8229240" cy="1144800"/>
          </a:xfrm>
          <a:prstGeom prst="rect">
            <a:avLst/>
          </a:prstGeom>
        </p:spPr>
        <p:txBody>
          <a:bodyPr lIns="0" tIns="0" rIns="0" bIns="0" anchor="ctr"/>
          <a:lstStyle/>
          <a:p>
            <a:endParaRPr lang="fr-FR" sz="1800" b="0" strike="noStrike" spc="-1">
              <a:solidFill>
                <a:srgbClr val="00284B"/>
              </a:solidFill>
              <a:uFill>
                <a:solidFill>
                  <a:srgbClr val="FFFFFF"/>
                </a:solidFill>
              </a:uFill>
              <a:latin typeface="Verdana"/>
            </a:endParaRPr>
          </a:p>
        </p:txBody>
      </p:sp>
      <p:sp>
        <p:nvSpPr>
          <p:cNvPr id="29" name="PlaceHolder 2"/>
          <p:cNvSpPr>
            <a:spLocks noGrp="1"/>
          </p:cNvSpPr>
          <p:nvPr>
            <p:ph type="body"/>
          </p:nvPr>
        </p:nvSpPr>
        <p:spPr>
          <a:xfrm>
            <a:off x="457200" y="1052640"/>
            <a:ext cx="822924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30" name="PlaceHolder 3"/>
          <p:cNvSpPr>
            <a:spLocks noGrp="1"/>
          </p:cNvSpPr>
          <p:nvPr>
            <p:ph type="body"/>
          </p:nvPr>
        </p:nvSpPr>
        <p:spPr>
          <a:xfrm>
            <a:off x="457200" y="3723120"/>
            <a:ext cx="822924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73600"/>
            <a:ext cx="8229240" cy="1144800"/>
          </a:xfrm>
          <a:prstGeom prst="rect">
            <a:avLst/>
          </a:prstGeom>
        </p:spPr>
        <p:txBody>
          <a:bodyPr lIns="0" tIns="0" rIns="0" bIns="0" anchor="ctr"/>
          <a:lstStyle/>
          <a:p>
            <a:endParaRPr lang="fr-FR" sz="1800" b="0" strike="noStrike" spc="-1">
              <a:solidFill>
                <a:srgbClr val="00284B"/>
              </a:solidFill>
              <a:uFill>
                <a:solidFill>
                  <a:srgbClr val="FFFFFF"/>
                </a:solidFill>
              </a:uFill>
              <a:latin typeface="Verdana"/>
            </a:endParaRPr>
          </a:p>
        </p:txBody>
      </p:sp>
      <p:sp>
        <p:nvSpPr>
          <p:cNvPr id="32" name="PlaceHolder 2"/>
          <p:cNvSpPr>
            <a:spLocks noGrp="1"/>
          </p:cNvSpPr>
          <p:nvPr>
            <p:ph type="body"/>
          </p:nvPr>
        </p:nvSpPr>
        <p:spPr>
          <a:xfrm>
            <a:off x="457200" y="1052640"/>
            <a:ext cx="401580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33" name="PlaceHolder 3"/>
          <p:cNvSpPr>
            <a:spLocks noGrp="1"/>
          </p:cNvSpPr>
          <p:nvPr>
            <p:ph type="body"/>
          </p:nvPr>
        </p:nvSpPr>
        <p:spPr>
          <a:xfrm>
            <a:off x="4674240" y="1052640"/>
            <a:ext cx="401580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34" name="PlaceHolder 4"/>
          <p:cNvSpPr>
            <a:spLocks noGrp="1"/>
          </p:cNvSpPr>
          <p:nvPr>
            <p:ph type="body"/>
          </p:nvPr>
        </p:nvSpPr>
        <p:spPr>
          <a:xfrm>
            <a:off x="4674240" y="3723120"/>
            <a:ext cx="401580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35" name="PlaceHolder 5"/>
          <p:cNvSpPr>
            <a:spLocks noGrp="1"/>
          </p:cNvSpPr>
          <p:nvPr>
            <p:ph type="body"/>
          </p:nvPr>
        </p:nvSpPr>
        <p:spPr>
          <a:xfrm>
            <a:off x="457200" y="3723120"/>
            <a:ext cx="401580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457200" y="273600"/>
            <a:ext cx="8229240" cy="1144800"/>
          </a:xfrm>
          <a:prstGeom prst="rect">
            <a:avLst/>
          </a:prstGeom>
        </p:spPr>
        <p:txBody>
          <a:bodyPr lIns="0" tIns="0" rIns="0" bIns="0" anchor="ctr"/>
          <a:lstStyle/>
          <a:p>
            <a:endParaRPr lang="fr-FR" sz="1800" b="0" strike="noStrike" spc="-1">
              <a:solidFill>
                <a:srgbClr val="00284B"/>
              </a:solidFill>
              <a:uFill>
                <a:solidFill>
                  <a:srgbClr val="FFFFFF"/>
                </a:solidFill>
              </a:uFill>
              <a:latin typeface="Verdana"/>
            </a:endParaRPr>
          </a:p>
        </p:txBody>
      </p:sp>
      <p:sp>
        <p:nvSpPr>
          <p:cNvPr id="37" name="PlaceHolder 2"/>
          <p:cNvSpPr>
            <a:spLocks noGrp="1"/>
          </p:cNvSpPr>
          <p:nvPr>
            <p:ph type="body"/>
          </p:nvPr>
        </p:nvSpPr>
        <p:spPr>
          <a:xfrm>
            <a:off x="457200" y="1052640"/>
            <a:ext cx="8229240" cy="511236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38" name="PlaceHolder 3"/>
          <p:cNvSpPr>
            <a:spLocks noGrp="1"/>
          </p:cNvSpPr>
          <p:nvPr>
            <p:ph type="body"/>
          </p:nvPr>
        </p:nvSpPr>
        <p:spPr>
          <a:xfrm>
            <a:off x="457200" y="1052640"/>
            <a:ext cx="8229240" cy="511236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pic>
        <p:nvPicPr>
          <p:cNvPr id="39" name="Picture 38"/>
          <p:cNvPicPr/>
          <p:nvPr/>
        </p:nvPicPr>
        <p:blipFill>
          <a:blip r:embed="rId2"/>
          <a:stretch/>
        </p:blipFill>
        <p:spPr>
          <a:xfrm>
            <a:off x="1367280" y="1052280"/>
            <a:ext cx="6408360" cy="5112360"/>
          </a:xfrm>
          <a:prstGeom prst="rect">
            <a:avLst/>
          </a:prstGeom>
          <a:ln>
            <a:noFill/>
          </a:ln>
        </p:spPr>
      </p:pic>
      <p:pic>
        <p:nvPicPr>
          <p:cNvPr id="40" name="Picture 39"/>
          <p:cNvPicPr/>
          <p:nvPr/>
        </p:nvPicPr>
        <p:blipFill>
          <a:blip r:embed="rId2"/>
          <a:stretch/>
        </p:blipFill>
        <p:spPr>
          <a:xfrm>
            <a:off x="1367280" y="1052280"/>
            <a:ext cx="6408360" cy="5112360"/>
          </a:xfrm>
          <a:prstGeom prst="rect">
            <a:avLst/>
          </a:prstGeom>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273600"/>
            <a:ext cx="8229240" cy="1144800"/>
          </a:xfrm>
          <a:prstGeom prst="rect">
            <a:avLst/>
          </a:prstGeom>
        </p:spPr>
        <p:txBody>
          <a:bodyPr lIns="0" tIns="0" rIns="0" bIns="0" anchor="ctr"/>
          <a:lstStyle/>
          <a:p>
            <a:endParaRPr lang="fr-FR" sz="1800" b="0" strike="noStrike" spc="-1">
              <a:solidFill>
                <a:srgbClr val="00284B"/>
              </a:solidFill>
              <a:uFill>
                <a:solidFill>
                  <a:srgbClr val="FFFFFF"/>
                </a:solidFill>
              </a:uFill>
              <a:latin typeface="Verdana"/>
            </a:endParaRPr>
          </a:p>
        </p:txBody>
      </p:sp>
      <p:sp>
        <p:nvSpPr>
          <p:cNvPr id="52" name="PlaceHolder 2"/>
          <p:cNvSpPr>
            <a:spLocks noGrp="1"/>
          </p:cNvSpPr>
          <p:nvPr>
            <p:ph type="subTitle"/>
          </p:nvPr>
        </p:nvSpPr>
        <p:spPr>
          <a:xfrm>
            <a:off x="457200" y="1052640"/>
            <a:ext cx="8229240" cy="5112360"/>
          </a:xfrm>
          <a:prstGeom prst="rect">
            <a:avLst/>
          </a:prstGeom>
        </p:spPr>
        <p:txBody>
          <a:bodyPr lIns="0" tIns="0" rIns="0" bIns="0" anchor="ctr"/>
          <a:lstStyle/>
          <a:p>
            <a:pPr algn="ctr"/>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3600"/>
            <a:ext cx="8229240" cy="1144800"/>
          </a:xfrm>
          <a:prstGeom prst="rect">
            <a:avLst/>
          </a:prstGeom>
        </p:spPr>
        <p:txBody>
          <a:bodyPr lIns="0" tIns="0" rIns="0" bIns="0" anchor="ctr"/>
          <a:lstStyle/>
          <a:p>
            <a:endParaRPr lang="fr-FR" sz="1800" b="0" strike="noStrike" spc="-1">
              <a:solidFill>
                <a:srgbClr val="00284B"/>
              </a:solidFill>
              <a:uFill>
                <a:solidFill>
                  <a:srgbClr val="FFFFFF"/>
                </a:solidFill>
              </a:uFill>
              <a:latin typeface="Verdana"/>
            </a:endParaRPr>
          </a:p>
        </p:txBody>
      </p:sp>
      <p:sp>
        <p:nvSpPr>
          <p:cNvPr id="54" name="PlaceHolder 2"/>
          <p:cNvSpPr>
            <a:spLocks noGrp="1"/>
          </p:cNvSpPr>
          <p:nvPr>
            <p:ph type="body"/>
          </p:nvPr>
        </p:nvSpPr>
        <p:spPr>
          <a:xfrm>
            <a:off x="457200" y="1052640"/>
            <a:ext cx="8229240" cy="511236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57200" y="273600"/>
            <a:ext cx="8229240" cy="1144800"/>
          </a:xfrm>
          <a:prstGeom prst="rect">
            <a:avLst/>
          </a:prstGeom>
        </p:spPr>
        <p:txBody>
          <a:bodyPr lIns="0" tIns="0" rIns="0" bIns="0" anchor="ctr"/>
          <a:lstStyle/>
          <a:p>
            <a:endParaRPr lang="fr-FR" sz="1800" b="0" strike="noStrike" spc="-1">
              <a:solidFill>
                <a:srgbClr val="00284B"/>
              </a:solidFill>
              <a:uFill>
                <a:solidFill>
                  <a:srgbClr val="FFFFFF"/>
                </a:solidFill>
              </a:uFill>
              <a:latin typeface="Verdana"/>
            </a:endParaRPr>
          </a:p>
        </p:txBody>
      </p:sp>
      <p:sp>
        <p:nvSpPr>
          <p:cNvPr id="56" name="PlaceHolder 2"/>
          <p:cNvSpPr>
            <a:spLocks noGrp="1"/>
          </p:cNvSpPr>
          <p:nvPr>
            <p:ph type="body"/>
          </p:nvPr>
        </p:nvSpPr>
        <p:spPr>
          <a:xfrm>
            <a:off x="457200" y="1052640"/>
            <a:ext cx="4015800" cy="511236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57" name="PlaceHolder 3"/>
          <p:cNvSpPr>
            <a:spLocks noGrp="1"/>
          </p:cNvSpPr>
          <p:nvPr>
            <p:ph type="body"/>
          </p:nvPr>
        </p:nvSpPr>
        <p:spPr>
          <a:xfrm>
            <a:off x="4674240" y="1052640"/>
            <a:ext cx="4015800" cy="511236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8" name="PlaceHolder 1"/>
          <p:cNvSpPr>
            <a:spLocks noGrp="1"/>
          </p:cNvSpPr>
          <p:nvPr>
            <p:ph type="title"/>
          </p:nvPr>
        </p:nvSpPr>
        <p:spPr>
          <a:xfrm>
            <a:off x="457200" y="273600"/>
            <a:ext cx="8229240" cy="1144800"/>
          </a:xfrm>
          <a:prstGeom prst="rect">
            <a:avLst/>
          </a:prstGeom>
        </p:spPr>
        <p:txBody>
          <a:bodyPr lIns="0" tIns="0" rIns="0" bIns="0" anchor="ctr"/>
          <a:lstStyle/>
          <a:p>
            <a:endParaRPr lang="fr-FR" sz="1800" b="0" strike="noStrike" spc="-1">
              <a:solidFill>
                <a:srgbClr val="00284B"/>
              </a:solidFill>
              <a:uFill>
                <a:solidFill>
                  <a:srgbClr val="FFFFFF"/>
                </a:solidFill>
              </a:uFill>
              <a:latin typeface="Verdana"/>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9"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457200" y="273600"/>
            <a:ext cx="8229240" cy="1144800"/>
          </a:xfrm>
          <a:prstGeom prst="rect">
            <a:avLst/>
          </a:prstGeom>
        </p:spPr>
        <p:txBody>
          <a:bodyPr lIns="0" tIns="0" rIns="0" bIns="0" anchor="ctr"/>
          <a:lstStyle/>
          <a:p>
            <a:endParaRPr lang="fr-FR" sz="1800" b="0" strike="noStrike" spc="-1">
              <a:solidFill>
                <a:srgbClr val="00284B"/>
              </a:solidFill>
              <a:uFill>
                <a:solidFill>
                  <a:srgbClr val="FFFFFF"/>
                </a:solidFill>
              </a:uFill>
              <a:latin typeface="Verdana"/>
            </a:endParaRPr>
          </a:p>
        </p:txBody>
      </p:sp>
      <p:sp>
        <p:nvSpPr>
          <p:cNvPr id="61" name="PlaceHolder 2"/>
          <p:cNvSpPr>
            <a:spLocks noGrp="1"/>
          </p:cNvSpPr>
          <p:nvPr>
            <p:ph type="body"/>
          </p:nvPr>
        </p:nvSpPr>
        <p:spPr>
          <a:xfrm>
            <a:off x="457200" y="1052640"/>
            <a:ext cx="401580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62" name="PlaceHolder 3"/>
          <p:cNvSpPr>
            <a:spLocks noGrp="1"/>
          </p:cNvSpPr>
          <p:nvPr>
            <p:ph type="body"/>
          </p:nvPr>
        </p:nvSpPr>
        <p:spPr>
          <a:xfrm>
            <a:off x="457200" y="3723120"/>
            <a:ext cx="401580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63" name="PlaceHolder 4"/>
          <p:cNvSpPr>
            <a:spLocks noGrp="1"/>
          </p:cNvSpPr>
          <p:nvPr>
            <p:ph type="body"/>
          </p:nvPr>
        </p:nvSpPr>
        <p:spPr>
          <a:xfrm>
            <a:off x="4674240" y="1052640"/>
            <a:ext cx="4015800" cy="511236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3600"/>
            <a:ext cx="8229240" cy="1144800"/>
          </a:xfrm>
          <a:prstGeom prst="rect">
            <a:avLst/>
          </a:prstGeom>
        </p:spPr>
        <p:txBody>
          <a:bodyPr lIns="0" tIns="0" rIns="0" bIns="0" anchor="ctr"/>
          <a:lstStyle/>
          <a:p>
            <a:endParaRPr lang="fr-FR" sz="1800" b="0" strike="noStrike" spc="-1">
              <a:solidFill>
                <a:srgbClr val="00284B"/>
              </a:solidFill>
              <a:uFill>
                <a:solidFill>
                  <a:srgbClr val="FFFFFF"/>
                </a:solidFill>
              </a:uFill>
              <a:latin typeface="Verdana"/>
            </a:endParaRPr>
          </a:p>
        </p:txBody>
      </p:sp>
      <p:sp>
        <p:nvSpPr>
          <p:cNvPr id="8" name="PlaceHolder 2"/>
          <p:cNvSpPr>
            <a:spLocks noGrp="1"/>
          </p:cNvSpPr>
          <p:nvPr>
            <p:ph type="subTitle"/>
          </p:nvPr>
        </p:nvSpPr>
        <p:spPr>
          <a:xfrm>
            <a:off x="457200" y="1052640"/>
            <a:ext cx="8229240" cy="5112360"/>
          </a:xfrm>
          <a:prstGeom prst="rect">
            <a:avLst/>
          </a:prstGeom>
        </p:spPr>
        <p:txBody>
          <a:bodyPr lIns="0" tIns="0" rIns="0" bIns="0" anchor="ctr"/>
          <a:lstStyle/>
          <a:p>
            <a:pPr algn="ctr"/>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57200" y="273600"/>
            <a:ext cx="8229240" cy="1144800"/>
          </a:xfrm>
          <a:prstGeom prst="rect">
            <a:avLst/>
          </a:prstGeom>
        </p:spPr>
        <p:txBody>
          <a:bodyPr lIns="0" tIns="0" rIns="0" bIns="0" anchor="ctr"/>
          <a:lstStyle/>
          <a:p>
            <a:endParaRPr lang="fr-FR" sz="1800" b="0" strike="noStrike" spc="-1">
              <a:solidFill>
                <a:srgbClr val="00284B"/>
              </a:solidFill>
              <a:uFill>
                <a:solidFill>
                  <a:srgbClr val="FFFFFF"/>
                </a:solidFill>
              </a:uFill>
              <a:latin typeface="Verdana"/>
            </a:endParaRPr>
          </a:p>
        </p:txBody>
      </p:sp>
      <p:sp>
        <p:nvSpPr>
          <p:cNvPr id="65" name="PlaceHolder 2"/>
          <p:cNvSpPr>
            <a:spLocks noGrp="1"/>
          </p:cNvSpPr>
          <p:nvPr>
            <p:ph type="body"/>
          </p:nvPr>
        </p:nvSpPr>
        <p:spPr>
          <a:xfrm>
            <a:off x="457200" y="1052640"/>
            <a:ext cx="4015800" cy="511236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66" name="PlaceHolder 3"/>
          <p:cNvSpPr>
            <a:spLocks noGrp="1"/>
          </p:cNvSpPr>
          <p:nvPr>
            <p:ph type="body"/>
          </p:nvPr>
        </p:nvSpPr>
        <p:spPr>
          <a:xfrm>
            <a:off x="4674240" y="1052640"/>
            <a:ext cx="401580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67" name="PlaceHolder 4"/>
          <p:cNvSpPr>
            <a:spLocks noGrp="1"/>
          </p:cNvSpPr>
          <p:nvPr>
            <p:ph type="body"/>
          </p:nvPr>
        </p:nvSpPr>
        <p:spPr>
          <a:xfrm>
            <a:off x="4674240" y="3723120"/>
            <a:ext cx="401580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457200" y="273600"/>
            <a:ext cx="8229240" cy="1144800"/>
          </a:xfrm>
          <a:prstGeom prst="rect">
            <a:avLst/>
          </a:prstGeom>
        </p:spPr>
        <p:txBody>
          <a:bodyPr lIns="0" tIns="0" rIns="0" bIns="0" anchor="ctr"/>
          <a:lstStyle/>
          <a:p>
            <a:endParaRPr lang="fr-FR" sz="1800" b="0" strike="noStrike" spc="-1">
              <a:solidFill>
                <a:srgbClr val="00284B"/>
              </a:solidFill>
              <a:uFill>
                <a:solidFill>
                  <a:srgbClr val="FFFFFF"/>
                </a:solidFill>
              </a:uFill>
              <a:latin typeface="Verdana"/>
            </a:endParaRPr>
          </a:p>
        </p:txBody>
      </p:sp>
      <p:sp>
        <p:nvSpPr>
          <p:cNvPr id="69" name="PlaceHolder 2"/>
          <p:cNvSpPr>
            <a:spLocks noGrp="1"/>
          </p:cNvSpPr>
          <p:nvPr>
            <p:ph type="body"/>
          </p:nvPr>
        </p:nvSpPr>
        <p:spPr>
          <a:xfrm>
            <a:off x="457200" y="1052640"/>
            <a:ext cx="401580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70" name="PlaceHolder 3"/>
          <p:cNvSpPr>
            <a:spLocks noGrp="1"/>
          </p:cNvSpPr>
          <p:nvPr>
            <p:ph type="body"/>
          </p:nvPr>
        </p:nvSpPr>
        <p:spPr>
          <a:xfrm>
            <a:off x="4674240" y="1052640"/>
            <a:ext cx="401580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71" name="PlaceHolder 4"/>
          <p:cNvSpPr>
            <a:spLocks noGrp="1"/>
          </p:cNvSpPr>
          <p:nvPr>
            <p:ph type="body"/>
          </p:nvPr>
        </p:nvSpPr>
        <p:spPr>
          <a:xfrm>
            <a:off x="457200" y="3723120"/>
            <a:ext cx="822924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457200" y="273600"/>
            <a:ext cx="8229240" cy="1144800"/>
          </a:xfrm>
          <a:prstGeom prst="rect">
            <a:avLst/>
          </a:prstGeom>
        </p:spPr>
        <p:txBody>
          <a:bodyPr lIns="0" tIns="0" rIns="0" bIns="0" anchor="ctr"/>
          <a:lstStyle/>
          <a:p>
            <a:endParaRPr lang="fr-FR" sz="1800" b="0" strike="noStrike" spc="-1">
              <a:solidFill>
                <a:srgbClr val="00284B"/>
              </a:solidFill>
              <a:uFill>
                <a:solidFill>
                  <a:srgbClr val="FFFFFF"/>
                </a:solidFill>
              </a:uFill>
              <a:latin typeface="Verdana"/>
            </a:endParaRPr>
          </a:p>
        </p:txBody>
      </p:sp>
      <p:sp>
        <p:nvSpPr>
          <p:cNvPr id="73" name="PlaceHolder 2"/>
          <p:cNvSpPr>
            <a:spLocks noGrp="1"/>
          </p:cNvSpPr>
          <p:nvPr>
            <p:ph type="body"/>
          </p:nvPr>
        </p:nvSpPr>
        <p:spPr>
          <a:xfrm>
            <a:off x="457200" y="1052640"/>
            <a:ext cx="822924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74" name="PlaceHolder 3"/>
          <p:cNvSpPr>
            <a:spLocks noGrp="1"/>
          </p:cNvSpPr>
          <p:nvPr>
            <p:ph type="body"/>
          </p:nvPr>
        </p:nvSpPr>
        <p:spPr>
          <a:xfrm>
            <a:off x="457200" y="3723120"/>
            <a:ext cx="822924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457200" y="273600"/>
            <a:ext cx="8229240" cy="1144800"/>
          </a:xfrm>
          <a:prstGeom prst="rect">
            <a:avLst/>
          </a:prstGeom>
        </p:spPr>
        <p:txBody>
          <a:bodyPr lIns="0" tIns="0" rIns="0" bIns="0" anchor="ctr"/>
          <a:lstStyle/>
          <a:p>
            <a:endParaRPr lang="fr-FR" sz="1800" b="0" strike="noStrike" spc="-1">
              <a:solidFill>
                <a:srgbClr val="00284B"/>
              </a:solidFill>
              <a:uFill>
                <a:solidFill>
                  <a:srgbClr val="FFFFFF"/>
                </a:solidFill>
              </a:uFill>
              <a:latin typeface="Verdana"/>
            </a:endParaRPr>
          </a:p>
        </p:txBody>
      </p:sp>
      <p:sp>
        <p:nvSpPr>
          <p:cNvPr id="76" name="PlaceHolder 2"/>
          <p:cNvSpPr>
            <a:spLocks noGrp="1"/>
          </p:cNvSpPr>
          <p:nvPr>
            <p:ph type="body"/>
          </p:nvPr>
        </p:nvSpPr>
        <p:spPr>
          <a:xfrm>
            <a:off x="457200" y="1052640"/>
            <a:ext cx="401580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77" name="PlaceHolder 3"/>
          <p:cNvSpPr>
            <a:spLocks noGrp="1"/>
          </p:cNvSpPr>
          <p:nvPr>
            <p:ph type="body"/>
          </p:nvPr>
        </p:nvSpPr>
        <p:spPr>
          <a:xfrm>
            <a:off x="4674240" y="1052640"/>
            <a:ext cx="401580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78" name="PlaceHolder 4"/>
          <p:cNvSpPr>
            <a:spLocks noGrp="1"/>
          </p:cNvSpPr>
          <p:nvPr>
            <p:ph type="body"/>
          </p:nvPr>
        </p:nvSpPr>
        <p:spPr>
          <a:xfrm>
            <a:off x="4674240" y="3723120"/>
            <a:ext cx="401580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79" name="PlaceHolder 5"/>
          <p:cNvSpPr>
            <a:spLocks noGrp="1"/>
          </p:cNvSpPr>
          <p:nvPr>
            <p:ph type="body"/>
          </p:nvPr>
        </p:nvSpPr>
        <p:spPr>
          <a:xfrm>
            <a:off x="457200" y="3723120"/>
            <a:ext cx="401580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457200" y="273600"/>
            <a:ext cx="8229240" cy="1144800"/>
          </a:xfrm>
          <a:prstGeom prst="rect">
            <a:avLst/>
          </a:prstGeom>
        </p:spPr>
        <p:txBody>
          <a:bodyPr lIns="0" tIns="0" rIns="0" bIns="0" anchor="ctr"/>
          <a:lstStyle/>
          <a:p>
            <a:endParaRPr lang="fr-FR" sz="1800" b="0" strike="noStrike" spc="-1">
              <a:solidFill>
                <a:srgbClr val="00284B"/>
              </a:solidFill>
              <a:uFill>
                <a:solidFill>
                  <a:srgbClr val="FFFFFF"/>
                </a:solidFill>
              </a:uFill>
              <a:latin typeface="Verdana"/>
            </a:endParaRPr>
          </a:p>
        </p:txBody>
      </p:sp>
      <p:sp>
        <p:nvSpPr>
          <p:cNvPr id="81" name="PlaceHolder 2"/>
          <p:cNvSpPr>
            <a:spLocks noGrp="1"/>
          </p:cNvSpPr>
          <p:nvPr>
            <p:ph type="body"/>
          </p:nvPr>
        </p:nvSpPr>
        <p:spPr>
          <a:xfrm>
            <a:off x="457200" y="1052640"/>
            <a:ext cx="8229240" cy="511236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82" name="PlaceHolder 3"/>
          <p:cNvSpPr>
            <a:spLocks noGrp="1"/>
          </p:cNvSpPr>
          <p:nvPr>
            <p:ph type="body"/>
          </p:nvPr>
        </p:nvSpPr>
        <p:spPr>
          <a:xfrm>
            <a:off x="457200" y="1052640"/>
            <a:ext cx="8229240" cy="511236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pic>
        <p:nvPicPr>
          <p:cNvPr id="83" name="Picture 82"/>
          <p:cNvPicPr/>
          <p:nvPr/>
        </p:nvPicPr>
        <p:blipFill>
          <a:blip r:embed="rId2"/>
          <a:stretch/>
        </p:blipFill>
        <p:spPr>
          <a:xfrm>
            <a:off x="1367280" y="1052280"/>
            <a:ext cx="6408360" cy="5112360"/>
          </a:xfrm>
          <a:prstGeom prst="rect">
            <a:avLst/>
          </a:prstGeom>
          <a:ln>
            <a:noFill/>
          </a:ln>
        </p:spPr>
      </p:pic>
      <p:pic>
        <p:nvPicPr>
          <p:cNvPr id="84" name="Picture 83"/>
          <p:cNvPicPr/>
          <p:nvPr/>
        </p:nvPicPr>
        <p:blipFill>
          <a:blip r:embed="rId2"/>
          <a:stretch/>
        </p:blipFill>
        <p:spPr>
          <a:xfrm>
            <a:off x="1367280" y="1052280"/>
            <a:ext cx="6408360" cy="5112360"/>
          </a:xfrm>
          <a:prstGeom prst="rect">
            <a:avLst/>
          </a:prstGeom>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7" name="PlaceHolder 1"/>
          <p:cNvSpPr>
            <a:spLocks noGrp="1"/>
          </p:cNvSpPr>
          <p:nvPr>
            <p:ph type="title"/>
          </p:nvPr>
        </p:nvSpPr>
        <p:spPr>
          <a:xfrm>
            <a:off x="457200" y="273600"/>
            <a:ext cx="8229240" cy="1144800"/>
          </a:xfrm>
          <a:prstGeom prst="rect">
            <a:avLst/>
          </a:prstGeom>
        </p:spPr>
        <p:txBody>
          <a:bodyPr lIns="0" tIns="0" rIns="0" bIns="0" anchor="ctr"/>
          <a:lstStyle/>
          <a:p>
            <a:endParaRPr lang="fr-FR" sz="1800" b="0" strike="noStrike" spc="-1">
              <a:solidFill>
                <a:srgbClr val="00284B"/>
              </a:solidFill>
              <a:uFill>
                <a:solidFill>
                  <a:srgbClr val="FFFFFF"/>
                </a:solidFill>
              </a:uFill>
              <a:latin typeface="Verdana"/>
            </a:endParaRPr>
          </a:p>
        </p:txBody>
      </p:sp>
      <p:sp>
        <p:nvSpPr>
          <p:cNvPr id="88" name="PlaceHolder 2"/>
          <p:cNvSpPr>
            <a:spLocks noGrp="1"/>
          </p:cNvSpPr>
          <p:nvPr>
            <p:ph type="subTitle"/>
          </p:nvPr>
        </p:nvSpPr>
        <p:spPr>
          <a:xfrm>
            <a:off x="457200" y="1052640"/>
            <a:ext cx="8229240" cy="5112360"/>
          </a:xfrm>
          <a:prstGeom prst="rect">
            <a:avLst/>
          </a:prstGeom>
        </p:spPr>
        <p:txBody>
          <a:bodyPr lIns="0" tIns="0" rIns="0" bIns="0" anchor="ctr"/>
          <a:lstStyle/>
          <a:p>
            <a:pPr algn="ctr"/>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457200" y="273600"/>
            <a:ext cx="8229240" cy="1144800"/>
          </a:xfrm>
          <a:prstGeom prst="rect">
            <a:avLst/>
          </a:prstGeom>
        </p:spPr>
        <p:txBody>
          <a:bodyPr lIns="0" tIns="0" rIns="0" bIns="0" anchor="ctr"/>
          <a:lstStyle/>
          <a:p>
            <a:endParaRPr lang="fr-FR" sz="1800" b="0" strike="noStrike" spc="-1">
              <a:solidFill>
                <a:srgbClr val="00284B"/>
              </a:solidFill>
              <a:uFill>
                <a:solidFill>
                  <a:srgbClr val="FFFFFF"/>
                </a:solidFill>
              </a:uFill>
              <a:latin typeface="Verdana"/>
            </a:endParaRPr>
          </a:p>
        </p:txBody>
      </p:sp>
      <p:sp>
        <p:nvSpPr>
          <p:cNvPr id="90" name="PlaceHolder 2"/>
          <p:cNvSpPr>
            <a:spLocks noGrp="1"/>
          </p:cNvSpPr>
          <p:nvPr>
            <p:ph type="body"/>
          </p:nvPr>
        </p:nvSpPr>
        <p:spPr>
          <a:xfrm>
            <a:off x="457200" y="1052640"/>
            <a:ext cx="8229240" cy="511236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457200" y="273600"/>
            <a:ext cx="8229240" cy="1144800"/>
          </a:xfrm>
          <a:prstGeom prst="rect">
            <a:avLst/>
          </a:prstGeom>
        </p:spPr>
        <p:txBody>
          <a:bodyPr lIns="0" tIns="0" rIns="0" bIns="0" anchor="ctr"/>
          <a:lstStyle/>
          <a:p>
            <a:endParaRPr lang="fr-FR" sz="1800" b="0" strike="noStrike" spc="-1">
              <a:solidFill>
                <a:srgbClr val="00284B"/>
              </a:solidFill>
              <a:uFill>
                <a:solidFill>
                  <a:srgbClr val="FFFFFF"/>
                </a:solidFill>
              </a:uFill>
              <a:latin typeface="Verdana"/>
            </a:endParaRPr>
          </a:p>
        </p:txBody>
      </p:sp>
      <p:sp>
        <p:nvSpPr>
          <p:cNvPr id="92" name="PlaceHolder 2"/>
          <p:cNvSpPr>
            <a:spLocks noGrp="1"/>
          </p:cNvSpPr>
          <p:nvPr>
            <p:ph type="body"/>
          </p:nvPr>
        </p:nvSpPr>
        <p:spPr>
          <a:xfrm>
            <a:off x="457200" y="1052640"/>
            <a:ext cx="4015800" cy="511236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93" name="PlaceHolder 3"/>
          <p:cNvSpPr>
            <a:spLocks noGrp="1"/>
          </p:cNvSpPr>
          <p:nvPr>
            <p:ph type="body"/>
          </p:nvPr>
        </p:nvSpPr>
        <p:spPr>
          <a:xfrm>
            <a:off x="4674240" y="1052640"/>
            <a:ext cx="4015800" cy="511236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4" name="PlaceHolder 1"/>
          <p:cNvSpPr>
            <a:spLocks noGrp="1"/>
          </p:cNvSpPr>
          <p:nvPr>
            <p:ph type="title"/>
          </p:nvPr>
        </p:nvSpPr>
        <p:spPr>
          <a:xfrm>
            <a:off x="457200" y="273600"/>
            <a:ext cx="8229240" cy="1144800"/>
          </a:xfrm>
          <a:prstGeom prst="rect">
            <a:avLst/>
          </a:prstGeom>
        </p:spPr>
        <p:txBody>
          <a:bodyPr lIns="0" tIns="0" rIns="0" bIns="0" anchor="ctr"/>
          <a:lstStyle/>
          <a:p>
            <a:endParaRPr lang="fr-FR" sz="1800" b="0" strike="noStrike" spc="-1">
              <a:solidFill>
                <a:srgbClr val="00284B"/>
              </a:solidFill>
              <a:uFill>
                <a:solidFill>
                  <a:srgbClr val="FFFFFF"/>
                </a:solidFill>
              </a:uFill>
              <a:latin typeface="Verdana"/>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3600"/>
            <a:ext cx="8229240" cy="1144800"/>
          </a:xfrm>
          <a:prstGeom prst="rect">
            <a:avLst/>
          </a:prstGeom>
        </p:spPr>
        <p:txBody>
          <a:bodyPr lIns="0" tIns="0" rIns="0" bIns="0" anchor="ctr"/>
          <a:lstStyle/>
          <a:p>
            <a:endParaRPr lang="fr-FR" sz="1800" b="0" strike="noStrike" spc="-1">
              <a:solidFill>
                <a:srgbClr val="00284B"/>
              </a:solidFill>
              <a:uFill>
                <a:solidFill>
                  <a:srgbClr val="FFFFFF"/>
                </a:solidFill>
              </a:uFill>
              <a:latin typeface="Verdana"/>
            </a:endParaRPr>
          </a:p>
        </p:txBody>
      </p:sp>
      <p:sp>
        <p:nvSpPr>
          <p:cNvPr id="10" name="PlaceHolder 2"/>
          <p:cNvSpPr>
            <a:spLocks noGrp="1"/>
          </p:cNvSpPr>
          <p:nvPr>
            <p:ph type="body"/>
          </p:nvPr>
        </p:nvSpPr>
        <p:spPr>
          <a:xfrm>
            <a:off x="457200" y="1052640"/>
            <a:ext cx="8229240" cy="511236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5"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457200" y="273600"/>
            <a:ext cx="8229240" cy="1144800"/>
          </a:xfrm>
          <a:prstGeom prst="rect">
            <a:avLst/>
          </a:prstGeom>
        </p:spPr>
        <p:txBody>
          <a:bodyPr lIns="0" tIns="0" rIns="0" bIns="0" anchor="ctr"/>
          <a:lstStyle/>
          <a:p>
            <a:endParaRPr lang="fr-FR" sz="1800" b="0" strike="noStrike" spc="-1">
              <a:solidFill>
                <a:srgbClr val="00284B"/>
              </a:solidFill>
              <a:uFill>
                <a:solidFill>
                  <a:srgbClr val="FFFFFF"/>
                </a:solidFill>
              </a:uFill>
              <a:latin typeface="Verdana"/>
            </a:endParaRPr>
          </a:p>
        </p:txBody>
      </p:sp>
      <p:sp>
        <p:nvSpPr>
          <p:cNvPr id="97" name="PlaceHolder 2"/>
          <p:cNvSpPr>
            <a:spLocks noGrp="1"/>
          </p:cNvSpPr>
          <p:nvPr>
            <p:ph type="body"/>
          </p:nvPr>
        </p:nvSpPr>
        <p:spPr>
          <a:xfrm>
            <a:off x="457200" y="1052640"/>
            <a:ext cx="401580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98" name="PlaceHolder 3"/>
          <p:cNvSpPr>
            <a:spLocks noGrp="1"/>
          </p:cNvSpPr>
          <p:nvPr>
            <p:ph type="body"/>
          </p:nvPr>
        </p:nvSpPr>
        <p:spPr>
          <a:xfrm>
            <a:off x="457200" y="3723120"/>
            <a:ext cx="401580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99" name="PlaceHolder 4"/>
          <p:cNvSpPr>
            <a:spLocks noGrp="1"/>
          </p:cNvSpPr>
          <p:nvPr>
            <p:ph type="body"/>
          </p:nvPr>
        </p:nvSpPr>
        <p:spPr>
          <a:xfrm>
            <a:off x="4674240" y="1052640"/>
            <a:ext cx="4015800" cy="511236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457200" y="273600"/>
            <a:ext cx="8229240" cy="1144800"/>
          </a:xfrm>
          <a:prstGeom prst="rect">
            <a:avLst/>
          </a:prstGeom>
        </p:spPr>
        <p:txBody>
          <a:bodyPr lIns="0" tIns="0" rIns="0" bIns="0" anchor="ctr"/>
          <a:lstStyle/>
          <a:p>
            <a:endParaRPr lang="fr-FR" sz="1800" b="0" strike="noStrike" spc="-1">
              <a:solidFill>
                <a:srgbClr val="00284B"/>
              </a:solidFill>
              <a:uFill>
                <a:solidFill>
                  <a:srgbClr val="FFFFFF"/>
                </a:solidFill>
              </a:uFill>
              <a:latin typeface="Verdana"/>
            </a:endParaRPr>
          </a:p>
        </p:txBody>
      </p:sp>
      <p:sp>
        <p:nvSpPr>
          <p:cNvPr id="101" name="PlaceHolder 2"/>
          <p:cNvSpPr>
            <a:spLocks noGrp="1"/>
          </p:cNvSpPr>
          <p:nvPr>
            <p:ph type="body"/>
          </p:nvPr>
        </p:nvSpPr>
        <p:spPr>
          <a:xfrm>
            <a:off x="457200" y="1052640"/>
            <a:ext cx="4015800" cy="511236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102" name="PlaceHolder 3"/>
          <p:cNvSpPr>
            <a:spLocks noGrp="1"/>
          </p:cNvSpPr>
          <p:nvPr>
            <p:ph type="body"/>
          </p:nvPr>
        </p:nvSpPr>
        <p:spPr>
          <a:xfrm>
            <a:off x="4674240" y="1052640"/>
            <a:ext cx="401580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103" name="PlaceHolder 4"/>
          <p:cNvSpPr>
            <a:spLocks noGrp="1"/>
          </p:cNvSpPr>
          <p:nvPr>
            <p:ph type="body"/>
          </p:nvPr>
        </p:nvSpPr>
        <p:spPr>
          <a:xfrm>
            <a:off x="4674240" y="3723120"/>
            <a:ext cx="401580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457200" y="273600"/>
            <a:ext cx="8229240" cy="1144800"/>
          </a:xfrm>
          <a:prstGeom prst="rect">
            <a:avLst/>
          </a:prstGeom>
        </p:spPr>
        <p:txBody>
          <a:bodyPr lIns="0" tIns="0" rIns="0" bIns="0" anchor="ctr"/>
          <a:lstStyle/>
          <a:p>
            <a:endParaRPr lang="fr-FR" sz="1800" b="0" strike="noStrike" spc="-1">
              <a:solidFill>
                <a:srgbClr val="00284B"/>
              </a:solidFill>
              <a:uFill>
                <a:solidFill>
                  <a:srgbClr val="FFFFFF"/>
                </a:solidFill>
              </a:uFill>
              <a:latin typeface="Verdana"/>
            </a:endParaRPr>
          </a:p>
        </p:txBody>
      </p:sp>
      <p:sp>
        <p:nvSpPr>
          <p:cNvPr id="105" name="PlaceHolder 2"/>
          <p:cNvSpPr>
            <a:spLocks noGrp="1"/>
          </p:cNvSpPr>
          <p:nvPr>
            <p:ph type="body"/>
          </p:nvPr>
        </p:nvSpPr>
        <p:spPr>
          <a:xfrm>
            <a:off x="457200" y="1052640"/>
            <a:ext cx="401580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106" name="PlaceHolder 3"/>
          <p:cNvSpPr>
            <a:spLocks noGrp="1"/>
          </p:cNvSpPr>
          <p:nvPr>
            <p:ph type="body"/>
          </p:nvPr>
        </p:nvSpPr>
        <p:spPr>
          <a:xfrm>
            <a:off x="4674240" y="1052640"/>
            <a:ext cx="401580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107" name="PlaceHolder 4"/>
          <p:cNvSpPr>
            <a:spLocks noGrp="1"/>
          </p:cNvSpPr>
          <p:nvPr>
            <p:ph type="body"/>
          </p:nvPr>
        </p:nvSpPr>
        <p:spPr>
          <a:xfrm>
            <a:off x="457200" y="3723120"/>
            <a:ext cx="822924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457200" y="273600"/>
            <a:ext cx="8229240" cy="1144800"/>
          </a:xfrm>
          <a:prstGeom prst="rect">
            <a:avLst/>
          </a:prstGeom>
        </p:spPr>
        <p:txBody>
          <a:bodyPr lIns="0" tIns="0" rIns="0" bIns="0" anchor="ctr"/>
          <a:lstStyle/>
          <a:p>
            <a:endParaRPr lang="fr-FR" sz="1800" b="0" strike="noStrike" spc="-1">
              <a:solidFill>
                <a:srgbClr val="00284B"/>
              </a:solidFill>
              <a:uFill>
                <a:solidFill>
                  <a:srgbClr val="FFFFFF"/>
                </a:solidFill>
              </a:uFill>
              <a:latin typeface="Verdana"/>
            </a:endParaRPr>
          </a:p>
        </p:txBody>
      </p:sp>
      <p:sp>
        <p:nvSpPr>
          <p:cNvPr id="109" name="PlaceHolder 2"/>
          <p:cNvSpPr>
            <a:spLocks noGrp="1"/>
          </p:cNvSpPr>
          <p:nvPr>
            <p:ph type="body"/>
          </p:nvPr>
        </p:nvSpPr>
        <p:spPr>
          <a:xfrm>
            <a:off x="457200" y="1052640"/>
            <a:ext cx="822924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110" name="PlaceHolder 3"/>
          <p:cNvSpPr>
            <a:spLocks noGrp="1"/>
          </p:cNvSpPr>
          <p:nvPr>
            <p:ph type="body"/>
          </p:nvPr>
        </p:nvSpPr>
        <p:spPr>
          <a:xfrm>
            <a:off x="457200" y="3723120"/>
            <a:ext cx="822924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457200" y="273600"/>
            <a:ext cx="8229240" cy="1144800"/>
          </a:xfrm>
          <a:prstGeom prst="rect">
            <a:avLst/>
          </a:prstGeom>
        </p:spPr>
        <p:txBody>
          <a:bodyPr lIns="0" tIns="0" rIns="0" bIns="0" anchor="ctr"/>
          <a:lstStyle/>
          <a:p>
            <a:endParaRPr lang="fr-FR" sz="1800" b="0" strike="noStrike" spc="-1">
              <a:solidFill>
                <a:srgbClr val="00284B"/>
              </a:solidFill>
              <a:uFill>
                <a:solidFill>
                  <a:srgbClr val="FFFFFF"/>
                </a:solidFill>
              </a:uFill>
              <a:latin typeface="Verdana"/>
            </a:endParaRPr>
          </a:p>
        </p:txBody>
      </p:sp>
      <p:sp>
        <p:nvSpPr>
          <p:cNvPr id="112" name="PlaceHolder 2"/>
          <p:cNvSpPr>
            <a:spLocks noGrp="1"/>
          </p:cNvSpPr>
          <p:nvPr>
            <p:ph type="body"/>
          </p:nvPr>
        </p:nvSpPr>
        <p:spPr>
          <a:xfrm>
            <a:off x="457200" y="1052640"/>
            <a:ext cx="401580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113" name="PlaceHolder 3"/>
          <p:cNvSpPr>
            <a:spLocks noGrp="1"/>
          </p:cNvSpPr>
          <p:nvPr>
            <p:ph type="body"/>
          </p:nvPr>
        </p:nvSpPr>
        <p:spPr>
          <a:xfrm>
            <a:off x="4674240" y="1052640"/>
            <a:ext cx="401580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114" name="PlaceHolder 4"/>
          <p:cNvSpPr>
            <a:spLocks noGrp="1"/>
          </p:cNvSpPr>
          <p:nvPr>
            <p:ph type="body"/>
          </p:nvPr>
        </p:nvSpPr>
        <p:spPr>
          <a:xfrm>
            <a:off x="4674240" y="3723120"/>
            <a:ext cx="401580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115" name="PlaceHolder 5"/>
          <p:cNvSpPr>
            <a:spLocks noGrp="1"/>
          </p:cNvSpPr>
          <p:nvPr>
            <p:ph type="body"/>
          </p:nvPr>
        </p:nvSpPr>
        <p:spPr>
          <a:xfrm>
            <a:off x="457200" y="3723120"/>
            <a:ext cx="401580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457200" y="273600"/>
            <a:ext cx="8229240" cy="1144800"/>
          </a:xfrm>
          <a:prstGeom prst="rect">
            <a:avLst/>
          </a:prstGeom>
        </p:spPr>
        <p:txBody>
          <a:bodyPr lIns="0" tIns="0" rIns="0" bIns="0" anchor="ctr"/>
          <a:lstStyle/>
          <a:p>
            <a:endParaRPr lang="fr-FR" sz="1800" b="0" strike="noStrike" spc="-1">
              <a:solidFill>
                <a:srgbClr val="00284B"/>
              </a:solidFill>
              <a:uFill>
                <a:solidFill>
                  <a:srgbClr val="FFFFFF"/>
                </a:solidFill>
              </a:uFill>
              <a:latin typeface="Verdana"/>
            </a:endParaRPr>
          </a:p>
        </p:txBody>
      </p:sp>
      <p:sp>
        <p:nvSpPr>
          <p:cNvPr id="117" name="PlaceHolder 2"/>
          <p:cNvSpPr>
            <a:spLocks noGrp="1"/>
          </p:cNvSpPr>
          <p:nvPr>
            <p:ph type="body"/>
          </p:nvPr>
        </p:nvSpPr>
        <p:spPr>
          <a:xfrm>
            <a:off x="457200" y="1052640"/>
            <a:ext cx="8229240" cy="511236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118" name="PlaceHolder 3"/>
          <p:cNvSpPr>
            <a:spLocks noGrp="1"/>
          </p:cNvSpPr>
          <p:nvPr>
            <p:ph type="body"/>
          </p:nvPr>
        </p:nvSpPr>
        <p:spPr>
          <a:xfrm>
            <a:off x="457200" y="1052640"/>
            <a:ext cx="8229240" cy="511236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pic>
        <p:nvPicPr>
          <p:cNvPr id="119" name="Picture 118"/>
          <p:cNvPicPr/>
          <p:nvPr/>
        </p:nvPicPr>
        <p:blipFill>
          <a:blip r:embed="rId2"/>
          <a:stretch/>
        </p:blipFill>
        <p:spPr>
          <a:xfrm>
            <a:off x="1367280" y="1052280"/>
            <a:ext cx="6408360" cy="5112360"/>
          </a:xfrm>
          <a:prstGeom prst="rect">
            <a:avLst/>
          </a:prstGeom>
          <a:ln>
            <a:noFill/>
          </a:ln>
        </p:spPr>
      </p:pic>
      <p:pic>
        <p:nvPicPr>
          <p:cNvPr id="120" name="Picture 119"/>
          <p:cNvPicPr/>
          <p:nvPr/>
        </p:nvPicPr>
        <p:blipFill>
          <a:blip r:embed="rId2"/>
          <a:stretch/>
        </p:blipFill>
        <p:spPr>
          <a:xfrm>
            <a:off x="1367280" y="1052280"/>
            <a:ext cx="6408360" cy="5112360"/>
          </a:xfrm>
          <a:prstGeom prst="rect">
            <a:avLst/>
          </a:prstGeom>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3" name="PlaceHolder 1"/>
          <p:cNvSpPr>
            <a:spLocks noGrp="1"/>
          </p:cNvSpPr>
          <p:nvPr>
            <p:ph type="title"/>
          </p:nvPr>
        </p:nvSpPr>
        <p:spPr>
          <a:xfrm>
            <a:off x="457200" y="273600"/>
            <a:ext cx="8229240" cy="1144800"/>
          </a:xfrm>
          <a:prstGeom prst="rect">
            <a:avLst/>
          </a:prstGeom>
        </p:spPr>
        <p:txBody>
          <a:bodyPr lIns="0" tIns="0" rIns="0" bIns="0" anchor="ctr"/>
          <a:lstStyle/>
          <a:p>
            <a:endParaRPr lang="fr-FR" sz="1800" b="0" strike="noStrike" spc="-1">
              <a:solidFill>
                <a:srgbClr val="00284B"/>
              </a:solidFill>
              <a:uFill>
                <a:solidFill>
                  <a:srgbClr val="FFFFFF"/>
                </a:solidFill>
              </a:uFill>
              <a:latin typeface="Verdana"/>
            </a:endParaRPr>
          </a:p>
        </p:txBody>
      </p:sp>
      <p:sp>
        <p:nvSpPr>
          <p:cNvPr id="124" name="PlaceHolder 2"/>
          <p:cNvSpPr>
            <a:spLocks noGrp="1"/>
          </p:cNvSpPr>
          <p:nvPr>
            <p:ph type="subTitle"/>
          </p:nvPr>
        </p:nvSpPr>
        <p:spPr>
          <a:xfrm>
            <a:off x="457200" y="1052640"/>
            <a:ext cx="8229240" cy="5112360"/>
          </a:xfrm>
          <a:prstGeom prst="rect">
            <a:avLst/>
          </a:prstGeom>
        </p:spPr>
        <p:txBody>
          <a:bodyPr lIns="0" tIns="0" rIns="0" bIns="0" anchor="ctr"/>
          <a:lstStyle/>
          <a:p>
            <a:pPr algn="ctr"/>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457200" y="273600"/>
            <a:ext cx="8229240" cy="1144800"/>
          </a:xfrm>
          <a:prstGeom prst="rect">
            <a:avLst/>
          </a:prstGeom>
        </p:spPr>
        <p:txBody>
          <a:bodyPr lIns="0" tIns="0" rIns="0" bIns="0" anchor="ctr"/>
          <a:lstStyle/>
          <a:p>
            <a:endParaRPr lang="fr-FR" sz="1800" b="0" strike="noStrike" spc="-1">
              <a:solidFill>
                <a:srgbClr val="00284B"/>
              </a:solidFill>
              <a:uFill>
                <a:solidFill>
                  <a:srgbClr val="FFFFFF"/>
                </a:solidFill>
              </a:uFill>
              <a:latin typeface="Verdana"/>
            </a:endParaRPr>
          </a:p>
        </p:txBody>
      </p:sp>
      <p:sp>
        <p:nvSpPr>
          <p:cNvPr id="126" name="PlaceHolder 2"/>
          <p:cNvSpPr>
            <a:spLocks noGrp="1"/>
          </p:cNvSpPr>
          <p:nvPr>
            <p:ph type="body"/>
          </p:nvPr>
        </p:nvSpPr>
        <p:spPr>
          <a:xfrm>
            <a:off x="457200" y="1052640"/>
            <a:ext cx="8229240" cy="511236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73600"/>
            <a:ext cx="8229240" cy="1144800"/>
          </a:xfrm>
          <a:prstGeom prst="rect">
            <a:avLst/>
          </a:prstGeom>
        </p:spPr>
        <p:txBody>
          <a:bodyPr lIns="0" tIns="0" rIns="0" bIns="0" anchor="ctr"/>
          <a:lstStyle/>
          <a:p>
            <a:endParaRPr lang="fr-FR" sz="1800" b="0" strike="noStrike" spc="-1">
              <a:solidFill>
                <a:srgbClr val="00284B"/>
              </a:solidFill>
              <a:uFill>
                <a:solidFill>
                  <a:srgbClr val="FFFFFF"/>
                </a:solidFill>
              </a:uFill>
              <a:latin typeface="Verdana"/>
            </a:endParaRPr>
          </a:p>
        </p:txBody>
      </p:sp>
      <p:sp>
        <p:nvSpPr>
          <p:cNvPr id="12" name="PlaceHolder 2"/>
          <p:cNvSpPr>
            <a:spLocks noGrp="1"/>
          </p:cNvSpPr>
          <p:nvPr>
            <p:ph type="body"/>
          </p:nvPr>
        </p:nvSpPr>
        <p:spPr>
          <a:xfrm>
            <a:off x="457200" y="1052640"/>
            <a:ext cx="4015800" cy="511236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13" name="PlaceHolder 3"/>
          <p:cNvSpPr>
            <a:spLocks noGrp="1"/>
          </p:cNvSpPr>
          <p:nvPr>
            <p:ph type="body"/>
          </p:nvPr>
        </p:nvSpPr>
        <p:spPr>
          <a:xfrm>
            <a:off x="4674240" y="1052640"/>
            <a:ext cx="4015800" cy="511236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7" name="PlaceHolder 1"/>
          <p:cNvSpPr>
            <a:spLocks noGrp="1"/>
          </p:cNvSpPr>
          <p:nvPr>
            <p:ph type="title"/>
          </p:nvPr>
        </p:nvSpPr>
        <p:spPr>
          <a:xfrm>
            <a:off x="457200" y="273600"/>
            <a:ext cx="8229240" cy="1144800"/>
          </a:xfrm>
          <a:prstGeom prst="rect">
            <a:avLst/>
          </a:prstGeom>
        </p:spPr>
        <p:txBody>
          <a:bodyPr lIns="0" tIns="0" rIns="0" bIns="0" anchor="ctr"/>
          <a:lstStyle/>
          <a:p>
            <a:endParaRPr lang="fr-FR" sz="1800" b="0" strike="noStrike" spc="-1">
              <a:solidFill>
                <a:srgbClr val="00284B"/>
              </a:solidFill>
              <a:uFill>
                <a:solidFill>
                  <a:srgbClr val="FFFFFF"/>
                </a:solidFill>
              </a:uFill>
              <a:latin typeface="Verdana"/>
            </a:endParaRPr>
          </a:p>
        </p:txBody>
      </p:sp>
      <p:sp>
        <p:nvSpPr>
          <p:cNvPr id="128" name="PlaceHolder 2"/>
          <p:cNvSpPr>
            <a:spLocks noGrp="1"/>
          </p:cNvSpPr>
          <p:nvPr>
            <p:ph type="body"/>
          </p:nvPr>
        </p:nvSpPr>
        <p:spPr>
          <a:xfrm>
            <a:off x="457200" y="1052640"/>
            <a:ext cx="4015800" cy="511236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129" name="PlaceHolder 3"/>
          <p:cNvSpPr>
            <a:spLocks noGrp="1"/>
          </p:cNvSpPr>
          <p:nvPr>
            <p:ph type="body"/>
          </p:nvPr>
        </p:nvSpPr>
        <p:spPr>
          <a:xfrm>
            <a:off x="4674240" y="1052640"/>
            <a:ext cx="4015800" cy="511236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0" name="PlaceHolder 1"/>
          <p:cNvSpPr>
            <a:spLocks noGrp="1"/>
          </p:cNvSpPr>
          <p:nvPr>
            <p:ph type="title"/>
          </p:nvPr>
        </p:nvSpPr>
        <p:spPr>
          <a:xfrm>
            <a:off x="457200" y="273600"/>
            <a:ext cx="8229240" cy="1144800"/>
          </a:xfrm>
          <a:prstGeom prst="rect">
            <a:avLst/>
          </a:prstGeom>
        </p:spPr>
        <p:txBody>
          <a:bodyPr lIns="0" tIns="0" rIns="0" bIns="0" anchor="ctr"/>
          <a:lstStyle/>
          <a:p>
            <a:endParaRPr lang="fr-FR" sz="1800" b="0" strike="noStrike" spc="-1">
              <a:solidFill>
                <a:srgbClr val="00284B"/>
              </a:solidFill>
              <a:uFill>
                <a:solidFill>
                  <a:srgbClr val="FFFFFF"/>
                </a:solidFill>
              </a:uFill>
              <a:latin typeface="Verdana"/>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1"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457200" y="273600"/>
            <a:ext cx="8229240" cy="1144800"/>
          </a:xfrm>
          <a:prstGeom prst="rect">
            <a:avLst/>
          </a:prstGeom>
        </p:spPr>
        <p:txBody>
          <a:bodyPr lIns="0" tIns="0" rIns="0" bIns="0" anchor="ctr"/>
          <a:lstStyle/>
          <a:p>
            <a:endParaRPr lang="fr-FR" sz="1800" b="0" strike="noStrike" spc="-1">
              <a:solidFill>
                <a:srgbClr val="00284B"/>
              </a:solidFill>
              <a:uFill>
                <a:solidFill>
                  <a:srgbClr val="FFFFFF"/>
                </a:solidFill>
              </a:uFill>
              <a:latin typeface="Verdana"/>
            </a:endParaRPr>
          </a:p>
        </p:txBody>
      </p:sp>
      <p:sp>
        <p:nvSpPr>
          <p:cNvPr id="133" name="PlaceHolder 2"/>
          <p:cNvSpPr>
            <a:spLocks noGrp="1"/>
          </p:cNvSpPr>
          <p:nvPr>
            <p:ph type="body"/>
          </p:nvPr>
        </p:nvSpPr>
        <p:spPr>
          <a:xfrm>
            <a:off x="457200" y="1052640"/>
            <a:ext cx="401580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134" name="PlaceHolder 3"/>
          <p:cNvSpPr>
            <a:spLocks noGrp="1"/>
          </p:cNvSpPr>
          <p:nvPr>
            <p:ph type="body"/>
          </p:nvPr>
        </p:nvSpPr>
        <p:spPr>
          <a:xfrm>
            <a:off x="457200" y="3723120"/>
            <a:ext cx="401580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135" name="PlaceHolder 4"/>
          <p:cNvSpPr>
            <a:spLocks noGrp="1"/>
          </p:cNvSpPr>
          <p:nvPr>
            <p:ph type="body"/>
          </p:nvPr>
        </p:nvSpPr>
        <p:spPr>
          <a:xfrm>
            <a:off x="4674240" y="1052640"/>
            <a:ext cx="4015800" cy="511236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36" name="PlaceHolder 1"/>
          <p:cNvSpPr>
            <a:spLocks noGrp="1"/>
          </p:cNvSpPr>
          <p:nvPr>
            <p:ph type="title"/>
          </p:nvPr>
        </p:nvSpPr>
        <p:spPr>
          <a:xfrm>
            <a:off x="457200" y="273600"/>
            <a:ext cx="8229240" cy="1144800"/>
          </a:xfrm>
          <a:prstGeom prst="rect">
            <a:avLst/>
          </a:prstGeom>
        </p:spPr>
        <p:txBody>
          <a:bodyPr lIns="0" tIns="0" rIns="0" bIns="0" anchor="ctr"/>
          <a:lstStyle/>
          <a:p>
            <a:endParaRPr lang="fr-FR" sz="1800" b="0" strike="noStrike" spc="-1">
              <a:solidFill>
                <a:srgbClr val="00284B"/>
              </a:solidFill>
              <a:uFill>
                <a:solidFill>
                  <a:srgbClr val="FFFFFF"/>
                </a:solidFill>
              </a:uFill>
              <a:latin typeface="Verdana"/>
            </a:endParaRPr>
          </a:p>
        </p:txBody>
      </p:sp>
      <p:sp>
        <p:nvSpPr>
          <p:cNvPr id="137" name="PlaceHolder 2"/>
          <p:cNvSpPr>
            <a:spLocks noGrp="1"/>
          </p:cNvSpPr>
          <p:nvPr>
            <p:ph type="body"/>
          </p:nvPr>
        </p:nvSpPr>
        <p:spPr>
          <a:xfrm>
            <a:off x="457200" y="1052640"/>
            <a:ext cx="4015800" cy="511236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138" name="PlaceHolder 3"/>
          <p:cNvSpPr>
            <a:spLocks noGrp="1"/>
          </p:cNvSpPr>
          <p:nvPr>
            <p:ph type="body"/>
          </p:nvPr>
        </p:nvSpPr>
        <p:spPr>
          <a:xfrm>
            <a:off x="4674240" y="1052640"/>
            <a:ext cx="401580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139" name="PlaceHolder 4"/>
          <p:cNvSpPr>
            <a:spLocks noGrp="1"/>
          </p:cNvSpPr>
          <p:nvPr>
            <p:ph type="body"/>
          </p:nvPr>
        </p:nvSpPr>
        <p:spPr>
          <a:xfrm>
            <a:off x="4674240" y="3723120"/>
            <a:ext cx="401580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457200" y="273600"/>
            <a:ext cx="8229240" cy="1144800"/>
          </a:xfrm>
          <a:prstGeom prst="rect">
            <a:avLst/>
          </a:prstGeom>
        </p:spPr>
        <p:txBody>
          <a:bodyPr lIns="0" tIns="0" rIns="0" bIns="0" anchor="ctr"/>
          <a:lstStyle/>
          <a:p>
            <a:endParaRPr lang="fr-FR" sz="1800" b="0" strike="noStrike" spc="-1">
              <a:solidFill>
                <a:srgbClr val="00284B"/>
              </a:solidFill>
              <a:uFill>
                <a:solidFill>
                  <a:srgbClr val="FFFFFF"/>
                </a:solidFill>
              </a:uFill>
              <a:latin typeface="Verdana"/>
            </a:endParaRPr>
          </a:p>
        </p:txBody>
      </p:sp>
      <p:sp>
        <p:nvSpPr>
          <p:cNvPr id="141" name="PlaceHolder 2"/>
          <p:cNvSpPr>
            <a:spLocks noGrp="1"/>
          </p:cNvSpPr>
          <p:nvPr>
            <p:ph type="body"/>
          </p:nvPr>
        </p:nvSpPr>
        <p:spPr>
          <a:xfrm>
            <a:off x="457200" y="1052640"/>
            <a:ext cx="401580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142" name="PlaceHolder 3"/>
          <p:cNvSpPr>
            <a:spLocks noGrp="1"/>
          </p:cNvSpPr>
          <p:nvPr>
            <p:ph type="body"/>
          </p:nvPr>
        </p:nvSpPr>
        <p:spPr>
          <a:xfrm>
            <a:off x="4674240" y="1052640"/>
            <a:ext cx="401580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143" name="PlaceHolder 4"/>
          <p:cNvSpPr>
            <a:spLocks noGrp="1"/>
          </p:cNvSpPr>
          <p:nvPr>
            <p:ph type="body"/>
          </p:nvPr>
        </p:nvSpPr>
        <p:spPr>
          <a:xfrm>
            <a:off x="457200" y="3723120"/>
            <a:ext cx="822924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457200" y="273600"/>
            <a:ext cx="8229240" cy="1144800"/>
          </a:xfrm>
          <a:prstGeom prst="rect">
            <a:avLst/>
          </a:prstGeom>
        </p:spPr>
        <p:txBody>
          <a:bodyPr lIns="0" tIns="0" rIns="0" bIns="0" anchor="ctr"/>
          <a:lstStyle/>
          <a:p>
            <a:endParaRPr lang="fr-FR" sz="1800" b="0" strike="noStrike" spc="-1">
              <a:solidFill>
                <a:srgbClr val="00284B"/>
              </a:solidFill>
              <a:uFill>
                <a:solidFill>
                  <a:srgbClr val="FFFFFF"/>
                </a:solidFill>
              </a:uFill>
              <a:latin typeface="Verdana"/>
            </a:endParaRPr>
          </a:p>
        </p:txBody>
      </p:sp>
      <p:sp>
        <p:nvSpPr>
          <p:cNvPr id="145" name="PlaceHolder 2"/>
          <p:cNvSpPr>
            <a:spLocks noGrp="1"/>
          </p:cNvSpPr>
          <p:nvPr>
            <p:ph type="body"/>
          </p:nvPr>
        </p:nvSpPr>
        <p:spPr>
          <a:xfrm>
            <a:off x="457200" y="1052640"/>
            <a:ext cx="822924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146" name="PlaceHolder 3"/>
          <p:cNvSpPr>
            <a:spLocks noGrp="1"/>
          </p:cNvSpPr>
          <p:nvPr>
            <p:ph type="body"/>
          </p:nvPr>
        </p:nvSpPr>
        <p:spPr>
          <a:xfrm>
            <a:off x="457200" y="3723120"/>
            <a:ext cx="822924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7" name="PlaceHolder 1"/>
          <p:cNvSpPr>
            <a:spLocks noGrp="1"/>
          </p:cNvSpPr>
          <p:nvPr>
            <p:ph type="title"/>
          </p:nvPr>
        </p:nvSpPr>
        <p:spPr>
          <a:xfrm>
            <a:off x="457200" y="273600"/>
            <a:ext cx="8229240" cy="1144800"/>
          </a:xfrm>
          <a:prstGeom prst="rect">
            <a:avLst/>
          </a:prstGeom>
        </p:spPr>
        <p:txBody>
          <a:bodyPr lIns="0" tIns="0" rIns="0" bIns="0" anchor="ctr"/>
          <a:lstStyle/>
          <a:p>
            <a:endParaRPr lang="fr-FR" sz="1800" b="0" strike="noStrike" spc="-1">
              <a:solidFill>
                <a:srgbClr val="00284B"/>
              </a:solidFill>
              <a:uFill>
                <a:solidFill>
                  <a:srgbClr val="FFFFFF"/>
                </a:solidFill>
              </a:uFill>
              <a:latin typeface="Verdana"/>
            </a:endParaRPr>
          </a:p>
        </p:txBody>
      </p:sp>
      <p:sp>
        <p:nvSpPr>
          <p:cNvPr id="148" name="PlaceHolder 2"/>
          <p:cNvSpPr>
            <a:spLocks noGrp="1"/>
          </p:cNvSpPr>
          <p:nvPr>
            <p:ph type="body"/>
          </p:nvPr>
        </p:nvSpPr>
        <p:spPr>
          <a:xfrm>
            <a:off x="457200" y="1052640"/>
            <a:ext cx="401580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149" name="PlaceHolder 3"/>
          <p:cNvSpPr>
            <a:spLocks noGrp="1"/>
          </p:cNvSpPr>
          <p:nvPr>
            <p:ph type="body"/>
          </p:nvPr>
        </p:nvSpPr>
        <p:spPr>
          <a:xfrm>
            <a:off x="4674240" y="1052640"/>
            <a:ext cx="401580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150" name="PlaceHolder 4"/>
          <p:cNvSpPr>
            <a:spLocks noGrp="1"/>
          </p:cNvSpPr>
          <p:nvPr>
            <p:ph type="body"/>
          </p:nvPr>
        </p:nvSpPr>
        <p:spPr>
          <a:xfrm>
            <a:off x="4674240" y="3723120"/>
            <a:ext cx="401580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151" name="PlaceHolder 5"/>
          <p:cNvSpPr>
            <a:spLocks noGrp="1"/>
          </p:cNvSpPr>
          <p:nvPr>
            <p:ph type="body"/>
          </p:nvPr>
        </p:nvSpPr>
        <p:spPr>
          <a:xfrm>
            <a:off x="457200" y="3723120"/>
            <a:ext cx="401580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457200" y="273600"/>
            <a:ext cx="8229240" cy="1144800"/>
          </a:xfrm>
          <a:prstGeom prst="rect">
            <a:avLst/>
          </a:prstGeom>
        </p:spPr>
        <p:txBody>
          <a:bodyPr lIns="0" tIns="0" rIns="0" bIns="0" anchor="ctr"/>
          <a:lstStyle/>
          <a:p>
            <a:endParaRPr lang="fr-FR" sz="1800" b="0" strike="noStrike" spc="-1">
              <a:solidFill>
                <a:srgbClr val="00284B"/>
              </a:solidFill>
              <a:uFill>
                <a:solidFill>
                  <a:srgbClr val="FFFFFF"/>
                </a:solidFill>
              </a:uFill>
              <a:latin typeface="Verdana"/>
            </a:endParaRPr>
          </a:p>
        </p:txBody>
      </p:sp>
      <p:sp>
        <p:nvSpPr>
          <p:cNvPr id="153" name="PlaceHolder 2"/>
          <p:cNvSpPr>
            <a:spLocks noGrp="1"/>
          </p:cNvSpPr>
          <p:nvPr>
            <p:ph type="body"/>
          </p:nvPr>
        </p:nvSpPr>
        <p:spPr>
          <a:xfrm>
            <a:off x="457200" y="1052640"/>
            <a:ext cx="8229240" cy="511236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154" name="PlaceHolder 3"/>
          <p:cNvSpPr>
            <a:spLocks noGrp="1"/>
          </p:cNvSpPr>
          <p:nvPr>
            <p:ph type="body"/>
          </p:nvPr>
        </p:nvSpPr>
        <p:spPr>
          <a:xfrm>
            <a:off x="457200" y="1052640"/>
            <a:ext cx="8229240" cy="511236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pic>
        <p:nvPicPr>
          <p:cNvPr id="155" name="Picture 154"/>
          <p:cNvPicPr/>
          <p:nvPr/>
        </p:nvPicPr>
        <p:blipFill>
          <a:blip r:embed="rId2"/>
          <a:stretch/>
        </p:blipFill>
        <p:spPr>
          <a:xfrm>
            <a:off x="1367280" y="1052280"/>
            <a:ext cx="6408360" cy="5112360"/>
          </a:xfrm>
          <a:prstGeom prst="rect">
            <a:avLst/>
          </a:prstGeom>
          <a:ln>
            <a:noFill/>
          </a:ln>
        </p:spPr>
      </p:pic>
      <p:pic>
        <p:nvPicPr>
          <p:cNvPr id="156" name="Picture 155"/>
          <p:cNvPicPr/>
          <p:nvPr/>
        </p:nvPicPr>
        <p:blipFill>
          <a:blip r:embed="rId2"/>
          <a:stretch/>
        </p:blipFill>
        <p:spPr>
          <a:xfrm>
            <a:off x="1367280" y="1052280"/>
            <a:ext cx="6408360" cy="5112360"/>
          </a:xfrm>
          <a:prstGeom prst="rect">
            <a:avLst/>
          </a:prstGeom>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73600"/>
            <a:ext cx="8229240" cy="1144800"/>
          </a:xfrm>
          <a:prstGeom prst="rect">
            <a:avLst/>
          </a:prstGeom>
        </p:spPr>
        <p:txBody>
          <a:bodyPr lIns="0" tIns="0" rIns="0" bIns="0" anchor="ctr"/>
          <a:lstStyle/>
          <a:p>
            <a:endParaRPr lang="fr-FR" sz="1800" b="0" strike="noStrike" spc="-1">
              <a:solidFill>
                <a:srgbClr val="00284B"/>
              </a:solidFill>
              <a:uFill>
                <a:solidFill>
                  <a:srgbClr val="FFFFFF"/>
                </a:solidFill>
              </a:uFill>
              <a:latin typeface="Verdana"/>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65" name="PlaceHolder 1"/>
          <p:cNvSpPr>
            <a:spLocks noGrp="1"/>
          </p:cNvSpPr>
          <p:nvPr>
            <p:ph type="title"/>
          </p:nvPr>
        </p:nvSpPr>
        <p:spPr>
          <a:xfrm>
            <a:off x="457200" y="273600"/>
            <a:ext cx="8229240" cy="1144800"/>
          </a:xfrm>
          <a:prstGeom prst="rect">
            <a:avLst/>
          </a:prstGeom>
        </p:spPr>
        <p:txBody>
          <a:bodyPr lIns="0" tIns="0" rIns="0" bIns="0" anchor="ctr"/>
          <a:lstStyle/>
          <a:p>
            <a:endParaRPr lang="fr-FR" sz="1800" b="0" strike="noStrike" spc="-1">
              <a:solidFill>
                <a:srgbClr val="00284B"/>
              </a:solidFill>
              <a:uFill>
                <a:solidFill>
                  <a:srgbClr val="FFFFFF"/>
                </a:solidFill>
              </a:uFill>
              <a:latin typeface="Verdana"/>
            </a:endParaRPr>
          </a:p>
        </p:txBody>
      </p:sp>
      <p:sp>
        <p:nvSpPr>
          <p:cNvPr id="166" name="PlaceHolder 2"/>
          <p:cNvSpPr>
            <a:spLocks noGrp="1"/>
          </p:cNvSpPr>
          <p:nvPr>
            <p:ph type="subTitle"/>
          </p:nvPr>
        </p:nvSpPr>
        <p:spPr>
          <a:xfrm>
            <a:off x="457200" y="1052640"/>
            <a:ext cx="8229240" cy="5112360"/>
          </a:xfrm>
          <a:prstGeom prst="rect">
            <a:avLst/>
          </a:prstGeom>
        </p:spPr>
        <p:txBody>
          <a:bodyPr lIns="0" tIns="0" rIns="0" bIns="0" anchor="ctr"/>
          <a:lstStyle/>
          <a:p>
            <a:pPr algn="ctr"/>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67" name="PlaceHolder 1"/>
          <p:cNvSpPr>
            <a:spLocks noGrp="1"/>
          </p:cNvSpPr>
          <p:nvPr>
            <p:ph type="title"/>
          </p:nvPr>
        </p:nvSpPr>
        <p:spPr>
          <a:xfrm>
            <a:off x="457200" y="273600"/>
            <a:ext cx="8229240" cy="1144800"/>
          </a:xfrm>
          <a:prstGeom prst="rect">
            <a:avLst/>
          </a:prstGeom>
        </p:spPr>
        <p:txBody>
          <a:bodyPr lIns="0" tIns="0" rIns="0" bIns="0" anchor="ctr"/>
          <a:lstStyle/>
          <a:p>
            <a:endParaRPr lang="fr-FR" sz="1800" b="0" strike="noStrike" spc="-1">
              <a:solidFill>
                <a:srgbClr val="00284B"/>
              </a:solidFill>
              <a:uFill>
                <a:solidFill>
                  <a:srgbClr val="FFFFFF"/>
                </a:solidFill>
              </a:uFill>
              <a:latin typeface="Verdana"/>
            </a:endParaRPr>
          </a:p>
        </p:txBody>
      </p:sp>
      <p:sp>
        <p:nvSpPr>
          <p:cNvPr id="168" name="PlaceHolder 2"/>
          <p:cNvSpPr>
            <a:spLocks noGrp="1"/>
          </p:cNvSpPr>
          <p:nvPr>
            <p:ph type="body"/>
          </p:nvPr>
        </p:nvSpPr>
        <p:spPr>
          <a:xfrm>
            <a:off x="457200" y="1052640"/>
            <a:ext cx="8229240" cy="511236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69" name="PlaceHolder 1"/>
          <p:cNvSpPr>
            <a:spLocks noGrp="1"/>
          </p:cNvSpPr>
          <p:nvPr>
            <p:ph type="title"/>
          </p:nvPr>
        </p:nvSpPr>
        <p:spPr>
          <a:xfrm>
            <a:off x="457200" y="273600"/>
            <a:ext cx="8229240" cy="1144800"/>
          </a:xfrm>
          <a:prstGeom prst="rect">
            <a:avLst/>
          </a:prstGeom>
        </p:spPr>
        <p:txBody>
          <a:bodyPr lIns="0" tIns="0" rIns="0" bIns="0" anchor="ctr"/>
          <a:lstStyle/>
          <a:p>
            <a:endParaRPr lang="fr-FR" sz="1800" b="0" strike="noStrike" spc="-1">
              <a:solidFill>
                <a:srgbClr val="00284B"/>
              </a:solidFill>
              <a:uFill>
                <a:solidFill>
                  <a:srgbClr val="FFFFFF"/>
                </a:solidFill>
              </a:uFill>
              <a:latin typeface="Verdana"/>
            </a:endParaRPr>
          </a:p>
        </p:txBody>
      </p:sp>
      <p:sp>
        <p:nvSpPr>
          <p:cNvPr id="170" name="PlaceHolder 2"/>
          <p:cNvSpPr>
            <a:spLocks noGrp="1"/>
          </p:cNvSpPr>
          <p:nvPr>
            <p:ph type="body"/>
          </p:nvPr>
        </p:nvSpPr>
        <p:spPr>
          <a:xfrm>
            <a:off x="457200" y="1052640"/>
            <a:ext cx="4015800" cy="511236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171" name="PlaceHolder 3"/>
          <p:cNvSpPr>
            <a:spLocks noGrp="1"/>
          </p:cNvSpPr>
          <p:nvPr>
            <p:ph type="body"/>
          </p:nvPr>
        </p:nvSpPr>
        <p:spPr>
          <a:xfrm>
            <a:off x="4674240" y="1052640"/>
            <a:ext cx="4015800" cy="511236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72" name="PlaceHolder 1"/>
          <p:cNvSpPr>
            <a:spLocks noGrp="1"/>
          </p:cNvSpPr>
          <p:nvPr>
            <p:ph type="title"/>
          </p:nvPr>
        </p:nvSpPr>
        <p:spPr>
          <a:xfrm>
            <a:off x="457200" y="273600"/>
            <a:ext cx="8229240" cy="1144800"/>
          </a:xfrm>
          <a:prstGeom prst="rect">
            <a:avLst/>
          </a:prstGeom>
        </p:spPr>
        <p:txBody>
          <a:bodyPr lIns="0" tIns="0" rIns="0" bIns="0" anchor="ctr"/>
          <a:lstStyle/>
          <a:p>
            <a:endParaRPr lang="fr-FR" sz="1800" b="0" strike="noStrike" spc="-1">
              <a:solidFill>
                <a:srgbClr val="00284B"/>
              </a:solidFill>
              <a:uFill>
                <a:solidFill>
                  <a:srgbClr val="FFFFFF"/>
                </a:solidFill>
              </a:uFill>
              <a:latin typeface="Verdana"/>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73"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74" name="PlaceHolder 1"/>
          <p:cNvSpPr>
            <a:spLocks noGrp="1"/>
          </p:cNvSpPr>
          <p:nvPr>
            <p:ph type="title"/>
          </p:nvPr>
        </p:nvSpPr>
        <p:spPr>
          <a:xfrm>
            <a:off x="457200" y="273600"/>
            <a:ext cx="8229240" cy="1144800"/>
          </a:xfrm>
          <a:prstGeom prst="rect">
            <a:avLst/>
          </a:prstGeom>
        </p:spPr>
        <p:txBody>
          <a:bodyPr lIns="0" tIns="0" rIns="0" bIns="0" anchor="ctr"/>
          <a:lstStyle/>
          <a:p>
            <a:endParaRPr lang="fr-FR" sz="1800" b="0" strike="noStrike" spc="-1">
              <a:solidFill>
                <a:srgbClr val="00284B"/>
              </a:solidFill>
              <a:uFill>
                <a:solidFill>
                  <a:srgbClr val="FFFFFF"/>
                </a:solidFill>
              </a:uFill>
              <a:latin typeface="Verdana"/>
            </a:endParaRPr>
          </a:p>
        </p:txBody>
      </p:sp>
      <p:sp>
        <p:nvSpPr>
          <p:cNvPr id="175" name="PlaceHolder 2"/>
          <p:cNvSpPr>
            <a:spLocks noGrp="1"/>
          </p:cNvSpPr>
          <p:nvPr>
            <p:ph type="body"/>
          </p:nvPr>
        </p:nvSpPr>
        <p:spPr>
          <a:xfrm>
            <a:off x="457200" y="1052640"/>
            <a:ext cx="401580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176" name="PlaceHolder 3"/>
          <p:cNvSpPr>
            <a:spLocks noGrp="1"/>
          </p:cNvSpPr>
          <p:nvPr>
            <p:ph type="body"/>
          </p:nvPr>
        </p:nvSpPr>
        <p:spPr>
          <a:xfrm>
            <a:off x="457200" y="3723120"/>
            <a:ext cx="401580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177" name="PlaceHolder 4"/>
          <p:cNvSpPr>
            <a:spLocks noGrp="1"/>
          </p:cNvSpPr>
          <p:nvPr>
            <p:ph type="body"/>
          </p:nvPr>
        </p:nvSpPr>
        <p:spPr>
          <a:xfrm>
            <a:off x="4674240" y="1052640"/>
            <a:ext cx="4015800" cy="511236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457200" y="273600"/>
            <a:ext cx="8229240" cy="1144800"/>
          </a:xfrm>
          <a:prstGeom prst="rect">
            <a:avLst/>
          </a:prstGeom>
        </p:spPr>
        <p:txBody>
          <a:bodyPr lIns="0" tIns="0" rIns="0" bIns="0" anchor="ctr"/>
          <a:lstStyle/>
          <a:p>
            <a:endParaRPr lang="fr-FR" sz="1800" b="0" strike="noStrike" spc="-1">
              <a:solidFill>
                <a:srgbClr val="00284B"/>
              </a:solidFill>
              <a:uFill>
                <a:solidFill>
                  <a:srgbClr val="FFFFFF"/>
                </a:solidFill>
              </a:uFill>
              <a:latin typeface="Verdana"/>
            </a:endParaRPr>
          </a:p>
        </p:txBody>
      </p:sp>
      <p:sp>
        <p:nvSpPr>
          <p:cNvPr id="179" name="PlaceHolder 2"/>
          <p:cNvSpPr>
            <a:spLocks noGrp="1"/>
          </p:cNvSpPr>
          <p:nvPr>
            <p:ph type="body"/>
          </p:nvPr>
        </p:nvSpPr>
        <p:spPr>
          <a:xfrm>
            <a:off x="457200" y="1052640"/>
            <a:ext cx="4015800" cy="511236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180" name="PlaceHolder 3"/>
          <p:cNvSpPr>
            <a:spLocks noGrp="1"/>
          </p:cNvSpPr>
          <p:nvPr>
            <p:ph type="body"/>
          </p:nvPr>
        </p:nvSpPr>
        <p:spPr>
          <a:xfrm>
            <a:off x="4674240" y="1052640"/>
            <a:ext cx="401580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181" name="PlaceHolder 4"/>
          <p:cNvSpPr>
            <a:spLocks noGrp="1"/>
          </p:cNvSpPr>
          <p:nvPr>
            <p:ph type="body"/>
          </p:nvPr>
        </p:nvSpPr>
        <p:spPr>
          <a:xfrm>
            <a:off x="4674240" y="3723120"/>
            <a:ext cx="401580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457200" y="273600"/>
            <a:ext cx="8229240" cy="1144800"/>
          </a:xfrm>
          <a:prstGeom prst="rect">
            <a:avLst/>
          </a:prstGeom>
        </p:spPr>
        <p:txBody>
          <a:bodyPr lIns="0" tIns="0" rIns="0" bIns="0" anchor="ctr"/>
          <a:lstStyle/>
          <a:p>
            <a:endParaRPr lang="fr-FR" sz="1800" b="0" strike="noStrike" spc="-1">
              <a:solidFill>
                <a:srgbClr val="00284B"/>
              </a:solidFill>
              <a:uFill>
                <a:solidFill>
                  <a:srgbClr val="FFFFFF"/>
                </a:solidFill>
              </a:uFill>
              <a:latin typeface="Verdana"/>
            </a:endParaRPr>
          </a:p>
        </p:txBody>
      </p:sp>
      <p:sp>
        <p:nvSpPr>
          <p:cNvPr id="183" name="PlaceHolder 2"/>
          <p:cNvSpPr>
            <a:spLocks noGrp="1"/>
          </p:cNvSpPr>
          <p:nvPr>
            <p:ph type="body"/>
          </p:nvPr>
        </p:nvSpPr>
        <p:spPr>
          <a:xfrm>
            <a:off x="457200" y="1052640"/>
            <a:ext cx="401580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184" name="PlaceHolder 3"/>
          <p:cNvSpPr>
            <a:spLocks noGrp="1"/>
          </p:cNvSpPr>
          <p:nvPr>
            <p:ph type="body"/>
          </p:nvPr>
        </p:nvSpPr>
        <p:spPr>
          <a:xfrm>
            <a:off x="4674240" y="1052640"/>
            <a:ext cx="401580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185" name="PlaceHolder 4"/>
          <p:cNvSpPr>
            <a:spLocks noGrp="1"/>
          </p:cNvSpPr>
          <p:nvPr>
            <p:ph type="body"/>
          </p:nvPr>
        </p:nvSpPr>
        <p:spPr>
          <a:xfrm>
            <a:off x="457200" y="3723120"/>
            <a:ext cx="822924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86" name="PlaceHolder 1"/>
          <p:cNvSpPr>
            <a:spLocks noGrp="1"/>
          </p:cNvSpPr>
          <p:nvPr>
            <p:ph type="title"/>
          </p:nvPr>
        </p:nvSpPr>
        <p:spPr>
          <a:xfrm>
            <a:off x="457200" y="273600"/>
            <a:ext cx="8229240" cy="1144800"/>
          </a:xfrm>
          <a:prstGeom prst="rect">
            <a:avLst/>
          </a:prstGeom>
        </p:spPr>
        <p:txBody>
          <a:bodyPr lIns="0" tIns="0" rIns="0" bIns="0" anchor="ctr"/>
          <a:lstStyle/>
          <a:p>
            <a:endParaRPr lang="fr-FR" sz="1800" b="0" strike="noStrike" spc="-1">
              <a:solidFill>
                <a:srgbClr val="00284B"/>
              </a:solidFill>
              <a:uFill>
                <a:solidFill>
                  <a:srgbClr val="FFFFFF"/>
                </a:solidFill>
              </a:uFill>
              <a:latin typeface="Verdana"/>
            </a:endParaRPr>
          </a:p>
        </p:txBody>
      </p:sp>
      <p:sp>
        <p:nvSpPr>
          <p:cNvPr id="187" name="PlaceHolder 2"/>
          <p:cNvSpPr>
            <a:spLocks noGrp="1"/>
          </p:cNvSpPr>
          <p:nvPr>
            <p:ph type="body"/>
          </p:nvPr>
        </p:nvSpPr>
        <p:spPr>
          <a:xfrm>
            <a:off x="457200" y="1052640"/>
            <a:ext cx="822924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188" name="PlaceHolder 3"/>
          <p:cNvSpPr>
            <a:spLocks noGrp="1"/>
          </p:cNvSpPr>
          <p:nvPr>
            <p:ph type="body"/>
          </p:nvPr>
        </p:nvSpPr>
        <p:spPr>
          <a:xfrm>
            <a:off x="457200" y="3723120"/>
            <a:ext cx="822924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89" name="PlaceHolder 1"/>
          <p:cNvSpPr>
            <a:spLocks noGrp="1"/>
          </p:cNvSpPr>
          <p:nvPr>
            <p:ph type="title"/>
          </p:nvPr>
        </p:nvSpPr>
        <p:spPr>
          <a:xfrm>
            <a:off x="457200" y="273600"/>
            <a:ext cx="8229240" cy="1144800"/>
          </a:xfrm>
          <a:prstGeom prst="rect">
            <a:avLst/>
          </a:prstGeom>
        </p:spPr>
        <p:txBody>
          <a:bodyPr lIns="0" tIns="0" rIns="0" bIns="0" anchor="ctr"/>
          <a:lstStyle/>
          <a:p>
            <a:endParaRPr lang="fr-FR" sz="1800" b="0" strike="noStrike" spc="-1">
              <a:solidFill>
                <a:srgbClr val="00284B"/>
              </a:solidFill>
              <a:uFill>
                <a:solidFill>
                  <a:srgbClr val="FFFFFF"/>
                </a:solidFill>
              </a:uFill>
              <a:latin typeface="Verdana"/>
            </a:endParaRPr>
          </a:p>
        </p:txBody>
      </p:sp>
      <p:sp>
        <p:nvSpPr>
          <p:cNvPr id="190" name="PlaceHolder 2"/>
          <p:cNvSpPr>
            <a:spLocks noGrp="1"/>
          </p:cNvSpPr>
          <p:nvPr>
            <p:ph type="body"/>
          </p:nvPr>
        </p:nvSpPr>
        <p:spPr>
          <a:xfrm>
            <a:off x="457200" y="1052640"/>
            <a:ext cx="401580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191" name="PlaceHolder 3"/>
          <p:cNvSpPr>
            <a:spLocks noGrp="1"/>
          </p:cNvSpPr>
          <p:nvPr>
            <p:ph type="body"/>
          </p:nvPr>
        </p:nvSpPr>
        <p:spPr>
          <a:xfrm>
            <a:off x="4674240" y="1052640"/>
            <a:ext cx="401580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192" name="PlaceHolder 4"/>
          <p:cNvSpPr>
            <a:spLocks noGrp="1"/>
          </p:cNvSpPr>
          <p:nvPr>
            <p:ph type="body"/>
          </p:nvPr>
        </p:nvSpPr>
        <p:spPr>
          <a:xfrm>
            <a:off x="4674240" y="3723120"/>
            <a:ext cx="401580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193" name="PlaceHolder 5"/>
          <p:cNvSpPr>
            <a:spLocks noGrp="1"/>
          </p:cNvSpPr>
          <p:nvPr>
            <p:ph type="body"/>
          </p:nvPr>
        </p:nvSpPr>
        <p:spPr>
          <a:xfrm>
            <a:off x="457200" y="3723120"/>
            <a:ext cx="401580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5"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94" name="PlaceHolder 1"/>
          <p:cNvSpPr>
            <a:spLocks noGrp="1"/>
          </p:cNvSpPr>
          <p:nvPr>
            <p:ph type="title"/>
          </p:nvPr>
        </p:nvSpPr>
        <p:spPr>
          <a:xfrm>
            <a:off x="457200" y="273600"/>
            <a:ext cx="8229240" cy="1144800"/>
          </a:xfrm>
          <a:prstGeom prst="rect">
            <a:avLst/>
          </a:prstGeom>
        </p:spPr>
        <p:txBody>
          <a:bodyPr lIns="0" tIns="0" rIns="0" bIns="0" anchor="ctr"/>
          <a:lstStyle/>
          <a:p>
            <a:endParaRPr lang="fr-FR" sz="1800" b="0" strike="noStrike" spc="-1">
              <a:solidFill>
                <a:srgbClr val="00284B"/>
              </a:solidFill>
              <a:uFill>
                <a:solidFill>
                  <a:srgbClr val="FFFFFF"/>
                </a:solidFill>
              </a:uFill>
              <a:latin typeface="Verdana"/>
            </a:endParaRPr>
          </a:p>
        </p:txBody>
      </p:sp>
      <p:sp>
        <p:nvSpPr>
          <p:cNvPr id="195" name="PlaceHolder 2"/>
          <p:cNvSpPr>
            <a:spLocks noGrp="1"/>
          </p:cNvSpPr>
          <p:nvPr>
            <p:ph type="body"/>
          </p:nvPr>
        </p:nvSpPr>
        <p:spPr>
          <a:xfrm>
            <a:off x="457200" y="1052640"/>
            <a:ext cx="8229240" cy="511236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196" name="PlaceHolder 3"/>
          <p:cNvSpPr>
            <a:spLocks noGrp="1"/>
          </p:cNvSpPr>
          <p:nvPr>
            <p:ph type="body"/>
          </p:nvPr>
        </p:nvSpPr>
        <p:spPr>
          <a:xfrm>
            <a:off x="457200" y="1052640"/>
            <a:ext cx="8229240" cy="511236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pic>
        <p:nvPicPr>
          <p:cNvPr id="197" name="Picture 196"/>
          <p:cNvPicPr/>
          <p:nvPr/>
        </p:nvPicPr>
        <p:blipFill>
          <a:blip r:embed="rId2"/>
          <a:stretch/>
        </p:blipFill>
        <p:spPr>
          <a:xfrm>
            <a:off x="1367280" y="1052280"/>
            <a:ext cx="6408360" cy="5112360"/>
          </a:xfrm>
          <a:prstGeom prst="rect">
            <a:avLst/>
          </a:prstGeom>
          <a:ln>
            <a:noFill/>
          </a:ln>
        </p:spPr>
      </p:pic>
      <p:pic>
        <p:nvPicPr>
          <p:cNvPr id="198" name="Picture 197"/>
          <p:cNvPicPr/>
          <p:nvPr/>
        </p:nvPicPr>
        <p:blipFill>
          <a:blip r:embed="rId2"/>
          <a:stretch/>
        </p:blipFill>
        <p:spPr>
          <a:xfrm>
            <a:off x="1367280" y="1052280"/>
            <a:ext cx="6408360" cy="5112360"/>
          </a:xfrm>
          <a:prstGeom prst="rect">
            <a:avLst/>
          </a:prstGeom>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27" name="PlaceHolder 1"/>
          <p:cNvSpPr>
            <a:spLocks noGrp="1"/>
          </p:cNvSpPr>
          <p:nvPr>
            <p:ph type="title"/>
          </p:nvPr>
        </p:nvSpPr>
        <p:spPr>
          <a:xfrm>
            <a:off x="457200" y="273600"/>
            <a:ext cx="8229240" cy="1144800"/>
          </a:xfrm>
          <a:prstGeom prst="rect">
            <a:avLst/>
          </a:prstGeom>
        </p:spPr>
        <p:txBody>
          <a:bodyPr lIns="0" tIns="0" rIns="0" bIns="0" anchor="ctr"/>
          <a:lstStyle/>
          <a:p>
            <a:endParaRPr lang="fr-FR" sz="1800" b="0" strike="noStrike" spc="-1">
              <a:solidFill>
                <a:srgbClr val="00284B"/>
              </a:solidFill>
              <a:uFill>
                <a:solidFill>
                  <a:srgbClr val="FFFFFF"/>
                </a:solidFill>
              </a:uFill>
              <a:latin typeface="Verdana"/>
            </a:endParaRPr>
          </a:p>
        </p:txBody>
      </p:sp>
      <p:sp>
        <p:nvSpPr>
          <p:cNvPr id="228" name="PlaceHolder 2"/>
          <p:cNvSpPr>
            <a:spLocks noGrp="1"/>
          </p:cNvSpPr>
          <p:nvPr>
            <p:ph type="subTitle"/>
          </p:nvPr>
        </p:nvSpPr>
        <p:spPr>
          <a:xfrm>
            <a:off x="457200" y="1052640"/>
            <a:ext cx="8229240" cy="5112360"/>
          </a:xfrm>
          <a:prstGeom prst="rect">
            <a:avLst/>
          </a:prstGeom>
        </p:spPr>
        <p:txBody>
          <a:bodyPr lIns="0" tIns="0" rIns="0" bIns="0" anchor="ctr"/>
          <a:lstStyle/>
          <a:p>
            <a:pPr algn="ctr"/>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29" name="PlaceHolder 1"/>
          <p:cNvSpPr>
            <a:spLocks noGrp="1"/>
          </p:cNvSpPr>
          <p:nvPr>
            <p:ph type="title"/>
          </p:nvPr>
        </p:nvSpPr>
        <p:spPr>
          <a:xfrm>
            <a:off x="457200" y="273600"/>
            <a:ext cx="8229240" cy="1144800"/>
          </a:xfrm>
          <a:prstGeom prst="rect">
            <a:avLst/>
          </a:prstGeom>
        </p:spPr>
        <p:txBody>
          <a:bodyPr lIns="0" tIns="0" rIns="0" bIns="0" anchor="ctr"/>
          <a:lstStyle/>
          <a:p>
            <a:endParaRPr lang="fr-FR" sz="1800" b="0" strike="noStrike" spc="-1">
              <a:solidFill>
                <a:srgbClr val="00284B"/>
              </a:solidFill>
              <a:uFill>
                <a:solidFill>
                  <a:srgbClr val="FFFFFF"/>
                </a:solidFill>
              </a:uFill>
              <a:latin typeface="Verdana"/>
            </a:endParaRPr>
          </a:p>
        </p:txBody>
      </p:sp>
      <p:sp>
        <p:nvSpPr>
          <p:cNvPr id="230" name="PlaceHolder 2"/>
          <p:cNvSpPr>
            <a:spLocks noGrp="1"/>
          </p:cNvSpPr>
          <p:nvPr>
            <p:ph type="body"/>
          </p:nvPr>
        </p:nvSpPr>
        <p:spPr>
          <a:xfrm>
            <a:off x="457200" y="1052640"/>
            <a:ext cx="8229240" cy="511236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31" name="PlaceHolder 1"/>
          <p:cNvSpPr>
            <a:spLocks noGrp="1"/>
          </p:cNvSpPr>
          <p:nvPr>
            <p:ph type="title"/>
          </p:nvPr>
        </p:nvSpPr>
        <p:spPr>
          <a:xfrm>
            <a:off x="457200" y="273600"/>
            <a:ext cx="8229240" cy="1144800"/>
          </a:xfrm>
          <a:prstGeom prst="rect">
            <a:avLst/>
          </a:prstGeom>
        </p:spPr>
        <p:txBody>
          <a:bodyPr lIns="0" tIns="0" rIns="0" bIns="0" anchor="ctr"/>
          <a:lstStyle/>
          <a:p>
            <a:endParaRPr lang="fr-FR" sz="1800" b="0" strike="noStrike" spc="-1">
              <a:solidFill>
                <a:srgbClr val="00284B"/>
              </a:solidFill>
              <a:uFill>
                <a:solidFill>
                  <a:srgbClr val="FFFFFF"/>
                </a:solidFill>
              </a:uFill>
              <a:latin typeface="Verdana"/>
            </a:endParaRPr>
          </a:p>
        </p:txBody>
      </p:sp>
      <p:sp>
        <p:nvSpPr>
          <p:cNvPr id="232" name="PlaceHolder 2"/>
          <p:cNvSpPr>
            <a:spLocks noGrp="1"/>
          </p:cNvSpPr>
          <p:nvPr>
            <p:ph type="body"/>
          </p:nvPr>
        </p:nvSpPr>
        <p:spPr>
          <a:xfrm>
            <a:off x="457200" y="1052640"/>
            <a:ext cx="4015800" cy="511236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233" name="PlaceHolder 3"/>
          <p:cNvSpPr>
            <a:spLocks noGrp="1"/>
          </p:cNvSpPr>
          <p:nvPr>
            <p:ph type="body"/>
          </p:nvPr>
        </p:nvSpPr>
        <p:spPr>
          <a:xfrm>
            <a:off x="4674240" y="1052640"/>
            <a:ext cx="4015800" cy="511236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34" name="PlaceHolder 1"/>
          <p:cNvSpPr>
            <a:spLocks noGrp="1"/>
          </p:cNvSpPr>
          <p:nvPr>
            <p:ph type="title"/>
          </p:nvPr>
        </p:nvSpPr>
        <p:spPr>
          <a:xfrm>
            <a:off x="457200" y="273600"/>
            <a:ext cx="8229240" cy="1144800"/>
          </a:xfrm>
          <a:prstGeom prst="rect">
            <a:avLst/>
          </a:prstGeom>
        </p:spPr>
        <p:txBody>
          <a:bodyPr lIns="0" tIns="0" rIns="0" bIns="0" anchor="ctr"/>
          <a:lstStyle/>
          <a:p>
            <a:endParaRPr lang="fr-FR" sz="1800" b="0" strike="noStrike" spc="-1">
              <a:solidFill>
                <a:srgbClr val="00284B"/>
              </a:solidFill>
              <a:uFill>
                <a:solidFill>
                  <a:srgbClr val="FFFFFF"/>
                </a:solidFill>
              </a:uFill>
              <a:latin typeface="Verdana"/>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35"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36" name="PlaceHolder 1"/>
          <p:cNvSpPr>
            <a:spLocks noGrp="1"/>
          </p:cNvSpPr>
          <p:nvPr>
            <p:ph type="title"/>
          </p:nvPr>
        </p:nvSpPr>
        <p:spPr>
          <a:xfrm>
            <a:off x="457200" y="273600"/>
            <a:ext cx="8229240" cy="1144800"/>
          </a:xfrm>
          <a:prstGeom prst="rect">
            <a:avLst/>
          </a:prstGeom>
        </p:spPr>
        <p:txBody>
          <a:bodyPr lIns="0" tIns="0" rIns="0" bIns="0" anchor="ctr"/>
          <a:lstStyle/>
          <a:p>
            <a:endParaRPr lang="fr-FR" sz="1800" b="0" strike="noStrike" spc="-1">
              <a:solidFill>
                <a:srgbClr val="00284B"/>
              </a:solidFill>
              <a:uFill>
                <a:solidFill>
                  <a:srgbClr val="FFFFFF"/>
                </a:solidFill>
              </a:uFill>
              <a:latin typeface="Verdana"/>
            </a:endParaRPr>
          </a:p>
        </p:txBody>
      </p:sp>
      <p:sp>
        <p:nvSpPr>
          <p:cNvPr id="237" name="PlaceHolder 2"/>
          <p:cNvSpPr>
            <a:spLocks noGrp="1"/>
          </p:cNvSpPr>
          <p:nvPr>
            <p:ph type="body"/>
          </p:nvPr>
        </p:nvSpPr>
        <p:spPr>
          <a:xfrm>
            <a:off x="457200" y="1052640"/>
            <a:ext cx="401580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238" name="PlaceHolder 3"/>
          <p:cNvSpPr>
            <a:spLocks noGrp="1"/>
          </p:cNvSpPr>
          <p:nvPr>
            <p:ph type="body"/>
          </p:nvPr>
        </p:nvSpPr>
        <p:spPr>
          <a:xfrm>
            <a:off x="457200" y="3723120"/>
            <a:ext cx="401580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239" name="PlaceHolder 4"/>
          <p:cNvSpPr>
            <a:spLocks noGrp="1"/>
          </p:cNvSpPr>
          <p:nvPr>
            <p:ph type="body"/>
          </p:nvPr>
        </p:nvSpPr>
        <p:spPr>
          <a:xfrm>
            <a:off x="4674240" y="1052640"/>
            <a:ext cx="4015800" cy="511236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40" name="PlaceHolder 1"/>
          <p:cNvSpPr>
            <a:spLocks noGrp="1"/>
          </p:cNvSpPr>
          <p:nvPr>
            <p:ph type="title"/>
          </p:nvPr>
        </p:nvSpPr>
        <p:spPr>
          <a:xfrm>
            <a:off x="457200" y="273600"/>
            <a:ext cx="8229240" cy="1144800"/>
          </a:xfrm>
          <a:prstGeom prst="rect">
            <a:avLst/>
          </a:prstGeom>
        </p:spPr>
        <p:txBody>
          <a:bodyPr lIns="0" tIns="0" rIns="0" bIns="0" anchor="ctr"/>
          <a:lstStyle/>
          <a:p>
            <a:endParaRPr lang="fr-FR" sz="1800" b="0" strike="noStrike" spc="-1">
              <a:solidFill>
                <a:srgbClr val="00284B"/>
              </a:solidFill>
              <a:uFill>
                <a:solidFill>
                  <a:srgbClr val="FFFFFF"/>
                </a:solidFill>
              </a:uFill>
              <a:latin typeface="Verdana"/>
            </a:endParaRPr>
          </a:p>
        </p:txBody>
      </p:sp>
      <p:sp>
        <p:nvSpPr>
          <p:cNvPr id="241" name="PlaceHolder 2"/>
          <p:cNvSpPr>
            <a:spLocks noGrp="1"/>
          </p:cNvSpPr>
          <p:nvPr>
            <p:ph type="body"/>
          </p:nvPr>
        </p:nvSpPr>
        <p:spPr>
          <a:xfrm>
            <a:off x="457200" y="1052640"/>
            <a:ext cx="4015800" cy="511236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242" name="PlaceHolder 3"/>
          <p:cNvSpPr>
            <a:spLocks noGrp="1"/>
          </p:cNvSpPr>
          <p:nvPr>
            <p:ph type="body"/>
          </p:nvPr>
        </p:nvSpPr>
        <p:spPr>
          <a:xfrm>
            <a:off x="4674240" y="1052640"/>
            <a:ext cx="401580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243" name="PlaceHolder 4"/>
          <p:cNvSpPr>
            <a:spLocks noGrp="1"/>
          </p:cNvSpPr>
          <p:nvPr>
            <p:ph type="body"/>
          </p:nvPr>
        </p:nvSpPr>
        <p:spPr>
          <a:xfrm>
            <a:off x="4674240" y="3723120"/>
            <a:ext cx="401580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44" name="PlaceHolder 1"/>
          <p:cNvSpPr>
            <a:spLocks noGrp="1"/>
          </p:cNvSpPr>
          <p:nvPr>
            <p:ph type="title"/>
          </p:nvPr>
        </p:nvSpPr>
        <p:spPr>
          <a:xfrm>
            <a:off x="457200" y="273600"/>
            <a:ext cx="8229240" cy="1144800"/>
          </a:xfrm>
          <a:prstGeom prst="rect">
            <a:avLst/>
          </a:prstGeom>
        </p:spPr>
        <p:txBody>
          <a:bodyPr lIns="0" tIns="0" rIns="0" bIns="0" anchor="ctr"/>
          <a:lstStyle/>
          <a:p>
            <a:endParaRPr lang="fr-FR" sz="1800" b="0" strike="noStrike" spc="-1">
              <a:solidFill>
                <a:srgbClr val="00284B"/>
              </a:solidFill>
              <a:uFill>
                <a:solidFill>
                  <a:srgbClr val="FFFFFF"/>
                </a:solidFill>
              </a:uFill>
              <a:latin typeface="Verdana"/>
            </a:endParaRPr>
          </a:p>
        </p:txBody>
      </p:sp>
      <p:sp>
        <p:nvSpPr>
          <p:cNvPr id="245" name="PlaceHolder 2"/>
          <p:cNvSpPr>
            <a:spLocks noGrp="1"/>
          </p:cNvSpPr>
          <p:nvPr>
            <p:ph type="body"/>
          </p:nvPr>
        </p:nvSpPr>
        <p:spPr>
          <a:xfrm>
            <a:off x="457200" y="1052640"/>
            <a:ext cx="401580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246" name="PlaceHolder 3"/>
          <p:cNvSpPr>
            <a:spLocks noGrp="1"/>
          </p:cNvSpPr>
          <p:nvPr>
            <p:ph type="body"/>
          </p:nvPr>
        </p:nvSpPr>
        <p:spPr>
          <a:xfrm>
            <a:off x="4674240" y="1052640"/>
            <a:ext cx="401580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247" name="PlaceHolder 4"/>
          <p:cNvSpPr>
            <a:spLocks noGrp="1"/>
          </p:cNvSpPr>
          <p:nvPr>
            <p:ph type="body"/>
          </p:nvPr>
        </p:nvSpPr>
        <p:spPr>
          <a:xfrm>
            <a:off x="457200" y="3723120"/>
            <a:ext cx="822924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457200" y="273600"/>
            <a:ext cx="8229240" cy="1144800"/>
          </a:xfrm>
          <a:prstGeom prst="rect">
            <a:avLst/>
          </a:prstGeom>
        </p:spPr>
        <p:txBody>
          <a:bodyPr lIns="0" tIns="0" rIns="0" bIns="0" anchor="ctr"/>
          <a:lstStyle/>
          <a:p>
            <a:endParaRPr lang="fr-FR" sz="1800" b="0" strike="noStrike" spc="-1">
              <a:solidFill>
                <a:srgbClr val="00284B"/>
              </a:solidFill>
              <a:uFill>
                <a:solidFill>
                  <a:srgbClr val="FFFFFF"/>
                </a:solidFill>
              </a:uFill>
              <a:latin typeface="Verdana"/>
            </a:endParaRPr>
          </a:p>
        </p:txBody>
      </p:sp>
      <p:sp>
        <p:nvSpPr>
          <p:cNvPr id="17" name="PlaceHolder 2"/>
          <p:cNvSpPr>
            <a:spLocks noGrp="1"/>
          </p:cNvSpPr>
          <p:nvPr>
            <p:ph type="body"/>
          </p:nvPr>
        </p:nvSpPr>
        <p:spPr>
          <a:xfrm>
            <a:off x="457200" y="1052640"/>
            <a:ext cx="401580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18" name="PlaceHolder 3"/>
          <p:cNvSpPr>
            <a:spLocks noGrp="1"/>
          </p:cNvSpPr>
          <p:nvPr>
            <p:ph type="body"/>
          </p:nvPr>
        </p:nvSpPr>
        <p:spPr>
          <a:xfrm>
            <a:off x="457200" y="3723120"/>
            <a:ext cx="401580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19" name="PlaceHolder 4"/>
          <p:cNvSpPr>
            <a:spLocks noGrp="1"/>
          </p:cNvSpPr>
          <p:nvPr>
            <p:ph type="body"/>
          </p:nvPr>
        </p:nvSpPr>
        <p:spPr>
          <a:xfrm>
            <a:off x="4674240" y="1052640"/>
            <a:ext cx="4015800" cy="511236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48" name="PlaceHolder 1"/>
          <p:cNvSpPr>
            <a:spLocks noGrp="1"/>
          </p:cNvSpPr>
          <p:nvPr>
            <p:ph type="title"/>
          </p:nvPr>
        </p:nvSpPr>
        <p:spPr>
          <a:xfrm>
            <a:off x="457200" y="273600"/>
            <a:ext cx="8229240" cy="1144800"/>
          </a:xfrm>
          <a:prstGeom prst="rect">
            <a:avLst/>
          </a:prstGeom>
        </p:spPr>
        <p:txBody>
          <a:bodyPr lIns="0" tIns="0" rIns="0" bIns="0" anchor="ctr"/>
          <a:lstStyle/>
          <a:p>
            <a:endParaRPr lang="fr-FR" sz="1800" b="0" strike="noStrike" spc="-1">
              <a:solidFill>
                <a:srgbClr val="00284B"/>
              </a:solidFill>
              <a:uFill>
                <a:solidFill>
                  <a:srgbClr val="FFFFFF"/>
                </a:solidFill>
              </a:uFill>
              <a:latin typeface="Verdana"/>
            </a:endParaRPr>
          </a:p>
        </p:txBody>
      </p:sp>
      <p:sp>
        <p:nvSpPr>
          <p:cNvPr id="249" name="PlaceHolder 2"/>
          <p:cNvSpPr>
            <a:spLocks noGrp="1"/>
          </p:cNvSpPr>
          <p:nvPr>
            <p:ph type="body"/>
          </p:nvPr>
        </p:nvSpPr>
        <p:spPr>
          <a:xfrm>
            <a:off x="457200" y="1052640"/>
            <a:ext cx="822924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250" name="PlaceHolder 3"/>
          <p:cNvSpPr>
            <a:spLocks noGrp="1"/>
          </p:cNvSpPr>
          <p:nvPr>
            <p:ph type="body"/>
          </p:nvPr>
        </p:nvSpPr>
        <p:spPr>
          <a:xfrm>
            <a:off x="457200" y="3723120"/>
            <a:ext cx="822924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51" name="PlaceHolder 1"/>
          <p:cNvSpPr>
            <a:spLocks noGrp="1"/>
          </p:cNvSpPr>
          <p:nvPr>
            <p:ph type="title"/>
          </p:nvPr>
        </p:nvSpPr>
        <p:spPr>
          <a:xfrm>
            <a:off x="457200" y="273600"/>
            <a:ext cx="8229240" cy="1144800"/>
          </a:xfrm>
          <a:prstGeom prst="rect">
            <a:avLst/>
          </a:prstGeom>
        </p:spPr>
        <p:txBody>
          <a:bodyPr lIns="0" tIns="0" rIns="0" bIns="0" anchor="ctr"/>
          <a:lstStyle/>
          <a:p>
            <a:endParaRPr lang="fr-FR" sz="1800" b="0" strike="noStrike" spc="-1">
              <a:solidFill>
                <a:srgbClr val="00284B"/>
              </a:solidFill>
              <a:uFill>
                <a:solidFill>
                  <a:srgbClr val="FFFFFF"/>
                </a:solidFill>
              </a:uFill>
              <a:latin typeface="Verdana"/>
            </a:endParaRPr>
          </a:p>
        </p:txBody>
      </p:sp>
      <p:sp>
        <p:nvSpPr>
          <p:cNvPr id="252" name="PlaceHolder 2"/>
          <p:cNvSpPr>
            <a:spLocks noGrp="1"/>
          </p:cNvSpPr>
          <p:nvPr>
            <p:ph type="body"/>
          </p:nvPr>
        </p:nvSpPr>
        <p:spPr>
          <a:xfrm>
            <a:off x="457200" y="1052640"/>
            <a:ext cx="401580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253" name="PlaceHolder 3"/>
          <p:cNvSpPr>
            <a:spLocks noGrp="1"/>
          </p:cNvSpPr>
          <p:nvPr>
            <p:ph type="body"/>
          </p:nvPr>
        </p:nvSpPr>
        <p:spPr>
          <a:xfrm>
            <a:off x="4674240" y="1052640"/>
            <a:ext cx="401580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254" name="PlaceHolder 4"/>
          <p:cNvSpPr>
            <a:spLocks noGrp="1"/>
          </p:cNvSpPr>
          <p:nvPr>
            <p:ph type="body"/>
          </p:nvPr>
        </p:nvSpPr>
        <p:spPr>
          <a:xfrm>
            <a:off x="4674240" y="3723120"/>
            <a:ext cx="401580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255" name="PlaceHolder 5"/>
          <p:cNvSpPr>
            <a:spLocks noGrp="1"/>
          </p:cNvSpPr>
          <p:nvPr>
            <p:ph type="body"/>
          </p:nvPr>
        </p:nvSpPr>
        <p:spPr>
          <a:xfrm>
            <a:off x="457200" y="3723120"/>
            <a:ext cx="401580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56" name="PlaceHolder 1"/>
          <p:cNvSpPr>
            <a:spLocks noGrp="1"/>
          </p:cNvSpPr>
          <p:nvPr>
            <p:ph type="title"/>
          </p:nvPr>
        </p:nvSpPr>
        <p:spPr>
          <a:xfrm>
            <a:off x="457200" y="273600"/>
            <a:ext cx="8229240" cy="1144800"/>
          </a:xfrm>
          <a:prstGeom prst="rect">
            <a:avLst/>
          </a:prstGeom>
        </p:spPr>
        <p:txBody>
          <a:bodyPr lIns="0" tIns="0" rIns="0" bIns="0" anchor="ctr"/>
          <a:lstStyle/>
          <a:p>
            <a:endParaRPr lang="fr-FR" sz="1800" b="0" strike="noStrike" spc="-1">
              <a:solidFill>
                <a:srgbClr val="00284B"/>
              </a:solidFill>
              <a:uFill>
                <a:solidFill>
                  <a:srgbClr val="FFFFFF"/>
                </a:solidFill>
              </a:uFill>
              <a:latin typeface="Verdana"/>
            </a:endParaRPr>
          </a:p>
        </p:txBody>
      </p:sp>
      <p:sp>
        <p:nvSpPr>
          <p:cNvPr id="257" name="PlaceHolder 2"/>
          <p:cNvSpPr>
            <a:spLocks noGrp="1"/>
          </p:cNvSpPr>
          <p:nvPr>
            <p:ph type="body"/>
          </p:nvPr>
        </p:nvSpPr>
        <p:spPr>
          <a:xfrm>
            <a:off x="457200" y="1052640"/>
            <a:ext cx="8229240" cy="511236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258" name="PlaceHolder 3"/>
          <p:cNvSpPr>
            <a:spLocks noGrp="1"/>
          </p:cNvSpPr>
          <p:nvPr>
            <p:ph type="body"/>
          </p:nvPr>
        </p:nvSpPr>
        <p:spPr>
          <a:xfrm>
            <a:off x="457200" y="1052640"/>
            <a:ext cx="8229240" cy="511236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pic>
        <p:nvPicPr>
          <p:cNvPr id="259" name="Picture 258"/>
          <p:cNvPicPr/>
          <p:nvPr/>
        </p:nvPicPr>
        <p:blipFill>
          <a:blip r:embed="rId2"/>
          <a:stretch/>
        </p:blipFill>
        <p:spPr>
          <a:xfrm>
            <a:off x="1367280" y="1052280"/>
            <a:ext cx="6408360" cy="5112360"/>
          </a:xfrm>
          <a:prstGeom prst="rect">
            <a:avLst/>
          </a:prstGeom>
          <a:ln>
            <a:noFill/>
          </a:ln>
        </p:spPr>
      </p:pic>
      <p:pic>
        <p:nvPicPr>
          <p:cNvPr id="260" name="Picture 259"/>
          <p:cNvPicPr/>
          <p:nvPr/>
        </p:nvPicPr>
        <p:blipFill>
          <a:blip r:embed="rId2"/>
          <a:stretch/>
        </p:blipFill>
        <p:spPr>
          <a:xfrm>
            <a:off x="1367280" y="1052280"/>
            <a:ext cx="6408360" cy="5112360"/>
          </a:xfrm>
          <a:prstGeom prst="rect">
            <a:avLst/>
          </a:prstGeom>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457200" y="273600"/>
            <a:ext cx="8229240" cy="1144800"/>
          </a:xfrm>
          <a:prstGeom prst="rect">
            <a:avLst/>
          </a:prstGeom>
        </p:spPr>
        <p:txBody>
          <a:bodyPr lIns="0" tIns="0" rIns="0" bIns="0" anchor="ctr"/>
          <a:lstStyle/>
          <a:p>
            <a:endParaRPr lang="fr-FR" sz="1800" b="0" strike="noStrike" spc="-1">
              <a:solidFill>
                <a:srgbClr val="00284B"/>
              </a:solidFill>
              <a:uFill>
                <a:solidFill>
                  <a:srgbClr val="FFFFFF"/>
                </a:solidFill>
              </a:uFill>
              <a:latin typeface="Verdana"/>
            </a:endParaRPr>
          </a:p>
        </p:txBody>
      </p:sp>
      <p:sp>
        <p:nvSpPr>
          <p:cNvPr id="21" name="PlaceHolder 2"/>
          <p:cNvSpPr>
            <a:spLocks noGrp="1"/>
          </p:cNvSpPr>
          <p:nvPr>
            <p:ph type="body"/>
          </p:nvPr>
        </p:nvSpPr>
        <p:spPr>
          <a:xfrm>
            <a:off x="457200" y="1052640"/>
            <a:ext cx="4015800" cy="511236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22" name="PlaceHolder 3"/>
          <p:cNvSpPr>
            <a:spLocks noGrp="1"/>
          </p:cNvSpPr>
          <p:nvPr>
            <p:ph type="body"/>
          </p:nvPr>
        </p:nvSpPr>
        <p:spPr>
          <a:xfrm>
            <a:off x="4674240" y="1052640"/>
            <a:ext cx="401580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23" name="PlaceHolder 4"/>
          <p:cNvSpPr>
            <a:spLocks noGrp="1"/>
          </p:cNvSpPr>
          <p:nvPr>
            <p:ph type="body"/>
          </p:nvPr>
        </p:nvSpPr>
        <p:spPr>
          <a:xfrm>
            <a:off x="4674240" y="3723120"/>
            <a:ext cx="401580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457200" y="273600"/>
            <a:ext cx="8229240" cy="1144800"/>
          </a:xfrm>
          <a:prstGeom prst="rect">
            <a:avLst/>
          </a:prstGeom>
        </p:spPr>
        <p:txBody>
          <a:bodyPr lIns="0" tIns="0" rIns="0" bIns="0" anchor="ctr"/>
          <a:lstStyle/>
          <a:p>
            <a:endParaRPr lang="fr-FR" sz="1800" b="0" strike="noStrike" spc="-1">
              <a:solidFill>
                <a:srgbClr val="00284B"/>
              </a:solidFill>
              <a:uFill>
                <a:solidFill>
                  <a:srgbClr val="FFFFFF"/>
                </a:solidFill>
              </a:uFill>
              <a:latin typeface="Verdana"/>
            </a:endParaRPr>
          </a:p>
        </p:txBody>
      </p:sp>
      <p:sp>
        <p:nvSpPr>
          <p:cNvPr id="25" name="PlaceHolder 2"/>
          <p:cNvSpPr>
            <a:spLocks noGrp="1"/>
          </p:cNvSpPr>
          <p:nvPr>
            <p:ph type="body"/>
          </p:nvPr>
        </p:nvSpPr>
        <p:spPr>
          <a:xfrm>
            <a:off x="457200" y="1052640"/>
            <a:ext cx="401580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26" name="PlaceHolder 3"/>
          <p:cNvSpPr>
            <a:spLocks noGrp="1"/>
          </p:cNvSpPr>
          <p:nvPr>
            <p:ph type="body"/>
          </p:nvPr>
        </p:nvSpPr>
        <p:spPr>
          <a:xfrm>
            <a:off x="4674240" y="1052640"/>
            <a:ext cx="401580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
        <p:nvSpPr>
          <p:cNvPr id="27" name="PlaceHolder 4"/>
          <p:cNvSpPr>
            <a:spLocks noGrp="1"/>
          </p:cNvSpPr>
          <p:nvPr>
            <p:ph type="body"/>
          </p:nvPr>
        </p:nvSpPr>
        <p:spPr>
          <a:xfrm>
            <a:off x="457200" y="3723120"/>
            <a:ext cx="8229240" cy="2438280"/>
          </a:xfrm>
          <a:prstGeom prst="rect">
            <a:avLst/>
          </a:prstGeom>
        </p:spPr>
        <p:txBody>
          <a:bodyPr lIns="0" tIns="0" rIns="0" bIns="0"/>
          <a:lstStyle/>
          <a:p>
            <a:endParaRPr lang="fr-FR" sz="3200" b="0" strike="noStrike" spc="-1">
              <a:solidFill>
                <a:srgbClr val="00284B"/>
              </a:solidFill>
              <a:uFill>
                <a:solidFill>
                  <a:srgbClr val="FFFFFF"/>
                </a:solidFill>
              </a:uFill>
              <a:latin typeface="Verdana"/>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png"/><Relationship Id="rId16" Type="http://schemas.openxmlformats.org/officeDocument/2006/relationships/image" Target="../media/image3.jpeg"/><Relationship Id="rId17" Type="http://schemas.openxmlformats.org/officeDocument/2006/relationships/image" Target="../media/image4.png"/><Relationship Id="rId18"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theme" Target="../theme/theme2.xml"/><Relationship Id="rId14" Type="http://schemas.openxmlformats.org/officeDocument/2006/relationships/image" Target="../media/image7.png"/><Relationship Id="rId15" Type="http://schemas.openxmlformats.org/officeDocument/2006/relationships/image" Target="../media/image8.png"/><Relationship Id="rId16" Type="http://schemas.openxmlformats.org/officeDocument/2006/relationships/image" Target="../media/image9.png"/><Relationship Id="rId17" Type="http://schemas.openxmlformats.org/officeDocument/2006/relationships/image" Target="../media/image10.wmf"/><Relationship Id="rId18" Type="http://schemas.openxmlformats.org/officeDocument/2006/relationships/image" Target="../media/image11.png"/><Relationship Id="rId19" Type="http://schemas.openxmlformats.org/officeDocument/2006/relationships/image" Target="../media/image12.jpe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slideLayout" Target="../slideLayouts/slideLayout48.xml"/><Relationship Id="rId13" Type="http://schemas.openxmlformats.org/officeDocument/2006/relationships/theme" Target="../theme/theme4.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slideLayout" Target="../slideLayouts/slideLayout60.xml"/><Relationship Id="rId13" Type="http://schemas.openxmlformats.org/officeDocument/2006/relationships/theme" Target="../theme/theme5.xml"/><Relationship Id="rId14" Type="http://schemas.openxmlformats.org/officeDocument/2006/relationships/image" Target="../media/image13.jpeg"/><Relationship Id="rId15" Type="http://schemas.openxmlformats.org/officeDocument/2006/relationships/image" Target="../media/image2.png"/><Relationship Id="rId16" Type="http://schemas.openxmlformats.org/officeDocument/2006/relationships/image" Target="../media/image14.gif"/><Relationship Id="rId17" Type="http://schemas.openxmlformats.org/officeDocument/2006/relationships/image" Target="../media/image15.png"/><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1.xml"/><Relationship Id="rId12" Type="http://schemas.openxmlformats.org/officeDocument/2006/relationships/slideLayout" Target="../slideLayouts/slideLayout72.xml"/><Relationship Id="rId13" Type="http://schemas.openxmlformats.org/officeDocument/2006/relationships/theme" Target="../theme/theme6.xml"/><Relationship Id="rId14" Type="http://schemas.openxmlformats.org/officeDocument/2006/relationships/image" Target="../media/image16.jpeg"/><Relationship Id="rId15" Type="http://schemas.openxmlformats.org/officeDocument/2006/relationships/image" Target="../media/image11.png"/><Relationship Id="rId16" Type="http://schemas.openxmlformats.org/officeDocument/2006/relationships/image" Target="../media/image5.jpeg"/><Relationship Id="rId17" Type="http://schemas.openxmlformats.org/officeDocument/2006/relationships/image" Target="../media/image8.png"/><Relationship Id="rId1" Type="http://schemas.openxmlformats.org/officeDocument/2006/relationships/slideLayout" Target="../slideLayouts/slideLayout61.xml"/><Relationship Id="rId2" Type="http://schemas.openxmlformats.org/officeDocument/2006/relationships/slideLayout" Target="../slideLayouts/slideLayout62.xml"/><Relationship Id="rId3" Type="http://schemas.openxmlformats.org/officeDocument/2006/relationships/slideLayout" Target="../slideLayouts/slideLayout63.xml"/><Relationship Id="rId4" Type="http://schemas.openxmlformats.org/officeDocument/2006/relationships/slideLayout" Target="../slideLayouts/slideLayout64.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 Id="rId9" Type="http://schemas.openxmlformats.org/officeDocument/2006/relationships/slideLayout" Target="../slideLayouts/slideLayout69.xml"/><Relationship Id="rId10"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sp>
        <p:nvSpPr>
          <p:cNvPr id="7" name="PlaceHolder 1"/>
          <p:cNvSpPr>
            <a:spLocks noGrp="1"/>
          </p:cNvSpPr>
          <p:nvPr>
            <p:ph type="title"/>
          </p:nvPr>
        </p:nvSpPr>
        <p:spPr>
          <a:xfrm>
            <a:off x="251640" y="2925000"/>
            <a:ext cx="8640720" cy="1079640"/>
          </a:xfrm>
          <a:prstGeom prst="rect">
            <a:avLst/>
          </a:prstGeom>
        </p:spPr>
        <p:txBody>
          <a:bodyPr lIns="90000" tIns="45000" rIns="90000" bIns="45000"/>
          <a:lstStyle/>
          <a:p>
            <a:endParaRPr lang="fr-FR" sz="1800" b="0" strike="noStrike" spc="-1">
              <a:solidFill>
                <a:srgbClr val="00284B"/>
              </a:solidFill>
              <a:uFill>
                <a:solidFill>
                  <a:srgbClr val="FFFFFF"/>
                </a:solidFill>
              </a:uFill>
              <a:latin typeface="Verdana"/>
            </a:endParaRPr>
          </a:p>
        </p:txBody>
      </p:sp>
      <p:pic>
        <p:nvPicPr>
          <p:cNvPr id="8" name="Image 8"/>
          <p:cNvPicPr/>
          <p:nvPr/>
        </p:nvPicPr>
        <p:blipFill>
          <a:blip r:embed="rId15"/>
          <a:stretch/>
        </p:blipFill>
        <p:spPr>
          <a:xfrm>
            <a:off x="395640" y="908640"/>
            <a:ext cx="1223640" cy="632160"/>
          </a:xfrm>
          <a:prstGeom prst="rect">
            <a:avLst/>
          </a:prstGeom>
          <a:ln>
            <a:noFill/>
          </a:ln>
        </p:spPr>
      </p:pic>
      <p:sp>
        <p:nvSpPr>
          <p:cNvPr id="2" name="CustomShape 2"/>
          <p:cNvSpPr/>
          <p:nvPr/>
        </p:nvSpPr>
        <p:spPr>
          <a:xfrm>
            <a:off x="323640" y="6516360"/>
            <a:ext cx="8496720" cy="341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1000" b="0" strike="noStrike" spc="-1">
                <a:solidFill>
                  <a:srgbClr val="808080"/>
                </a:solidFill>
                <a:uFill>
                  <a:solidFill>
                    <a:srgbClr val="FFFFFF"/>
                  </a:solidFill>
                </a:uFill>
                <a:latin typeface="Verdana"/>
              </a:rPr>
              <a:t>neel.cnrs.fr</a:t>
            </a:r>
            <a:endParaRPr lang="fr-FR" sz="1800" b="0" strike="noStrike" spc="-1">
              <a:solidFill>
                <a:srgbClr val="000000"/>
              </a:solidFill>
              <a:uFill>
                <a:solidFill>
                  <a:srgbClr val="FFFFFF"/>
                </a:solidFill>
              </a:uFill>
              <a:latin typeface="Arial"/>
            </a:endParaRPr>
          </a:p>
        </p:txBody>
      </p:sp>
      <p:pic>
        <p:nvPicPr>
          <p:cNvPr id="3" name="Image 5"/>
          <p:cNvPicPr/>
          <p:nvPr/>
        </p:nvPicPr>
        <p:blipFill>
          <a:blip r:embed="rId16"/>
          <a:srcRect l="9129" r="22274" b="7260"/>
          <a:stretch/>
        </p:blipFill>
        <p:spPr>
          <a:xfrm>
            <a:off x="7092360" y="476640"/>
            <a:ext cx="475560" cy="287640"/>
          </a:xfrm>
          <a:prstGeom prst="rect">
            <a:avLst/>
          </a:prstGeom>
          <a:ln>
            <a:noFill/>
          </a:ln>
        </p:spPr>
      </p:pic>
      <p:pic>
        <p:nvPicPr>
          <p:cNvPr id="4" name="Image 6"/>
          <p:cNvPicPr/>
          <p:nvPr/>
        </p:nvPicPr>
        <p:blipFill>
          <a:blip r:embed="rId17"/>
          <a:stretch/>
        </p:blipFill>
        <p:spPr>
          <a:xfrm>
            <a:off x="7668360" y="409680"/>
            <a:ext cx="575640" cy="385200"/>
          </a:xfrm>
          <a:prstGeom prst="rect">
            <a:avLst/>
          </a:prstGeom>
          <a:ln>
            <a:noFill/>
          </a:ln>
        </p:spPr>
      </p:pic>
      <p:pic>
        <p:nvPicPr>
          <p:cNvPr id="5" name="Image 10"/>
          <p:cNvPicPr/>
          <p:nvPr/>
        </p:nvPicPr>
        <p:blipFill>
          <a:blip r:embed="rId18"/>
          <a:stretch/>
        </p:blipFill>
        <p:spPr>
          <a:xfrm>
            <a:off x="8316360" y="404640"/>
            <a:ext cx="404280" cy="404280"/>
          </a:xfrm>
          <a:prstGeom prst="rect">
            <a:avLst/>
          </a:prstGeom>
          <a:ln>
            <a:noFill/>
          </a:ln>
        </p:spPr>
      </p:pic>
      <p:sp>
        <p:nvSpPr>
          <p:cNvPr id="6" name="PlaceHolder 3"/>
          <p:cNvSpPr>
            <a:spLocks noGrp="1"/>
          </p:cNvSpPr>
          <p:nvPr>
            <p:ph type="body"/>
          </p:nvPr>
        </p:nvSpPr>
        <p:spPr>
          <a:xfrm>
            <a:off x="457200" y="1604520"/>
            <a:ext cx="8229240" cy="3977280"/>
          </a:xfrm>
          <a:prstGeom prst="rect">
            <a:avLst/>
          </a:prstGeom>
        </p:spPr>
        <p:txBody>
          <a:bodyPr lIns="0" tIns="0" rIns="0" bIns="0"/>
          <a:lstStyle/>
          <a:p>
            <a:pPr marL="432000" indent="-324000">
              <a:buClr>
                <a:srgbClr val="000000"/>
              </a:buClr>
              <a:buSzPct val="45000"/>
              <a:buFont typeface="Wingdings" charset="2"/>
              <a:buChar char=""/>
            </a:pPr>
            <a:r>
              <a:rPr lang="fr-FR" sz="3200" b="0" strike="noStrike" spc="-1">
                <a:solidFill>
                  <a:srgbClr val="00284B"/>
                </a:solidFill>
                <a:uFill>
                  <a:solidFill>
                    <a:srgbClr val="FFFFFF"/>
                  </a:solidFill>
                </a:uFill>
                <a:latin typeface="Verdana"/>
              </a:rPr>
              <a:t>Cliquez pour éditer le format du plan de texte</a:t>
            </a:r>
          </a:p>
          <a:p>
            <a:pPr marL="864000" lvl="1" indent="-324000">
              <a:buClr>
                <a:srgbClr val="000000"/>
              </a:buClr>
              <a:buSzPct val="75000"/>
              <a:buFont typeface="Symbol" charset="2"/>
              <a:buChar char=""/>
            </a:pPr>
            <a:r>
              <a:rPr lang="fr-FR" sz="2400" b="0" strike="noStrike" spc="-1">
                <a:solidFill>
                  <a:srgbClr val="00284B"/>
                </a:solidFill>
                <a:uFill>
                  <a:solidFill>
                    <a:srgbClr val="FFFFFF"/>
                  </a:solidFill>
                </a:uFill>
                <a:latin typeface="Verdana"/>
              </a:rPr>
              <a:t>Second niveau de plan</a:t>
            </a:r>
          </a:p>
          <a:p>
            <a:pPr marL="1296000" lvl="2" indent="-288000">
              <a:buClr>
                <a:srgbClr val="000000"/>
              </a:buClr>
              <a:buSzPct val="45000"/>
              <a:buFont typeface="Wingdings" charset="2"/>
              <a:buChar char=""/>
            </a:pPr>
            <a:r>
              <a:rPr lang="fr-FR" sz="2000" b="0" strike="noStrike" spc="-1">
                <a:solidFill>
                  <a:srgbClr val="00284B"/>
                </a:solidFill>
                <a:uFill>
                  <a:solidFill>
                    <a:srgbClr val="FFFFFF"/>
                  </a:solidFill>
                </a:uFill>
                <a:latin typeface="Verdana"/>
              </a:rPr>
              <a:t>Troisième niveau de plan</a:t>
            </a:r>
          </a:p>
          <a:p>
            <a:pPr marL="1728000" lvl="3" indent="-216000">
              <a:buClr>
                <a:srgbClr val="000000"/>
              </a:buClr>
              <a:buSzPct val="75000"/>
              <a:buFont typeface="Symbol" charset="2"/>
              <a:buChar char=""/>
            </a:pPr>
            <a:r>
              <a:rPr lang="fr-FR" sz="2000" b="0" strike="noStrike" spc="-1">
                <a:solidFill>
                  <a:srgbClr val="00284B"/>
                </a:solidFill>
                <a:uFill>
                  <a:solidFill>
                    <a:srgbClr val="FFFFFF"/>
                  </a:solidFill>
                </a:uFill>
                <a:latin typeface="Verdana"/>
              </a:rPr>
              <a:t>Quatrième niveau de plan</a:t>
            </a:r>
          </a:p>
          <a:p>
            <a:pPr marL="2160000" lvl="4" indent="-216000">
              <a:buClr>
                <a:srgbClr val="000000"/>
              </a:buClr>
              <a:buSzPct val="45000"/>
              <a:buFont typeface="Wingdings" charset="2"/>
              <a:buChar char=""/>
            </a:pPr>
            <a:r>
              <a:rPr lang="fr-FR" sz="2000" b="0" strike="noStrike" spc="-1">
                <a:solidFill>
                  <a:srgbClr val="00284B"/>
                </a:solidFill>
                <a:uFill>
                  <a:solidFill>
                    <a:srgbClr val="FFFFFF"/>
                  </a:solidFill>
                </a:uFill>
                <a:latin typeface="Verdana"/>
              </a:rPr>
              <a:t>Cinquième niveau de plan</a:t>
            </a:r>
          </a:p>
          <a:p>
            <a:pPr marL="2592000" lvl="5" indent="-216000">
              <a:buClr>
                <a:srgbClr val="000000"/>
              </a:buClr>
              <a:buSzPct val="45000"/>
              <a:buFont typeface="Wingdings" charset="2"/>
              <a:buChar char=""/>
            </a:pPr>
            <a:r>
              <a:rPr lang="fr-FR" sz="2000" b="0" strike="noStrike" spc="-1">
                <a:solidFill>
                  <a:srgbClr val="00284B"/>
                </a:solidFill>
                <a:uFill>
                  <a:solidFill>
                    <a:srgbClr val="FFFFFF"/>
                  </a:solidFill>
                </a:uFill>
                <a:latin typeface="Verdana"/>
              </a:rPr>
              <a:t>Sixième niveau de plan</a:t>
            </a:r>
          </a:p>
          <a:p>
            <a:pPr marL="3024000" lvl="6" indent="-216000">
              <a:buClr>
                <a:srgbClr val="000000"/>
              </a:buClr>
              <a:buSzPct val="45000"/>
              <a:buFont typeface="Wingdings" charset="2"/>
              <a:buChar char=""/>
            </a:pPr>
            <a:r>
              <a:rPr lang="fr-FR" sz="2000" b="0" strike="noStrike" spc="-1">
                <a:solidFill>
                  <a:srgbClr val="00284B"/>
                </a:solidFill>
                <a:uFill>
                  <a:solidFill>
                    <a:srgbClr val="FFFFFF"/>
                  </a:solidFill>
                </a:uFill>
                <a:latin typeface="Verdana"/>
              </a:rPr>
              <a:t>Septième niveau de plan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1" name="Image 5"/>
          <p:cNvPicPr/>
          <p:nvPr/>
        </p:nvPicPr>
        <p:blipFill>
          <a:blip r:embed="rId14"/>
          <a:srcRect t="15614" b="234"/>
          <a:stretch/>
        </p:blipFill>
        <p:spPr>
          <a:xfrm>
            <a:off x="-127800" y="836640"/>
            <a:ext cx="9306360" cy="6021000"/>
          </a:xfrm>
          <a:prstGeom prst="rect">
            <a:avLst/>
          </a:prstGeom>
          <a:ln>
            <a:noFill/>
          </a:ln>
        </p:spPr>
      </p:pic>
      <p:sp>
        <p:nvSpPr>
          <p:cNvPr id="42" name="PlaceHolder 1"/>
          <p:cNvSpPr>
            <a:spLocks noGrp="1"/>
          </p:cNvSpPr>
          <p:nvPr>
            <p:ph type="body"/>
          </p:nvPr>
        </p:nvSpPr>
        <p:spPr>
          <a:xfrm>
            <a:off x="457200" y="1052640"/>
            <a:ext cx="8229240" cy="5112360"/>
          </a:xfrm>
          <a:prstGeom prst="rect">
            <a:avLst/>
          </a:prstGeom>
        </p:spPr>
        <p:txBody>
          <a:bodyPr lIns="90000" tIns="45000" rIns="90000" bIns="45000"/>
          <a:lstStyle/>
          <a:p>
            <a:pPr marL="432000" indent="-324000">
              <a:buClr>
                <a:srgbClr val="000000"/>
              </a:buClr>
              <a:buSzPct val="45000"/>
              <a:buFont typeface="Wingdings" charset="2"/>
              <a:buChar char=""/>
            </a:pPr>
            <a:r>
              <a:rPr lang="fr-FR" sz="2000" b="1" strike="noStrike" spc="-1">
                <a:solidFill>
                  <a:srgbClr val="00284B"/>
                </a:solidFill>
                <a:uFill>
                  <a:solidFill>
                    <a:srgbClr val="FFFFFF"/>
                  </a:solidFill>
                </a:uFill>
                <a:latin typeface="Verdana"/>
              </a:rPr>
              <a:t>Cliquez pour éditer le format du plan de texte</a:t>
            </a:r>
            <a:endParaRPr lang="fr-FR" sz="2000" b="0" strike="noStrike" spc="-1">
              <a:solidFill>
                <a:srgbClr val="00284B"/>
              </a:solidFill>
              <a:uFill>
                <a:solidFill>
                  <a:srgbClr val="FFFFFF"/>
                </a:solidFill>
              </a:uFill>
              <a:latin typeface="Verdana"/>
            </a:endParaRPr>
          </a:p>
          <a:p>
            <a:pPr marL="864000" lvl="1" indent="-324000">
              <a:buClr>
                <a:srgbClr val="000000"/>
              </a:buClr>
              <a:buSzPct val="75000"/>
              <a:buFont typeface="Symbol" charset="2"/>
              <a:buChar char=""/>
            </a:pPr>
            <a:r>
              <a:rPr lang="fr-FR" sz="2000" b="1" strike="noStrike" spc="-1">
                <a:solidFill>
                  <a:srgbClr val="00284B"/>
                </a:solidFill>
                <a:uFill>
                  <a:solidFill>
                    <a:srgbClr val="FFFFFF"/>
                  </a:solidFill>
                </a:uFill>
                <a:latin typeface="Verdana"/>
              </a:rPr>
              <a:t>Second niveau de plan</a:t>
            </a:r>
            <a:endParaRPr lang="fr-FR" sz="2000" b="0" strike="noStrike" spc="-1">
              <a:solidFill>
                <a:srgbClr val="00284B"/>
              </a:solidFill>
              <a:uFill>
                <a:solidFill>
                  <a:srgbClr val="FFFFFF"/>
                </a:solidFill>
              </a:uFill>
              <a:latin typeface="Verdana"/>
            </a:endParaRPr>
          </a:p>
          <a:p>
            <a:pPr marL="1296000" lvl="2" indent="-288000">
              <a:buClr>
                <a:srgbClr val="000000"/>
              </a:buClr>
              <a:buSzPct val="45000"/>
              <a:buFont typeface="Wingdings" charset="2"/>
              <a:buChar char=""/>
            </a:pPr>
            <a:r>
              <a:rPr lang="fr-FR" sz="2000" b="1" strike="noStrike" spc="-1">
                <a:solidFill>
                  <a:srgbClr val="00284B"/>
                </a:solidFill>
                <a:uFill>
                  <a:solidFill>
                    <a:srgbClr val="FFFFFF"/>
                  </a:solidFill>
                </a:uFill>
                <a:latin typeface="Verdana"/>
              </a:rPr>
              <a:t>Troisième niveau de plan</a:t>
            </a:r>
            <a:endParaRPr lang="fr-FR" sz="2000" b="0" strike="noStrike" spc="-1">
              <a:solidFill>
                <a:srgbClr val="00284B"/>
              </a:solidFill>
              <a:uFill>
                <a:solidFill>
                  <a:srgbClr val="FFFFFF"/>
                </a:solidFill>
              </a:uFill>
              <a:latin typeface="Verdana"/>
            </a:endParaRPr>
          </a:p>
          <a:p>
            <a:pPr marL="1728000" lvl="3" indent="-216000">
              <a:buClr>
                <a:srgbClr val="000000"/>
              </a:buClr>
              <a:buSzPct val="75000"/>
              <a:buFont typeface="Symbol" charset="2"/>
              <a:buChar char=""/>
            </a:pPr>
            <a:r>
              <a:rPr lang="fr-FR" sz="2000" b="1" strike="noStrike" spc="-1">
                <a:solidFill>
                  <a:srgbClr val="00284B"/>
                </a:solidFill>
                <a:uFill>
                  <a:solidFill>
                    <a:srgbClr val="FFFFFF"/>
                  </a:solidFill>
                </a:uFill>
                <a:latin typeface="Verdana"/>
              </a:rPr>
              <a:t>Quatrième niveau de plan</a:t>
            </a:r>
            <a:endParaRPr lang="fr-FR" sz="2000" b="0" strike="noStrike" spc="-1">
              <a:solidFill>
                <a:srgbClr val="00284B"/>
              </a:solidFill>
              <a:uFill>
                <a:solidFill>
                  <a:srgbClr val="FFFFFF"/>
                </a:solidFill>
              </a:uFill>
              <a:latin typeface="Verdana"/>
            </a:endParaRPr>
          </a:p>
          <a:p>
            <a:pPr marL="2160000" lvl="4" indent="-216000">
              <a:buClr>
                <a:srgbClr val="000000"/>
              </a:buClr>
              <a:buSzPct val="45000"/>
              <a:buFont typeface="Wingdings" charset="2"/>
              <a:buChar char=""/>
            </a:pPr>
            <a:r>
              <a:rPr lang="fr-FR" sz="2000" b="1" strike="noStrike" spc="-1">
                <a:solidFill>
                  <a:srgbClr val="00284B"/>
                </a:solidFill>
                <a:uFill>
                  <a:solidFill>
                    <a:srgbClr val="FFFFFF"/>
                  </a:solidFill>
                </a:uFill>
                <a:latin typeface="Verdana"/>
              </a:rPr>
              <a:t>Cinquième niveau de plan</a:t>
            </a:r>
            <a:endParaRPr lang="fr-FR" sz="2000" b="0" strike="noStrike" spc="-1">
              <a:solidFill>
                <a:srgbClr val="00284B"/>
              </a:solidFill>
              <a:uFill>
                <a:solidFill>
                  <a:srgbClr val="FFFFFF"/>
                </a:solidFill>
              </a:uFill>
              <a:latin typeface="Verdana"/>
            </a:endParaRPr>
          </a:p>
          <a:p>
            <a:pPr marL="2592000" lvl="5" indent="-216000">
              <a:buClr>
                <a:srgbClr val="000000"/>
              </a:buClr>
              <a:buSzPct val="45000"/>
              <a:buFont typeface="Wingdings" charset="2"/>
              <a:buChar char=""/>
            </a:pPr>
            <a:r>
              <a:rPr lang="fr-FR" sz="2000" b="1" strike="noStrike" spc="-1">
                <a:solidFill>
                  <a:srgbClr val="00284B"/>
                </a:solidFill>
                <a:uFill>
                  <a:solidFill>
                    <a:srgbClr val="FFFFFF"/>
                  </a:solidFill>
                </a:uFill>
                <a:latin typeface="Verdana"/>
              </a:rPr>
              <a:t>Sixième niveau de plan</a:t>
            </a:r>
            <a:endParaRPr lang="fr-FR" sz="2000" b="0" strike="noStrike" spc="-1">
              <a:solidFill>
                <a:srgbClr val="00284B"/>
              </a:solidFill>
              <a:uFill>
                <a:solidFill>
                  <a:srgbClr val="FFFFFF"/>
                </a:solidFill>
              </a:uFill>
              <a:latin typeface="Verdana"/>
            </a:endParaRPr>
          </a:p>
          <a:p>
            <a:pPr marL="343080" indent="-342720">
              <a:lnSpc>
                <a:spcPct val="100000"/>
              </a:lnSpc>
            </a:pPr>
            <a:r>
              <a:rPr lang="fr-FR" sz="2000" b="1" strike="noStrike" spc="-1">
                <a:solidFill>
                  <a:srgbClr val="00284B"/>
                </a:solidFill>
                <a:uFill>
                  <a:solidFill>
                    <a:srgbClr val="FFFFFF"/>
                  </a:solidFill>
                </a:uFill>
                <a:latin typeface="Verdana"/>
              </a:rPr>
              <a:t>Septième niveau de planCliquez pour ajouter du texte</a:t>
            </a:r>
            <a:endParaRPr lang="fr-FR" sz="2000" b="0" strike="noStrike" spc="-1">
              <a:solidFill>
                <a:srgbClr val="00284B"/>
              </a:solidFill>
              <a:uFill>
                <a:solidFill>
                  <a:srgbClr val="FFFFFF"/>
                </a:solidFill>
              </a:uFill>
              <a:latin typeface="Verdana"/>
            </a:endParaRPr>
          </a:p>
          <a:p>
            <a:pPr marL="743040" lvl="1" indent="-285480">
              <a:lnSpc>
                <a:spcPct val="100000"/>
              </a:lnSpc>
              <a:buClr>
                <a:srgbClr val="00284B"/>
              </a:buClr>
              <a:buFont typeface="Arial"/>
              <a:buChar char="–"/>
            </a:pPr>
            <a:r>
              <a:rPr lang="fr-FR" sz="2000" b="0" strike="noStrike" spc="-1">
                <a:solidFill>
                  <a:srgbClr val="00284B"/>
                </a:solidFill>
                <a:uFill>
                  <a:solidFill>
                    <a:srgbClr val="FFFFFF"/>
                  </a:solidFill>
                </a:uFill>
                <a:latin typeface="Verdana"/>
              </a:rPr>
              <a:t>Deuxième niveau</a:t>
            </a:r>
          </a:p>
          <a:p>
            <a:pPr marL="1143000" lvl="2" indent="-228240">
              <a:lnSpc>
                <a:spcPct val="100000"/>
              </a:lnSpc>
              <a:buClr>
                <a:srgbClr val="00284B"/>
              </a:buClr>
              <a:buFont typeface="Arial"/>
              <a:buChar char="•"/>
            </a:pPr>
            <a:r>
              <a:rPr lang="fr-FR" sz="1800" b="0" strike="noStrike" spc="-1">
                <a:solidFill>
                  <a:srgbClr val="00284B"/>
                </a:solidFill>
                <a:uFill>
                  <a:solidFill>
                    <a:srgbClr val="FFFFFF"/>
                  </a:solidFill>
                </a:uFill>
                <a:latin typeface="Verdana"/>
              </a:rPr>
              <a:t>Troisième niveau</a:t>
            </a:r>
            <a:endParaRPr lang="fr-FR" sz="2000" b="0" strike="noStrike" spc="-1">
              <a:solidFill>
                <a:srgbClr val="00284B"/>
              </a:solidFill>
              <a:uFill>
                <a:solidFill>
                  <a:srgbClr val="FFFFFF"/>
                </a:solidFill>
              </a:uFill>
              <a:latin typeface="Verdana"/>
            </a:endParaRPr>
          </a:p>
          <a:p>
            <a:pPr marL="1600200" lvl="3" indent="-228240">
              <a:lnSpc>
                <a:spcPct val="100000"/>
              </a:lnSpc>
              <a:buClr>
                <a:srgbClr val="00284B"/>
              </a:buClr>
              <a:buFont typeface="Arial"/>
              <a:buChar char="–"/>
            </a:pPr>
            <a:r>
              <a:rPr lang="fr-FR" sz="1600" b="0" strike="noStrike" spc="-1">
                <a:solidFill>
                  <a:srgbClr val="00284B"/>
                </a:solidFill>
                <a:uFill>
                  <a:solidFill>
                    <a:srgbClr val="FFFFFF"/>
                  </a:solidFill>
                </a:uFill>
                <a:latin typeface="Verdana"/>
              </a:rPr>
              <a:t>Quatrième niveau</a:t>
            </a:r>
            <a:endParaRPr lang="fr-FR" sz="2000" b="0" strike="noStrike" spc="-1">
              <a:solidFill>
                <a:srgbClr val="00284B"/>
              </a:solidFill>
              <a:uFill>
                <a:solidFill>
                  <a:srgbClr val="FFFFFF"/>
                </a:solidFill>
              </a:uFill>
              <a:latin typeface="Verdana"/>
            </a:endParaRPr>
          </a:p>
          <a:p>
            <a:pPr marL="2057400" lvl="4" indent="-228240">
              <a:lnSpc>
                <a:spcPct val="100000"/>
              </a:lnSpc>
              <a:buClr>
                <a:srgbClr val="00284B"/>
              </a:buClr>
              <a:buFont typeface="Arial"/>
              <a:buChar char="»"/>
            </a:pPr>
            <a:r>
              <a:rPr lang="fr-FR" sz="1400" b="0" strike="noStrike" spc="-1">
                <a:solidFill>
                  <a:srgbClr val="00284B"/>
                </a:solidFill>
                <a:uFill>
                  <a:solidFill>
                    <a:srgbClr val="FFFFFF"/>
                  </a:solidFill>
                </a:uFill>
                <a:latin typeface="Verdana"/>
              </a:rPr>
              <a:t>Cinquième niveau</a:t>
            </a:r>
            <a:endParaRPr lang="fr-FR" sz="2000" b="0" strike="noStrike" spc="-1">
              <a:solidFill>
                <a:srgbClr val="00284B"/>
              </a:solidFill>
              <a:uFill>
                <a:solidFill>
                  <a:srgbClr val="FFFFFF"/>
                </a:solidFill>
              </a:uFill>
              <a:latin typeface="Verdana"/>
            </a:endParaRPr>
          </a:p>
        </p:txBody>
      </p:sp>
      <p:pic>
        <p:nvPicPr>
          <p:cNvPr id="43" name="Image 9"/>
          <p:cNvPicPr/>
          <p:nvPr/>
        </p:nvPicPr>
        <p:blipFill>
          <a:blip r:embed="rId15"/>
          <a:srcRect l="9366" t="70504" r="9976"/>
          <a:stretch/>
        </p:blipFill>
        <p:spPr>
          <a:xfrm>
            <a:off x="323640" y="713520"/>
            <a:ext cx="8496720" cy="410760"/>
          </a:xfrm>
          <a:prstGeom prst="rect">
            <a:avLst/>
          </a:prstGeom>
          <a:ln>
            <a:noFill/>
          </a:ln>
        </p:spPr>
      </p:pic>
      <p:pic>
        <p:nvPicPr>
          <p:cNvPr id="44" name="Image 20"/>
          <p:cNvPicPr/>
          <p:nvPr/>
        </p:nvPicPr>
        <p:blipFill>
          <a:blip r:embed="rId16"/>
          <a:srcRect b="33640"/>
          <a:stretch/>
        </p:blipFill>
        <p:spPr>
          <a:xfrm>
            <a:off x="67680" y="5712840"/>
            <a:ext cx="9000720" cy="829440"/>
          </a:xfrm>
          <a:prstGeom prst="rect">
            <a:avLst/>
          </a:prstGeom>
          <a:ln>
            <a:noFill/>
          </a:ln>
        </p:spPr>
      </p:pic>
      <p:pic>
        <p:nvPicPr>
          <p:cNvPr id="45" name="Image 3"/>
          <p:cNvPicPr/>
          <p:nvPr/>
        </p:nvPicPr>
        <p:blipFill>
          <a:blip r:embed="rId17"/>
          <a:stretch/>
        </p:blipFill>
        <p:spPr>
          <a:xfrm>
            <a:off x="2315520" y="6272280"/>
            <a:ext cx="4505040" cy="133920"/>
          </a:xfrm>
          <a:prstGeom prst="rect">
            <a:avLst/>
          </a:prstGeom>
          <a:ln>
            <a:noFill/>
          </a:ln>
        </p:spPr>
      </p:pic>
      <p:pic>
        <p:nvPicPr>
          <p:cNvPr id="46" name="Image 22"/>
          <p:cNvPicPr/>
          <p:nvPr/>
        </p:nvPicPr>
        <p:blipFill>
          <a:blip r:embed="rId18"/>
          <a:stretch/>
        </p:blipFill>
        <p:spPr>
          <a:xfrm>
            <a:off x="251640" y="188640"/>
            <a:ext cx="835920" cy="431640"/>
          </a:xfrm>
          <a:prstGeom prst="rect">
            <a:avLst/>
          </a:prstGeom>
          <a:ln>
            <a:noFill/>
          </a:ln>
        </p:spPr>
      </p:pic>
      <p:pic>
        <p:nvPicPr>
          <p:cNvPr id="47" name="Image 23"/>
          <p:cNvPicPr/>
          <p:nvPr/>
        </p:nvPicPr>
        <p:blipFill>
          <a:blip r:embed="rId19"/>
          <a:stretch/>
        </p:blipFill>
        <p:spPr>
          <a:xfrm>
            <a:off x="8388360" y="195120"/>
            <a:ext cx="419040" cy="419040"/>
          </a:xfrm>
          <a:prstGeom prst="rect">
            <a:avLst/>
          </a:prstGeom>
          <a:ln>
            <a:noFill/>
          </a:ln>
        </p:spPr>
      </p:pic>
      <p:sp>
        <p:nvSpPr>
          <p:cNvPr id="48" name="CustomShape 2"/>
          <p:cNvSpPr/>
          <p:nvPr/>
        </p:nvSpPr>
        <p:spPr>
          <a:xfrm>
            <a:off x="323640" y="6453360"/>
            <a:ext cx="8496720" cy="341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1000" b="0" strike="noStrike" spc="-1">
                <a:solidFill>
                  <a:srgbClr val="808080"/>
                </a:solidFill>
                <a:uFill>
                  <a:solidFill>
                    <a:srgbClr val="FFFFFF"/>
                  </a:solidFill>
                </a:uFill>
                <a:latin typeface="Verdana"/>
              </a:rPr>
              <a:t>neel.cnrs.fr</a:t>
            </a:r>
            <a:endParaRPr lang="fr-FR" sz="1800" b="0" strike="noStrike" spc="-1">
              <a:solidFill>
                <a:srgbClr val="000000"/>
              </a:solidFill>
              <a:uFill>
                <a:solidFill>
                  <a:srgbClr val="FFFFFF"/>
                </a:solidFill>
              </a:uFill>
              <a:latin typeface="Arial"/>
            </a:endParaRPr>
          </a:p>
        </p:txBody>
      </p:sp>
      <p:sp>
        <p:nvSpPr>
          <p:cNvPr id="49" name="CustomShape 3"/>
          <p:cNvSpPr/>
          <p:nvPr/>
        </p:nvSpPr>
        <p:spPr>
          <a:xfrm>
            <a:off x="8028360" y="6469560"/>
            <a:ext cx="816120" cy="341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fld id="{05261724-94AF-4AD3-A915-8A3B2D685C91}" type="slidenum">
              <a:rPr lang="fr-FR" sz="1000" b="0" strike="noStrike" spc="-1">
                <a:solidFill>
                  <a:srgbClr val="808080"/>
                </a:solidFill>
                <a:uFill>
                  <a:solidFill>
                    <a:srgbClr val="FFFFFF"/>
                  </a:solidFill>
                </a:uFill>
                <a:latin typeface="Verdana"/>
              </a:rPr>
              <a:t>‹#›</a:t>
            </a:fld>
            <a:endParaRPr lang="fr-FR" sz="1800" b="0" strike="noStrike" spc="-1">
              <a:solidFill>
                <a:srgbClr val="000000"/>
              </a:solidFill>
              <a:uFill>
                <a:solidFill>
                  <a:srgbClr val="FFFFFF"/>
                </a:solidFill>
              </a:uFill>
              <a:latin typeface="Arial"/>
            </a:endParaRPr>
          </a:p>
        </p:txBody>
      </p:sp>
      <p:sp>
        <p:nvSpPr>
          <p:cNvPr id="50" name="PlaceHolder 4"/>
          <p:cNvSpPr>
            <a:spLocks noGrp="1"/>
          </p:cNvSpPr>
          <p:nvPr>
            <p:ph type="title"/>
          </p:nvPr>
        </p:nvSpPr>
        <p:spPr>
          <a:xfrm>
            <a:off x="457200" y="273600"/>
            <a:ext cx="8229240" cy="1144800"/>
          </a:xfrm>
          <a:prstGeom prst="rect">
            <a:avLst/>
          </a:prstGeom>
        </p:spPr>
        <p:txBody>
          <a:bodyPr lIns="0" tIns="0" rIns="0" bIns="0" anchor="ctr"/>
          <a:lstStyle/>
          <a:p>
            <a:r>
              <a:rPr lang="fr-FR" sz="1800" b="0" strike="noStrike" spc="-1">
                <a:solidFill>
                  <a:srgbClr val="00284B"/>
                </a:solidFill>
                <a:uFill>
                  <a:solidFill>
                    <a:srgbClr val="FFFFFF"/>
                  </a:solidFill>
                </a:uFill>
                <a:latin typeface="Verdana"/>
              </a:rPr>
              <a:t>Cliquez pour éditer le format du texte-titre</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5" name="PlaceHolder 1"/>
          <p:cNvSpPr>
            <a:spLocks noGrp="1"/>
          </p:cNvSpPr>
          <p:nvPr>
            <p:ph type="title"/>
          </p:nvPr>
        </p:nvSpPr>
        <p:spPr>
          <a:xfrm>
            <a:off x="457200" y="273600"/>
            <a:ext cx="8229240" cy="1144800"/>
          </a:xfrm>
          <a:prstGeom prst="rect">
            <a:avLst/>
          </a:prstGeom>
        </p:spPr>
        <p:txBody>
          <a:bodyPr lIns="0" tIns="0" rIns="0" bIns="0" anchor="ctr"/>
          <a:lstStyle/>
          <a:p>
            <a:r>
              <a:rPr lang="fr-FR" sz="1800" b="0" strike="noStrike" spc="-1">
                <a:solidFill>
                  <a:srgbClr val="00284B"/>
                </a:solidFill>
                <a:uFill>
                  <a:solidFill>
                    <a:srgbClr val="FFFFFF"/>
                  </a:solidFill>
                </a:uFill>
                <a:latin typeface="Verdana"/>
              </a:rPr>
              <a:t>Cliquez pour éditer le format du texte-titre</a:t>
            </a:r>
          </a:p>
        </p:txBody>
      </p:sp>
      <p:sp>
        <p:nvSpPr>
          <p:cNvPr id="86" name="PlaceHolder 2"/>
          <p:cNvSpPr>
            <a:spLocks noGrp="1"/>
          </p:cNvSpPr>
          <p:nvPr>
            <p:ph type="body"/>
          </p:nvPr>
        </p:nvSpPr>
        <p:spPr>
          <a:xfrm>
            <a:off x="457200" y="1604520"/>
            <a:ext cx="8229240" cy="3977280"/>
          </a:xfrm>
          <a:prstGeom prst="rect">
            <a:avLst/>
          </a:prstGeom>
        </p:spPr>
        <p:txBody>
          <a:bodyPr lIns="0" tIns="0" rIns="0" bIns="0"/>
          <a:lstStyle/>
          <a:p>
            <a:pPr marL="432000" indent="-324000">
              <a:buClr>
                <a:srgbClr val="000000"/>
              </a:buClr>
              <a:buSzPct val="45000"/>
              <a:buFont typeface="Wingdings" charset="2"/>
              <a:buChar char=""/>
            </a:pPr>
            <a:r>
              <a:rPr lang="fr-FR" sz="3200" b="0" strike="noStrike" spc="-1">
                <a:solidFill>
                  <a:srgbClr val="00284B"/>
                </a:solidFill>
                <a:uFill>
                  <a:solidFill>
                    <a:srgbClr val="FFFFFF"/>
                  </a:solidFill>
                </a:uFill>
                <a:latin typeface="Verdana"/>
              </a:rPr>
              <a:t>Cliquez pour éditer le format du plan de texte</a:t>
            </a:r>
          </a:p>
          <a:p>
            <a:pPr marL="864000" lvl="1" indent="-324000">
              <a:buClr>
                <a:srgbClr val="000000"/>
              </a:buClr>
              <a:buSzPct val="75000"/>
              <a:buFont typeface="Symbol" charset="2"/>
              <a:buChar char=""/>
            </a:pPr>
            <a:r>
              <a:rPr lang="fr-FR" sz="2400" b="0" strike="noStrike" spc="-1">
                <a:solidFill>
                  <a:srgbClr val="00284B"/>
                </a:solidFill>
                <a:uFill>
                  <a:solidFill>
                    <a:srgbClr val="FFFFFF"/>
                  </a:solidFill>
                </a:uFill>
                <a:latin typeface="Verdana"/>
              </a:rPr>
              <a:t>Second niveau de plan</a:t>
            </a:r>
          </a:p>
          <a:p>
            <a:pPr marL="1296000" lvl="2" indent="-288000">
              <a:buClr>
                <a:srgbClr val="000000"/>
              </a:buClr>
              <a:buSzPct val="45000"/>
              <a:buFont typeface="Wingdings" charset="2"/>
              <a:buChar char=""/>
            </a:pPr>
            <a:r>
              <a:rPr lang="fr-FR" sz="2000" b="0" strike="noStrike" spc="-1">
                <a:solidFill>
                  <a:srgbClr val="00284B"/>
                </a:solidFill>
                <a:uFill>
                  <a:solidFill>
                    <a:srgbClr val="FFFFFF"/>
                  </a:solidFill>
                </a:uFill>
                <a:latin typeface="Verdana"/>
              </a:rPr>
              <a:t>Troisième niveau de plan</a:t>
            </a:r>
          </a:p>
          <a:p>
            <a:pPr marL="1728000" lvl="3" indent="-216000">
              <a:buClr>
                <a:srgbClr val="000000"/>
              </a:buClr>
              <a:buSzPct val="75000"/>
              <a:buFont typeface="Symbol" charset="2"/>
              <a:buChar char=""/>
            </a:pPr>
            <a:r>
              <a:rPr lang="fr-FR" sz="2000" b="0" strike="noStrike" spc="-1">
                <a:solidFill>
                  <a:srgbClr val="00284B"/>
                </a:solidFill>
                <a:uFill>
                  <a:solidFill>
                    <a:srgbClr val="FFFFFF"/>
                  </a:solidFill>
                </a:uFill>
                <a:latin typeface="Verdana"/>
              </a:rPr>
              <a:t>Quatrième niveau de plan</a:t>
            </a:r>
          </a:p>
          <a:p>
            <a:pPr marL="2160000" lvl="4" indent="-216000">
              <a:buClr>
                <a:srgbClr val="000000"/>
              </a:buClr>
              <a:buSzPct val="45000"/>
              <a:buFont typeface="Wingdings" charset="2"/>
              <a:buChar char=""/>
            </a:pPr>
            <a:r>
              <a:rPr lang="fr-FR" sz="2000" b="0" strike="noStrike" spc="-1">
                <a:solidFill>
                  <a:srgbClr val="00284B"/>
                </a:solidFill>
                <a:uFill>
                  <a:solidFill>
                    <a:srgbClr val="FFFFFF"/>
                  </a:solidFill>
                </a:uFill>
                <a:latin typeface="Verdana"/>
              </a:rPr>
              <a:t>Cinquième niveau de plan</a:t>
            </a:r>
          </a:p>
          <a:p>
            <a:pPr marL="2592000" lvl="5" indent="-216000">
              <a:buClr>
                <a:srgbClr val="000000"/>
              </a:buClr>
              <a:buSzPct val="45000"/>
              <a:buFont typeface="Wingdings" charset="2"/>
              <a:buChar char=""/>
            </a:pPr>
            <a:r>
              <a:rPr lang="fr-FR" sz="2000" b="0" strike="noStrike" spc="-1">
                <a:solidFill>
                  <a:srgbClr val="00284B"/>
                </a:solidFill>
                <a:uFill>
                  <a:solidFill>
                    <a:srgbClr val="FFFFFF"/>
                  </a:solidFill>
                </a:uFill>
                <a:latin typeface="Verdana"/>
              </a:rPr>
              <a:t>Sixième niveau de plan</a:t>
            </a:r>
          </a:p>
          <a:p>
            <a:pPr marL="3024000" lvl="6" indent="-216000">
              <a:buClr>
                <a:srgbClr val="000000"/>
              </a:buClr>
              <a:buSzPct val="45000"/>
              <a:buFont typeface="Wingdings" charset="2"/>
              <a:buChar char=""/>
            </a:pPr>
            <a:r>
              <a:rPr lang="fr-FR" sz="2000" b="0" strike="noStrike" spc="-1">
                <a:solidFill>
                  <a:srgbClr val="00284B"/>
                </a:solidFill>
                <a:uFill>
                  <a:solidFill>
                    <a:srgbClr val="FFFFFF"/>
                  </a:solidFill>
                </a:uFill>
                <a:latin typeface="Verdana"/>
              </a:rPr>
              <a:t>Septième niveau de plan</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 name="PlaceHolder 1"/>
          <p:cNvSpPr>
            <a:spLocks noGrp="1"/>
          </p:cNvSpPr>
          <p:nvPr>
            <p:ph type="title"/>
          </p:nvPr>
        </p:nvSpPr>
        <p:spPr>
          <a:xfrm>
            <a:off x="457200" y="273600"/>
            <a:ext cx="8229240" cy="1144800"/>
          </a:xfrm>
          <a:prstGeom prst="rect">
            <a:avLst/>
          </a:prstGeom>
        </p:spPr>
        <p:txBody>
          <a:bodyPr lIns="0" tIns="0" rIns="0" bIns="0" anchor="ctr"/>
          <a:lstStyle/>
          <a:p>
            <a:r>
              <a:rPr lang="fr-FR" sz="1800" b="0" strike="noStrike" spc="-1">
                <a:solidFill>
                  <a:srgbClr val="00284B"/>
                </a:solidFill>
                <a:uFill>
                  <a:solidFill>
                    <a:srgbClr val="FFFFFF"/>
                  </a:solidFill>
                </a:uFill>
                <a:latin typeface="Verdana"/>
              </a:rPr>
              <a:t>Cliquez pour éditer le format du texte-titre</a:t>
            </a:r>
          </a:p>
        </p:txBody>
      </p:sp>
      <p:sp>
        <p:nvSpPr>
          <p:cNvPr id="122" name="PlaceHolder 2"/>
          <p:cNvSpPr>
            <a:spLocks noGrp="1"/>
          </p:cNvSpPr>
          <p:nvPr>
            <p:ph type="body"/>
          </p:nvPr>
        </p:nvSpPr>
        <p:spPr>
          <a:xfrm>
            <a:off x="457200" y="1604520"/>
            <a:ext cx="8229240" cy="3977280"/>
          </a:xfrm>
          <a:prstGeom prst="rect">
            <a:avLst/>
          </a:prstGeom>
        </p:spPr>
        <p:txBody>
          <a:bodyPr lIns="0" tIns="0" rIns="0" bIns="0"/>
          <a:lstStyle/>
          <a:p>
            <a:pPr marL="432000" indent="-324000">
              <a:buClr>
                <a:srgbClr val="000000"/>
              </a:buClr>
              <a:buSzPct val="45000"/>
              <a:buFont typeface="Wingdings" charset="2"/>
              <a:buChar char=""/>
            </a:pPr>
            <a:r>
              <a:rPr lang="fr-FR" sz="3200" b="0" strike="noStrike" spc="-1">
                <a:solidFill>
                  <a:srgbClr val="00284B"/>
                </a:solidFill>
                <a:uFill>
                  <a:solidFill>
                    <a:srgbClr val="FFFFFF"/>
                  </a:solidFill>
                </a:uFill>
                <a:latin typeface="Verdana"/>
              </a:rPr>
              <a:t>Cliquez pour éditer le format du plan de texte</a:t>
            </a:r>
          </a:p>
          <a:p>
            <a:pPr marL="864000" lvl="1" indent="-324000">
              <a:buClr>
                <a:srgbClr val="000000"/>
              </a:buClr>
              <a:buSzPct val="75000"/>
              <a:buFont typeface="Symbol" charset="2"/>
              <a:buChar char=""/>
            </a:pPr>
            <a:r>
              <a:rPr lang="fr-FR" sz="2400" b="0" strike="noStrike" spc="-1">
                <a:solidFill>
                  <a:srgbClr val="00284B"/>
                </a:solidFill>
                <a:uFill>
                  <a:solidFill>
                    <a:srgbClr val="FFFFFF"/>
                  </a:solidFill>
                </a:uFill>
                <a:latin typeface="Verdana"/>
              </a:rPr>
              <a:t>Second niveau de plan</a:t>
            </a:r>
          </a:p>
          <a:p>
            <a:pPr marL="1296000" lvl="2" indent="-288000">
              <a:buClr>
                <a:srgbClr val="000000"/>
              </a:buClr>
              <a:buSzPct val="45000"/>
              <a:buFont typeface="Wingdings" charset="2"/>
              <a:buChar char=""/>
            </a:pPr>
            <a:r>
              <a:rPr lang="fr-FR" sz="2000" b="0" strike="noStrike" spc="-1">
                <a:solidFill>
                  <a:srgbClr val="00284B"/>
                </a:solidFill>
                <a:uFill>
                  <a:solidFill>
                    <a:srgbClr val="FFFFFF"/>
                  </a:solidFill>
                </a:uFill>
                <a:latin typeface="Verdana"/>
              </a:rPr>
              <a:t>Troisième niveau de plan</a:t>
            </a:r>
          </a:p>
          <a:p>
            <a:pPr marL="1728000" lvl="3" indent="-216000">
              <a:buClr>
                <a:srgbClr val="000000"/>
              </a:buClr>
              <a:buSzPct val="75000"/>
              <a:buFont typeface="Symbol" charset="2"/>
              <a:buChar char=""/>
            </a:pPr>
            <a:r>
              <a:rPr lang="fr-FR" sz="2000" b="0" strike="noStrike" spc="-1">
                <a:solidFill>
                  <a:srgbClr val="00284B"/>
                </a:solidFill>
                <a:uFill>
                  <a:solidFill>
                    <a:srgbClr val="FFFFFF"/>
                  </a:solidFill>
                </a:uFill>
                <a:latin typeface="Verdana"/>
              </a:rPr>
              <a:t>Quatrième niveau de plan</a:t>
            </a:r>
          </a:p>
          <a:p>
            <a:pPr marL="2160000" lvl="4" indent="-216000">
              <a:buClr>
                <a:srgbClr val="000000"/>
              </a:buClr>
              <a:buSzPct val="45000"/>
              <a:buFont typeface="Wingdings" charset="2"/>
              <a:buChar char=""/>
            </a:pPr>
            <a:r>
              <a:rPr lang="fr-FR" sz="2000" b="0" strike="noStrike" spc="-1">
                <a:solidFill>
                  <a:srgbClr val="00284B"/>
                </a:solidFill>
                <a:uFill>
                  <a:solidFill>
                    <a:srgbClr val="FFFFFF"/>
                  </a:solidFill>
                </a:uFill>
                <a:latin typeface="Verdana"/>
              </a:rPr>
              <a:t>Cinquième niveau de plan</a:t>
            </a:r>
          </a:p>
          <a:p>
            <a:pPr marL="2592000" lvl="5" indent="-216000">
              <a:buClr>
                <a:srgbClr val="000000"/>
              </a:buClr>
              <a:buSzPct val="45000"/>
              <a:buFont typeface="Wingdings" charset="2"/>
              <a:buChar char=""/>
            </a:pPr>
            <a:r>
              <a:rPr lang="fr-FR" sz="2000" b="0" strike="noStrike" spc="-1">
                <a:solidFill>
                  <a:srgbClr val="00284B"/>
                </a:solidFill>
                <a:uFill>
                  <a:solidFill>
                    <a:srgbClr val="FFFFFF"/>
                  </a:solidFill>
                </a:uFill>
                <a:latin typeface="Verdana"/>
              </a:rPr>
              <a:t>Sixième niveau de plan</a:t>
            </a:r>
          </a:p>
          <a:p>
            <a:pPr marL="3024000" lvl="6" indent="-216000">
              <a:buClr>
                <a:srgbClr val="000000"/>
              </a:buClr>
              <a:buSzPct val="45000"/>
              <a:buFont typeface="Wingdings" charset="2"/>
              <a:buChar char=""/>
            </a:pPr>
            <a:r>
              <a:rPr lang="fr-FR" sz="2000" b="0" strike="noStrike" spc="-1">
                <a:solidFill>
                  <a:srgbClr val="00284B"/>
                </a:solidFill>
                <a:uFill>
                  <a:solidFill>
                    <a:srgbClr val="FFFFFF"/>
                  </a:solidFill>
                </a:uFill>
                <a:latin typeface="Verdana"/>
              </a:rPr>
              <a:t>Septième niveau de plan</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sp>
        <p:nvSpPr>
          <p:cNvPr id="157" name="PlaceHolder 1"/>
          <p:cNvSpPr>
            <a:spLocks noGrp="1"/>
          </p:cNvSpPr>
          <p:nvPr>
            <p:ph type="title"/>
          </p:nvPr>
        </p:nvSpPr>
        <p:spPr>
          <a:xfrm>
            <a:off x="1115640" y="44640"/>
            <a:ext cx="6696360" cy="719640"/>
          </a:xfrm>
          <a:prstGeom prst="rect">
            <a:avLst/>
          </a:prstGeom>
        </p:spPr>
        <p:txBody>
          <a:bodyPr lIns="90000" tIns="45000" rIns="90000" bIns="45000"/>
          <a:lstStyle/>
          <a:p>
            <a:pPr algn="ctr">
              <a:lnSpc>
                <a:spcPct val="100000"/>
              </a:lnSpc>
            </a:pPr>
            <a:r>
              <a:rPr lang="fr-FR" sz="2000" b="0" strike="noStrike" spc="-1">
                <a:solidFill>
                  <a:srgbClr val="FFFFFF"/>
                </a:solidFill>
                <a:uFill>
                  <a:solidFill>
                    <a:srgbClr val="FFFFFF"/>
                  </a:solidFill>
                </a:uFill>
                <a:latin typeface="Myriad Pro"/>
              </a:rPr>
              <a:t>Cliquez pour modifier le style du titre</a:t>
            </a:r>
            <a:endParaRPr lang="fr-FR" sz="1800" b="0" strike="noStrike" spc="-1">
              <a:solidFill>
                <a:srgbClr val="00284B"/>
              </a:solidFill>
              <a:uFill>
                <a:solidFill>
                  <a:srgbClr val="FFFFFF"/>
                </a:solidFill>
              </a:uFill>
              <a:latin typeface="Verdana"/>
            </a:endParaRPr>
          </a:p>
        </p:txBody>
      </p:sp>
      <p:sp>
        <p:nvSpPr>
          <p:cNvPr id="158" name="PlaceHolder 2"/>
          <p:cNvSpPr>
            <a:spLocks noGrp="1"/>
          </p:cNvSpPr>
          <p:nvPr>
            <p:ph type="dt"/>
          </p:nvPr>
        </p:nvSpPr>
        <p:spPr>
          <a:xfrm>
            <a:off x="457200" y="6525360"/>
            <a:ext cx="2133360" cy="364680"/>
          </a:xfrm>
          <a:prstGeom prst="rect">
            <a:avLst/>
          </a:prstGeom>
        </p:spPr>
        <p:txBody>
          <a:bodyPr lIns="90000" tIns="45000" rIns="90000" bIns="45000"/>
          <a:lstStyle/>
          <a:p>
            <a:pPr>
              <a:lnSpc>
                <a:spcPct val="100000"/>
              </a:lnSpc>
            </a:pPr>
            <a:r>
              <a:rPr lang="fr-FR" sz="1800" b="0" strike="noStrike" spc="-1">
                <a:solidFill>
                  <a:srgbClr val="00284B"/>
                </a:solidFill>
                <a:uFill>
                  <a:solidFill>
                    <a:srgbClr val="FFFFFF"/>
                  </a:solidFill>
                </a:uFill>
                <a:latin typeface="Verdana"/>
              </a:rPr>
              <a:t>10/11/2016</a:t>
            </a:r>
            <a:endParaRPr lang="fr-FR" sz="1400" b="0" strike="noStrike" spc="-1">
              <a:solidFill>
                <a:srgbClr val="000000"/>
              </a:solidFill>
              <a:uFill>
                <a:solidFill>
                  <a:srgbClr val="FFFFFF"/>
                </a:solidFill>
              </a:uFill>
              <a:latin typeface="Times New Roman"/>
            </a:endParaRPr>
          </a:p>
        </p:txBody>
      </p:sp>
      <p:sp>
        <p:nvSpPr>
          <p:cNvPr id="159" name="PlaceHolder 3"/>
          <p:cNvSpPr>
            <a:spLocks noGrp="1"/>
          </p:cNvSpPr>
          <p:nvPr>
            <p:ph type="ftr"/>
          </p:nvPr>
        </p:nvSpPr>
        <p:spPr>
          <a:xfrm>
            <a:off x="3124080" y="6525360"/>
            <a:ext cx="2895120" cy="364680"/>
          </a:xfrm>
          <a:prstGeom prst="rect">
            <a:avLst/>
          </a:prstGeom>
        </p:spPr>
        <p:txBody>
          <a:bodyPr lIns="90000" tIns="45000" rIns="90000" bIns="45000"/>
          <a:lstStyle/>
          <a:p>
            <a:pPr>
              <a:lnSpc>
                <a:spcPct val="100000"/>
              </a:lnSpc>
            </a:pPr>
            <a:r>
              <a:rPr lang="fr-FR" sz="1800" b="0" strike="noStrike" spc="-1">
                <a:solidFill>
                  <a:srgbClr val="00284B"/>
                </a:solidFill>
                <a:uFill>
                  <a:solidFill>
                    <a:srgbClr val="FFFFFF"/>
                  </a:solidFill>
                </a:uFill>
                <a:latin typeface="Verdana"/>
              </a:rPr>
              <a:t>neel.cnrs.fr</a:t>
            </a:r>
            <a:endParaRPr lang="fr-FR" sz="1400" b="0" strike="noStrike" spc="-1">
              <a:solidFill>
                <a:srgbClr val="000000"/>
              </a:solidFill>
              <a:uFill>
                <a:solidFill>
                  <a:srgbClr val="FFFFFF"/>
                </a:solidFill>
              </a:uFill>
              <a:latin typeface="Times New Roman"/>
            </a:endParaRPr>
          </a:p>
        </p:txBody>
      </p:sp>
      <p:sp>
        <p:nvSpPr>
          <p:cNvPr id="160" name="PlaceHolder 4"/>
          <p:cNvSpPr>
            <a:spLocks noGrp="1"/>
          </p:cNvSpPr>
          <p:nvPr>
            <p:ph type="sldNum"/>
          </p:nvPr>
        </p:nvSpPr>
        <p:spPr>
          <a:xfrm>
            <a:off x="7010280" y="6550200"/>
            <a:ext cx="2133360" cy="364680"/>
          </a:xfrm>
          <a:prstGeom prst="rect">
            <a:avLst/>
          </a:prstGeom>
        </p:spPr>
        <p:txBody>
          <a:bodyPr lIns="90000" tIns="45000" rIns="90000" bIns="45000"/>
          <a:lstStyle/>
          <a:p>
            <a:pPr>
              <a:lnSpc>
                <a:spcPct val="100000"/>
              </a:lnSpc>
            </a:pPr>
            <a:fld id="{A67D6EE8-E5D5-424B-B36A-1318C814F50A}" type="slidenum">
              <a:rPr lang="fr-FR" sz="1800" b="0" strike="noStrike" spc="-1">
                <a:solidFill>
                  <a:srgbClr val="00284B"/>
                </a:solidFill>
                <a:uFill>
                  <a:solidFill>
                    <a:srgbClr val="FFFFFF"/>
                  </a:solidFill>
                </a:uFill>
                <a:latin typeface="Verdana"/>
              </a:rPr>
              <a:t>‹#›</a:t>
            </a:fld>
            <a:endParaRPr lang="fr-FR" sz="1400" b="0" strike="noStrike" spc="-1">
              <a:solidFill>
                <a:srgbClr val="000000"/>
              </a:solidFill>
              <a:uFill>
                <a:solidFill>
                  <a:srgbClr val="FFFFFF"/>
                </a:solidFill>
              </a:uFill>
              <a:latin typeface="Times New Roman"/>
            </a:endParaRPr>
          </a:p>
        </p:txBody>
      </p:sp>
      <p:pic>
        <p:nvPicPr>
          <p:cNvPr id="161" name="Image 5"/>
          <p:cNvPicPr/>
          <p:nvPr/>
        </p:nvPicPr>
        <p:blipFill>
          <a:blip r:embed="rId15"/>
          <a:stretch/>
        </p:blipFill>
        <p:spPr>
          <a:xfrm>
            <a:off x="7884360" y="116640"/>
            <a:ext cx="1056240" cy="545400"/>
          </a:xfrm>
          <a:prstGeom prst="rect">
            <a:avLst/>
          </a:prstGeom>
          <a:ln>
            <a:noFill/>
          </a:ln>
        </p:spPr>
      </p:pic>
      <p:pic>
        <p:nvPicPr>
          <p:cNvPr id="162" name="Image 6"/>
          <p:cNvPicPr/>
          <p:nvPr/>
        </p:nvPicPr>
        <p:blipFill>
          <a:blip r:embed="rId16"/>
          <a:stretch/>
        </p:blipFill>
        <p:spPr>
          <a:xfrm>
            <a:off x="107640" y="196560"/>
            <a:ext cx="424080" cy="424080"/>
          </a:xfrm>
          <a:prstGeom prst="rect">
            <a:avLst/>
          </a:prstGeom>
          <a:ln>
            <a:noFill/>
          </a:ln>
        </p:spPr>
      </p:pic>
      <p:pic>
        <p:nvPicPr>
          <p:cNvPr id="163" name="Image 7"/>
          <p:cNvPicPr/>
          <p:nvPr/>
        </p:nvPicPr>
        <p:blipFill>
          <a:blip r:embed="rId17"/>
          <a:stretch/>
        </p:blipFill>
        <p:spPr>
          <a:xfrm>
            <a:off x="611640" y="188640"/>
            <a:ext cx="431640" cy="424080"/>
          </a:xfrm>
          <a:prstGeom prst="rect">
            <a:avLst/>
          </a:prstGeom>
          <a:ln>
            <a:noFill/>
          </a:ln>
        </p:spPr>
      </p:pic>
      <p:sp>
        <p:nvSpPr>
          <p:cNvPr id="164" name="PlaceHolder 5"/>
          <p:cNvSpPr>
            <a:spLocks noGrp="1"/>
          </p:cNvSpPr>
          <p:nvPr>
            <p:ph type="body"/>
          </p:nvPr>
        </p:nvSpPr>
        <p:spPr>
          <a:xfrm>
            <a:off x="457200" y="1604520"/>
            <a:ext cx="8229240" cy="3977280"/>
          </a:xfrm>
          <a:prstGeom prst="rect">
            <a:avLst/>
          </a:prstGeom>
        </p:spPr>
        <p:txBody>
          <a:bodyPr lIns="0" tIns="0" rIns="0" bIns="0"/>
          <a:lstStyle/>
          <a:p>
            <a:pPr marL="432000" indent="-324000">
              <a:buClr>
                <a:srgbClr val="000000"/>
              </a:buClr>
              <a:buSzPct val="45000"/>
              <a:buFont typeface="Wingdings" charset="2"/>
              <a:buChar char=""/>
            </a:pPr>
            <a:r>
              <a:rPr lang="fr-FR" sz="3200" b="0" strike="noStrike" spc="-1">
                <a:solidFill>
                  <a:srgbClr val="00284B"/>
                </a:solidFill>
                <a:uFill>
                  <a:solidFill>
                    <a:srgbClr val="FFFFFF"/>
                  </a:solidFill>
                </a:uFill>
                <a:latin typeface="Verdana"/>
              </a:rPr>
              <a:t>Cliquez pour éditer le format du plan de texte</a:t>
            </a:r>
          </a:p>
          <a:p>
            <a:pPr marL="864000" lvl="1" indent="-324000">
              <a:buClr>
                <a:srgbClr val="000000"/>
              </a:buClr>
              <a:buSzPct val="75000"/>
              <a:buFont typeface="Symbol" charset="2"/>
              <a:buChar char=""/>
            </a:pPr>
            <a:r>
              <a:rPr lang="fr-FR" sz="2400" b="0" strike="noStrike" spc="-1">
                <a:solidFill>
                  <a:srgbClr val="00284B"/>
                </a:solidFill>
                <a:uFill>
                  <a:solidFill>
                    <a:srgbClr val="FFFFFF"/>
                  </a:solidFill>
                </a:uFill>
                <a:latin typeface="Verdana"/>
              </a:rPr>
              <a:t>Second niveau de plan</a:t>
            </a:r>
          </a:p>
          <a:p>
            <a:pPr marL="1296000" lvl="2" indent="-288000">
              <a:buClr>
                <a:srgbClr val="000000"/>
              </a:buClr>
              <a:buSzPct val="45000"/>
              <a:buFont typeface="Wingdings" charset="2"/>
              <a:buChar char=""/>
            </a:pPr>
            <a:r>
              <a:rPr lang="fr-FR" sz="2000" b="0" strike="noStrike" spc="-1">
                <a:solidFill>
                  <a:srgbClr val="00284B"/>
                </a:solidFill>
                <a:uFill>
                  <a:solidFill>
                    <a:srgbClr val="FFFFFF"/>
                  </a:solidFill>
                </a:uFill>
                <a:latin typeface="Verdana"/>
              </a:rPr>
              <a:t>Troisième niveau de plan</a:t>
            </a:r>
          </a:p>
          <a:p>
            <a:pPr marL="1728000" lvl="3" indent="-216000">
              <a:buClr>
                <a:srgbClr val="000000"/>
              </a:buClr>
              <a:buSzPct val="75000"/>
              <a:buFont typeface="Symbol" charset="2"/>
              <a:buChar char=""/>
            </a:pPr>
            <a:r>
              <a:rPr lang="fr-FR" sz="2000" b="0" strike="noStrike" spc="-1">
                <a:solidFill>
                  <a:srgbClr val="00284B"/>
                </a:solidFill>
                <a:uFill>
                  <a:solidFill>
                    <a:srgbClr val="FFFFFF"/>
                  </a:solidFill>
                </a:uFill>
                <a:latin typeface="Verdana"/>
              </a:rPr>
              <a:t>Quatrième niveau de plan</a:t>
            </a:r>
          </a:p>
          <a:p>
            <a:pPr marL="2160000" lvl="4" indent="-216000">
              <a:buClr>
                <a:srgbClr val="000000"/>
              </a:buClr>
              <a:buSzPct val="45000"/>
              <a:buFont typeface="Wingdings" charset="2"/>
              <a:buChar char=""/>
            </a:pPr>
            <a:r>
              <a:rPr lang="fr-FR" sz="2000" b="0" strike="noStrike" spc="-1">
                <a:solidFill>
                  <a:srgbClr val="00284B"/>
                </a:solidFill>
                <a:uFill>
                  <a:solidFill>
                    <a:srgbClr val="FFFFFF"/>
                  </a:solidFill>
                </a:uFill>
                <a:latin typeface="Verdana"/>
              </a:rPr>
              <a:t>Cinquième niveau de plan</a:t>
            </a:r>
          </a:p>
          <a:p>
            <a:pPr marL="2592000" lvl="5" indent="-216000">
              <a:buClr>
                <a:srgbClr val="000000"/>
              </a:buClr>
              <a:buSzPct val="45000"/>
              <a:buFont typeface="Wingdings" charset="2"/>
              <a:buChar char=""/>
            </a:pPr>
            <a:r>
              <a:rPr lang="fr-FR" sz="2000" b="0" strike="noStrike" spc="-1">
                <a:solidFill>
                  <a:srgbClr val="00284B"/>
                </a:solidFill>
                <a:uFill>
                  <a:solidFill>
                    <a:srgbClr val="FFFFFF"/>
                  </a:solidFill>
                </a:uFill>
                <a:latin typeface="Verdana"/>
              </a:rPr>
              <a:t>Sixième niveau de plan</a:t>
            </a:r>
          </a:p>
          <a:p>
            <a:pPr marL="3024000" lvl="6" indent="-216000">
              <a:buClr>
                <a:srgbClr val="000000"/>
              </a:buClr>
              <a:buSzPct val="45000"/>
              <a:buFont typeface="Wingdings" charset="2"/>
              <a:buChar char=""/>
            </a:pPr>
            <a:r>
              <a:rPr lang="fr-FR" sz="2000" b="0" strike="noStrike" spc="-1">
                <a:solidFill>
                  <a:srgbClr val="00284B"/>
                </a:solidFill>
                <a:uFill>
                  <a:solidFill>
                    <a:srgbClr val="FFFFFF"/>
                  </a:solidFill>
                </a:uFill>
                <a:latin typeface="Verdana"/>
              </a:rPr>
              <a:t>Septième niveau de plan</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9" name="Image 7"/>
          <p:cNvPicPr/>
          <p:nvPr/>
        </p:nvPicPr>
        <p:blipFill>
          <a:blip r:embed="rId14"/>
          <a:srcRect l="399" t="14056"/>
          <a:stretch/>
        </p:blipFill>
        <p:spPr>
          <a:xfrm>
            <a:off x="0" y="855360"/>
            <a:ext cx="9143640" cy="6026400"/>
          </a:xfrm>
          <a:prstGeom prst="rect">
            <a:avLst/>
          </a:prstGeom>
          <a:ln>
            <a:noFill/>
          </a:ln>
        </p:spPr>
      </p:pic>
      <p:pic>
        <p:nvPicPr>
          <p:cNvPr id="200" name="Image 8"/>
          <p:cNvPicPr/>
          <p:nvPr/>
        </p:nvPicPr>
        <p:blipFill>
          <a:blip r:embed="rId15"/>
          <a:stretch/>
        </p:blipFill>
        <p:spPr>
          <a:xfrm>
            <a:off x="251640" y="260640"/>
            <a:ext cx="835920" cy="431640"/>
          </a:xfrm>
          <a:prstGeom prst="rect">
            <a:avLst/>
          </a:prstGeom>
          <a:ln>
            <a:noFill/>
          </a:ln>
        </p:spPr>
      </p:pic>
      <p:pic>
        <p:nvPicPr>
          <p:cNvPr id="201" name="Image 9"/>
          <p:cNvPicPr/>
          <p:nvPr/>
        </p:nvPicPr>
        <p:blipFill>
          <a:blip r:embed="rId16"/>
          <a:stretch/>
        </p:blipFill>
        <p:spPr>
          <a:xfrm>
            <a:off x="8316360" y="332640"/>
            <a:ext cx="404280" cy="404280"/>
          </a:xfrm>
          <a:prstGeom prst="rect">
            <a:avLst/>
          </a:prstGeom>
          <a:ln>
            <a:noFill/>
          </a:ln>
        </p:spPr>
      </p:pic>
      <p:pic>
        <p:nvPicPr>
          <p:cNvPr id="202" name="Image 9"/>
          <p:cNvPicPr/>
          <p:nvPr/>
        </p:nvPicPr>
        <p:blipFill>
          <a:blip r:embed="rId17"/>
          <a:srcRect l="9366" t="70504" r="9976"/>
          <a:stretch/>
        </p:blipFill>
        <p:spPr>
          <a:xfrm>
            <a:off x="323640" y="713520"/>
            <a:ext cx="8496720" cy="410760"/>
          </a:xfrm>
          <a:prstGeom prst="rect">
            <a:avLst/>
          </a:prstGeom>
          <a:ln>
            <a:noFill/>
          </a:ln>
        </p:spPr>
      </p:pic>
      <p:sp>
        <p:nvSpPr>
          <p:cNvPr id="203" name="Line 1"/>
          <p:cNvSpPr/>
          <p:nvPr/>
        </p:nvSpPr>
        <p:spPr>
          <a:xfrm>
            <a:off x="323280" y="6381000"/>
            <a:ext cx="8497080" cy="360"/>
          </a:xfrm>
          <a:prstGeom prst="line">
            <a:avLst/>
          </a:prstGeom>
          <a:ln w="38160">
            <a:solidFill>
              <a:srgbClr val="8098A5"/>
            </a:solidFill>
            <a:miter/>
          </a:ln>
        </p:spPr>
        <p:style>
          <a:lnRef idx="2">
            <a:schemeClr val="accent1"/>
          </a:lnRef>
          <a:fillRef idx="0">
            <a:schemeClr val="accent1"/>
          </a:fillRef>
          <a:effectRef idx="1">
            <a:schemeClr val="accent1"/>
          </a:effectRef>
          <a:fontRef idx="minor"/>
        </p:style>
      </p:sp>
      <p:sp>
        <p:nvSpPr>
          <p:cNvPr id="204" name="CustomShape 2"/>
          <p:cNvSpPr/>
          <p:nvPr/>
        </p:nvSpPr>
        <p:spPr>
          <a:xfrm>
            <a:off x="2339640" y="6327000"/>
            <a:ext cx="107640" cy="107640"/>
          </a:xfrm>
          <a:prstGeom prst="ellipse">
            <a:avLst/>
          </a:prstGeom>
          <a:solidFill>
            <a:srgbClr val="0087C2"/>
          </a:solidFill>
          <a:ln w="12600">
            <a:solidFill>
              <a:srgbClr val="8098A5"/>
            </a:solidFill>
            <a:roun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05" name="CustomShape 3"/>
          <p:cNvSpPr/>
          <p:nvPr/>
        </p:nvSpPr>
        <p:spPr>
          <a:xfrm>
            <a:off x="3780000" y="6327000"/>
            <a:ext cx="107640" cy="107640"/>
          </a:xfrm>
          <a:prstGeom prst="ellipse">
            <a:avLst/>
          </a:prstGeom>
          <a:solidFill>
            <a:srgbClr val="7C153A"/>
          </a:solidFill>
          <a:ln w="12600">
            <a:solidFill>
              <a:srgbClr val="8098A5"/>
            </a:solidFill>
            <a:roun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06" name="CustomShape 4"/>
          <p:cNvSpPr/>
          <p:nvPr/>
        </p:nvSpPr>
        <p:spPr>
          <a:xfrm>
            <a:off x="5249520" y="6327000"/>
            <a:ext cx="107640" cy="107640"/>
          </a:xfrm>
          <a:prstGeom prst="ellipse">
            <a:avLst/>
          </a:prstGeom>
          <a:solidFill>
            <a:srgbClr val="C4A325"/>
          </a:solidFill>
          <a:ln w="12600">
            <a:solidFill>
              <a:srgbClr val="8098A5"/>
            </a:solidFill>
            <a:roun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07" name="CustomShape 5"/>
          <p:cNvSpPr/>
          <p:nvPr/>
        </p:nvSpPr>
        <p:spPr>
          <a:xfrm>
            <a:off x="6690600" y="6327000"/>
            <a:ext cx="107640" cy="107640"/>
          </a:xfrm>
          <a:prstGeom prst="ellipse">
            <a:avLst/>
          </a:prstGeom>
          <a:solidFill>
            <a:srgbClr val="3A4A55"/>
          </a:solidFill>
          <a:ln w="12600">
            <a:solidFill>
              <a:srgbClr val="8098A5"/>
            </a:solidFill>
            <a:roun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08" name="CustomShape 6"/>
          <p:cNvSpPr/>
          <p:nvPr/>
        </p:nvSpPr>
        <p:spPr>
          <a:xfrm>
            <a:off x="1115640" y="0"/>
            <a:ext cx="7128360" cy="836280"/>
          </a:xfrm>
          <a:prstGeom prst="rect">
            <a:avLst/>
          </a:prstGeom>
          <a:noFill/>
          <a:ln>
            <a:noFill/>
          </a:ln>
        </p:spPr>
        <p:style>
          <a:lnRef idx="0">
            <a:scrgbClr r="0" g="0" b="0"/>
          </a:lnRef>
          <a:fillRef idx="0">
            <a:scrgbClr r="0" g="0" b="0"/>
          </a:fillRef>
          <a:effectRef idx="0">
            <a:scrgbClr r="0" g="0" b="0"/>
          </a:effectRef>
          <a:fontRef idx="minor"/>
        </p:style>
      </p:sp>
      <p:sp>
        <p:nvSpPr>
          <p:cNvPr id="209" name="CustomShape 7"/>
          <p:cNvSpPr/>
          <p:nvPr/>
        </p:nvSpPr>
        <p:spPr>
          <a:xfrm>
            <a:off x="3276000" y="6404760"/>
            <a:ext cx="2376000" cy="341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1000" b="0" strike="noStrike" spc="-1">
                <a:solidFill>
                  <a:srgbClr val="898989"/>
                </a:solidFill>
                <a:uFill>
                  <a:solidFill>
                    <a:srgbClr val="FFFFFF"/>
                  </a:solidFill>
                </a:uFill>
                <a:latin typeface="Verdana"/>
              </a:rPr>
              <a:t>neel.cnrs.fr</a:t>
            </a:r>
            <a:endParaRPr lang="fr-FR" sz="1800" b="0" strike="noStrike" spc="-1">
              <a:solidFill>
                <a:srgbClr val="000000"/>
              </a:solidFill>
              <a:uFill>
                <a:solidFill>
                  <a:srgbClr val="FFFFFF"/>
                </a:solidFill>
              </a:uFill>
              <a:latin typeface="Arial"/>
            </a:endParaRPr>
          </a:p>
        </p:txBody>
      </p:sp>
      <p:sp>
        <p:nvSpPr>
          <p:cNvPr id="210" name="CustomShape 8"/>
          <p:cNvSpPr/>
          <p:nvPr/>
        </p:nvSpPr>
        <p:spPr>
          <a:xfrm>
            <a:off x="2339640" y="6327000"/>
            <a:ext cx="107640" cy="107640"/>
          </a:xfrm>
          <a:prstGeom prst="ellipse">
            <a:avLst/>
          </a:prstGeom>
          <a:solidFill>
            <a:srgbClr val="0087C2"/>
          </a:solidFill>
          <a:ln w="12600">
            <a:solidFill>
              <a:srgbClr val="8098A5"/>
            </a:solidFill>
            <a:roun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11" name="CustomShape 9"/>
          <p:cNvSpPr/>
          <p:nvPr/>
        </p:nvSpPr>
        <p:spPr>
          <a:xfrm>
            <a:off x="3780000" y="6327000"/>
            <a:ext cx="107640" cy="107640"/>
          </a:xfrm>
          <a:prstGeom prst="ellipse">
            <a:avLst/>
          </a:prstGeom>
          <a:solidFill>
            <a:srgbClr val="7C153A"/>
          </a:solidFill>
          <a:ln w="12600">
            <a:solidFill>
              <a:srgbClr val="8098A5"/>
            </a:solidFill>
            <a:roun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12" name="CustomShape 10"/>
          <p:cNvSpPr/>
          <p:nvPr/>
        </p:nvSpPr>
        <p:spPr>
          <a:xfrm>
            <a:off x="5249520" y="6327000"/>
            <a:ext cx="107640" cy="107640"/>
          </a:xfrm>
          <a:prstGeom prst="ellipse">
            <a:avLst/>
          </a:prstGeom>
          <a:solidFill>
            <a:srgbClr val="C4A325"/>
          </a:solidFill>
          <a:ln w="12600">
            <a:solidFill>
              <a:srgbClr val="8098A5"/>
            </a:solidFill>
            <a:roun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13" name="CustomShape 11"/>
          <p:cNvSpPr/>
          <p:nvPr/>
        </p:nvSpPr>
        <p:spPr>
          <a:xfrm>
            <a:off x="6690600" y="6327000"/>
            <a:ext cx="107640" cy="107640"/>
          </a:xfrm>
          <a:prstGeom prst="ellipse">
            <a:avLst/>
          </a:prstGeom>
          <a:solidFill>
            <a:srgbClr val="3A4A55"/>
          </a:solidFill>
          <a:ln w="12600">
            <a:solidFill>
              <a:srgbClr val="8098A5"/>
            </a:solidFill>
            <a:roun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14" name="CustomShape 12"/>
          <p:cNvSpPr/>
          <p:nvPr/>
        </p:nvSpPr>
        <p:spPr>
          <a:xfrm>
            <a:off x="1115640" y="0"/>
            <a:ext cx="7128360" cy="836280"/>
          </a:xfrm>
          <a:prstGeom prst="rect">
            <a:avLst/>
          </a:prstGeom>
          <a:noFill/>
          <a:ln>
            <a:noFill/>
          </a:ln>
        </p:spPr>
        <p:style>
          <a:lnRef idx="0">
            <a:scrgbClr r="0" g="0" b="0"/>
          </a:lnRef>
          <a:fillRef idx="0">
            <a:scrgbClr r="0" g="0" b="0"/>
          </a:fillRef>
          <a:effectRef idx="0">
            <a:scrgbClr r="0" g="0" b="0"/>
          </a:effectRef>
          <a:fontRef idx="minor"/>
        </p:style>
      </p:sp>
      <p:sp>
        <p:nvSpPr>
          <p:cNvPr id="215" name="CustomShape 13"/>
          <p:cNvSpPr/>
          <p:nvPr/>
        </p:nvSpPr>
        <p:spPr>
          <a:xfrm>
            <a:off x="2339640" y="6327000"/>
            <a:ext cx="107640" cy="107640"/>
          </a:xfrm>
          <a:prstGeom prst="ellipse">
            <a:avLst/>
          </a:prstGeom>
          <a:solidFill>
            <a:srgbClr val="0087C2"/>
          </a:solidFill>
          <a:ln w="12600">
            <a:solidFill>
              <a:srgbClr val="8098A5"/>
            </a:solidFill>
            <a:roun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16" name="CustomShape 14"/>
          <p:cNvSpPr/>
          <p:nvPr/>
        </p:nvSpPr>
        <p:spPr>
          <a:xfrm>
            <a:off x="3780000" y="6327000"/>
            <a:ext cx="107640" cy="107640"/>
          </a:xfrm>
          <a:prstGeom prst="ellipse">
            <a:avLst/>
          </a:prstGeom>
          <a:solidFill>
            <a:srgbClr val="7C153A"/>
          </a:solidFill>
          <a:ln w="12600">
            <a:solidFill>
              <a:srgbClr val="8098A5"/>
            </a:solidFill>
            <a:roun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17" name="CustomShape 15"/>
          <p:cNvSpPr/>
          <p:nvPr/>
        </p:nvSpPr>
        <p:spPr>
          <a:xfrm>
            <a:off x="5249520" y="6327000"/>
            <a:ext cx="107640" cy="107640"/>
          </a:xfrm>
          <a:prstGeom prst="ellipse">
            <a:avLst/>
          </a:prstGeom>
          <a:solidFill>
            <a:srgbClr val="C4A325"/>
          </a:solidFill>
          <a:ln w="12600">
            <a:solidFill>
              <a:srgbClr val="8098A5"/>
            </a:solidFill>
            <a:roun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18" name="CustomShape 16"/>
          <p:cNvSpPr/>
          <p:nvPr/>
        </p:nvSpPr>
        <p:spPr>
          <a:xfrm>
            <a:off x="6690600" y="6327000"/>
            <a:ext cx="107640" cy="107640"/>
          </a:xfrm>
          <a:prstGeom prst="ellipse">
            <a:avLst/>
          </a:prstGeom>
          <a:solidFill>
            <a:srgbClr val="3A4A55"/>
          </a:solidFill>
          <a:ln w="12600">
            <a:solidFill>
              <a:srgbClr val="8098A5"/>
            </a:solidFill>
            <a:roun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19" name="CustomShape 17"/>
          <p:cNvSpPr/>
          <p:nvPr/>
        </p:nvSpPr>
        <p:spPr>
          <a:xfrm>
            <a:off x="1115640" y="0"/>
            <a:ext cx="7128360" cy="836280"/>
          </a:xfrm>
          <a:prstGeom prst="rect">
            <a:avLst/>
          </a:prstGeom>
          <a:noFill/>
          <a:ln>
            <a:noFill/>
          </a:ln>
        </p:spPr>
        <p:style>
          <a:lnRef idx="0">
            <a:scrgbClr r="0" g="0" b="0"/>
          </a:lnRef>
          <a:fillRef idx="0">
            <a:scrgbClr r="0" g="0" b="0"/>
          </a:fillRef>
          <a:effectRef idx="0">
            <a:scrgbClr r="0" g="0" b="0"/>
          </a:effectRef>
          <a:fontRef idx="minor"/>
        </p:style>
      </p:sp>
      <p:sp>
        <p:nvSpPr>
          <p:cNvPr id="220" name="CustomShape 18"/>
          <p:cNvSpPr/>
          <p:nvPr/>
        </p:nvSpPr>
        <p:spPr>
          <a:xfrm>
            <a:off x="5249520" y="6327000"/>
            <a:ext cx="107640" cy="107640"/>
          </a:xfrm>
          <a:prstGeom prst="ellipse">
            <a:avLst/>
          </a:prstGeom>
          <a:solidFill>
            <a:srgbClr val="C4A325"/>
          </a:solidFill>
          <a:ln w="12600">
            <a:solidFill>
              <a:srgbClr val="8098A5"/>
            </a:solidFill>
            <a:roun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21" name="CustomShape 19"/>
          <p:cNvSpPr/>
          <p:nvPr/>
        </p:nvSpPr>
        <p:spPr>
          <a:xfrm>
            <a:off x="1115640" y="0"/>
            <a:ext cx="7128360" cy="836280"/>
          </a:xfrm>
          <a:prstGeom prst="rect">
            <a:avLst/>
          </a:prstGeom>
          <a:noFill/>
          <a:ln>
            <a:noFill/>
          </a:ln>
        </p:spPr>
        <p:style>
          <a:lnRef idx="0">
            <a:scrgbClr r="0" g="0" b="0"/>
          </a:lnRef>
          <a:fillRef idx="0">
            <a:scrgbClr r="0" g="0" b="0"/>
          </a:fillRef>
          <a:effectRef idx="0">
            <a:scrgbClr r="0" g="0" b="0"/>
          </a:effectRef>
          <a:fontRef idx="minor"/>
        </p:style>
      </p:sp>
      <p:sp>
        <p:nvSpPr>
          <p:cNvPr id="222" name="PlaceHolder 20"/>
          <p:cNvSpPr>
            <a:spLocks noGrp="1"/>
          </p:cNvSpPr>
          <p:nvPr>
            <p:ph type="title"/>
          </p:nvPr>
        </p:nvSpPr>
        <p:spPr>
          <a:xfrm>
            <a:off x="685800" y="2130480"/>
            <a:ext cx="7772040" cy="1469520"/>
          </a:xfrm>
          <a:prstGeom prst="rect">
            <a:avLst/>
          </a:prstGeom>
        </p:spPr>
        <p:txBody>
          <a:bodyPr anchor="ctr"/>
          <a:lstStyle/>
          <a:p>
            <a:pPr algn="ctr">
              <a:lnSpc>
                <a:spcPct val="100000"/>
              </a:lnSpc>
            </a:pPr>
            <a:r>
              <a:rPr lang="fr-FR" sz="2000" b="1" strike="noStrike" spc="-1">
                <a:solidFill>
                  <a:srgbClr val="2185B8"/>
                </a:solidFill>
                <a:uFill>
                  <a:solidFill>
                    <a:srgbClr val="FFFFFF"/>
                  </a:solidFill>
                </a:uFill>
                <a:latin typeface="Verdana"/>
              </a:rPr>
              <a:t>Cliquez et modifiez le titre</a:t>
            </a:r>
            <a:endParaRPr lang="fr-FR" sz="1800" b="0" strike="noStrike" spc="-1">
              <a:solidFill>
                <a:srgbClr val="000000"/>
              </a:solidFill>
              <a:uFill>
                <a:solidFill>
                  <a:srgbClr val="FFFFFF"/>
                </a:solidFill>
              </a:uFill>
              <a:latin typeface="Calibri"/>
            </a:endParaRPr>
          </a:p>
        </p:txBody>
      </p:sp>
      <p:sp>
        <p:nvSpPr>
          <p:cNvPr id="223" name="PlaceHolder 21"/>
          <p:cNvSpPr>
            <a:spLocks noGrp="1"/>
          </p:cNvSpPr>
          <p:nvPr>
            <p:ph type="dt"/>
          </p:nvPr>
        </p:nvSpPr>
        <p:spPr>
          <a:xfrm>
            <a:off x="457200" y="6356520"/>
            <a:ext cx="2133360" cy="364680"/>
          </a:xfrm>
          <a:prstGeom prst="rect">
            <a:avLst/>
          </a:prstGeom>
        </p:spPr>
        <p:txBody>
          <a:bodyPr anchor="ctr" anchorCtr="1"/>
          <a:lstStyle/>
          <a:p>
            <a:pPr algn="ctr">
              <a:lnSpc>
                <a:spcPct val="100000"/>
              </a:lnSpc>
            </a:pPr>
            <a:r>
              <a:rPr lang="fr-FR" sz="2000" b="0" strike="noStrike" spc="-1">
                <a:solidFill>
                  <a:srgbClr val="000000"/>
                </a:solidFill>
                <a:uFill>
                  <a:solidFill>
                    <a:srgbClr val="FFFFFF"/>
                  </a:solidFill>
                </a:uFill>
                <a:latin typeface="Myriad Pro"/>
              </a:rPr>
              <a:t>10/11/2016</a:t>
            </a:r>
            <a:endParaRPr lang="fr-FR" sz="1400" b="0" strike="noStrike" spc="-1">
              <a:solidFill>
                <a:srgbClr val="000000"/>
              </a:solidFill>
              <a:uFill>
                <a:solidFill>
                  <a:srgbClr val="FFFFFF"/>
                </a:solidFill>
              </a:uFill>
              <a:latin typeface="Times New Roman"/>
            </a:endParaRPr>
          </a:p>
        </p:txBody>
      </p:sp>
      <p:sp>
        <p:nvSpPr>
          <p:cNvPr id="224" name="PlaceHolder 22"/>
          <p:cNvSpPr>
            <a:spLocks noGrp="1"/>
          </p:cNvSpPr>
          <p:nvPr>
            <p:ph type="ftr"/>
          </p:nvPr>
        </p:nvSpPr>
        <p:spPr>
          <a:xfrm>
            <a:off x="3124080" y="6356520"/>
            <a:ext cx="2895120" cy="364680"/>
          </a:xfrm>
          <a:prstGeom prst="rect">
            <a:avLst/>
          </a:prstGeom>
        </p:spPr>
        <p:txBody>
          <a:bodyPr anchor="ctr" anchorCtr="1"/>
          <a:lstStyle/>
          <a:p>
            <a:endParaRPr lang="fr-FR" sz="2400" b="0" strike="noStrike" spc="-1">
              <a:solidFill>
                <a:srgbClr val="000000"/>
              </a:solidFill>
              <a:uFill>
                <a:solidFill>
                  <a:srgbClr val="FFFFFF"/>
                </a:solidFill>
              </a:uFill>
              <a:latin typeface="Times New Roman"/>
            </a:endParaRPr>
          </a:p>
        </p:txBody>
      </p:sp>
      <p:sp>
        <p:nvSpPr>
          <p:cNvPr id="225" name="PlaceHolder 23"/>
          <p:cNvSpPr>
            <a:spLocks noGrp="1"/>
          </p:cNvSpPr>
          <p:nvPr>
            <p:ph type="sldNum"/>
          </p:nvPr>
        </p:nvSpPr>
        <p:spPr>
          <a:xfrm>
            <a:off x="6553080" y="6356520"/>
            <a:ext cx="2133360" cy="364680"/>
          </a:xfrm>
          <a:prstGeom prst="rect">
            <a:avLst/>
          </a:prstGeom>
        </p:spPr>
        <p:txBody>
          <a:bodyPr anchor="ctr" anchorCtr="1"/>
          <a:lstStyle/>
          <a:p>
            <a:pPr algn="ctr">
              <a:lnSpc>
                <a:spcPct val="100000"/>
              </a:lnSpc>
            </a:pPr>
            <a:fld id="{58B18222-7F68-45F1-88D9-DBE8EBE1B664}" type="slidenum">
              <a:rPr lang="fr-FR" sz="2000" b="0" strike="noStrike" spc="-1">
                <a:solidFill>
                  <a:srgbClr val="000000"/>
                </a:solidFill>
                <a:uFill>
                  <a:solidFill>
                    <a:srgbClr val="FFFFFF"/>
                  </a:solidFill>
                </a:uFill>
                <a:latin typeface="Myriad Pro"/>
              </a:rPr>
              <a:t>‹#›</a:t>
            </a:fld>
            <a:endParaRPr lang="fr-FR" sz="1400" b="0" strike="noStrike" spc="-1">
              <a:solidFill>
                <a:srgbClr val="000000"/>
              </a:solidFill>
              <a:uFill>
                <a:solidFill>
                  <a:srgbClr val="FFFFFF"/>
                </a:solidFill>
              </a:uFill>
              <a:latin typeface="Times New Roman"/>
            </a:endParaRPr>
          </a:p>
        </p:txBody>
      </p:sp>
      <p:sp>
        <p:nvSpPr>
          <p:cNvPr id="226" name="PlaceHolder 24"/>
          <p:cNvSpPr>
            <a:spLocks noGrp="1"/>
          </p:cNvSpPr>
          <p:nvPr>
            <p:ph type="body"/>
          </p:nvPr>
        </p:nvSpPr>
        <p:spPr>
          <a:xfrm>
            <a:off x="457200" y="1604520"/>
            <a:ext cx="8229240" cy="3977280"/>
          </a:xfrm>
          <a:prstGeom prst="rect">
            <a:avLst/>
          </a:prstGeom>
        </p:spPr>
        <p:txBody>
          <a:bodyPr lIns="0" tIns="0" rIns="0" bIns="0"/>
          <a:lstStyle/>
          <a:p>
            <a:pPr marL="432000" indent="-324000">
              <a:buClr>
                <a:srgbClr val="000000"/>
              </a:buClr>
              <a:buSzPct val="45000"/>
              <a:buFont typeface="Wingdings" charset="2"/>
              <a:buChar char=""/>
            </a:pPr>
            <a:r>
              <a:rPr lang="fr-FR" sz="2000" b="0" strike="noStrike" spc="-1">
                <a:solidFill>
                  <a:srgbClr val="17375E"/>
                </a:solidFill>
                <a:uFill>
                  <a:solidFill>
                    <a:srgbClr val="FFFFFF"/>
                  </a:solidFill>
                </a:uFill>
                <a:latin typeface="Verdana"/>
              </a:rPr>
              <a:t>Cliquez pour éditer le format du plan de texte</a:t>
            </a:r>
          </a:p>
          <a:p>
            <a:pPr marL="864000" lvl="1" indent="-324000">
              <a:buClr>
                <a:srgbClr val="000000"/>
              </a:buClr>
              <a:buSzPct val="75000"/>
              <a:buFont typeface="Symbol" charset="2"/>
              <a:buChar char=""/>
            </a:pPr>
            <a:r>
              <a:rPr lang="fr-FR" sz="1800" b="0" strike="noStrike" spc="-1">
                <a:solidFill>
                  <a:srgbClr val="17375E"/>
                </a:solidFill>
                <a:uFill>
                  <a:solidFill>
                    <a:srgbClr val="FFFFFF"/>
                  </a:solidFill>
                </a:uFill>
                <a:latin typeface="Verdana"/>
              </a:rPr>
              <a:t>Second niveau de plan</a:t>
            </a:r>
          </a:p>
          <a:p>
            <a:pPr marL="1296000" lvl="2" indent="-288000">
              <a:buClr>
                <a:srgbClr val="000000"/>
              </a:buClr>
              <a:buSzPct val="45000"/>
              <a:buFont typeface="Wingdings" charset="2"/>
              <a:buChar char=""/>
            </a:pPr>
            <a:r>
              <a:rPr lang="fr-FR" sz="1600" b="0" strike="noStrike" spc="-1">
                <a:solidFill>
                  <a:srgbClr val="17375E"/>
                </a:solidFill>
                <a:uFill>
                  <a:solidFill>
                    <a:srgbClr val="FFFFFF"/>
                  </a:solidFill>
                </a:uFill>
                <a:latin typeface="Verdana"/>
              </a:rPr>
              <a:t>Troisième niveau de plan</a:t>
            </a:r>
          </a:p>
          <a:p>
            <a:pPr marL="1728000" lvl="3" indent="-216000">
              <a:buClr>
                <a:srgbClr val="000000"/>
              </a:buClr>
              <a:buSzPct val="75000"/>
              <a:buFont typeface="Symbol" charset="2"/>
              <a:buChar char=""/>
            </a:pPr>
            <a:r>
              <a:rPr lang="fr-FR" sz="1600" b="0" strike="noStrike" spc="-1">
                <a:solidFill>
                  <a:srgbClr val="17375E"/>
                </a:solidFill>
                <a:uFill>
                  <a:solidFill>
                    <a:srgbClr val="FFFFFF"/>
                  </a:solidFill>
                </a:uFill>
                <a:latin typeface="Verdana"/>
              </a:rPr>
              <a:t>Quatrième niveau de plan</a:t>
            </a:r>
          </a:p>
          <a:p>
            <a:pPr marL="2160000" lvl="4" indent="-216000">
              <a:buClr>
                <a:srgbClr val="000000"/>
              </a:buClr>
              <a:buSzPct val="45000"/>
              <a:buFont typeface="Wingdings" charset="2"/>
              <a:buChar char=""/>
            </a:pPr>
            <a:r>
              <a:rPr lang="fr-FR" sz="2000" b="0" strike="noStrike" spc="-1">
                <a:solidFill>
                  <a:srgbClr val="17375E"/>
                </a:solidFill>
                <a:uFill>
                  <a:solidFill>
                    <a:srgbClr val="FFFFFF"/>
                  </a:solidFill>
                </a:uFill>
                <a:latin typeface="Verdana"/>
              </a:rPr>
              <a:t>Cinquième niveau de plan</a:t>
            </a:r>
          </a:p>
          <a:p>
            <a:pPr marL="2592000" lvl="5" indent="-216000">
              <a:buClr>
                <a:srgbClr val="000000"/>
              </a:buClr>
              <a:buSzPct val="45000"/>
              <a:buFont typeface="Wingdings" charset="2"/>
              <a:buChar char=""/>
            </a:pPr>
            <a:r>
              <a:rPr lang="fr-FR" sz="2000" b="0" strike="noStrike" spc="-1">
                <a:solidFill>
                  <a:srgbClr val="17375E"/>
                </a:solidFill>
                <a:uFill>
                  <a:solidFill>
                    <a:srgbClr val="FFFFFF"/>
                  </a:solidFill>
                </a:uFill>
                <a:latin typeface="Verdana"/>
              </a:rPr>
              <a:t>Sixième niveau de plan</a:t>
            </a:r>
          </a:p>
          <a:p>
            <a:pPr marL="3024000" lvl="6" indent="-216000">
              <a:buClr>
                <a:srgbClr val="000000"/>
              </a:buClr>
              <a:buSzPct val="45000"/>
              <a:buFont typeface="Wingdings" charset="2"/>
              <a:buChar char=""/>
            </a:pPr>
            <a:r>
              <a:rPr lang="fr-FR" sz="2000" b="0" strike="noStrike" spc="-1">
                <a:solidFill>
                  <a:srgbClr val="17375E"/>
                </a:solidFill>
                <a:uFill>
                  <a:solidFill>
                    <a:srgbClr val="FFFFFF"/>
                  </a:solidFill>
                </a:uFill>
                <a:latin typeface="Verdana"/>
              </a:rPr>
              <a:t>Septième niveau de plan</a:t>
            </a: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p:bodyStyle/>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jpeg"/><Relationship Id="rId1" Type="http://schemas.openxmlformats.org/officeDocument/2006/relationships/slideLayout" Target="../slideLayouts/slideLayout13.xml"/><Relationship Id="rId2" Type="http://schemas.openxmlformats.org/officeDocument/2006/relationships/image" Target="../media/image4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1" Type="http://schemas.openxmlformats.org/officeDocument/2006/relationships/slideLayout" Target="../slideLayouts/slideLayout13.xml"/><Relationship Id="rId2" Type="http://schemas.openxmlformats.org/officeDocument/2006/relationships/image" Target="../media/image48.png"/></Relationships>
</file>

<file path=ppt/slides/_rels/slide13.xml.rels><?xml version="1.0" encoding="UTF-8" standalone="yes"?>
<Relationships xmlns="http://schemas.openxmlformats.org/package/2006/relationships"><Relationship Id="rId11" Type="http://schemas.openxmlformats.org/officeDocument/2006/relationships/image" Target="../media/image61.jpeg"/><Relationship Id="rId12" Type="http://schemas.openxmlformats.org/officeDocument/2006/relationships/image" Target="../media/image62.jpeg"/><Relationship Id="rId13" Type="http://schemas.openxmlformats.org/officeDocument/2006/relationships/image" Target="../media/image63.jpeg"/><Relationship Id="rId14" Type="http://schemas.openxmlformats.org/officeDocument/2006/relationships/image" Target="../media/image64.jpeg"/><Relationship Id="rId15" Type="http://schemas.openxmlformats.org/officeDocument/2006/relationships/image" Target="../media/image65.jpeg"/><Relationship Id="rId16" Type="http://schemas.openxmlformats.org/officeDocument/2006/relationships/image" Target="../media/image66.jpeg"/><Relationship Id="rId17" Type="http://schemas.openxmlformats.org/officeDocument/2006/relationships/image" Target="../media/image67.jpeg"/><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53.jpeg"/><Relationship Id="rId4" Type="http://schemas.openxmlformats.org/officeDocument/2006/relationships/image" Target="../media/image54.jpeg"/><Relationship Id="rId5" Type="http://schemas.openxmlformats.org/officeDocument/2006/relationships/image" Target="../media/image55.jpeg"/><Relationship Id="rId6" Type="http://schemas.openxmlformats.org/officeDocument/2006/relationships/image" Target="../media/image56.jpeg"/><Relationship Id="rId7" Type="http://schemas.openxmlformats.org/officeDocument/2006/relationships/image" Target="../media/image57.jpeg"/><Relationship Id="rId8" Type="http://schemas.openxmlformats.org/officeDocument/2006/relationships/image" Target="../media/image58.jpeg"/><Relationship Id="rId9" Type="http://schemas.openxmlformats.org/officeDocument/2006/relationships/image" Target="../media/image59.jpeg"/><Relationship Id="rId10" Type="http://schemas.openxmlformats.org/officeDocument/2006/relationships/image" Target="../media/image60.jpeg"/></Relationships>
</file>

<file path=ppt/slides/_rels/slide14.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73.png"/><Relationship Id="rId1" Type="http://schemas.openxmlformats.org/officeDocument/2006/relationships/slideLayout" Target="../slideLayouts/slideLayout13.xml"/><Relationship Id="rId2" Type="http://schemas.openxmlformats.org/officeDocument/2006/relationships/image" Target="../media/image68.png"/></Relationships>
</file>

<file path=ppt/slides/_rels/slide15.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eg"/><Relationship Id="rId1" Type="http://schemas.openxmlformats.org/officeDocument/2006/relationships/slideLayout" Target="../slideLayouts/slideLayout13.xml"/><Relationship Id="rId2" Type="http://schemas.openxmlformats.org/officeDocument/2006/relationships/image" Target="../media/image7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7.jpeg"/><Relationship Id="rId3" Type="http://schemas.openxmlformats.org/officeDocument/2006/relationships/image" Target="../media/image78.png"/></Relationships>
</file>

<file path=ppt/slides/_rels/slide17.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jpeg"/><Relationship Id="rId5" Type="http://schemas.openxmlformats.org/officeDocument/2006/relationships/image" Target="../media/image82.jpeg"/><Relationship Id="rId6" Type="http://schemas.openxmlformats.org/officeDocument/2006/relationships/image" Target="../media/image83.jpeg"/><Relationship Id="rId7" Type="http://schemas.openxmlformats.org/officeDocument/2006/relationships/image" Target="../media/image84.png"/><Relationship Id="rId8" Type="http://schemas.openxmlformats.org/officeDocument/2006/relationships/image" Target="../media/image85.jpeg"/><Relationship Id="rId1" Type="http://schemas.openxmlformats.org/officeDocument/2006/relationships/slideLayout" Target="../slideLayouts/slideLayout13.xml"/><Relationship Id="rId2" Type="http://schemas.openxmlformats.org/officeDocument/2006/relationships/image" Target="../media/image79.jpeg"/></Relationships>
</file>

<file path=ppt/slides/_rels/slide18.xml.rels><?xml version="1.0" encoding="UTF-8" standalone="yes"?>
<Relationships xmlns="http://schemas.openxmlformats.org/package/2006/relationships"><Relationship Id="rId3" Type="http://schemas.openxmlformats.org/officeDocument/2006/relationships/image" Target="../media/image86.wmf"/><Relationship Id="rId4" Type="http://schemas.openxmlformats.org/officeDocument/2006/relationships/image" Target="../media/image87.png"/><Relationship Id="rId5" Type="http://schemas.openxmlformats.org/officeDocument/2006/relationships/image" Target="../media/image88.jpeg"/><Relationship Id="rId1" Type="http://schemas.openxmlformats.org/officeDocument/2006/relationships/slideLayout" Target="../slideLayouts/slideLayout13.xml"/><Relationship Id="rId2" Type="http://schemas.openxmlformats.org/officeDocument/2006/relationships/image" Target="../media/image14.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9.png"/><Relationship Id="rId3" Type="http://schemas.openxmlformats.org/officeDocument/2006/relationships/image" Target="../media/image9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jpeg"/><Relationship Id="rId5" Type="http://schemas.openxmlformats.org/officeDocument/2006/relationships/image" Target="../media/image93.jpeg"/><Relationship Id="rId6" Type="http://schemas.openxmlformats.org/officeDocument/2006/relationships/image" Target="../media/image94.tif"/><Relationship Id="rId7" Type="http://schemas.openxmlformats.org/officeDocument/2006/relationships/image" Target="../media/image95.tif"/><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6.jpeg"/></Relationships>
</file>

<file path=ppt/slides/_rels/slide22.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png"/><Relationship Id="rId1" Type="http://schemas.openxmlformats.org/officeDocument/2006/relationships/slideLayout" Target="../slideLayouts/slideLayout13.xml"/><Relationship Id="rId2"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100.wmf"/><Relationship Id="rId4" Type="http://schemas.openxmlformats.org/officeDocument/2006/relationships/image" Target="../media/image101.png"/><Relationship Id="rId5" Type="http://schemas.openxmlformats.org/officeDocument/2006/relationships/image" Target="../media/image102.png"/><Relationship Id="rId6" Type="http://schemas.openxmlformats.org/officeDocument/2006/relationships/image" Target="../media/image103.png"/><Relationship Id="rId1" Type="http://schemas.openxmlformats.org/officeDocument/2006/relationships/slideLayout" Target="../slideLayouts/slideLayout13.xml"/><Relationship Id="rId2"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1" Type="http://schemas.openxmlformats.org/officeDocument/2006/relationships/slideLayout" Target="../slideLayouts/slideLayout13.xml"/><Relationship Id="rId2"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wmf"/><Relationship Id="rId1" Type="http://schemas.openxmlformats.org/officeDocument/2006/relationships/slideLayout" Target="../slideLayouts/slideLayout13.xml"/><Relationship Id="rId2" Type="http://schemas.openxmlformats.org/officeDocument/2006/relationships/image" Target="../media/image7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2.png"/><Relationship Id="rId3" Type="http://schemas.openxmlformats.org/officeDocument/2006/relationships/image" Target="../media/image108.jpeg"/></Relationships>
</file>

<file path=ppt/slides/_rels/slide27.xml.rels><?xml version="1.0" encoding="UTF-8" standalone="yes"?>
<Relationships xmlns="http://schemas.openxmlformats.org/package/2006/relationships"><Relationship Id="rId3" Type="http://schemas.openxmlformats.org/officeDocument/2006/relationships/image" Target="../media/image110.wmf"/><Relationship Id="rId4" Type="http://schemas.openxmlformats.org/officeDocument/2006/relationships/image" Target="../media/image111.png"/><Relationship Id="rId1" Type="http://schemas.openxmlformats.org/officeDocument/2006/relationships/slideLayout" Target="../slideLayouts/slideLayout13.xml"/><Relationship Id="rId2" Type="http://schemas.openxmlformats.org/officeDocument/2006/relationships/image" Target="../media/image109.jpeg"/></Relationships>
</file>

<file path=ppt/slides/_rels/slide28.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3.png"/><Relationship Id="rId5" Type="http://schemas.openxmlformats.org/officeDocument/2006/relationships/image" Target="../media/image114.png"/><Relationship Id="rId6" Type="http://schemas.openxmlformats.org/officeDocument/2006/relationships/image" Target="../media/image115.png"/><Relationship Id="rId7" Type="http://schemas.openxmlformats.org/officeDocument/2006/relationships/image" Target="../media/image116.png"/><Relationship Id="rId8" Type="http://schemas.openxmlformats.org/officeDocument/2006/relationships/image" Target="../media/image117.png"/><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29.xml.rels><?xml version="1.0" encoding="UTF-8" standalone="yes"?>
<Relationships xmlns="http://schemas.openxmlformats.org/package/2006/relationships"><Relationship Id="rId3" Type="http://schemas.openxmlformats.org/officeDocument/2006/relationships/image" Target="../media/image119.wmf"/><Relationship Id="rId4" Type="http://schemas.openxmlformats.org/officeDocument/2006/relationships/image" Target="../media/image120.jpeg"/><Relationship Id="rId5" Type="http://schemas.openxmlformats.org/officeDocument/2006/relationships/image" Target="../media/image121.jpeg"/><Relationship Id="rId6" Type="http://schemas.openxmlformats.org/officeDocument/2006/relationships/image" Target="../media/image122.jpeg"/><Relationship Id="rId1" Type="http://schemas.openxmlformats.org/officeDocument/2006/relationships/slideLayout" Target="../slideLayouts/slideLayout13.xml"/><Relationship Id="rId2" Type="http://schemas.openxmlformats.org/officeDocument/2006/relationships/image" Target="../media/image118.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jpeg"/><Relationship Id="rId6" Type="http://schemas.openxmlformats.org/officeDocument/2006/relationships/image" Target="../media/image21.png"/><Relationship Id="rId1" Type="http://schemas.openxmlformats.org/officeDocument/2006/relationships/slideLayout" Target="../slideLayouts/slideLayout13.xml"/><Relationship Id="rId2" Type="http://schemas.openxmlformats.org/officeDocument/2006/relationships/image" Target="../media/image17.jpeg"/></Relationships>
</file>

<file path=ppt/slides/_rels/slide30.xml.rels><?xml version="1.0" encoding="UTF-8" standalone="yes"?>
<Relationships xmlns="http://schemas.openxmlformats.org/package/2006/relationships"><Relationship Id="rId3" Type="http://schemas.openxmlformats.org/officeDocument/2006/relationships/image" Target="../media/image124.jpeg"/><Relationship Id="rId4" Type="http://schemas.openxmlformats.org/officeDocument/2006/relationships/image" Target="../media/image125.jpeg"/><Relationship Id="rId5" Type="http://schemas.openxmlformats.org/officeDocument/2006/relationships/image" Target="../media/image126.jpeg"/><Relationship Id="rId6" Type="http://schemas.openxmlformats.org/officeDocument/2006/relationships/image" Target="../media/image127.jpeg"/><Relationship Id="rId7" Type="http://schemas.openxmlformats.org/officeDocument/2006/relationships/image" Target="../media/image128.png"/><Relationship Id="rId1" Type="http://schemas.openxmlformats.org/officeDocument/2006/relationships/slideLayout" Target="../slideLayouts/slideLayout13.xml"/><Relationship Id="rId2" Type="http://schemas.openxmlformats.org/officeDocument/2006/relationships/image" Target="../media/image123.jpeg"/></Relationships>
</file>

<file path=ppt/slides/_rels/slide31.xml.rels><?xml version="1.0" encoding="UTF-8" standalone="yes"?>
<Relationships xmlns="http://schemas.openxmlformats.org/package/2006/relationships"><Relationship Id="rId11" Type="http://schemas.openxmlformats.org/officeDocument/2006/relationships/image" Target="../media/image132.jpeg"/><Relationship Id="rId12" Type="http://schemas.openxmlformats.org/officeDocument/2006/relationships/image" Target="../media/image117.png"/><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12.png"/><Relationship Id="rId4" Type="http://schemas.openxmlformats.org/officeDocument/2006/relationships/image" Target="../media/image113.png"/><Relationship Id="rId5" Type="http://schemas.openxmlformats.org/officeDocument/2006/relationships/image" Target="../media/image114.png"/><Relationship Id="rId6" Type="http://schemas.openxmlformats.org/officeDocument/2006/relationships/image" Target="../media/image115.png"/><Relationship Id="rId7" Type="http://schemas.openxmlformats.org/officeDocument/2006/relationships/image" Target="../media/image129.png"/><Relationship Id="rId8" Type="http://schemas.openxmlformats.org/officeDocument/2006/relationships/image" Target="../media/image130.jpeg"/><Relationship Id="rId9" Type="http://schemas.openxmlformats.org/officeDocument/2006/relationships/image" Target="../media/image116.png"/><Relationship Id="rId10" Type="http://schemas.openxmlformats.org/officeDocument/2006/relationships/image" Target="../media/image13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4.png"/></Relationships>
</file>

<file path=ppt/slides/_rels/slide34.xml.rels><?xml version="1.0" encoding="UTF-8" standalone="yes"?>
<Relationships xmlns="http://schemas.openxmlformats.org/package/2006/relationships"><Relationship Id="rId3" Type="http://schemas.openxmlformats.org/officeDocument/2006/relationships/image" Target="../media/image136.jpeg"/><Relationship Id="rId4" Type="http://schemas.openxmlformats.org/officeDocument/2006/relationships/image" Target="../media/image137.jpeg"/><Relationship Id="rId5" Type="http://schemas.openxmlformats.org/officeDocument/2006/relationships/image" Target="../media/image138.png"/><Relationship Id="rId6" Type="http://schemas.openxmlformats.org/officeDocument/2006/relationships/image" Target="../media/image139.png"/><Relationship Id="rId1" Type="http://schemas.openxmlformats.org/officeDocument/2006/relationships/slideLayout" Target="../slideLayouts/slideLayout13.xml"/><Relationship Id="rId2" Type="http://schemas.openxmlformats.org/officeDocument/2006/relationships/image" Target="../media/image135.jpeg"/></Relationships>
</file>

<file path=ppt/slides/_rels/slide35.xml.rels><?xml version="1.0" encoding="UTF-8" standalone="yes"?>
<Relationships xmlns="http://schemas.openxmlformats.org/package/2006/relationships"><Relationship Id="rId3" Type="http://schemas.openxmlformats.org/officeDocument/2006/relationships/image" Target="../media/image141.png"/><Relationship Id="rId4" Type="http://schemas.openxmlformats.org/officeDocument/2006/relationships/image" Target="../media/image142.png"/><Relationship Id="rId5" Type="http://schemas.openxmlformats.org/officeDocument/2006/relationships/image" Target="../media/image143.png"/><Relationship Id="rId6" Type="http://schemas.openxmlformats.org/officeDocument/2006/relationships/image" Target="../media/image144.png"/><Relationship Id="rId7" Type="http://schemas.openxmlformats.org/officeDocument/2006/relationships/image" Target="../media/image70.png"/><Relationship Id="rId1" Type="http://schemas.openxmlformats.org/officeDocument/2006/relationships/slideLayout" Target="../slideLayouts/slideLayout13.xml"/><Relationship Id="rId2" Type="http://schemas.openxmlformats.org/officeDocument/2006/relationships/image" Target="../media/image140.png"/></Relationships>
</file>

<file path=ppt/slides/_rels/slide36.xml.rels><?xml version="1.0" encoding="UTF-8" standalone="yes"?>
<Relationships xmlns="http://schemas.openxmlformats.org/package/2006/relationships"><Relationship Id="rId11" Type="http://schemas.openxmlformats.org/officeDocument/2006/relationships/image" Target="../media/image153.png"/><Relationship Id="rId12" Type="http://schemas.openxmlformats.org/officeDocument/2006/relationships/image" Target="../media/image36.png"/><Relationship Id="rId13" Type="http://schemas.openxmlformats.org/officeDocument/2006/relationships/image" Target="../media/image32.png"/><Relationship Id="rId1" Type="http://schemas.openxmlformats.org/officeDocument/2006/relationships/slideLayout" Target="../slideLayouts/slideLayout13.xml"/><Relationship Id="rId2" Type="http://schemas.openxmlformats.org/officeDocument/2006/relationships/image" Target="../media/image145.jpeg"/><Relationship Id="rId3" Type="http://schemas.openxmlformats.org/officeDocument/2006/relationships/image" Target="../media/image146.jpeg"/><Relationship Id="rId4" Type="http://schemas.openxmlformats.org/officeDocument/2006/relationships/image" Target="../media/image100.wmf"/><Relationship Id="rId5" Type="http://schemas.openxmlformats.org/officeDocument/2006/relationships/image" Target="../media/image147.png"/><Relationship Id="rId6" Type="http://schemas.openxmlformats.org/officeDocument/2006/relationships/image" Target="../media/image148.wmf"/><Relationship Id="rId7" Type="http://schemas.openxmlformats.org/officeDocument/2006/relationships/image" Target="../media/image149.wmf"/><Relationship Id="rId8" Type="http://schemas.openxmlformats.org/officeDocument/2006/relationships/image" Target="../media/image150.jpeg"/><Relationship Id="rId9" Type="http://schemas.openxmlformats.org/officeDocument/2006/relationships/image" Target="../media/image151.jpeg"/><Relationship Id="rId10" Type="http://schemas.openxmlformats.org/officeDocument/2006/relationships/image" Target="../media/image152.jpeg"/></Relationships>
</file>

<file path=ppt/slides/_rels/slide37.xml.rels><?xml version="1.0" encoding="UTF-8" standalone="yes"?>
<Relationships xmlns="http://schemas.openxmlformats.org/package/2006/relationships"><Relationship Id="rId3" Type="http://schemas.openxmlformats.org/officeDocument/2006/relationships/image" Target="../media/image154.gif"/><Relationship Id="rId4" Type="http://schemas.openxmlformats.org/officeDocument/2006/relationships/image" Target="../media/image155.png"/><Relationship Id="rId5" Type="http://schemas.openxmlformats.org/officeDocument/2006/relationships/image" Target="../media/image156.png"/><Relationship Id="rId6" Type="http://schemas.openxmlformats.org/officeDocument/2006/relationships/image" Target="../media/image157.png"/><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38.xml.rels><?xml version="1.0" encoding="UTF-8" standalone="yes"?>
<Relationships xmlns="http://schemas.openxmlformats.org/package/2006/relationships"><Relationship Id="rId11" Type="http://schemas.openxmlformats.org/officeDocument/2006/relationships/image" Target="../media/image166.png"/><Relationship Id="rId12" Type="http://schemas.openxmlformats.org/officeDocument/2006/relationships/image" Target="../media/image167.png"/><Relationship Id="rId13" Type="http://schemas.openxmlformats.org/officeDocument/2006/relationships/image" Target="../media/image168.png"/><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58.png"/><Relationship Id="rId4" Type="http://schemas.openxmlformats.org/officeDocument/2006/relationships/image" Target="../media/image159.png"/><Relationship Id="rId5" Type="http://schemas.openxmlformats.org/officeDocument/2006/relationships/image" Target="../media/image160.jpeg"/><Relationship Id="rId6" Type="http://schemas.openxmlformats.org/officeDocument/2006/relationships/image" Target="../media/image161.png"/><Relationship Id="rId7" Type="http://schemas.openxmlformats.org/officeDocument/2006/relationships/image" Target="../media/image162.png"/><Relationship Id="rId8" Type="http://schemas.openxmlformats.org/officeDocument/2006/relationships/image" Target="../media/image163.png"/><Relationship Id="rId9" Type="http://schemas.openxmlformats.org/officeDocument/2006/relationships/image" Target="../media/image164.png"/><Relationship Id="rId10" Type="http://schemas.openxmlformats.org/officeDocument/2006/relationships/image" Target="../media/image165.png"/></Relationships>
</file>

<file path=ppt/slides/_rels/slide39.xml.rels><?xml version="1.0" encoding="UTF-8" standalone="yes"?>
<Relationships xmlns="http://schemas.openxmlformats.org/package/2006/relationships"><Relationship Id="rId3" Type="http://schemas.openxmlformats.org/officeDocument/2006/relationships/image" Target="../media/image169.jpeg"/><Relationship Id="rId4" Type="http://schemas.openxmlformats.org/officeDocument/2006/relationships/image" Target="../media/image170.jpeg"/><Relationship Id="rId1" Type="http://schemas.openxmlformats.org/officeDocument/2006/relationships/slideLayout" Target="../slideLayouts/slideLayout13.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1" Type="http://schemas.openxmlformats.org/officeDocument/2006/relationships/image" Target="../media/image28.png"/><Relationship Id="rId12" Type="http://schemas.openxmlformats.org/officeDocument/2006/relationships/image" Target="../media/image29.jpeg"/><Relationship Id="rId1" Type="http://schemas.openxmlformats.org/officeDocument/2006/relationships/slideLayout" Target="../slideLayouts/slideLayout25.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14.gif"/><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9" Type="http://schemas.openxmlformats.org/officeDocument/2006/relationships/image" Target="../media/image26.png"/><Relationship Id="rId10" Type="http://schemas.openxmlformats.org/officeDocument/2006/relationships/image" Target="../media/image27.png"/></Relationships>
</file>

<file path=ppt/slides/_rels/slide40.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image" Target="../media/image172.png"/><Relationship Id="rId5" Type="http://schemas.openxmlformats.org/officeDocument/2006/relationships/image" Target="../media/image173.png"/><Relationship Id="rId6" Type="http://schemas.openxmlformats.org/officeDocument/2006/relationships/image" Target="../media/image174.png"/><Relationship Id="rId7" Type="http://schemas.openxmlformats.org/officeDocument/2006/relationships/image" Target="../media/image175.png"/><Relationship Id="rId8" Type="http://schemas.openxmlformats.org/officeDocument/2006/relationships/image" Target="../media/image176.png"/><Relationship Id="rId9" Type="http://schemas.openxmlformats.org/officeDocument/2006/relationships/image" Target="../media/image177.png"/><Relationship Id="rId10" Type="http://schemas.openxmlformats.org/officeDocument/2006/relationships/image" Target="../media/image178.png"/><Relationship Id="rId1" Type="http://schemas.openxmlformats.org/officeDocument/2006/relationships/slideLayout" Target="../slideLayouts/slideLayout62.xml"/><Relationship Id="rId2" Type="http://schemas.openxmlformats.org/officeDocument/2006/relationships/image" Target="../media/image171.png"/></Relationships>
</file>

<file path=ppt/slides/_rels/slide41.xml.rels><?xml version="1.0" encoding="UTF-8" standalone="yes"?>
<Relationships xmlns="http://schemas.openxmlformats.org/package/2006/relationships"><Relationship Id="rId11" Type="http://schemas.openxmlformats.org/officeDocument/2006/relationships/image" Target="../media/image188.png"/><Relationship Id="rId12" Type="http://schemas.openxmlformats.org/officeDocument/2006/relationships/image" Target="../media/image189.png"/><Relationship Id="rId1" Type="http://schemas.openxmlformats.org/officeDocument/2006/relationships/slideLayout" Target="../slideLayouts/slideLayout62.xml"/><Relationship Id="rId2" Type="http://schemas.openxmlformats.org/officeDocument/2006/relationships/image" Target="../media/image179.png"/><Relationship Id="rId3" Type="http://schemas.openxmlformats.org/officeDocument/2006/relationships/image" Target="../media/image180.png"/><Relationship Id="rId4" Type="http://schemas.openxmlformats.org/officeDocument/2006/relationships/image" Target="../media/image181.png"/><Relationship Id="rId5" Type="http://schemas.openxmlformats.org/officeDocument/2006/relationships/image" Target="../media/image182.png"/><Relationship Id="rId6" Type="http://schemas.openxmlformats.org/officeDocument/2006/relationships/image" Target="../media/image183.png"/><Relationship Id="rId7" Type="http://schemas.openxmlformats.org/officeDocument/2006/relationships/image" Target="../media/image184.png"/><Relationship Id="rId8" Type="http://schemas.openxmlformats.org/officeDocument/2006/relationships/image" Target="../media/image185.png"/><Relationship Id="rId9" Type="http://schemas.openxmlformats.org/officeDocument/2006/relationships/image" Target="../media/image186.png"/><Relationship Id="rId10" Type="http://schemas.openxmlformats.org/officeDocument/2006/relationships/image" Target="../media/image187.png"/></Relationships>
</file>

<file path=ppt/slides/_rels/slide42.xml.rels><?xml version="1.0" encoding="UTF-8" standalone="yes"?>
<Relationships xmlns="http://schemas.openxmlformats.org/package/2006/relationships"><Relationship Id="rId3" Type="http://schemas.openxmlformats.org/officeDocument/2006/relationships/image" Target="../media/image191.png"/><Relationship Id="rId4" Type="http://schemas.openxmlformats.org/officeDocument/2006/relationships/image" Target="../media/image192.jpeg"/><Relationship Id="rId5" Type="http://schemas.openxmlformats.org/officeDocument/2006/relationships/image" Target="../media/image193.jpeg"/><Relationship Id="rId6" Type="http://schemas.openxmlformats.org/officeDocument/2006/relationships/image" Target="../media/image194.jpeg"/><Relationship Id="rId7" Type="http://schemas.openxmlformats.org/officeDocument/2006/relationships/image" Target="../media/image195.png"/><Relationship Id="rId8" Type="http://schemas.openxmlformats.org/officeDocument/2006/relationships/image" Target="../media/image196.png"/><Relationship Id="rId9" Type="http://schemas.openxmlformats.org/officeDocument/2006/relationships/image" Target="../media/image197.jpeg"/><Relationship Id="rId10" Type="http://schemas.openxmlformats.org/officeDocument/2006/relationships/image" Target="../media/image198.png"/><Relationship Id="rId1" Type="http://schemas.openxmlformats.org/officeDocument/2006/relationships/slideLayout" Target="../slideLayouts/slideLayout62.xml"/><Relationship Id="rId2" Type="http://schemas.openxmlformats.org/officeDocument/2006/relationships/image" Target="../media/image19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9.png"/><Relationship Id="rId3" Type="http://schemas.openxmlformats.org/officeDocument/2006/relationships/image" Target="../media/image200.jpeg"/></Relationships>
</file>

<file path=ppt/slides/_rels/slide44.xml.rels><?xml version="1.0" encoding="UTF-8" standalone="yes"?>
<Relationships xmlns="http://schemas.openxmlformats.org/package/2006/relationships"><Relationship Id="rId3" Type="http://schemas.openxmlformats.org/officeDocument/2006/relationships/image" Target="../media/image201.png"/><Relationship Id="rId4" Type="http://schemas.openxmlformats.org/officeDocument/2006/relationships/image" Target="../media/image202.png"/><Relationship Id="rId5" Type="http://schemas.openxmlformats.org/officeDocument/2006/relationships/image" Target="../media/image203.png"/><Relationship Id="rId6" Type="http://schemas.openxmlformats.org/officeDocument/2006/relationships/image" Target="../media/image204.png"/><Relationship Id="rId7" Type="http://schemas.openxmlformats.org/officeDocument/2006/relationships/image" Target="../media/image205.png"/><Relationship Id="rId8" Type="http://schemas.openxmlformats.org/officeDocument/2006/relationships/image" Target="../media/image206.png"/><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45.xml.rels><?xml version="1.0" encoding="UTF-8" standalone="yes"?>
<Relationships xmlns="http://schemas.openxmlformats.org/package/2006/relationships"><Relationship Id="rId3" Type="http://schemas.openxmlformats.org/officeDocument/2006/relationships/image" Target="../media/image86.wmf"/><Relationship Id="rId4" Type="http://schemas.openxmlformats.org/officeDocument/2006/relationships/image" Target="../media/image87.png"/><Relationship Id="rId5" Type="http://schemas.openxmlformats.org/officeDocument/2006/relationships/image" Target="../media/image88.jpeg"/><Relationship Id="rId1" Type="http://schemas.openxmlformats.org/officeDocument/2006/relationships/slideLayout" Target="../slideLayouts/slideLayout13.xml"/><Relationship Id="rId2" Type="http://schemas.openxmlformats.org/officeDocument/2006/relationships/image" Target="../media/image14.gif"/></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14.gif"/><Relationship Id="rId6" Type="http://schemas.openxmlformats.org/officeDocument/2006/relationships/image" Target="../media/image33.png"/><Relationship Id="rId7" Type="http://schemas.openxmlformats.org/officeDocument/2006/relationships/image" Target="../media/image34.jpeg"/><Relationship Id="rId8" Type="http://schemas.openxmlformats.org/officeDocument/2006/relationships/image" Target="../media/image35.tif"/><Relationship Id="rId9" Type="http://schemas.openxmlformats.org/officeDocument/2006/relationships/image" Target="../media/image36.png"/><Relationship Id="rId1" Type="http://schemas.openxmlformats.org/officeDocument/2006/relationships/slideLayout" Target="../slideLayouts/slideLayout13.xml"/><Relationship Id="rId2"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wmf"/><Relationship Id="rId5" Type="http://schemas.openxmlformats.org/officeDocument/2006/relationships/image" Target="../media/image39.png"/><Relationship Id="rId1" Type="http://schemas.openxmlformats.org/officeDocument/2006/relationships/slideLayout" Target="../slideLayouts/slideLayout53.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0.wmf"/><Relationship Id="rId3" Type="http://schemas.openxmlformats.org/officeDocument/2006/relationships/image" Target="../media/image41.w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TextShape 1"/>
          <p:cNvSpPr txBox="1"/>
          <p:nvPr/>
        </p:nvSpPr>
        <p:spPr>
          <a:xfrm>
            <a:off x="323640" y="2277000"/>
            <a:ext cx="8712720" cy="1079640"/>
          </a:xfrm>
          <a:prstGeom prst="rect">
            <a:avLst/>
          </a:prstGeom>
          <a:noFill/>
          <a:ln>
            <a:noFill/>
          </a:ln>
        </p:spPr>
        <p:txBody>
          <a:bodyPr lIns="90000" tIns="45000" rIns="90000" bIns="45000"/>
          <a:lstStyle/>
          <a:p>
            <a:pPr algn="ctr">
              <a:lnSpc>
                <a:spcPct val="100000"/>
              </a:lnSpc>
            </a:pPr>
            <a:r>
              <a:rPr lang="fr-FR" sz="2000" b="1" strike="noStrike" spc="-1">
                <a:solidFill>
                  <a:srgbClr val="122A47"/>
                </a:solidFill>
                <a:uFill>
                  <a:solidFill>
                    <a:srgbClr val="FFFFFF"/>
                  </a:solidFill>
                </a:uFill>
                <a:latin typeface="Verdana"/>
              </a:rPr>
              <a:t>
</a:t>
            </a:r>
            <a:r>
              <a:rPr lang="fr-FR" sz="2400" b="1" strike="noStrike" spc="-1">
                <a:solidFill>
                  <a:srgbClr val="122A47"/>
                </a:solidFill>
                <a:uFill>
                  <a:solidFill>
                    <a:srgbClr val="FFFFFF"/>
                  </a:solidFill>
                </a:uFill>
                <a:latin typeface="Verdana"/>
              </a:rPr>
              <a:t>Bienvenue 
Erasmus Coordinators
</a:t>
            </a:r>
            <a:r>
              <a:rPr lang="fr-FR" sz="2000" b="1" strike="noStrike" spc="-1">
                <a:solidFill>
                  <a:srgbClr val="122A47"/>
                </a:solidFill>
                <a:uFill>
                  <a:solidFill>
                    <a:srgbClr val="FFFFFF"/>
                  </a:solidFill>
                </a:uFill>
                <a:latin typeface="Verdana"/>
              </a:rPr>
              <a:t>
</a:t>
            </a:r>
            <a:r>
              <a:rPr lang="fr-FR" sz="2000" b="0" strike="noStrike" spc="-1">
                <a:solidFill>
                  <a:srgbClr val="122A47"/>
                </a:solidFill>
                <a:uFill>
                  <a:solidFill>
                    <a:srgbClr val="FFFFFF"/>
                  </a:solidFill>
                </a:uFill>
                <a:latin typeface="Verdana"/>
              </a:rPr>
              <a:t>10 November 2016</a:t>
            </a:r>
            <a:endParaRPr lang="fr-FR" sz="1800" b="0" strike="noStrike" spc="-1">
              <a:solidFill>
                <a:srgbClr val="00284B"/>
              </a:solidFill>
              <a:uFill>
                <a:solidFill>
                  <a:srgbClr val="FFFFFF"/>
                </a:solidFill>
              </a:uFill>
              <a:latin typeface="Verdana"/>
            </a:endParaRPr>
          </a:p>
        </p:txBody>
      </p:sp>
      <p:sp>
        <p:nvSpPr>
          <p:cNvPr id="267" name="TextShape 2"/>
          <p:cNvSpPr txBox="1"/>
          <p:nvPr/>
        </p:nvSpPr>
        <p:spPr>
          <a:xfrm>
            <a:off x="323640" y="5805360"/>
            <a:ext cx="7128360" cy="625320"/>
          </a:xfrm>
          <a:prstGeom prst="rect">
            <a:avLst/>
          </a:prstGeom>
          <a:noFill/>
          <a:ln>
            <a:noFill/>
          </a:ln>
        </p:spPr>
        <p:txBody>
          <a:bodyPr lIns="90000" tIns="45000" rIns="90000" bIns="45000"/>
          <a:lstStyle/>
          <a:p>
            <a:pPr>
              <a:lnSpc>
                <a:spcPct val="100000"/>
              </a:lnSpc>
            </a:pPr>
            <a:r>
              <a:rPr lang="fr-FR" sz="1600" b="0" strike="noStrike" spc="-1">
                <a:solidFill>
                  <a:srgbClr val="122A47"/>
                </a:solidFill>
                <a:uFill>
                  <a:solidFill>
                    <a:srgbClr val="FFFFFF"/>
                  </a:solidFill>
                </a:uFill>
                <a:latin typeface="Verdana"/>
              </a:rPr>
              <a:t>K. Hasselbach </a:t>
            </a:r>
            <a:endParaRPr lang="fr-FR" sz="3200" b="0" strike="noStrike" spc="-1">
              <a:solidFill>
                <a:srgbClr val="000000"/>
              </a:solidFill>
              <a:uFill>
                <a:solidFill>
                  <a:srgbClr val="FFFFFF"/>
                </a:solidFill>
              </a:uFill>
              <a:latin typeface="Arial"/>
            </a:endParaRPr>
          </a:p>
        </p:txBody>
      </p:sp>
    </p:spTree>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TextShape 1"/>
          <p:cNvSpPr txBox="1"/>
          <p:nvPr/>
        </p:nvSpPr>
        <p:spPr>
          <a:xfrm>
            <a:off x="0" y="260640"/>
            <a:ext cx="9143640" cy="575640"/>
          </a:xfrm>
          <a:prstGeom prst="rect">
            <a:avLst/>
          </a:prstGeom>
          <a:noFill/>
          <a:ln>
            <a:noFill/>
          </a:ln>
        </p:spPr>
        <p:txBody>
          <a:bodyPr lIns="90000" tIns="45000" rIns="90000" bIns="45000"/>
          <a:lstStyle/>
          <a:p>
            <a:pPr>
              <a:lnSpc>
                <a:spcPct val="100000"/>
              </a:lnSpc>
            </a:pPr>
            <a:r>
              <a:rPr lang="fr-FR" sz="1600" b="0" strike="noStrike" spc="-1">
                <a:solidFill>
                  <a:srgbClr val="122A47"/>
                </a:solidFill>
                <a:uFill>
                  <a:solidFill>
                    <a:srgbClr val="FFFFFF"/>
                  </a:solidFill>
                </a:uFill>
                <a:latin typeface="Verdana"/>
              </a:rPr>
              <a:t>Rayonnement</a:t>
            </a:r>
            <a:endParaRPr lang="fr-FR" sz="1800" b="0" strike="noStrike" spc="-1">
              <a:solidFill>
                <a:srgbClr val="00284B"/>
              </a:solidFill>
              <a:uFill>
                <a:solidFill>
                  <a:srgbClr val="FFFFFF"/>
                </a:solidFill>
              </a:uFill>
              <a:latin typeface="Verdana"/>
            </a:endParaRPr>
          </a:p>
        </p:txBody>
      </p:sp>
      <p:sp>
        <p:nvSpPr>
          <p:cNvPr id="403" name="CustomShape 2"/>
          <p:cNvSpPr/>
          <p:nvPr/>
        </p:nvSpPr>
        <p:spPr>
          <a:xfrm>
            <a:off x="3124080" y="6237360"/>
            <a:ext cx="2895120" cy="364680"/>
          </a:xfrm>
          <a:prstGeom prst="rect">
            <a:avLst/>
          </a:prstGeom>
          <a:noFill/>
          <a:ln>
            <a:noFill/>
          </a:ln>
        </p:spPr>
        <p:style>
          <a:lnRef idx="0">
            <a:scrgbClr r="0" g="0" b="0"/>
          </a:lnRef>
          <a:fillRef idx="0">
            <a:scrgbClr r="0" g="0" b="0"/>
          </a:fillRef>
          <a:effectRef idx="0">
            <a:scrgbClr r="0" g="0" b="0"/>
          </a:effectRef>
          <a:fontRef idx="minor"/>
        </p:style>
        <p:txBody>
          <a:bodyPr lIns="91080" rIns="91080" anchor="ctr"/>
          <a:lstStyle/>
          <a:p>
            <a:pPr algn="ctr">
              <a:lnSpc>
                <a:spcPct val="100000"/>
              </a:lnSpc>
            </a:pPr>
            <a:r>
              <a:rPr lang="fr-FR" sz="1200" b="0" strike="noStrike" spc="-1">
                <a:solidFill>
                  <a:srgbClr val="FFFFFF"/>
                </a:solidFill>
                <a:uFill>
                  <a:solidFill>
                    <a:srgbClr val="FFFFFF"/>
                  </a:solidFill>
                </a:uFill>
                <a:latin typeface="Verdana"/>
              </a:rPr>
              <a:t>neel.cnrs.fr</a:t>
            </a:r>
            <a:endParaRPr lang="fr-FR" sz="1200" b="0" strike="noStrike" spc="-1">
              <a:solidFill>
                <a:srgbClr val="000000"/>
              </a:solidFill>
              <a:uFill>
                <a:solidFill>
                  <a:srgbClr val="FFFFFF"/>
                </a:solidFill>
              </a:uFill>
              <a:latin typeface="Arial"/>
            </a:endParaRPr>
          </a:p>
        </p:txBody>
      </p:sp>
      <p:sp>
        <p:nvSpPr>
          <p:cNvPr id="404" name="CustomShape 3"/>
          <p:cNvSpPr/>
          <p:nvPr/>
        </p:nvSpPr>
        <p:spPr>
          <a:xfrm>
            <a:off x="611640" y="998640"/>
            <a:ext cx="8208720" cy="3254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85840" indent="-285480">
              <a:lnSpc>
                <a:spcPct val="100000"/>
              </a:lnSpc>
              <a:buClr>
                <a:srgbClr val="3366FF"/>
              </a:buClr>
              <a:buFont typeface="Arial"/>
              <a:buChar char="•"/>
            </a:pPr>
            <a:r>
              <a:rPr lang="fr-FR" sz="1600" b="0" strike="noStrike" spc="-1">
                <a:solidFill>
                  <a:srgbClr val="00284B"/>
                </a:solidFill>
                <a:uFill>
                  <a:solidFill>
                    <a:srgbClr val="FFFFFF"/>
                  </a:solidFill>
                </a:uFill>
                <a:latin typeface="Myriad Pro"/>
              </a:rPr>
              <a:t>Institut Universitaire de France</a:t>
            </a:r>
            <a:endParaRPr lang="fr-FR" sz="1800" b="0" strike="noStrike" spc="-1">
              <a:solidFill>
                <a:srgbClr val="000000"/>
              </a:solidFill>
              <a:uFill>
                <a:solidFill>
                  <a:srgbClr val="FFFFFF"/>
                </a:solidFill>
              </a:uFill>
              <a:latin typeface="Arial"/>
            </a:endParaRPr>
          </a:p>
          <a:p>
            <a:pPr marL="456120">
              <a:lnSpc>
                <a:spcPct val="100000"/>
              </a:lnSpc>
            </a:pPr>
            <a:r>
              <a:rPr lang="fr-FR" sz="1600" b="0" strike="noStrike" spc="-1">
                <a:solidFill>
                  <a:srgbClr val="00284B"/>
                </a:solidFill>
                <a:uFill>
                  <a:solidFill>
                    <a:srgbClr val="FFFFFF"/>
                  </a:solidFill>
                </a:uFill>
                <a:latin typeface="Myriad Pro"/>
              </a:rPr>
              <a:t>20% des enseignants-ch. (surtout MC) de NEEL (11/50) depuis la création de l’IUF</a:t>
            </a: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marL="285840" indent="-285480">
              <a:lnSpc>
                <a:spcPct val="100000"/>
              </a:lnSpc>
              <a:buClr>
                <a:srgbClr val="3366FF"/>
              </a:buClr>
              <a:buFont typeface="Arial"/>
              <a:buChar char="•"/>
            </a:pPr>
            <a:r>
              <a:rPr lang="fr-FR" sz="1600" b="0" strike="noStrike" spc="-1">
                <a:solidFill>
                  <a:srgbClr val="00284B"/>
                </a:solidFill>
                <a:uFill>
                  <a:solidFill>
                    <a:srgbClr val="FFFFFF"/>
                  </a:solidFill>
                </a:uFill>
                <a:latin typeface="Myriad Pro"/>
              </a:rPr>
              <a:t>ERC: 6+1 starter, 1 advanced, 1 consolidator (en 2016: 6/9 en cours)</a:t>
            </a: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marL="285840" indent="-285480">
              <a:lnSpc>
                <a:spcPct val="100000"/>
              </a:lnSpc>
              <a:buClr>
                <a:srgbClr val="3366FF"/>
              </a:buClr>
              <a:buFont typeface="Arial"/>
              <a:buChar char="•"/>
            </a:pPr>
            <a:r>
              <a:rPr lang="fr-FR" sz="1600" b="0" strike="noStrike" spc="-1">
                <a:solidFill>
                  <a:srgbClr val="00284B"/>
                </a:solidFill>
                <a:uFill>
                  <a:solidFill>
                    <a:srgbClr val="FFFFFF"/>
                  </a:solidFill>
                </a:uFill>
                <a:latin typeface="Myriad Pro"/>
              </a:rPr>
              <a:t>Médailles du CNRS: de l’innovation 2012, 2 x bronze 2013, cristal 2014, argent 2016</a:t>
            </a:r>
            <a:endParaRPr lang="fr-FR" sz="1800" b="0" strike="noStrike" spc="-1">
              <a:solidFill>
                <a:srgbClr val="000000"/>
              </a:solidFill>
              <a:uFill>
                <a:solidFill>
                  <a:srgbClr val="FFFFFF"/>
                </a:solidFill>
              </a:uFill>
              <a:latin typeface="Arial"/>
            </a:endParaRPr>
          </a:p>
          <a:p>
            <a:pPr marL="456120">
              <a:lnSpc>
                <a:spcPct val="100000"/>
              </a:lnSpc>
            </a:pPr>
            <a:endParaRPr lang="fr-FR" sz="1800" b="0" strike="noStrike" spc="-1">
              <a:solidFill>
                <a:srgbClr val="000000"/>
              </a:solidFill>
              <a:uFill>
                <a:solidFill>
                  <a:srgbClr val="FFFFFF"/>
                </a:solidFill>
              </a:uFill>
              <a:latin typeface="Arial"/>
            </a:endParaRPr>
          </a:p>
          <a:p>
            <a:pPr marL="285840" indent="-285480">
              <a:lnSpc>
                <a:spcPct val="100000"/>
              </a:lnSpc>
              <a:buClr>
                <a:srgbClr val="3366FF"/>
              </a:buClr>
              <a:buFont typeface="Arial"/>
              <a:buChar char="•"/>
            </a:pPr>
            <a:r>
              <a:rPr lang="fr-FR" sz="1600" b="0" strike="noStrike" spc="-1">
                <a:solidFill>
                  <a:srgbClr val="00284B"/>
                </a:solidFill>
                <a:uFill>
                  <a:solidFill>
                    <a:srgbClr val="FFFFFF"/>
                  </a:solidFill>
                </a:uFill>
                <a:latin typeface="Myriad Pro"/>
              </a:rPr>
              <a:t>Présidence de sociétés savantes en 2015 : 	A. Fontaine  	SFPhysique
	    				B. Boulanger    	SFOptique
					O. Isnard      	SFMatériaux</a:t>
            </a:r>
            <a:endParaRPr lang="fr-FR" sz="1800" b="0" strike="noStrike" spc="-1">
              <a:solidFill>
                <a:srgbClr val="000000"/>
              </a:solidFill>
              <a:uFill>
                <a:solidFill>
                  <a:srgbClr val="FFFFFF"/>
                </a:solidFill>
              </a:uFill>
              <a:latin typeface="Arial"/>
            </a:endParaRPr>
          </a:p>
          <a:p>
            <a:pPr algn="r">
              <a:lnSpc>
                <a:spcPct val="100000"/>
              </a:lnSpc>
            </a:pPr>
            <a:endParaRPr lang="fr-FR" sz="1800" b="0" strike="noStrike" spc="-1">
              <a:solidFill>
                <a:srgbClr val="000000"/>
              </a:solidFill>
              <a:uFill>
                <a:solidFill>
                  <a:srgbClr val="FFFFFF"/>
                </a:solidFill>
              </a:uFill>
              <a:latin typeface="Arial"/>
            </a:endParaRPr>
          </a:p>
          <a:p>
            <a:pPr marL="285840" indent="-285480">
              <a:lnSpc>
                <a:spcPct val="100000"/>
              </a:lnSpc>
              <a:buClr>
                <a:srgbClr val="3366FF"/>
              </a:buClr>
              <a:buFont typeface="Arial"/>
              <a:buChar char="•"/>
            </a:pPr>
            <a:r>
              <a:rPr lang="fr-FR" sz="1600" b="0" strike="noStrike" spc="-1">
                <a:solidFill>
                  <a:srgbClr val="00284B"/>
                </a:solidFill>
                <a:uFill>
                  <a:solidFill>
                    <a:srgbClr val="FFFFFF"/>
                  </a:solidFill>
                </a:uFill>
                <a:latin typeface="Myriad Pro"/>
              </a:rPr>
              <a:t>Nombreuses conférences internationales, Ecoles européennes:</a:t>
            </a:r>
            <a:endParaRPr lang="fr-FR" sz="1800" b="0" strike="noStrike" spc="-1">
              <a:solidFill>
                <a:srgbClr val="000000"/>
              </a:solidFill>
              <a:uFill>
                <a:solidFill>
                  <a:srgbClr val="FFFFFF"/>
                </a:solidFill>
              </a:uFill>
              <a:latin typeface="Arial"/>
            </a:endParaRPr>
          </a:p>
          <a:p>
            <a:pPr marL="456120">
              <a:lnSpc>
                <a:spcPct val="100000"/>
              </a:lnSpc>
            </a:pPr>
            <a:r>
              <a:rPr lang="fr-FR" sz="1600" b="0" strike="noStrike" spc="-1">
                <a:solidFill>
                  <a:srgbClr val="00284B"/>
                </a:solidFill>
                <a:uFill>
                  <a:solidFill>
                    <a:srgbClr val="FFFFFF"/>
                  </a:solidFill>
                </a:uFill>
                <a:latin typeface="Myriad Pro"/>
              </a:rPr>
              <a:t>HERCULES, ESONN, Cryocourse, European School on Magnetism  …</a:t>
            </a:r>
            <a:endParaRPr lang="fr-FR" sz="1800" b="0" strike="noStrike" spc="-1">
              <a:solidFill>
                <a:srgbClr val="000000"/>
              </a:solidFill>
              <a:uFill>
                <a:solidFill>
                  <a:srgbClr val="FFFFFF"/>
                </a:solidFill>
              </a:uFill>
              <a:latin typeface="Arial"/>
            </a:endParaRPr>
          </a:p>
        </p:txBody>
      </p:sp>
      <p:sp>
        <p:nvSpPr>
          <p:cNvPr id="405" name="CustomShape 4"/>
          <p:cNvSpPr/>
          <p:nvPr/>
        </p:nvSpPr>
        <p:spPr>
          <a:xfrm>
            <a:off x="4282560" y="1051920"/>
            <a:ext cx="183960" cy="368640"/>
          </a:xfrm>
          <a:prstGeom prst="rect">
            <a:avLst/>
          </a:prstGeom>
          <a:noFill/>
          <a:ln>
            <a:noFill/>
          </a:ln>
        </p:spPr>
        <p:style>
          <a:lnRef idx="0">
            <a:scrgbClr r="0" g="0" b="0"/>
          </a:lnRef>
          <a:fillRef idx="0">
            <a:scrgbClr r="0" g="0" b="0"/>
          </a:fillRef>
          <a:effectRef idx="0">
            <a:scrgbClr r="0" g="0" b="0"/>
          </a:effectRef>
          <a:fontRef idx="minor"/>
        </p:style>
      </p:sp>
      <p:pic>
        <p:nvPicPr>
          <p:cNvPr id="406" name="Picture 2"/>
          <p:cNvPicPr/>
          <p:nvPr/>
        </p:nvPicPr>
        <p:blipFill>
          <a:blip r:embed="rId2"/>
          <a:stretch/>
        </p:blipFill>
        <p:spPr>
          <a:xfrm>
            <a:off x="4932000" y="4581000"/>
            <a:ext cx="1384560" cy="1285560"/>
          </a:xfrm>
          <a:prstGeom prst="rect">
            <a:avLst/>
          </a:prstGeom>
          <a:ln>
            <a:noFill/>
          </a:ln>
        </p:spPr>
      </p:pic>
      <p:pic>
        <p:nvPicPr>
          <p:cNvPr id="407" name="Picture 4"/>
          <p:cNvPicPr/>
          <p:nvPr/>
        </p:nvPicPr>
        <p:blipFill>
          <a:blip r:embed="rId3"/>
          <a:stretch/>
        </p:blipFill>
        <p:spPr>
          <a:xfrm>
            <a:off x="971640" y="4293000"/>
            <a:ext cx="1151640" cy="1728000"/>
          </a:xfrm>
          <a:prstGeom prst="rect">
            <a:avLst/>
          </a:prstGeom>
          <a:ln>
            <a:noFill/>
          </a:ln>
        </p:spPr>
      </p:pic>
      <p:pic>
        <p:nvPicPr>
          <p:cNvPr id="408" name="Picture 4"/>
          <p:cNvPicPr/>
          <p:nvPr/>
        </p:nvPicPr>
        <p:blipFill>
          <a:blip r:embed="rId4"/>
          <a:stretch/>
        </p:blipFill>
        <p:spPr>
          <a:xfrm>
            <a:off x="2699640" y="4725000"/>
            <a:ext cx="1748160" cy="976320"/>
          </a:xfrm>
          <a:prstGeom prst="rect">
            <a:avLst/>
          </a:prstGeom>
          <a:ln>
            <a:noFill/>
          </a:ln>
        </p:spPr>
      </p:pic>
      <p:pic>
        <p:nvPicPr>
          <p:cNvPr id="409" name="Picture 7"/>
          <p:cNvPicPr/>
          <p:nvPr/>
        </p:nvPicPr>
        <p:blipFill>
          <a:blip r:embed="rId5"/>
          <a:stretch/>
        </p:blipFill>
        <p:spPr>
          <a:xfrm>
            <a:off x="6732360" y="4725000"/>
            <a:ext cx="1446840" cy="964440"/>
          </a:xfrm>
          <a:prstGeom prst="rect">
            <a:avLst/>
          </a:prstGeom>
          <a:ln>
            <a:noFill/>
          </a:ln>
        </p:spPr>
      </p:pic>
    </p:spTree>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TextShape 1"/>
          <p:cNvSpPr txBox="1"/>
          <p:nvPr/>
        </p:nvSpPr>
        <p:spPr>
          <a:xfrm>
            <a:off x="1331640" y="260640"/>
            <a:ext cx="6480360" cy="503640"/>
          </a:xfrm>
          <a:prstGeom prst="rect">
            <a:avLst/>
          </a:prstGeom>
          <a:noFill/>
          <a:ln>
            <a:noFill/>
          </a:ln>
        </p:spPr>
        <p:txBody>
          <a:bodyPr lIns="90000" tIns="45000" rIns="90000" bIns="45000"/>
          <a:lstStyle/>
          <a:p>
            <a:pPr algn="ctr">
              <a:lnSpc>
                <a:spcPct val="100000"/>
              </a:lnSpc>
            </a:pPr>
            <a:r>
              <a:rPr lang="fr-FR" sz="2400" b="0" strike="noStrike" spc="-1">
                <a:solidFill>
                  <a:srgbClr val="00284B"/>
                </a:solidFill>
                <a:uFill>
                  <a:solidFill>
                    <a:srgbClr val="FFFFFF"/>
                  </a:solidFill>
                </a:uFill>
                <a:latin typeface="Verdana"/>
                <a:ea typeface="Verdana"/>
              </a:rPr>
              <a:t>Formation L, M et D</a:t>
            </a:r>
            <a:endParaRPr lang="fr-FR" sz="3200" b="0" strike="noStrike" spc="-1">
              <a:solidFill>
                <a:srgbClr val="000000"/>
              </a:solidFill>
              <a:uFill>
                <a:solidFill>
                  <a:srgbClr val="FFFFFF"/>
                </a:solidFill>
              </a:uFill>
              <a:latin typeface="Arial"/>
            </a:endParaRPr>
          </a:p>
        </p:txBody>
      </p:sp>
      <p:sp>
        <p:nvSpPr>
          <p:cNvPr id="411" name="TextShape 2"/>
          <p:cNvSpPr txBox="1"/>
          <p:nvPr/>
        </p:nvSpPr>
        <p:spPr>
          <a:xfrm>
            <a:off x="323640" y="1052640"/>
            <a:ext cx="8496720" cy="5112360"/>
          </a:xfrm>
          <a:prstGeom prst="rect">
            <a:avLst/>
          </a:prstGeom>
          <a:solidFill>
            <a:srgbClr val="FFFFFF"/>
          </a:solidFill>
          <a:ln w="19080">
            <a:solidFill>
              <a:srgbClr val="FFFFFF"/>
            </a:solidFill>
            <a:round/>
          </a:ln>
        </p:spPr>
        <p:txBody>
          <a:bodyPr lIns="90000" tIns="45000" rIns="90000" bIns="45000"/>
          <a:lstStyle/>
          <a:p>
            <a:r>
              <a:rPr lang="fr-FR" sz="1600" b="0" strike="noStrike" spc="-1">
                <a:solidFill>
                  <a:srgbClr val="00284B"/>
                </a:solidFill>
                <a:uFill>
                  <a:solidFill>
                    <a:srgbClr val="FFFFFF"/>
                  </a:solidFill>
                </a:uFill>
                <a:latin typeface="Verdana"/>
                <a:ea typeface="MS PGothic"/>
              </a:rPr>
              <a:t>51 PU ou MC: IUT1, Polytech, UFR PhITEM (29?), UFR de Chimie, Grenoble-INP</a:t>
            </a:r>
            <a:endParaRPr lang="fr-FR" sz="3200" b="0" strike="noStrike" spc="-1">
              <a:solidFill>
                <a:srgbClr val="00284B"/>
              </a:solidFill>
              <a:uFill>
                <a:solidFill>
                  <a:srgbClr val="FFFFFF"/>
                </a:solidFill>
              </a:uFill>
              <a:latin typeface="Verdana"/>
            </a:endParaRPr>
          </a:p>
          <a:p>
            <a:r>
              <a:rPr lang="fr-FR" sz="1600" b="0" strike="noStrike" spc="-1">
                <a:solidFill>
                  <a:srgbClr val="00284B"/>
                </a:solidFill>
                <a:uFill>
                  <a:solidFill>
                    <a:srgbClr val="FFFFFF"/>
                  </a:solidFill>
                </a:uFill>
                <a:latin typeface="Verdana"/>
                <a:ea typeface="MS PGothic"/>
              </a:rPr>
              <a:t>Université Claude Bernard Lyon, ENS Lyon, Université de Nantes, ENSTA Paris </a:t>
            </a:r>
            <a:endParaRPr lang="fr-FR" sz="3200" b="0" strike="noStrike" spc="-1">
              <a:solidFill>
                <a:srgbClr val="00284B"/>
              </a:solidFill>
              <a:uFill>
                <a:solidFill>
                  <a:srgbClr val="FFFFFF"/>
                </a:solidFill>
              </a:uFill>
              <a:latin typeface="Verdana"/>
            </a:endParaRPr>
          </a:p>
          <a:p>
            <a:endParaRPr lang="fr-FR" sz="3200" b="0" strike="noStrike" spc="-1">
              <a:solidFill>
                <a:srgbClr val="00284B"/>
              </a:solidFill>
              <a:uFill>
                <a:solidFill>
                  <a:srgbClr val="FFFFFF"/>
                </a:solidFill>
              </a:uFill>
              <a:latin typeface="Verdana"/>
            </a:endParaRPr>
          </a:p>
          <a:p>
            <a:r>
              <a:rPr lang="fr-FR" sz="1600" b="0" strike="noStrike" spc="-1">
                <a:solidFill>
                  <a:srgbClr val="00284B"/>
                </a:solidFill>
                <a:uFill>
                  <a:solidFill>
                    <a:srgbClr val="FFFFFF"/>
                  </a:solidFill>
                </a:uFill>
                <a:latin typeface="Verdana"/>
                <a:ea typeface="MS PGothic"/>
              </a:rPr>
              <a:t>Responsabilités en Licence et Master à l’UGA:</a:t>
            </a:r>
            <a:endParaRPr lang="fr-FR" sz="3200" b="0" strike="noStrike" spc="-1">
              <a:solidFill>
                <a:srgbClr val="00284B"/>
              </a:solidFill>
              <a:uFill>
                <a:solidFill>
                  <a:srgbClr val="FFFFFF"/>
                </a:solidFill>
              </a:uFill>
              <a:latin typeface="Verdana"/>
            </a:endParaRPr>
          </a:p>
          <a:p>
            <a:r>
              <a:rPr lang="fr-FR" sz="1400" b="0" strike="noStrike" spc="-1">
                <a:solidFill>
                  <a:srgbClr val="00284B"/>
                </a:solidFill>
                <a:uFill>
                  <a:solidFill>
                    <a:srgbClr val="FFFFFF"/>
                  </a:solidFill>
                </a:uFill>
                <a:latin typeface="Verdana"/>
                <a:ea typeface="MS PGothic"/>
              </a:rPr>
              <a:t>	</a:t>
            </a:r>
            <a:endParaRPr lang="fr-FR" sz="3200" b="0" strike="noStrike" spc="-1">
              <a:solidFill>
                <a:srgbClr val="00284B"/>
              </a:solidFill>
              <a:uFill>
                <a:solidFill>
                  <a:srgbClr val="FFFFFF"/>
                </a:solidFill>
              </a:uFill>
              <a:latin typeface="Verdana"/>
            </a:endParaRPr>
          </a:p>
          <a:p>
            <a:pPr marL="1427040" lvl="1" indent="-353520">
              <a:lnSpc>
                <a:spcPct val="100000"/>
              </a:lnSpc>
              <a:buClr>
                <a:srgbClr val="00284B"/>
              </a:buClr>
              <a:buFont typeface="Arial"/>
              <a:buChar char="–"/>
            </a:pPr>
            <a:r>
              <a:rPr lang="fr-FR" sz="1400" b="0" strike="noStrike" spc="-1">
                <a:solidFill>
                  <a:srgbClr val="00284B"/>
                </a:solidFill>
                <a:uFill>
                  <a:solidFill>
                    <a:srgbClr val="FFFFFF"/>
                  </a:solidFill>
                </a:uFill>
                <a:latin typeface="Verdana"/>
                <a:ea typeface="MS PGothic"/>
              </a:rPr>
              <a:t>Licence EEA: J. Pernot</a:t>
            </a:r>
            <a:endParaRPr lang="fr-FR" sz="2400" b="0" strike="noStrike" spc="-1">
              <a:solidFill>
                <a:srgbClr val="00284B"/>
              </a:solidFill>
              <a:uFill>
                <a:solidFill>
                  <a:srgbClr val="FFFFFF"/>
                </a:solidFill>
              </a:uFill>
              <a:latin typeface="Verdana"/>
            </a:endParaRPr>
          </a:p>
          <a:p>
            <a:pPr marL="1427040" lvl="1" indent="-353520">
              <a:lnSpc>
                <a:spcPct val="100000"/>
              </a:lnSpc>
              <a:buClr>
                <a:srgbClr val="00284B"/>
              </a:buClr>
              <a:buFont typeface="Arial"/>
              <a:buChar char="–"/>
            </a:pPr>
            <a:r>
              <a:rPr lang="fr-FR" sz="1400" b="0" strike="noStrike" spc="-1">
                <a:solidFill>
                  <a:srgbClr val="00284B"/>
                </a:solidFill>
                <a:uFill>
                  <a:solidFill>
                    <a:srgbClr val="FFFFFF"/>
                  </a:solidFill>
                </a:uFill>
                <a:latin typeface="Verdana"/>
                <a:ea typeface="MS PGothic"/>
              </a:rPr>
              <a:t>L2 : H. Cercellier </a:t>
            </a:r>
            <a:endParaRPr lang="fr-FR" sz="2400" b="0" strike="noStrike" spc="-1">
              <a:solidFill>
                <a:srgbClr val="00284B"/>
              </a:solidFill>
              <a:uFill>
                <a:solidFill>
                  <a:srgbClr val="FFFFFF"/>
                </a:solidFill>
              </a:uFill>
              <a:latin typeface="Verdana"/>
            </a:endParaRPr>
          </a:p>
          <a:p>
            <a:pPr marL="1427040" lvl="1" indent="-353520">
              <a:lnSpc>
                <a:spcPct val="100000"/>
              </a:lnSpc>
              <a:buClr>
                <a:srgbClr val="00284B"/>
              </a:buClr>
              <a:buFont typeface="Arial"/>
              <a:buChar char="–"/>
            </a:pPr>
            <a:r>
              <a:rPr lang="fr-FR" sz="1400" b="0" strike="noStrike" spc="-1">
                <a:solidFill>
                  <a:srgbClr val="00284B"/>
                </a:solidFill>
                <a:uFill>
                  <a:solidFill>
                    <a:srgbClr val="FFFFFF"/>
                  </a:solidFill>
                </a:uFill>
                <a:latin typeface="Verdana"/>
                <a:ea typeface="MS PGothic"/>
              </a:rPr>
              <a:t>Mention Physique : T. Klein</a:t>
            </a:r>
            <a:endParaRPr lang="fr-FR" sz="2400" b="0" strike="noStrike" spc="-1">
              <a:solidFill>
                <a:srgbClr val="00284B"/>
              </a:solidFill>
              <a:uFill>
                <a:solidFill>
                  <a:srgbClr val="FFFFFF"/>
                </a:solidFill>
              </a:uFill>
              <a:latin typeface="Verdana"/>
            </a:endParaRPr>
          </a:p>
          <a:p>
            <a:pPr marL="1427040" lvl="1" indent="-353520">
              <a:lnSpc>
                <a:spcPct val="100000"/>
              </a:lnSpc>
              <a:buClr>
                <a:srgbClr val="00284B"/>
              </a:buClr>
              <a:buFont typeface="Arial"/>
              <a:buChar char="–"/>
            </a:pPr>
            <a:r>
              <a:rPr lang="fr-FR" sz="1400" b="0" strike="noStrike" spc="-1">
                <a:solidFill>
                  <a:srgbClr val="00284B"/>
                </a:solidFill>
                <a:uFill>
                  <a:solidFill>
                    <a:srgbClr val="FFFFFF"/>
                  </a:solidFill>
                </a:uFill>
                <a:latin typeface="Verdana"/>
                <a:ea typeface="MS PGothic"/>
              </a:rPr>
              <a:t>M1 “Nanosciences et Nanotechnologies” : F. Dubois</a:t>
            </a:r>
            <a:endParaRPr lang="fr-FR" sz="2400" b="0" strike="noStrike" spc="-1">
              <a:solidFill>
                <a:srgbClr val="00284B"/>
              </a:solidFill>
              <a:uFill>
                <a:solidFill>
                  <a:srgbClr val="FFFFFF"/>
                </a:solidFill>
              </a:uFill>
              <a:latin typeface="Verdana"/>
            </a:endParaRPr>
          </a:p>
          <a:p>
            <a:pPr marL="1427040" lvl="1" indent="-353520">
              <a:lnSpc>
                <a:spcPct val="100000"/>
              </a:lnSpc>
              <a:buClr>
                <a:srgbClr val="00284B"/>
              </a:buClr>
              <a:buFont typeface="Arial"/>
              <a:buChar char="–"/>
            </a:pPr>
            <a:r>
              <a:rPr lang="fr-FR" sz="1400" b="0" strike="noStrike" spc="-1">
                <a:solidFill>
                  <a:srgbClr val="00284B"/>
                </a:solidFill>
                <a:uFill>
                  <a:solidFill>
                    <a:srgbClr val="FFFFFF"/>
                  </a:solidFill>
                </a:uFill>
                <a:latin typeface="Verdana"/>
                <a:ea typeface="MS PGothic"/>
              </a:rPr>
              <a:t>L3 “Electrical Power Engineering” : P. Tixador</a:t>
            </a:r>
            <a:endParaRPr lang="fr-FR" sz="2400" b="0" strike="noStrike" spc="-1">
              <a:solidFill>
                <a:srgbClr val="00284B"/>
              </a:solidFill>
              <a:uFill>
                <a:solidFill>
                  <a:srgbClr val="FFFFFF"/>
                </a:solidFill>
              </a:uFill>
              <a:latin typeface="Verdana"/>
            </a:endParaRPr>
          </a:p>
          <a:p>
            <a:pPr marL="1427040" lvl="1" indent="-353520">
              <a:lnSpc>
                <a:spcPct val="100000"/>
              </a:lnSpc>
              <a:buClr>
                <a:srgbClr val="00284B"/>
              </a:buClr>
              <a:buFont typeface="Arial"/>
              <a:buChar char="–"/>
            </a:pPr>
            <a:r>
              <a:rPr lang="fr-FR" sz="1400" b="0" strike="noStrike" spc="-1">
                <a:solidFill>
                  <a:srgbClr val="00284B"/>
                </a:solidFill>
                <a:uFill>
                  <a:solidFill>
                    <a:srgbClr val="FFFFFF"/>
                  </a:solidFill>
                </a:uFill>
                <a:latin typeface="Verdana"/>
                <a:ea typeface="MS PGothic"/>
              </a:rPr>
              <a:t>“Nanosciences et Nanotechnologies” Mention nanophysique : D. Ferrand</a:t>
            </a:r>
            <a:endParaRPr lang="fr-FR" sz="2400" b="0" strike="noStrike" spc="-1">
              <a:solidFill>
                <a:srgbClr val="00284B"/>
              </a:solidFill>
              <a:uFill>
                <a:solidFill>
                  <a:srgbClr val="FFFFFF"/>
                </a:solidFill>
              </a:uFill>
              <a:latin typeface="Verdana"/>
            </a:endParaRPr>
          </a:p>
          <a:p>
            <a:pPr marL="1427040" lvl="1" indent="-353520">
              <a:lnSpc>
                <a:spcPct val="100000"/>
              </a:lnSpc>
              <a:buClr>
                <a:srgbClr val="00284B"/>
              </a:buClr>
              <a:buFont typeface="Arial"/>
              <a:buChar char="–"/>
            </a:pPr>
            <a:r>
              <a:rPr lang="fr-FR" sz="1400" b="0" strike="noStrike" spc="-1">
                <a:solidFill>
                  <a:srgbClr val="00284B"/>
                </a:solidFill>
                <a:uFill>
                  <a:solidFill>
                    <a:srgbClr val="FFFFFF"/>
                  </a:solidFill>
                </a:uFill>
                <a:latin typeface="Verdana"/>
                <a:ea typeface="MS PGothic"/>
              </a:rPr>
              <a:t>M2 PMCR : L. Saminadayar-H. Cercellier</a:t>
            </a:r>
            <a:endParaRPr lang="fr-FR" sz="2400" b="0" strike="noStrike" spc="-1">
              <a:solidFill>
                <a:srgbClr val="00284B"/>
              </a:solidFill>
              <a:uFill>
                <a:solidFill>
                  <a:srgbClr val="FFFFFF"/>
                </a:solidFill>
              </a:uFill>
              <a:latin typeface="Verdana"/>
            </a:endParaRPr>
          </a:p>
          <a:p>
            <a:endParaRPr lang="fr-FR" sz="3200" b="0" strike="noStrike" spc="-1">
              <a:solidFill>
                <a:srgbClr val="00284B"/>
              </a:solidFill>
              <a:uFill>
                <a:solidFill>
                  <a:srgbClr val="FFFFFF"/>
                </a:solidFill>
              </a:uFill>
              <a:latin typeface="Verdana"/>
            </a:endParaRPr>
          </a:p>
          <a:p>
            <a:pPr marL="1427040" lvl="1" indent="-353520">
              <a:lnSpc>
                <a:spcPct val="100000"/>
              </a:lnSpc>
              <a:buClr>
                <a:srgbClr val="00284B"/>
              </a:buClr>
              <a:buFont typeface="Arial"/>
              <a:buChar char="–"/>
            </a:pPr>
            <a:r>
              <a:rPr lang="fr-FR" sz="1400" b="0" strike="noStrike" spc="-1">
                <a:solidFill>
                  <a:srgbClr val="00284B"/>
                </a:solidFill>
                <a:uFill>
                  <a:solidFill>
                    <a:srgbClr val="FFFFFF"/>
                  </a:solidFill>
                </a:uFill>
                <a:latin typeface="Verdana"/>
                <a:ea typeface="MS PGothic"/>
              </a:rPr>
              <a:t>Dept 3i Polytech Grenoble:  E. Gheeraert</a:t>
            </a:r>
            <a:endParaRPr lang="fr-FR" sz="2400" b="0" strike="noStrike" spc="-1">
              <a:solidFill>
                <a:srgbClr val="00284B"/>
              </a:solidFill>
              <a:uFill>
                <a:solidFill>
                  <a:srgbClr val="FFFFFF"/>
                </a:solidFill>
              </a:uFill>
              <a:latin typeface="Verdana"/>
            </a:endParaRPr>
          </a:p>
          <a:p>
            <a:pPr marL="1427040" lvl="1" indent="-353520">
              <a:lnSpc>
                <a:spcPct val="100000"/>
              </a:lnSpc>
              <a:buClr>
                <a:srgbClr val="00284B"/>
              </a:buClr>
              <a:buFont typeface="Arial"/>
              <a:buChar char="–"/>
            </a:pPr>
            <a:r>
              <a:rPr lang="fr-FR" sz="1400" b="0" strike="noStrike" spc="-1">
                <a:solidFill>
                  <a:srgbClr val="00284B"/>
                </a:solidFill>
                <a:uFill>
                  <a:solidFill>
                    <a:srgbClr val="FFFFFF"/>
                  </a:solidFill>
                </a:uFill>
                <a:latin typeface="Verdana"/>
                <a:ea typeface="MS PGothic"/>
              </a:rPr>
              <a:t>Département de Physique Valence : L. Saminadayar</a:t>
            </a:r>
            <a:endParaRPr lang="fr-FR" sz="2400" b="0" strike="noStrike" spc="-1">
              <a:solidFill>
                <a:srgbClr val="00284B"/>
              </a:solidFill>
              <a:uFill>
                <a:solidFill>
                  <a:srgbClr val="FFFFFF"/>
                </a:solidFill>
              </a:uFill>
              <a:latin typeface="Verdana"/>
            </a:endParaRPr>
          </a:p>
          <a:p>
            <a:pPr marL="1427040" lvl="1" indent="-353520">
              <a:lnSpc>
                <a:spcPct val="100000"/>
              </a:lnSpc>
              <a:buClr>
                <a:srgbClr val="00284B"/>
              </a:buClr>
              <a:buFont typeface="Arial"/>
              <a:buChar char="–"/>
            </a:pPr>
            <a:r>
              <a:rPr lang="fr-FR" sz="1400" b="0" strike="noStrike" spc="-1">
                <a:solidFill>
                  <a:srgbClr val="00284B"/>
                </a:solidFill>
                <a:uFill>
                  <a:solidFill>
                    <a:srgbClr val="FFFFFF"/>
                  </a:solidFill>
                </a:uFill>
                <a:latin typeface="Verdana"/>
                <a:ea typeface="MS PGothic"/>
              </a:rPr>
              <a:t>Directeur de l’UJF Valence : J-P Julien (</a:t>
            </a:r>
            <a:r>
              <a:rPr lang="fr-FR" sz="1400" b="0" strike="noStrike" spc="-1">
                <a:solidFill>
                  <a:srgbClr val="00284B"/>
                </a:solidFill>
                <a:uFill>
                  <a:solidFill>
                    <a:srgbClr val="FFFFFF"/>
                  </a:solidFill>
                </a:uFill>
                <a:latin typeface="Wingdings"/>
                <a:ea typeface="MS PGothic"/>
              </a:rPr>
              <a:t></a:t>
            </a:r>
            <a:r>
              <a:rPr lang="fr-FR" sz="1400" b="0" strike="noStrike" spc="-1">
                <a:solidFill>
                  <a:srgbClr val="00284B"/>
                </a:solidFill>
                <a:uFill>
                  <a:solidFill>
                    <a:srgbClr val="FFFFFF"/>
                  </a:solidFill>
                </a:uFill>
                <a:latin typeface="Verdana"/>
                <a:ea typeface="MS PGothic"/>
              </a:rPr>
              <a:t> 2015)</a:t>
            </a:r>
            <a:endParaRPr lang="fr-FR" sz="2400" b="0" strike="noStrike" spc="-1">
              <a:solidFill>
                <a:srgbClr val="00284B"/>
              </a:solidFill>
              <a:uFill>
                <a:solidFill>
                  <a:srgbClr val="FFFFFF"/>
                </a:solidFill>
              </a:uFill>
              <a:latin typeface="Verdana"/>
            </a:endParaRPr>
          </a:p>
          <a:p>
            <a:endParaRPr lang="fr-FR" sz="3200" b="0" strike="noStrike" spc="-1">
              <a:solidFill>
                <a:srgbClr val="00284B"/>
              </a:solidFill>
              <a:uFill>
                <a:solidFill>
                  <a:srgbClr val="FFFFFF"/>
                </a:solidFill>
              </a:uFill>
              <a:latin typeface="Verdana"/>
            </a:endParaRPr>
          </a:p>
          <a:p>
            <a:endParaRPr lang="fr-FR" sz="3200" b="0" strike="noStrike" spc="-1">
              <a:solidFill>
                <a:srgbClr val="00284B"/>
              </a:solidFill>
              <a:uFill>
                <a:solidFill>
                  <a:srgbClr val="FFFFFF"/>
                </a:solidFill>
              </a:uFill>
              <a:latin typeface="Verdana"/>
            </a:endParaRPr>
          </a:p>
          <a:p>
            <a:r>
              <a:rPr lang="fr-FR" sz="1600" b="1" strike="noStrike" spc="-1">
                <a:solidFill>
                  <a:srgbClr val="00284B"/>
                </a:solidFill>
                <a:uFill>
                  <a:solidFill>
                    <a:srgbClr val="FFFFFF"/>
                  </a:solidFill>
                </a:uFill>
                <a:latin typeface="Verdana"/>
                <a:ea typeface="MS PGothic"/>
              </a:rPr>
              <a:t>48 chercheurs et ITA CNRS assurent au total 1500 h d’enseignement</a:t>
            </a:r>
            <a:endParaRPr lang="fr-FR" sz="3200" b="0" strike="noStrike" spc="-1">
              <a:solidFill>
                <a:srgbClr val="00284B"/>
              </a:solidFill>
              <a:uFill>
                <a:solidFill>
                  <a:srgbClr val="FFFFFF"/>
                </a:solidFill>
              </a:uFill>
              <a:latin typeface="Verdana"/>
            </a:endParaRPr>
          </a:p>
          <a:p>
            <a:endParaRPr lang="fr-FR" sz="3200" b="0" strike="noStrike" spc="-1">
              <a:solidFill>
                <a:srgbClr val="00284B"/>
              </a:solidFill>
              <a:uFill>
                <a:solidFill>
                  <a:srgbClr val="FFFFFF"/>
                </a:solidFill>
              </a:uFill>
              <a:latin typeface="Verdana"/>
            </a:endParaRPr>
          </a:p>
          <a:p>
            <a:endParaRPr lang="fr-FR" sz="3200" b="0" strike="noStrike" spc="-1">
              <a:solidFill>
                <a:srgbClr val="00284B"/>
              </a:solidFill>
              <a:uFill>
                <a:solidFill>
                  <a:srgbClr val="FFFFFF"/>
                </a:solidFill>
              </a:uFill>
              <a:latin typeface="Verdana"/>
            </a:endParaRPr>
          </a:p>
          <a:p>
            <a:endParaRPr lang="fr-FR" sz="3200" b="0" strike="noStrike" spc="-1">
              <a:solidFill>
                <a:srgbClr val="00284B"/>
              </a:solidFill>
              <a:uFill>
                <a:solidFill>
                  <a:srgbClr val="FFFFFF"/>
                </a:solidFill>
              </a:uFill>
              <a:latin typeface="Verdana"/>
            </a:endParaRPr>
          </a:p>
          <a:p>
            <a:pPr marL="343080" indent="-342720">
              <a:lnSpc>
                <a:spcPct val="100000"/>
              </a:lnSpc>
            </a:pPr>
            <a:endParaRPr lang="fr-FR" sz="3200" b="0" strike="noStrike" spc="-1">
              <a:solidFill>
                <a:srgbClr val="00284B"/>
              </a:solidFill>
              <a:uFill>
                <a:solidFill>
                  <a:srgbClr val="FFFFFF"/>
                </a:solidFill>
              </a:uFill>
              <a:latin typeface="Verdana"/>
            </a:endParaRPr>
          </a:p>
          <a:p>
            <a:endParaRPr lang="fr-FR" sz="3200" b="0" strike="noStrike" spc="-1">
              <a:solidFill>
                <a:srgbClr val="00284B"/>
              </a:solidFill>
              <a:uFill>
                <a:solidFill>
                  <a:srgbClr val="FFFFFF"/>
                </a:solidFill>
              </a:uFill>
              <a:latin typeface="Verdana"/>
            </a:endParaRPr>
          </a:p>
        </p:txBody>
      </p:sp>
    </p:spTree>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 name="Image 4"/>
          <p:cNvPicPr/>
          <p:nvPr/>
        </p:nvPicPr>
        <p:blipFill>
          <a:blip r:embed="rId2"/>
          <a:stretch/>
        </p:blipFill>
        <p:spPr>
          <a:xfrm>
            <a:off x="676080" y="959760"/>
            <a:ext cx="7928280" cy="5421240"/>
          </a:xfrm>
          <a:prstGeom prst="rect">
            <a:avLst/>
          </a:prstGeom>
          <a:ln>
            <a:noFill/>
          </a:ln>
        </p:spPr>
      </p:pic>
      <p:pic>
        <p:nvPicPr>
          <p:cNvPr id="413" name="Image 6"/>
          <p:cNvPicPr/>
          <p:nvPr/>
        </p:nvPicPr>
        <p:blipFill>
          <a:blip r:embed="rId3"/>
          <a:stretch/>
        </p:blipFill>
        <p:spPr>
          <a:xfrm>
            <a:off x="6061680" y="2433600"/>
            <a:ext cx="2542320" cy="1221120"/>
          </a:xfrm>
          <a:prstGeom prst="rect">
            <a:avLst/>
          </a:prstGeom>
          <a:ln>
            <a:solidFill>
              <a:srgbClr val="FFFF00"/>
            </a:solidFill>
          </a:ln>
        </p:spPr>
      </p:pic>
      <p:pic>
        <p:nvPicPr>
          <p:cNvPr id="414" name="Image 7"/>
          <p:cNvPicPr/>
          <p:nvPr/>
        </p:nvPicPr>
        <p:blipFill>
          <a:blip r:embed="rId4"/>
          <a:stretch/>
        </p:blipFill>
        <p:spPr>
          <a:xfrm>
            <a:off x="4790520" y="4039560"/>
            <a:ext cx="1270800" cy="1999080"/>
          </a:xfrm>
          <a:prstGeom prst="rect">
            <a:avLst/>
          </a:prstGeom>
          <a:ln w="19080">
            <a:solidFill>
              <a:srgbClr val="FFFF00"/>
            </a:solidFill>
            <a:round/>
          </a:ln>
        </p:spPr>
      </p:pic>
      <p:pic>
        <p:nvPicPr>
          <p:cNvPr id="415" name="Image 8"/>
          <p:cNvPicPr/>
          <p:nvPr/>
        </p:nvPicPr>
        <p:blipFill>
          <a:blip r:embed="rId5"/>
          <a:stretch/>
        </p:blipFill>
        <p:spPr>
          <a:xfrm>
            <a:off x="6530040" y="4507920"/>
            <a:ext cx="1806120" cy="1545120"/>
          </a:xfrm>
          <a:prstGeom prst="rect">
            <a:avLst/>
          </a:prstGeom>
          <a:ln>
            <a:solidFill>
              <a:srgbClr val="FFFF00"/>
            </a:solidFill>
          </a:ln>
        </p:spPr>
      </p:pic>
      <p:sp>
        <p:nvSpPr>
          <p:cNvPr id="416" name="TextShape 1"/>
          <p:cNvSpPr txBox="1"/>
          <p:nvPr/>
        </p:nvSpPr>
        <p:spPr>
          <a:xfrm>
            <a:off x="0" y="260640"/>
            <a:ext cx="9143640" cy="575640"/>
          </a:xfrm>
          <a:prstGeom prst="rect">
            <a:avLst/>
          </a:prstGeom>
          <a:noFill/>
          <a:ln>
            <a:noFill/>
          </a:ln>
        </p:spPr>
        <p:txBody>
          <a:bodyPr lIns="90000" tIns="45000" rIns="90000" bIns="45000"/>
          <a:lstStyle/>
          <a:p>
            <a:pPr>
              <a:lnSpc>
                <a:spcPct val="100000"/>
              </a:lnSpc>
            </a:pPr>
            <a:r>
              <a:rPr lang="fr-FR" sz="1600" b="0" strike="noStrike" spc="-1">
                <a:solidFill>
                  <a:srgbClr val="122A47"/>
                </a:solidFill>
                <a:uFill>
                  <a:solidFill>
                    <a:srgbClr val="FFFFFF"/>
                  </a:solidFill>
                </a:uFill>
                <a:latin typeface="Verdana"/>
              </a:rPr>
              <a:t>Dissemination/out reach : Physiquarium</a:t>
            </a:r>
            <a:endParaRPr lang="fr-FR" sz="1800" b="0" strike="noStrike" spc="-1">
              <a:solidFill>
                <a:srgbClr val="00284B"/>
              </a:solidFill>
              <a:uFill>
                <a:solidFill>
                  <a:srgbClr val="FFFFFF"/>
                </a:solidFill>
              </a:uFill>
              <a:latin typeface="Verdana"/>
            </a:endParaRPr>
          </a:p>
        </p:txBody>
      </p:sp>
      <p:sp>
        <p:nvSpPr>
          <p:cNvPr id="417" name="CustomShape 2"/>
          <p:cNvSpPr/>
          <p:nvPr/>
        </p:nvSpPr>
        <p:spPr>
          <a:xfrm>
            <a:off x="683640" y="1628640"/>
            <a:ext cx="3960000" cy="3042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2720">
              <a:lnSpc>
                <a:spcPct val="150000"/>
              </a:lnSpc>
              <a:buClr>
                <a:srgbClr val="00284B"/>
              </a:buClr>
              <a:buFont typeface="Arial"/>
              <a:buChar char="•"/>
            </a:pPr>
            <a:r>
              <a:rPr lang="fr-FR" sz="1600" b="0" strike="noStrike" spc="-1">
                <a:solidFill>
                  <a:srgbClr val="00284B"/>
                </a:solidFill>
                <a:uFill>
                  <a:solidFill>
                    <a:srgbClr val="FFFFFF"/>
                  </a:solidFill>
                </a:uFill>
                <a:latin typeface="Verdana"/>
              </a:rPr>
              <a:t>Visiting center (60 m</a:t>
            </a:r>
            <a:r>
              <a:rPr lang="fr-FR" sz="1600" b="0" strike="noStrike" spc="-1" baseline="30000">
                <a:solidFill>
                  <a:srgbClr val="00284B"/>
                </a:solidFill>
                <a:uFill>
                  <a:solidFill>
                    <a:srgbClr val="FFFFFF"/>
                  </a:solidFill>
                </a:uFill>
                <a:latin typeface="Verdana"/>
              </a:rPr>
              <a:t>2</a:t>
            </a:r>
            <a:r>
              <a:rPr lang="fr-FR" sz="1600" b="0" strike="noStrike" spc="-1">
                <a:solidFill>
                  <a:srgbClr val="00284B"/>
                </a:solidFill>
                <a:uFill>
                  <a:solidFill>
                    <a:srgbClr val="FFFFFF"/>
                  </a:solidFill>
                </a:uFill>
                <a:latin typeface="Verdana"/>
              </a:rPr>
              <a:t>)</a:t>
            </a:r>
            <a:endParaRPr lang="fr-FR" sz="1800" b="0" strike="noStrike" spc="-1">
              <a:solidFill>
                <a:srgbClr val="000000"/>
              </a:solidFill>
              <a:uFill>
                <a:solidFill>
                  <a:srgbClr val="FFFFFF"/>
                </a:solidFill>
              </a:uFill>
              <a:latin typeface="Arial"/>
            </a:endParaRPr>
          </a:p>
          <a:p>
            <a:pPr marL="343080" indent="-342720">
              <a:lnSpc>
                <a:spcPct val="150000"/>
              </a:lnSpc>
              <a:buClr>
                <a:srgbClr val="00284B"/>
              </a:buClr>
              <a:buFont typeface="Arial"/>
              <a:buChar char="•"/>
            </a:pPr>
            <a:r>
              <a:rPr lang="fr-FR" sz="1600" b="0" strike="noStrike" spc="-1">
                <a:solidFill>
                  <a:srgbClr val="00284B"/>
                </a:solidFill>
                <a:uFill>
                  <a:solidFill>
                    <a:srgbClr val="FFFFFF"/>
                  </a:solidFill>
                </a:uFill>
                <a:latin typeface="Verdana"/>
              </a:rPr>
              <a:t>Demonstrators </a:t>
            </a:r>
            <a:endParaRPr lang="fr-FR" sz="1800" b="0" strike="noStrike" spc="-1">
              <a:solidFill>
                <a:srgbClr val="000000"/>
              </a:solidFill>
              <a:uFill>
                <a:solidFill>
                  <a:srgbClr val="FFFFFF"/>
                </a:solidFill>
              </a:uFill>
              <a:latin typeface="Arial"/>
            </a:endParaRPr>
          </a:p>
          <a:p>
            <a:pPr marL="343080" indent="-342720">
              <a:lnSpc>
                <a:spcPct val="150000"/>
              </a:lnSpc>
              <a:buClr>
                <a:srgbClr val="00284B"/>
              </a:buClr>
              <a:buFont typeface="Arial"/>
              <a:buChar char="•"/>
            </a:pPr>
            <a:r>
              <a:rPr lang="fr-FR" sz="1600" b="0" strike="noStrike" spc="-1">
                <a:solidFill>
                  <a:srgbClr val="00284B"/>
                </a:solidFill>
                <a:uFill>
                  <a:solidFill>
                    <a:srgbClr val="FFFFFF"/>
                  </a:solidFill>
                </a:uFill>
                <a:latin typeface="Verdana"/>
              </a:rPr>
              <a:t>Highschool students/professors</a:t>
            </a:r>
            <a:endParaRPr lang="fr-FR" sz="1800" b="0" strike="noStrike" spc="-1">
              <a:solidFill>
                <a:srgbClr val="000000"/>
              </a:solidFill>
              <a:uFill>
                <a:solidFill>
                  <a:srgbClr val="FFFFFF"/>
                </a:solidFill>
              </a:uFill>
              <a:latin typeface="Arial"/>
            </a:endParaRPr>
          </a:p>
          <a:p>
            <a:pPr marL="343080" indent="-342720">
              <a:lnSpc>
                <a:spcPct val="150000"/>
              </a:lnSpc>
              <a:buClr>
                <a:srgbClr val="00284B"/>
              </a:buClr>
              <a:buFont typeface="Arial"/>
              <a:buChar char="•"/>
            </a:pPr>
            <a:r>
              <a:rPr lang="fr-FR" sz="1600" b="0" strike="noStrike" spc="-1">
                <a:solidFill>
                  <a:srgbClr val="00284B"/>
                </a:solidFill>
                <a:uFill>
                  <a:solidFill>
                    <a:srgbClr val="FFFFFF"/>
                  </a:solidFill>
                </a:uFill>
                <a:latin typeface="Verdana"/>
              </a:rPr>
              <a:t>Pedagogical experiments</a:t>
            </a:r>
            <a:endParaRPr lang="fr-FR" sz="1800" b="0" strike="noStrike" spc="-1">
              <a:solidFill>
                <a:srgbClr val="000000"/>
              </a:solidFill>
              <a:uFill>
                <a:solidFill>
                  <a:srgbClr val="FFFFFF"/>
                </a:solidFill>
              </a:uFill>
              <a:latin typeface="Arial"/>
            </a:endParaRPr>
          </a:p>
          <a:p>
            <a:pPr marL="343080" indent="-342720">
              <a:lnSpc>
                <a:spcPct val="150000"/>
              </a:lnSpc>
              <a:buClr>
                <a:srgbClr val="00284B"/>
              </a:buClr>
              <a:buFont typeface="Arial"/>
              <a:buChar char="•"/>
            </a:pPr>
            <a:r>
              <a:rPr lang="fr-FR" sz="1600" b="0" strike="noStrike" spc="-1">
                <a:solidFill>
                  <a:srgbClr val="00284B"/>
                </a:solidFill>
                <a:uFill>
                  <a:solidFill>
                    <a:srgbClr val="FFFFFF"/>
                  </a:solidFill>
                </a:uFill>
                <a:latin typeface="Verdana"/>
              </a:rPr>
              <a:t>In touch with on-going research</a:t>
            </a:r>
            <a:endParaRPr lang="fr-FR" sz="1800" b="0" strike="noStrike" spc="-1">
              <a:solidFill>
                <a:srgbClr val="000000"/>
              </a:solidFill>
              <a:uFill>
                <a:solidFill>
                  <a:srgbClr val="FFFFFF"/>
                </a:solidFill>
              </a:uFill>
              <a:latin typeface="Arial"/>
            </a:endParaRPr>
          </a:p>
          <a:p>
            <a:pPr>
              <a:lnSpc>
                <a:spcPct val="200000"/>
              </a:lnSpc>
            </a:pPr>
            <a:endParaRPr lang="fr-FR" sz="1800" b="0" strike="noStrike" spc="-1">
              <a:solidFill>
                <a:srgbClr val="000000"/>
              </a:solidFill>
              <a:uFill>
                <a:solidFill>
                  <a:srgbClr val="FFFFFF"/>
                </a:solidFill>
              </a:uFill>
              <a:latin typeface="Arial"/>
            </a:endParaRPr>
          </a:p>
        </p:txBody>
      </p:sp>
      <p:pic>
        <p:nvPicPr>
          <p:cNvPr id="418" name="Image 9"/>
          <p:cNvPicPr/>
          <p:nvPr/>
        </p:nvPicPr>
        <p:blipFill>
          <a:blip r:embed="rId6"/>
          <a:stretch/>
        </p:blipFill>
        <p:spPr>
          <a:xfrm>
            <a:off x="1619640" y="4941000"/>
            <a:ext cx="1694520" cy="1226520"/>
          </a:xfrm>
          <a:prstGeom prst="rect">
            <a:avLst/>
          </a:prstGeom>
          <a:ln>
            <a:noFill/>
          </a:ln>
        </p:spPr>
      </p:pic>
    </p:spTree>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 name="Image 17"/>
          <p:cNvPicPr/>
          <p:nvPr/>
        </p:nvPicPr>
        <p:blipFill>
          <a:blip r:embed="rId3"/>
          <a:stretch/>
        </p:blipFill>
        <p:spPr>
          <a:xfrm>
            <a:off x="1168920" y="980640"/>
            <a:ext cx="4805640" cy="3203280"/>
          </a:xfrm>
          <a:prstGeom prst="rect">
            <a:avLst/>
          </a:prstGeom>
          <a:ln>
            <a:noFill/>
          </a:ln>
        </p:spPr>
      </p:pic>
      <p:pic>
        <p:nvPicPr>
          <p:cNvPr id="420" name="Image 22"/>
          <p:cNvPicPr/>
          <p:nvPr/>
        </p:nvPicPr>
        <p:blipFill>
          <a:blip r:embed="rId4"/>
          <a:stretch/>
        </p:blipFill>
        <p:spPr>
          <a:xfrm>
            <a:off x="-104040" y="1256400"/>
            <a:ext cx="2286360" cy="1523880"/>
          </a:xfrm>
          <a:prstGeom prst="rect">
            <a:avLst/>
          </a:prstGeom>
          <a:ln>
            <a:noFill/>
          </a:ln>
        </p:spPr>
      </p:pic>
      <p:pic>
        <p:nvPicPr>
          <p:cNvPr id="421" name="Image 14"/>
          <p:cNvPicPr/>
          <p:nvPr/>
        </p:nvPicPr>
        <p:blipFill>
          <a:blip r:embed="rId5"/>
          <a:stretch/>
        </p:blipFill>
        <p:spPr>
          <a:xfrm>
            <a:off x="-654120" y="4200120"/>
            <a:ext cx="4133520" cy="2755800"/>
          </a:xfrm>
          <a:prstGeom prst="rect">
            <a:avLst/>
          </a:prstGeom>
          <a:ln>
            <a:noFill/>
          </a:ln>
        </p:spPr>
      </p:pic>
      <p:pic>
        <p:nvPicPr>
          <p:cNvPr id="422" name="Image 21"/>
          <p:cNvPicPr/>
          <p:nvPr/>
        </p:nvPicPr>
        <p:blipFill>
          <a:blip r:embed="rId6"/>
          <a:stretch/>
        </p:blipFill>
        <p:spPr>
          <a:xfrm>
            <a:off x="4744800" y="-1440"/>
            <a:ext cx="2059200" cy="1372680"/>
          </a:xfrm>
          <a:prstGeom prst="rect">
            <a:avLst/>
          </a:prstGeom>
          <a:ln>
            <a:noFill/>
          </a:ln>
        </p:spPr>
      </p:pic>
      <p:pic>
        <p:nvPicPr>
          <p:cNvPr id="423" name="Image 24"/>
          <p:cNvPicPr/>
          <p:nvPr/>
        </p:nvPicPr>
        <p:blipFill>
          <a:blip r:embed="rId7"/>
          <a:stretch/>
        </p:blipFill>
        <p:spPr>
          <a:xfrm>
            <a:off x="6663960" y="-27360"/>
            <a:ext cx="2484000" cy="1656000"/>
          </a:xfrm>
          <a:prstGeom prst="rect">
            <a:avLst/>
          </a:prstGeom>
          <a:ln>
            <a:noFill/>
          </a:ln>
        </p:spPr>
      </p:pic>
      <p:pic>
        <p:nvPicPr>
          <p:cNvPr id="424" name="Image 25"/>
          <p:cNvPicPr/>
          <p:nvPr/>
        </p:nvPicPr>
        <p:blipFill>
          <a:blip r:embed="rId8"/>
          <a:stretch/>
        </p:blipFill>
        <p:spPr>
          <a:xfrm>
            <a:off x="-143640" y="2517480"/>
            <a:ext cx="1984320" cy="1322640"/>
          </a:xfrm>
          <a:prstGeom prst="rect">
            <a:avLst/>
          </a:prstGeom>
          <a:ln>
            <a:noFill/>
          </a:ln>
        </p:spPr>
      </p:pic>
      <p:pic>
        <p:nvPicPr>
          <p:cNvPr id="425" name="Image 10"/>
          <p:cNvPicPr/>
          <p:nvPr/>
        </p:nvPicPr>
        <p:blipFill>
          <a:blip r:embed="rId9"/>
          <a:stretch/>
        </p:blipFill>
        <p:spPr>
          <a:xfrm>
            <a:off x="6909120" y="5202000"/>
            <a:ext cx="2566440" cy="1710720"/>
          </a:xfrm>
          <a:prstGeom prst="rect">
            <a:avLst/>
          </a:prstGeom>
          <a:ln>
            <a:noFill/>
          </a:ln>
        </p:spPr>
      </p:pic>
      <p:pic>
        <p:nvPicPr>
          <p:cNvPr id="426" name="Image 13"/>
          <p:cNvPicPr/>
          <p:nvPr/>
        </p:nvPicPr>
        <p:blipFill>
          <a:blip r:embed="rId10"/>
          <a:stretch/>
        </p:blipFill>
        <p:spPr>
          <a:xfrm>
            <a:off x="3479760" y="4168080"/>
            <a:ext cx="4075560" cy="2716920"/>
          </a:xfrm>
          <a:prstGeom prst="rect">
            <a:avLst/>
          </a:prstGeom>
          <a:ln>
            <a:noFill/>
          </a:ln>
        </p:spPr>
      </p:pic>
      <p:pic>
        <p:nvPicPr>
          <p:cNvPr id="427" name="Image 19"/>
          <p:cNvPicPr/>
          <p:nvPr/>
        </p:nvPicPr>
        <p:blipFill>
          <a:blip r:embed="rId11"/>
          <a:stretch/>
        </p:blipFill>
        <p:spPr>
          <a:xfrm>
            <a:off x="7027920" y="1503000"/>
            <a:ext cx="2368080" cy="1578600"/>
          </a:xfrm>
          <a:prstGeom prst="rect">
            <a:avLst/>
          </a:prstGeom>
          <a:ln>
            <a:noFill/>
          </a:ln>
        </p:spPr>
      </p:pic>
      <p:pic>
        <p:nvPicPr>
          <p:cNvPr id="428" name="Image 18"/>
          <p:cNvPicPr/>
          <p:nvPr/>
        </p:nvPicPr>
        <p:blipFill>
          <a:blip r:embed="rId12"/>
          <a:stretch/>
        </p:blipFill>
        <p:spPr>
          <a:xfrm>
            <a:off x="-158040" y="3634200"/>
            <a:ext cx="2373480" cy="1581840"/>
          </a:xfrm>
          <a:prstGeom prst="rect">
            <a:avLst/>
          </a:prstGeom>
          <a:ln>
            <a:noFill/>
          </a:ln>
        </p:spPr>
      </p:pic>
      <p:pic>
        <p:nvPicPr>
          <p:cNvPr id="429" name="Image 12"/>
          <p:cNvPicPr/>
          <p:nvPr/>
        </p:nvPicPr>
        <p:blipFill>
          <a:blip r:embed="rId13"/>
          <a:stretch/>
        </p:blipFill>
        <p:spPr>
          <a:xfrm>
            <a:off x="2182320" y="3305520"/>
            <a:ext cx="2847240" cy="1897920"/>
          </a:xfrm>
          <a:prstGeom prst="rect">
            <a:avLst/>
          </a:prstGeom>
          <a:ln>
            <a:noFill/>
          </a:ln>
        </p:spPr>
      </p:pic>
      <p:pic>
        <p:nvPicPr>
          <p:cNvPr id="430" name="Image 23"/>
          <p:cNvPicPr/>
          <p:nvPr/>
        </p:nvPicPr>
        <p:blipFill>
          <a:blip r:embed="rId14"/>
          <a:stretch/>
        </p:blipFill>
        <p:spPr>
          <a:xfrm>
            <a:off x="2382480" y="-237600"/>
            <a:ext cx="2383920" cy="1589040"/>
          </a:xfrm>
          <a:prstGeom prst="rect">
            <a:avLst/>
          </a:prstGeom>
          <a:ln>
            <a:noFill/>
          </a:ln>
        </p:spPr>
      </p:pic>
      <p:pic>
        <p:nvPicPr>
          <p:cNvPr id="431" name="Image 20"/>
          <p:cNvPicPr/>
          <p:nvPr/>
        </p:nvPicPr>
        <p:blipFill>
          <a:blip r:embed="rId15"/>
          <a:stretch/>
        </p:blipFill>
        <p:spPr>
          <a:xfrm>
            <a:off x="-47880" y="-1080"/>
            <a:ext cx="2634480" cy="1756440"/>
          </a:xfrm>
          <a:prstGeom prst="rect">
            <a:avLst/>
          </a:prstGeom>
          <a:ln>
            <a:noFill/>
          </a:ln>
        </p:spPr>
      </p:pic>
      <p:pic>
        <p:nvPicPr>
          <p:cNvPr id="432" name="Image 11"/>
          <p:cNvPicPr/>
          <p:nvPr/>
        </p:nvPicPr>
        <p:blipFill>
          <a:blip r:embed="rId16"/>
          <a:stretch/>
        </p:blipFill>
        <p:spPr>
          <a:xfrm>
            <a:off x="5645520" y="1318680"/>
            <a:ext cx="1589760" cy="2385000"/>
          </a:xfrm>
          <a:prstGeom prst="rect">
            <a:avLst/>
          </a:prstGeom>
          <a:ln>
            <a:noFill/>
          </a:ln>
        </p:spPr>
      </p:pic>
      <p:pic>
        <p:nvPicPr>
          <p:cNvPr id="433" name="Image 15"/>
          <p:cNvPicPr/>
          <p:nvPr/>
        </p:nvPicPr>
        <p:blipFill>
          <a:blip r:embed="rId17"/>
          <a:stretch/>
        </p:blipFill>
        <p:spPr>
          <a:xfrm>
            <a:off x="5681520" y="2719440"/>
            <a:ext cx="4133520" cy="2755440"/>
          </a:xfrm>
          <a:prstGeom prst="rect">
            <a:avLst/>
          </a:prstGeom>
          <a:ln>
            <a:noFill/>
          </a:ln>
        </p:spPr>
      </p:pic>
      <p:sp>
        <p:nvSpPr>
          <p:cNvPr id="434" name="CustomShape 1"/>
          <p:cNvSpPr/>
          <p:nvPr/>
        </p:nvSpPr>
        <p:spPr>
          <a:xfrm>
            <a:off x="7008480" y="2814120"/>
            <a:ext cx="2049480" cy="821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fr-FR" sz="2400" b="0" strike="noStrike" spc="-1">
                <a:solidFill>
                  <a:srgbClr val="00284B"/>
                </a:solidFill>
                <a:uFill>
                  <a:solidFill>
                    <a:srgbClr val="FFFFFF"/>
                  </a:solidFill>
                </a:uFill>
                <a:latin typeface="Verdana"/>
              </a:rPr>
              <a:t>QUEST days</a:t>
            </a:r>
            <a:endParaRPr lang="fr-FR" sz="1800" b="0" strike="noStrike" spc="-1">
              <a:solidFill>
                <a:srgbClr val="000000"/>
              </a:solidFill>
              <a:uFill>
                <a:solidFill>
                  <a:srgbClr val="FFFFFF"/>
                </a:solidFill>
              </a:uFill>
              <a:latin typeface="Arial"/>
            </a:endParaRPr>
          </a:p>
          <a:p>
            <a:pPr algn="ctr">
              <a:lnSpc>
                <a:spcPct val="100000"/>
              </a:lnSpc>
            </a:pPr>
            <a:r>
              <a:rPr lang="fr-FR" sz="2400" b="0" strike="noStrike" spc="-1">
                <a:solidFill>
                  <a:srgbClr val="00284B"/>
                </a:solidFill>
                <a:uFill>
                  <a:solidFill>
                    <a:srgbClr val="FFFFFF"/>
                  </a:solidFill>
                </a:uFill>
                <a:latin typeface="Verdana"/>
              </a:rPr>
              <a:t>2016</a:t>
            </a:r>
            <a:endParaRPr lang="fr-FR" sz="1800" b="0" strike="noStrike" spc="-1">
              <a:solidFill>
                <a:srgbClr val="000000"/>
              </a:solidFill>
              <a:uFill>
                <a:solidFill>
                  <a:srgbClr val="FFFFFF"/>
                </a:solidFill>
              </a:uFill>
              <a:latin typeface="Arial"/>
            </a:endParaRPr>
          </a:p>
        </p:txBody>
      </p:sp>
    </p:spTree>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TextShape 1"/>
          <p:cNvSpPr txBox="1"/>
          <p:nvPr/>
        </p:nvSpPr>
        <p:spPr>
          <a:xfrm>
            <a:off x="685440" y="1065960"/>
            <a:ext cx="8759880" cy="4256280"/>
          </a:xfrm>
          <a:prstGeom prst="rect">
            <a:avLst/>
          </a:prstGeom>
          <a:solidFill>
            <a:srgbClr val="FFFFFF"/>
          </a:solidFill>
          <a:ln w="19080">
            <a:solidFill>
              <a:srgbClr val="FFFFFF"/>
            </a:solidFill>
            <a:round/>
          </a:ln>
        </p:spPr>
        <p:txBody>
          <a:bodyPr lIns="90000" tIns="45000" rIns="90000" bIns="45000"/>
          <a:lstStyle/>
          <a:p>
            <a:pPr marL="343080" indent="-342720">
              <a:lnSpc>
                <a:spcPct val="150000"/>
              </a:lnSpc>
            </a:pPr>
            <a:r>
              <a:rPr lang="fr-FR" sz="1800" b="1" strike="noStrike" spc="-1">
                <a:solidFill>
                  <a:srgbClr val="00284B"/>
                </a:solidFill>
                <a:uFill>
                  <a:solidFill>
                    <a:srgbClr val="FFFFFF"/>
                  </a:solidFill>
                </a:uFill>
                <a:latin typeface="Verdana"/>
              </a:rPr>
              <a:t>Magnetism</a:t>
            </a:r>
            <a:r>
              <a:rPr lang="fr-FR" sz="1800" b="0" strike="noStrike" spc="-1">
                <a:solidFill>
                  <a:srgbClr val="00284B"/>
                </a:solidFill>
                <a:uFill>
                  <a:solidFill>
                    <a:srgbClr val="FFFFFF"/>
                  </a:solidFill>
                </a:uFill>
                <a:latin typeface="Verdana"/>
              </a:rPr>
              <a:t> and spintronics</a:t>
            </a:r>
            <a:endParaRPr lang="fr-FR" sz="3200" b="0" strike="noStrike" spc="-1">
              <a:solidFill>
                <a:srgbClr val="00284B"/>
              </a:solidFill>
              <a:uFill>
                <a:solidFill>
                  <a:srgbClr val="FFFFFF"/>
                </a:solidFill>
              </a:uFill>
              <a:latin typeface="Verdana"/>
            </a:endParaRPr>
          </a:p>
          <a:p>
            <a:pPr marL="343080" indent="-342720">
              <a:lnSpc>
                <a:spcPct val="150000"/>
              </a:lnSpc>
            </a:pPr>
            <a:r>
              <a:rPr lang="fr-FR" sz="1800" b="1" strike="noStrike" spc="-1">
                <a:solidFill>
                  <a:srgbClr val="00284B"/>
                </a:solidFill>
                <a:uFill>
                  <a:solidFill>
                    <a:srgbClr val="FFFFFF"/>
                  </a:solidFill>
                </a:uFill>
                <a:latin typeface="Verdana"/>
              </a:rPr>
              <a:t>Photonics</a:t>
            </a:r>
            <a:r>
              <a:rPr lang="fr-FR" sz="1800" b="0" strike="noStrike" spc="-1">
                <a:solidFill>
                  <a:srgbClr val="00284B"/>
                </a:solidFill>
                <a:uFill>
                  <a:solidFill>
                    <a:srgbClr val="FFFFFF"/>
                  </a:solidFill>
                </a:uFill>
                <a:latin typeface="Verdana"/>
              </a:rPr>
              <a:t>, plasmonics and non linear </a:t>
            </a:r>
            <a:r>
              <a:rPr lang="fr-FR" sz="1800" b="1" strike="noStrike" spc="-1">
                <a:solidFill>
                  <a:srgbClr val="00284B"/>
                </a:solidFill>
                <a:uFill>
                  <a:solidFill>
                    <a:srgbClr val="FFFFFF"/>
                  </a:solidFill>
                </a:uFill>
                <a:latin typeface="Verdana"/>
              </a:rPr>
              <a:t>optics</a:t>
            </a:r>
            <a:r>
              <a:rPr lang="fr-FR" sz="1800" b="0" strike="noStrike" spc="-1">
                <a:solidFill>
                  <a:srgbClr val="00284B"/>
                </a:solidFill>
                <a:uFill>
                  <a:solidFill>
                    <a:srgbClr val="FFFFFF"/>
                  </a:solidFill>
                </a:uFill>
                <a:latin typeface="Verdana"/>
              </a:rPr>
              <a:t> </a:t>
            </a:r>
            <a:endParaRPr lang="fr-FR" sz="3200" b="0" strike="noStrike" spc="-1">
              <a:solidFill>
                <a:srgbClr val="00284B"/>
              </a:solidFill>
              <a:uFill>
                <a:solidFill>
                  <a:srgbClr val="FFFFFF"/>
                </a:solidFill>
              </a:uFill>
              <a:latin typeface="Verdana"/>
            </a:endParaRPr>
          </a:p>
          <a:p>
            <a:pPr marL="343080" indent="-342720">
              <a:lnSpc>
                <a:spcPct val="150000"/>
              </a:lnSpc>
            </a:pPr>
            <a:r>
              <a:rPr lang="fr-FR" sz="1800" b="1" strike="noStrike" spc="-1">
                <a:solidFill>
                  <a:srgbClr val="00284B"/>
                </a:solidFill>
                <a:uFill>
                  <a:solidFill>
                    <a:srgbClr val="FFFFFF"/>
                  </a:solidFill>
                </a:uFill>
                <a:latin typeface="Verdana"/>
              </a:rPr>
              <a:t>Quantum electronics</a:t>
            </a:r>
            <a:r>
              <a:rPr lang="fr-FR" sz="1800" b="0" strike="noStrike" spc="-1">
                <a:solidFill>
                  <a:srgbClr val="00284B"/>
                </a:solidFill>
                <a:uFill>
                  <a:solidFill>
                    <a:srgbClr val="FFFFFF"/>
                  </a:solidFill>
                </a:uFill>
                <a:latin typeface="Verdana"/>
              </a:rPr>
              <a:t>, molecular and wide bandgap electronics</a:t>
            </a:r>
            <a:endParaRPr lang="fr-FR" sz="3200" b="0" strike="noStrike" spc="-1">
              <a:solidFill>
                <a:srgbClr val="00284B"/>
              </a:solidFill>
              <a:uFill>
                <a:solidFill>
                  <a:srgbClr val="FFFFFF"/>
                </a:solidFill>
              </a:uFill>
              <a:latin typeface="Verdana"/>
            </a:endParaRPr>
          </a:p>
          <a:p>
            <a:pPr marL="343080" indent="-342720">
              <a:lnSpc>
                <a:spcPct val="150000"/>
              </a:lnSpc>
            </a:pPr>
            <a:r>
              <a:rPr lang="fr-FR" sz="1800" b="1" strike="noStrike" spc="-1">
                <a:solidFill>
                  <a:srgbClr val="00284B"/>
                </a:solidFill>
                <a:uFill>
                  <a:solidFill>
                    <a:srgbClr val="FFFFFF"/>
                  </a:solidFill>
                </a:uFill>
                <a:latin typeface="Verdana"/>
              </a:rPr>
              <a:t>Strongly correlated systems</a:t>
            </a:r>
            <a:r>
              <a:rPr lang="fr-FR" sz="1800" b="0" strike="noStrike" spc="-1">
                <a:solidFill>
                  <a:srgbClr val="00284B"/>
                </a:solidFill>
                <a:uFill>
                  <a:solidFill>
                    <a:srgbClr val="FFFFFF"/>
                  </a:solidFill>
                </a:uFill>
                <a:latin typeface="Verdana"/>
              </a:rPr>
              <a:t>, quantum fluids, supraconductivity </a:t>
            </a:r>
            <a:endParaRPr lang="fr-FR" sz="3200" b="0" strike="noStrike" spc="-1">
              <a:solidFill>
                <a:srgbClr val="00284B"/>
              </a:solidFill>
              <a:uFill>
                <a:solidFill>
                  <a:srgbClr val="FFFFFF"/>
                </a:solidFill>
              </a:uFill>
              <a:latin typeface="Verdana"/>
            </a:endParaRPr>
          </a:p>
          <a:p>
            <a:pPr marL="343080" indent="-342720">
              <a:lnSpc>
                <a:spcPct val="150000"/>
              </a:lnSpc>
            </a:pPr>
            <a:r>
              <a:rPr lang="fr-FR" sz="1800" b="1" strike="noStrike" spc="-1">
                <a:solidFill>
                  <a:srgbClr val="00284B"/>
                </a:solidFill>
                <a:uFill>
                  <a:solidFill>
                    <a:srgbClr val="FFFFFF"/>
                  </a:solidFill>
                </a:uFill>
                <a:latin typeface="Verdana"/>
              </a:rPr>
              <a:t>Materials</a:t>
            </a:r>
            <a:r>
              <a:rPr lang="fr-FR" sz="1800" b="0" strike="noStrike" spc="-1">
                <a:solidFill>
                  <a:srgbClr val="00284B"/>
                </a:solidFill>
                <a:uFill>
                  <a:solidFill>
                    <a:srgbClr val="FFFFFF"/>
                  </a:solidFill>
                </a:uFill>
                <a:latin typeface="Verdana"/>
              </a:rPr>
              <a:t> : synthesis, structure and functions</a:t>
            </a:r>
            <a:endParaRPr lang="fr-FR" sz="3200" b="0" strike="noStrike" spc="-1">
              <a:solidFill>
                <a:srgbClr val="00284B"/>
              </a:solidFill>
              <a:uFill>
                <a:solidFill>
                  <a:srgbClr val="FFFFFF"/>
                </a:solidFill>
              </a:uFill>
              <a:latin typeface="Verdana"/>
            </a:endParaRPr>
          </a:p>
          <a:p>
            <a:pPr marL="343080" indent="-342720">
              <a:lnSpc>
                <a:spcPct val="150000"/>
              </a:lnSpc>
            </a:pPr>
            <a:endParaRPr lang="fr-FR" sz="3200" b="0" strike="noStrike" spc="-1">
              <a:solidFill>
                <a:srgbClr val="00284B"/>
              </a:solidFill>
              <a:uFill>
                <a:solidFill>
                  <a:srgbClr val="FFFFFF"/>
                </a:solidFill>
              </a:uFill>
              <a:latin typeface="Verdana"/>
            </a:endParaRPr>
          </a:p>
          <a:p>
            <a:pPr marL="343080" indent="-342720">
              <a:lnSpc>
                <a:spcPct val="150000"/>
              </a:lnSpc>
            </a:pPr>
            <a:r>
              <a:rPr lang="fr-FR" sz="1800" b="1" strike="noStrike" spc="-1">
                <a:solidFill>
                  <a:srgbClr val="00284B"/>
                </a:solidFill>
                <a:uFill>
                  <a:solidFill>
                    <a:srgbClr val="FFFFFF"/>
                  </a:solidFill>
                </a:uFill>
                <a:latin typeface="Verdana"/>
              </a:rPr>
              <a:t>Instrumentation			         </a:t>
            </a:r>
            <a:r>
              <a:rPr lang="fr-FR" sz="1800" b="1" i="1" strike="noStrike" spc="-1">
                <a:solidFill>
                  <a:srgbClr val="00284B"/>
                </a:solidFill>
                <a:uFill>
                  <a:solidFill>
                    <a:srgbClr val="FFFFFF"/>
                  </a:solidFill>
                </a:uFill>
                <a:latin typeface="Wingdings"/>
              </a:rPr>
              <a:t></a:t>
            </a:r>
            <a:r>
              <a:rPr lang="fr-FR" sz="1800" b="1" i="1" strike="noStrike" spc="-1">
                <a:solidFill>
                  <a:srgbClr val="00284B"/>
                </a:solidFill>
                <a:uFill>
                  <a:solidFill>
                    <a:srgbClr val="FFFFFF"/>
                  </a:solidFill>
                </a:uFill>
                <a:latin typeface="Verdana"/>
              </a:rPr>
              <a:t> electronics &amp; sensors</a:t>
            </a:r>
            <a:r>
              <a:rPr lang="fr-FR" sz="1800" b="1" strike="noStrike" spc="-1">
                <a:solidFill>
                  <a:srgbClr val="00284B"/>
                </a:solidFill>
                <a:uFill>
                  <a:solidFill>
                    <a:srgbClr val="FFFFFF"/>
                  </a:solidFill>
                </a:uFill>
                <a:latin typeface="Verdana"/>
              </a:rPr>
              <a:t>
a few e</a:t>
            </a:r>
            <a:r>
              <a:rPr lang="fr-FR" sz="2400" b="1" strike="noStrike" spc="-1" baseline="30000">
                <a:solidFill>
                  <a:srgbClr val="00284B"/>
                </a:solidFill>
                <a:uFill>
                  <a:solidFill>
                    <a:srgbClr val="FFFFFF"/>
                  </a:solidFill>
                </a:uFill>
                <a:latin typeface="Verdana"/>
              </a:rPr>
              <a:t>-</a:t>
            </a:r>
            <a:r>
              <a:rPr lang="fr-FR" sz="1800" b="1" strike="noStrike" spc="-1">
                <a:solidFill>
                  <a:srgbClr val="00284B"/>
                </a:solidFill>
                <a:uFill>
                  <a:solidFill>
                    <a:srgbClr val="FFFFFF"/>
                  </a:solidFill>
                </a:uFill>
                <a:latin typeface="Wingdings"/>
              </a:rPr>
              <a:t></a:t>
            </a:r>
            <a:r>
              <a:rPr lang="fr-FR" sz="1800" b="1" strike="noStrike" spc="-1">
                <a:solidFill>
                  <a:srgbClr val="00284B"/>
                </a:solidFill>
                <a:uFill>
                  <a:solidFill>
                    <a:srgbClr val="FFFFFF"/>
                  </a:solidFill>
                </a:uFill>
                <a:latin typeface="Verdana"/>
              </a:rPr>
              <a:t> </a:t>
            </a:r>
            <a:r>
              <a:rPr lang="fr-FR" sz="1800" b="1" i="1" strike="noStrike" spc="-1">
                <a:solidFill>
                  <a:srgbClr val="00284B"/>
                </a:solidFill>
                <a:uFill>
                  <a:solidFill>
                    <a:srgbClr val="FFFFFF"/>
                  </a:solidFill>
                </a:uFill>
                <a:latin typeface="Verdana"/>
              </a:rPr>
              <a:t>weak signal</a:t>
            </a:r>
            <a:r>
              <a:rPr lang="fr-FR" sz="1800" b="1" i="1" strike="noStrike" spc="-1">
                <a:solidFill>
                  <a:srgbClr val="00284B"/>
                </a:solidFill>
                <a:uFill>
                  <a:solidFill>
                    <a:srgbClr val="FFFFFF"/>
                  </a:solidFill>
                </a:uFill>
                <a:latin typeface="Wingdings"/>
              </a:rPr>
              <a:t></a:t>
            </a:r>
            <a:r>
              <a:rPr lang="fr-FR" sz="1800" b="1" i="1" strike="noStrike" spc="-1">
                <a:solidFill>
                  <a:srgbClr val="00284B"/>
                </a:solidFill>
                <a:uFill>
                  <a:solidFill>
                    <a:srgbClr val="FFFFFF"/>
                  </a:solidFill>
                </a:uFill>
                <a:latin typeface="Verdana"/>
              </a:rPr>
              <a:t> reduce noise</a:t>
            </a:r>
            <a:r>
              <a:rPr lang="fr-FR" sz="1800" b="1" i="1" strike="noStrike" spc="-1">
                <a:solidFill>
                  <a:srgbClr val="00284B"/>
                </a:solidFill>
                <a:uFill>
                  <a:solidFill>
                    <a:srgbClr val="FFFFFF"/>
                  </a:solidFill>
                </a:uFill>
                <a:latin typeface="Wingdings"/>
              </a:rPr>
              <a:t></a:t>
            </a:r>
            <a:r>
              <a:rPr lang="fr-FR" sz="1800" b="1" i="1" strike="noStrike" spc="-1">
                <a:solidFill>
                  <a:srgbClr val="00284B"/>
                </a:solidFill>
                <a:uFill>
                  <a:solidFill>
                    <a:srgbClr val="FFFFFF"/>
                  </a:solidFill>
                </a:uFill>
                <a:latin typeface="Verdana"/>
              </a:rPr>
              <a:t>  low temperatures
					       </a:t>
            </a:r>
            <a:r>
              <a:rPr lang="fr-FR" sz="1800" b="1" i="1" strike="noStrike" spc="-1">
                <a:solidFill>
                  <a:srgbClr val="00284B"/>
                </a:solidFill>
                <a:uFill>
                  <a:solidFill>
                    <a:srgbClr val="FFFFFF"/>
                  </a:solidFill>
                </a:uFill>
                <a:latin typeface="Wingdings"/>
              </a:rPr>
              <a:t></a:t>
            </a:r>
            <a:r>
              <a:rPr lang="fr-FR" sz="1800" b="1" i="1" strike="noStrike" spc="-1">
                <a:solidFill>
                  <a:srgbClr val="00284B"/>
                </a:solidFill>
                <a:uFill>
                  <a:solidFill>
                    <a:srgbClr val="FFFFFF"/>
                  </a:solidFill>
                </a:uFill>
                <a:latin typeface="Verdana"/>
              </a:rPr>
              <a:t> high quality samples
					      </a:t>
            </a:r>
            <a:r>
              <a:rPr lang="fr-FR" sz="1800" b="1" i="1" strike="noStrike" spc="-1">
                <a:solidFill>
                  <a:srgbClr val="00284B"/>
                </a:solidFill>
                <a:uFill>
                  <a:solidFill>
                    <a:srgbClr val="FFFFFF"/>
                  </a:solidFill>
                </a:uFill>
                <a:latin typeface="Wingdings"/>
              </a:rPr>
              <a:t></a:t>
            </a:r>
            <a:r>
              <a:rPr lang="fr-FR" sz="1800" b="1" i="1" strike="noStrike" spc="-1">
                <a:solidFill>
                  <a:srgbClr val="00284B"/>
                </a:solidFill>
                <a:uFill>
                  <a:solidFill>
                    <a:srgbClr val="FFFFFF"/>
                  </a:solidFill>
                </a:uFill>
                <a:latin typeface="Verdana"/>
              </a:rPr>
              <a:t> noise-free building</a:t>
            </a:r>
            <a:endParaRPr lang="fr-FR" sz="3200" b="0" strike="noStrike" spc="-1">
              <a:solidFill>
                <a:srgbClr val="00284B"/>
              </a:solidFill>
              <a:uFill>
                <a:solidFill>
                  <a:srgbClr val="FFFFFF"/>
                </a:solidFill>
              </a:uFill>
              <a:latin typeface="Verdana"/>
            </a:endParaRPr>
          </a:p>
          <a:p>
            <a:pPr marL="343080" indent="-342720">
              <a:lnSpc>
                <a:spcPct val="150000"/>
              </a:lnSpc>
            </a:pPr>
            <a:endParaRPr lang="fr-FR" sz="3200" b="0" strike="noStrike" spc="-1">
              <a:solidFill>
                <a:srgbClr val="00284B"/>
              </a:solidFill>
              <a:uFill>
                <a:solidFill>
                  <a:srgbClr val="FFFFFF"/>
                </a:solidFill>
              </a:uFill>
              <a:latin typeface="Verdana"/>
            </a:endParaRPr>
          </a:p>
        </p:txBody>
      </p:sp>
      <p:pic>
        <p:nvPicPr>
          <p:cNvPr id="436" name="Image 11"/>
          <p:cNvPicPr/>
          <p:nvPr/>
        </p:nvPicPr>
        <p:blipFill>
          <a:blip r:embed="rId2"/>
          <a:stretch/>
        </p:blipFill>
        <p:spPr>
          <a:xfrm>
            <a:off x="157320" y="1124640"/>
            <a:ext cx="519840" cy="423360"/>
          </a:xfrm>
          <a:prstGeom prst="rect">
            <a:avLst/>
          </a:prstGeom>
          <a:ln>
            <a:noFill/>
          </a:ln>
        </p:spPr>
      </p:pic>
      <p:pic>
        <p:nvPicPr>
          <p:cNvPr id="437" name="Image 12"/>
          <p:cNvPicPr/>
          <p:nvPr/>
        </p:nvPicPr>
        <p:blipFill>
          <a:blip r:embed="rId3"/>
          <a:stretch/>
        </p:blipFill>
        <p:spPr>
          <a:xfrm>
            <a:off x="175680" y="1697400"/>
            <a:ext cx="519840" cy="423360"/>
          </a:xfrm>
          <a:prstGeom prst="rect">
            <a:avLst/>
          </a:prstGeom>
          <a:ln>
            <a:noFill/>
          </a:ln>
        </p:spPr>
      </p:pic>
      <p:pic>
        <p:nvPicPr>
          <p:cNvPr id="438" name="Image 13"/>
          <p:cNvPicPr/>
          <p:nvPr/>
        </p:nvPicPr>
        <p:blipFill>
          <a:blip r:embed="rId4"/>
          <a:stretch/>
        </p:blipFill>
        <p:spPr>
          <a:xfrm>
            <a:off x="163440" y="2269800"/>
            <a:ext cx="519840" cy="423360"/>
          </a:xfrm>
          <a:prstGeom prst="rect">
            <a:avLst/>
          </a:prstGeom>
          <a:ln>
            <a:noFill/>
          </a:ln>
        </p:spPr>
      </p:pic>
      <p:pic>
        <p:nvPicPr>
          <p:cNvPr id="439" name="Image 14"/>
          <p:cNvPicPr/>
          <p:nvPr/>
        </p:nvPicPr>
        <p:blipFill>
          <a:blip r:embed="rId5"/>
          <a:stretch/>
        </p:blipFill>
        <p:spPr>
          <a:xfrm>
            <a:off x="163440" y="2885400"/>
            <a:ext cx="519840" cy="423360"/>
          </a:xfrm>
          <a:prstGeom prst="rect">
            <a:avLst/>
          </a:prstGeom>
          <a:ln>
            <a:noFill/>
          </a:ln>
        </p:spPr>
      </p:pic>
      <p:pic>
        <p:nvPicPr>
          <p:cNvPr id="440" name="Image 15"/>
          <p:cNvPicPr/>
          <p:nvPr/>
        </p:nvPicPr>
        <p:blipFill>
          <a:blip r:embed="rId6"/>
          <a:stretch/>
        </p:blipFill>
        <p:spPr>
          <a:xfrm>
            <a:off x="187920" y="3480480"/>
            <a:ext cx="519840" cy="423360"/>
          </a:xfrm>
          <a:prstGeom prst="rect">
            <a:avLst/>
          </a:prstGeom>
          <a:ln>
            <a:noFill/>
          </a:ln>
        </p:spPr>
      </p:pic>
      <p:pic>
        <p:nvPicPr>
          <p:cNvPr id="441" name="Image 16"/>
          <p:cNvPicPr/>
          <p:nvPr/>
        </p:nvPicPr>
        <p:blipFill>
          <a:blip r:embed="rId7"/>
          <a:stretch/>
        </p:blipFill>
        <p:spPr>
          <a:xfrm>
            <a:off x="163440" y="4469760"/>
            <a:ext cx="519840" cy="423360"/>
          </a:xfrm>
          <a:prstGeom prst="rect">
            <a:avLst/>
          </a:prstGeom>
          <a:ln>
            <a:noFill/>
          </a:ln>
        </p:spPr>
      </p:pic>
      <p:sp>
        <p:nvSpPr>
          <p:cNvPr id="442" name="CustomShape 2"/>
          <p:cNvSpPr/>
          <p:nvPr/>
        </p:nvSpPr>
        <p:spPr>
          <a:xfrm>
            <a:off x="187920" y="-85680"/>
            <a:ext cx="9143640" cy="575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50000"/>
              </a:lnSpc>
            </a:pPr>
            <a:r>
              <a:rPr lang="fr-FR" sz="2000" b="0" strike="noStrike" spc="-1">
                <a:solidFill>
                  <a:srgbClr val="122A47"/>
                </a:solidFill>
                <a:uFill>
                  <a:solidFill>
                    <a:srgbClr val="FFFFFF"/>
                  </a:solidFill>
                </a:uFill>
                <a:latin typeface="Verdana"/>
              </a:rPr>
              <a:t>Research topics  </a:t>
            </a:r>
            <a:endParaRPr lang="fr-FR" sz="1800" b="0" strike="noStrike" spc="-1">
              <a:solidFill>
                <a:srgbClr val="000000"/>
              </a:solidFill>
              <a:uFill>
                <a:solidFill>
                  <a:srgbClr val="FFFFFF"/>
                </a:solidFill>
              </a:uFill>
              <a:latin typeface="Arial"/>
            </a:endParaRPr>
          </a:p>
          <a:p>
            <a:pPr algn="ctr">
              <a:lnSpc>
                <a:spcPct val="150000"/>
              </a:lnSpc>
            </a:pPr>
            <a:r>
              <a:rPr lang="fr-FR" sz="1600" b="0" strike="noStrike" spc="-1">
                <a:solidFill>
                  <a:srgbClr val="122A47"/>
                </a:solidFill>
                <a:uFill>
                  <a:solidFill>
                    <a:srgbClr val="FFFFFF"/>
                  </a:solidFill>
                </a:uFill>
                <a:latin typeface="Verdana"/>
              </a:rPr>
              <a:t>(theoretical/experimental/applicative)</a:t>
            </a:r>
            <a:endParaRPr lang="fr-FR" sz="1800" b="0" strike="noStrike" spc="-1">
              <a:solidFill>
                <a:srgbClr val="000000"/>
              </a:solidFill>
              <a:uFill>
                <a:solidFill>
                  <a:srgbClr val="FFFFFF"/>
                </a:solidFill>
              </a:uFill>
              <a:latin typeface="Arial"/>
            </a:endParaRPr>
          </a:p>
        </p:txBody>
      </p:sp>
    </p:spTree>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CustomShape 1"/>
          <p:cNvSpPr/>
          <p:nvPr/>
        </p:nvSpPr>
        <p:spPr>
          <a:xfrm>
            <a:off x="879480" y="588960"/>
            <a:ext cx="183960" cy="366480"/>
          </a:xfrm>
          <a:prstGeom prst="rect">
            <a:avLst/>
          </a:prstGeom>
          <a:noFill/>
          <a:ln>
            <a:noFill/>
          </a:ln>
        </p:spPr>
        <p:style>
          <a:lnRef idx="0">
            <a:scrgbClr r="0" g="0" b="0"/>
          </a:lnRef>
          <a:fillRef idx="0">
            <a:scrgbClr r="0" g="0" b="0"/>
          </a:fillRef>
          <a:effectRef idx="0">
            <a:scrgbClr r="0" g="0" b="0"/>
          </a:effectRef>
          <a:fontRef idx="minor"/>
        </p:style>
      </p:sp>
      <p:pic>
        <p:nvPicPr>
          <p:cNvPr id="444" name="Picture 5"/>
          <p:cNvPicPr/>
          <p:nvPr/>
        </p:nvPicPr>
        <p:blipFill>
          <a:blip r:embed="rId2"/>
          <a:stretch/>
        </p:blipFill>
        <p:spPr>
          <a:xfrm>
            <a:off x="4979160" y="890640"/>
            <a:ext cx="3844440" cy="5327280"/>
          </a:xfrm>
          <a:prstGeom prst="rect">
            <a:avLst/>
          </a:prstGeom>
          <a:ln>
            <a:noFill/>
          </a:ln>
        </p:spPr>
      </p:pic>
      <p:sp>
        <p:nvSpPr>
          <p:cNvPr id="445" name="CustomShape 2"/>
          <p:cNvSpPr/>
          <p:nvPr/>
        </p:nvSpPr>
        <p:spPr>
          <a:xfrm>
            <a:off x="5641920" y="722160"/>
            <a:ext cx="183960" cy="366480"/>
          </a:xfrm>
          <a:prstGeom prst="rect">
            <a:avLst/>
          </a:prstGeom>
          <a:noFill/>
          <a:ln>
            <a:noFill/>
          </a:ln>
        </p:spPr>
        <p:style>
          <a:lnRef idx="0">
            <a:scrgbClr r="0" g="0" b="0"/>
          </a:lnRef>
          <a:fillRef idx="0">
            <a:scrgbClr r="0" g="0" b="0"/>
          </a:fillRef>
          <a:effectRef idx="0">
            <a:scrgbClr r="0" g="0" b="0"/>
          </a:effectRef>
          <a:fontRef idx="minor"/>
        </p:style>
      </p:sp>
      <p:pic>
        <p:nvPicPr>
          <p:cNvPr id="446" name="Picture 7"/>
          <p:cNvPicPr/>
          <p:nvPr/>
        </p:nvPicPr>
        <p:blipFill>
          <a:blip r:embed="rId3"/>
          <a:stretch/>
        </p:blipFill>
        <p:spPr>
          <a:xfrm>
            <a:off x="-42120" y="2243160"/>
            <a:ext cx="2544480" cy="3900240"/>
          </a:xfrm>
          <a:prstGeom prst="rect">
            <a:avLst/>
          </a:prstGeom>
          <a:ln>
            <a:noFill/>
          </a:ln>
        </p:spPr>
      </p:pic>
      <p:sp>
        <p:nvSpPr>
          <p:cNvPr id="447" name="CustomShape 3"/>
          <p:cNvSpPr/>
          <p:nvPr/>
        </p:nvSpPr>
        <p:spPr>
          <a:xfrm>
            <a:off x="5985000" y="4684680"/>
            <a:ext cx="183960" cy="366480"/>
          </a:xfrm>
          <a:prstGeom prst="rect">
            <a:avLst/>
          </a:prstGeom>
          <a:noFill/>
          <a:ln>
            <a:noFill/>
          </a:ln>
        </p:spPr>
        <p:style>
          <a:lnRef idx="0">
            <a:scrgbClr r="0" g="0" b="0"/>
          </a:lnRef>
          <a:fillRef idx="0">
            <a:scrgbClr r="0" g="0" b="0"/>
          </a:fillRef>
          <a:effectRef idx="0">
            <a:scrgbClr r="0" g="0" b="0"/>
          </a:effectRef>
          <a:fontRef idx="minor"/>
        </p:style>
      </p:sp>
      <p:sp>
        <p:nvSpPr>
          <p:cNvPr id="448" name="CustomShape 4"/>
          <p:cNvSpPr/>
          <p:nvPr/>
        </p:nvSpPr>
        <p:spPr>
          <a:xfrm>
            <a:off x="211680" y="1427040"/>
            <a:ext cx="4647960" cy="638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000" b="1" strike="noStrike" spc="-1">
                <a:solidFill>
                  <a:srgbClr val="000000"/>
                </a:solidFill>
                <a:uFill>
                  <a:solidFill>
                    <a:srgbClr val="FFFFFF"/>
                  </a:solidFill>
                </a:uFill>
                <a:latin typeface="Arial"/>
              </a:rPr>
              <a:t>First hydrogen liquefier</a:t>
            </a:r>
            <a:endParaRPr lang="fr-FR" sz="1800" b="0" strike="noStrike" spc="-1">
              <a:solidFill>
                <a:srgbClr val="000000"/>
              </a:solidFill>
              <a:uFill>
                <a:solidFill>
                  <a:srgbClr val="FFFFFF"/>
                </a:solidFill>
              </a:uFill>
              <a:latin typeface="Arial"/>
            </a:endParaRPr>
          </a:p>
          <a:p>
            <a:pPr>
              <a:lnSpc>
                <a:spcPct val="100000"/>
              </a:lnSpc>
            </a:pPr>
            <a:r>
              <a:rPr lang="fr-FR" sz="1600" b="1" strike="noStrike" spc="-1">
                <a:solidFill>
                  <a:srgbClr val="000000"/>
                </a:solidFill>
                <a:uFill>
                  <a:solidFill>
                    <a:srgbClr val="FFFFFF"/>
                  </a:solidFill>
                </a:uFill>
                <a:latin typeface="Arial"/>
              </a:rPr>
              <a:t>A. Lacaze PhD thesis : 1950 (Institut Fourier)</a:t>
            </a:r>
            <a:endParaRPr lang="fr-FR" sz="1800" b="0" strike="noStrike" spc="-1">
              <a:solidFill>
                <a:srgbClr val="000000"/>
              </a:solidFill>
              <a:uFill>
                <a:solidFill>
                  <a:srgbClr val="FFFFFF"/>
                </a:solidFill>
              </a:uFill>
              <a:latin typeface="Arial"/>
            </a:endParaRPr>
          </a:p>
        </p:txBody>
      </p:sp>
      <p:pic>
        <p:nvPicPr>
          <p:cNvPr id="449" name="Image 2"/>
          <p:cNvPicPr/>
          <p:nvPr/>
        </p:nvPicPr>
        <p:blipFill>
          <a:blip r:embed="rId4"/>
          <a:stretch/>
        </p:blipFill>
        <p:spPr>
          <a:xfrm>
            <a:off x="2499480" y="2252160"/>
            <a:ext cx="2548800" cy="3528360"/>
          </a:xfrm>
          <a:prstGeom prst="rect">
            <a:avLst/>
          </a:prstGeom>
          <a:ln>
            <a:noFill/>
          </a:ln>
        </p:spPr>
      </p:pic>
      <p:sp>
        <p:nvSpPr>
          <p:cNvPr id="450" name="CustomShape 5"/>
          <p:cNvSpPr/>
          <p:nvPr/>
        </p:nvSpPr>
        <p:spPr>
          <a:xfrm>
            <a:off x="118800" y="6309000"/>
            <a:ext cx="7862040" cy="5770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fr-FR" sz="1600" b="1" strike="noStrike" spc="-1">
                <a:solidFill>
                  <a:srgbClr val="000000"/>
                </a:solidFill>
                <a:uFill>
                  <a:solidFill>
                    <a:srgbClr val="FFFFFF"/>
                  </a:solidFill>
                </a:uFill>
                <a:latin typeface="Verdana"/>
              </a:rPr>
              <a:t>Spin-off TBT company : making liquefiers </a:t>
            </a:r>
            <a:r>
              <a:rPr lang="fr-FR" sz="1600" b="0" strike="noStrike" spc="-1">
                <a:solidFill>
                  <a:srgbClr val="000000"/>
                </a:solidFill>
                <a:uFill>
                  <a:solidFill>
                    <a:srgbClr val="FFFFFF"/>
                  </a:solidFill>
                </a:uFill>
                <a:latin typeface="Verdana"/>
              </a:rPr>
              <a:t>(later bought by Air Liquide)</a:t>
            </a:r>
            <a:endParaRPr lang="fr-FR" sz="1800" b="0" strike="noStrike" spc="-1">
              <a:solidFill>
                <a:srgbClr val="000000"/>
              </a:solidFill>
              <a:uFill>
                <a:solidFill>
                  <a:srgbClr val="FFFFFF"/>
                </a:solidFill>
              </a:uFill>
              <a:latin typeface="Arial"/>
            </a:endParaRPr>
          </a:p>
          <a:p>
            <a:pPr>
              <a:lnSpc>
                <a:spcPct val="100000"/>
              </a:lnSpc>
            </a:pPr>
            <a:r>
              <a:rPr lang="fr-FR" sz="1600" b="0" strike="noStrike" spc="-1">
                <a:solidFill>
                  <a:srgbClr val="000000"/>
                </a:solidFill>
                <a:uFill>
                  <a:solidFill>
                    <a:srgbClr val="FFFFFF"/>
                  </a:solidFill>
                </a:uFill>
                <a:latin typeface="Verdana"/>
              </a:rPr>
              <a:t>-&gt; Air Liquide R&amp;D labs in Sassenage</a:t>
            </a:r>
            <a:endParaRPr lang="fr-FR" sz="1800" b="0" strike="noStrike" spc="-1">
              <a:solidFill>
                <a:srgbClr val="000000"/>
              </a:solidFill>
              <a:uFill>
                <a:solidFill>
                  <a:srgbClr val="FFFFFF"/>
                </a:solidFill>
              </a:uFill>
              <a:latin typeface="Arial"/>
            </a:endParaRPr>
          </a:p>
        </p:txBody>
      </p:sp>
      <p:sp>
        <p:nvSpPr>
          <p:cNvPr id="451" name="TextShape 6"/>
          <p:cNvSpPr txBox="1"/>
          <p:nvPr/>
        </p:nvSpPr>
        <p:spPr>
          <a:xfrm>
            <a:off x="1331640" y="260640"/>
            <a:ext cx="6480360" cy="503640"/>
          </a:xfrm>
          <a:prstGeom prst="rect">
            <a:avLst/>
          </a:prstGeom>
          <a:noFill/>
          <a:ln>
            <a:noFill/>
          </a:ln>
        </p:spPr>
        <p:txBody>
          <a:bodyPr lIns="90000" tIns="45000" rIns="90000" bIns="45000"/>
          <a:lstStyle/>
          <a:p>
            <a:pPr algn="ctr">
              <a:lnSpc>
                <a:spcPct val="100000"/>
              </a:lnSpc>
            </a:pPr>
            <a:r>
              <a:rPr lang="fr-FR" sz="1600" b="1" strike="noStrike" spc="-1">
                <a:solidFill>
                  <a:srgbClr val="000000"/>
                </a:solidFill>
                <a:uFill>
                  <a:solidFill>
                    <a:srgbClr val="FFFFFF"/>
                  </a:solidFill>
                </a:uFill>
                <a:latin typeface="Myriad Pro"/>
              </a:rPr>
              <a:t>Aiming at very low temperatures  (L. Weil, A. Lacaze)</a:t>
            </a:r>
            <a:endParaRPr lang="fr-FR" sz="3200" b="0" strike="noStrike" spc="-1">
              <a:solidFill>
                <a:srgbClr val="000000"/>
              </a:solidFill>
              <a:uFill>
                <a:solidFill>
                  <a:srgbClr val="FFFFFF"/>
                </a:solidFill>
              </a:uFill>
              <a:latin typeface="Arial"/>
            </a:endParaRPr>
          </a:p>
          <a:p>
            <a:pPr algn="ctr">
              <a:lnSpc>
                <a:spcPct val="100000"/>
              </a:lnSpc>
            </a:pPr>
            <a:endParaRPr lang="fr-FR" sz="3200" b="0" strike="noStrike" spc="-1">
              <a:solidFill>
                <a:srgbClr val="000000"/>
              </a:solidFill>
              <a:uFill>
                <a:solidFill>
                  <a:srgbClr val="FFFFFF"/>
                </a:solidFill>
              </a:uFill>
              <a:latin typeface="Arial"/>
            </a:endParaRPr>
          </a:p>
        </p:txBody>
      </p:sp>
    </p:spTree>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CustomShape 1"/>
          <p:cNvSpPr/>
          <p:nvPr/>
        </p:nvSpPr>
        <p:spPr>
          <a:xfrm>
            <a:off x="187920" y="-85680"/>
            <a:ext cx="9143640" cy="575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50000"/>
              </a:lnSpc>
            </a:pPr>
            <a:r>
              <a:rPr lang="fr-FR" sz="2000" b="0" strike="noStrike" spc="-1">
                <a:solidFill>
                  <a:srgbClr val="122A47"/>
                </a:solidFill>
                <a:uFill>
                  <a:solidFill>
                    <a:srgbClr val="FFFFFF"/>
                  </a:solidFill>
                </a:uFill>
                <a:latin typeface="Verdana"/>
              </a:rPr>
              <a:t>Home-made cryostats (« fridges »)</a:t>
            </a:r>
            <a:endParaRPr lang="fr-FR" sz="1800" b="0" strike="noStrike" spc="-1">
              <a:solidFill>
                <a:srgbClr val="000000"/>
              </a:solidFill>
              <a:uFill>
                <a:solidFill>
                  <a:srgbClr val="FFFFFF"/>
                </a:solidFill>
              </a:uFill>
              <a:latin typeface="Arial"/>
            </a:endParaRPr>
          </a:p>
          <a:p>
            <a:pPr algn="ctr">
              <a:lnSpc>
                <a:spcPct val="150000"/>
              </a:lnSpc>
            </a:pPr>
            <a:r>
              <a:rPr lang="fr-FR" sz="1600" b="0" strike="noStrike" spc="-1">
                <a:solidFill>
                  <a:srgbClr val="122A47"/>
                </a:solidFill>
                <a:uFill>
                  <a:solidFill>
                    <a:srgbClr val="FFFFFF"/>
                  </a:solidFill>
                </a:uFill>
                <a:latin typeface="Verdana"/>
              </a:rPr>
              <a:t>100K </a:t>
            </a:r>
            <a:r>
              <a:rPr lang="fr-FR" sz="1600" b="0" strike="noStrike" spc="-1">
                <a:solidFill>
                  <a:srgbClr val="122A47"/>
                </a:solidFill>
                <a:uFill>
                  <a:solidFill>
                    <a:srgbClr val="FFFFFF"/>
                  </a:solidFill>
                </a:uFill>
                <a:latin typeface="Wingdings"/>
              </a:rPr>
              <a:t></a:t>
            </a:r>
            <a:r>
              <a:rPr lang="fr-FR" sz="1600" b="0" strike="noStrike" spc="-1">
                <a:solidFill>
                  <a:srgbClr val="122A47"/>
                </a:solidFill>
                <a:uFill>
                  <a:solidFill>
                    <a:srgbClr val="FFFFFF"/>
                  </a:solidFill>
                </a:uFill>
                <a:latin typeface="Verdana"/>
              </a:rPr>
              <a:t> 100 mK </a:t>
            </a:r>
            <a:r>
              <a:rPr lang="fr-FR" sz="1600" b="0" strike="noStrike" spc="-1">
                <a:solidFill>
                  <a:srgbClr val="122A47"/>
                </a:solidFill>
                <a:uFill>
                  <a:solidFill>
                    <a:srgbClr val="FFFFFF"/>
                  </a:solidFill>
                </a:uFill>
                <a:latin typeface="Wingdings"/>
              </a:rPr>
              <a:t></a:t>
            </a:r>
            <a:r>
              <a:rPr lang="fr-FR" sz="1600" b="0" strike="noStrike" spc="-1">
                <a:solidFill>
                  <a:srgbClr val="122A47"/>
                </a:solidFill>
                <a:uFill>
                  <a:solidFill>
                    <a:srgbClr val="FFFFFF"/>
                  </a:solidFill>
                </a:uFill>
                <a:latin typeface="Verdana"/>
              </a:rPr>
              <a:t> 100 µK</a:t>
            </a:r>
            <a:endParaRPr lang="fr-FR" sz="1800" b="0" strike="noStrike" spc="-1">
              <a:solidFill>
                <a:srgbClr val="000000"/>
              </a:solidFill>
              <a:uFill>
                <a:solidFill>
                  <a:srgbClr val="FFFFFF"/>
                </a:solidFill>
              </a:uFill>
              <a:latin typeface="Arial"/>
            </a:endParaRPr>
          </a:p>
        </p:txBody>
      </p:sp>
      <p:pic>
        <p:nvPicPr>
          <p:cNvPr id="453" name="Picture 2"/>
          <p:cNvPicPr/>
          <p:nvPr/>
        </p:nvPicPr>
        <p:blipFill>
          <a:blip r:embed="rId2"/>
          <a:srcRect l="25639" t="3204" r="6875"/>
          <a:stretch/>
        </p:blipFill>
        <p:spPr>
          <a:xfrm>
            <a:off x="187920" y="990000"/>
            <a:ext cx="2664000" cy="5090400"/>
          </a:xfrm>
          <a:prstGeom prst="rect">
            <a:avLst/>
          </a:prstGeom>
          <a:ln w="3240">
            <a:solidFill>
              <a:srgbClr val="000000"/>
            </a:solidFill>
            <a:miter/>
          </a:ln>
          <a:effectLst>
            <a:outerShdw blurRad="50800" dist="38100" dir="2700000" algn="tl" rotWithShape="0">
              <a:srgbClr val="000000">
                <a:alpha val="43000"/>
              </a:srgbClr>
            </a:outerShdw>
          </a:effectLst>
        </p:spPr>
      </p:pic>
      <p:pic>
        <p:nvPicPr>
          <p:cNvPr id="454" name="Image 19"/>
          <p:cNvPicPr/>
          <p:nvPr/>
        </p:nvPicPr>
        <p:blipFill>
          <a:blip r:embed="rId3"/>
          <a:stretch/>
        </p:blipFill>
        <p:spPr>
          <a:xfrm>
            <a:off x="6156000" y="1078560"/>
            <a:ext cx="2657880" cy="5001840"/>
          </a:xfrm>
          <a:prstGeom prst="rect">
            <a:avLst/>
          </a:prstGeom>
          <a:ln>
            <a:noFill/>
          </a:ln>
        </p:spPr>
      </p:pic>
      <p:sp>
        <p:nvSpPr>
          <p:cNvPr id="455" name="CustomShape 2"/>
          <p:cNvSpPr/>
          <p:nvPr/>
        </p:nvSpPr>
        <p:spPr>
          <a:xfrm>
            <a:off x="4879440" y="2612160"/>
            <a:ext cx="1513080" cy="913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fr-FR" sz="1800" b="0" strike="noStrike" spc="-1">
                <a:solidFill>
                  <a:srgbClr val="00284B"/>
                </a:solidFill>
                <a:uFill>
                  <a:solidFill>
                    <a:srgbClr val="FFFFFF"/>
                  </a:solidFill>
                </a:uFill>
                <a:latin typeface="Verdana"/>
              </a:rPr>
              <a:t>Table-top</a:t>
            </a:r>
            <a:endParaRPr lang="fr-FR" sz="1800" b="0" strike="noStrike" spc="-1">
              <a:solidFill>
                <a:srgbClr val="000000"/>
              </a:solidFill>
              <a:uFill>
                <a:solidFill>
                  <a:srgbClr val="FFFFFF"/>
                </a:solidFill>
              </a:uFill>
              <a:latin typeface="Arial"/>
            </a:endParaRPr>
          </a:p>
          <a:p>
            <a:pPr algn="ctr">
              <a:lnSpc>
                <a:spcPct val="100000"/>
              </a:lnSpc>
            </a:pPr>
            <a:r>
              <a:rPr lang="fr-FR" sz="1800" b="0" strike="noStrike" spc="-1">
                <a:solidFill>
                  <a:srgbClr val="00284B"/>
                </a:solidFill>
                <a:uFill>
                  <a:solidFill>
                    <a:srgbClr val="FFFFFF"/>
                  </a:solidFill>
                </a:uFill>
                <a:latin typeface="Verdana"/>
              </a:rPr>
              <a:t>inverted </a:t>
            </a:r>
            <a:endParaRPr lang="fr-FR" sz="1800" b="0" strike="noStrike" spc="-1">
              <a:solidFill>
                <a:srgbClr val="000000"/>
              </a:solidFill>
              <a:uFill>
                <a:solidFill>
                  <a:srgbClr val="FFFFFF"/>
                </a:solidFill>
              </a:uFill>
              <a:latin typeface="Arial"/>
            </a:endParaRPr>
          </a:p>
          <a:p>
            <a:pPr algn="ctr">
              <a:lnSpc>
                <a:spcPct val="100000"/>
              </a:lnSpc>
            </a:pPr>
            <a:r>
              <a:rPr lang="fr-FR" sz="1800" b="0" strike="noStrike" spc="-1">
                <a:solidFill>
                  <a:srgbClr val="00284B"/>
                </a:solidFill>
                <a:uFill>
                  <a:solidFill>
                    <a:srgbClr val="FFFFFF"/>
                  </a:solidFill>
                </a:uFill>
                <a:latin typeface="Verdana"/>
              </a:rPr>
              <a:t>« sionludi »</a:t>
            </a:r>
            <a:endParaRPr lang="fr-FR" sz="1800" b="0" strike="noStrike" spc="-1">
              <a:solidFill>
                <a:srgbClr val="000000"/>
              </a:solidFill>
              <a:uFill>
                <a:solidFill>
                  <a:srgbClr val="FFFFFF"/>
                </a:solidFill>
              </a:uFill>
              <a:latin typeface="Arial"/>
            </a:endParaRPr>
          </a:p>
        </p:txBody>
      </p:sp>
      <p:sp>
        <p:nvSpPr>
          <p:cNvPr id="456" name="CustomShape 3"/>
          <p:cNvSpPr/>
          <p:nvPr/>
        </p:nvSpPr>
        <p:spPr>
          <a:xfrm>
            <a:off x="3128040" y="3789000"/>
            <a:ext cx="1004040" cy="6390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fr-FR" sz="1800" b="0" strike="noStrike" spc="-1">
                <a:solidFill>
                  <a:srgbClr val="00284B"/>
                </a:solidFill>
                <a:uFill>
                  <a:solidFill>
                    <a:srgbClr val="FFFFFF"/>
                  </a:solidFill>
                </a:uFill>
                <a:latin typeface="Verdana"/>
              </a:rPr>
              <a:t>Pulsed </a:t>
            </a:r>
            <a:endParaRPr lang="fr-FR" sz="1800" b="0" strike="noStrike" spc="-1">
              <a:solidFill>
                <a:srgbClr val="000000"/>
              </a:solidFill>
              <a:uFill>
                <a:solidFill>
                  <a:srgbClr val="FFFFFF"/>
                </a:solidFill>
              </a:uFill>
              <a:latin typeface="Arial"/>
            </a:endParaRPr>
          </a:p>
          <a:p>
            <a:pPr>
              <a:lnSpc>
                <a:spcPct val="100000"/>
              </a:lnSpc>
            </a:pPr>
            <a:r>
              <a:rPr lang="fr-FR" sz="1800" b="0" strike="noStrike" spc="-1">
                <a:solidFill>
                  <a:srgbClr val="00284B"/>
                </a:solidFill>
                <a:uFill>
                  <a:solidFill>
                    <a:srgbClr val="FFFFFF"/>
                  </a:solidFill>
                </a:uFill>
                <a:latin typeface="Verdana"/>
              </a:rPr>
              <a:t>tube</a:t>
            </a:r>
            <a:endParaRPr lang="fr-FR" sz="1800" b="0" strike="noStrike" spc="-1">
              <a:solidFill>
                <a:srgbClr val="000000"/>
              </a:solidFill>
              <a:uFill>
                <a:solidFill>
                  <a:srgbClr val="FFFFFF"/>
                </a:solidFill>
              </a:uFill>
              <a:latin typeface="Arial"/>
            </a:endParaRPr>
          </a:p>
        </p:txBody>
      </p:sp>
    </p:spTree>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CustomShape 1"/>
          <p:cNvSpPr/>
          <p:nvPr/>
        </p:nvSpPr>
        <p:spPr>
          <a:xfrm>
            <a:off x="3763800" y="1084320"/>
            <a:ext cx="1653840" cy="820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600" b="1" i="1" strike="noStrike" spc="-1">
                <a:solidFill>
                  <a:srgbClr val="000090"/>
                </a:solidFill>
                <a:uFill>
                  <a:solidFill>
                    <a:srgbClr val="FFFFFF"/>
                  </a:solidFill>
                </a:uFill>
                <a:latin typeface="Arial"/>
                <a:ea typeface="ＭＳ Ｐゴシック"/>
              </a:rPr>
              <a:t>Czochralski</a:t>
            </a:r>
            <a:endParaRPr lang="fr-FR" sz="1800" b="0" strike="noStrike" spc="-1">
              <a:solidFill>
                <a:srgbClr val="000000"/>
              </a:solidFill>
              <a:uFill>
                <a:solidFill>
                  <a:srgbClr val="FFFFFF"/>
                </a:solidFill>
              </a:uFill>
              <a:latin typeface="Arial"/>
            </a:endParaRPr>
          </a:p>
          <a:p>
            <a:pPr>
              <a:lnSpc>
                <a:spcPct val="100000"/>
              </a:lnSpc>
            </a:pPr>
            <a:r>
              <a:rPr lang="fr-FR" sz="1600" b="1" i="1" strike="noStrike" spc="-1">
                <a:solidFill>
                  <a:srgbClr val="000090"/>
                </a:solidFill>
                <a:uFill>
                  <a:solidFill>
                    <a:srgbClr val="FFFFFF"/>
                  </a:solidFill>
                </a:uFill>
                <a:latin typeface="Arial"/>
                <a:ea typeface="ＭＳ Ｐゴシック"/>
              </a:rPr>
              <a:t>Bridgman</a:t>
            </a:r>
            <a:endParaRPr lang="fr-FR" sz="1800" b="0" strike="noStrike" spc="-1">
              <a:solidFill>
                <a:srgbClr val="000000"/>
              </a:solidFill>
              <a:uFill>
                <a:solidFill>
                  <a:srgbClr val="FFFFFF"/>
                </a:solidFill>
              </a:uFill>
              <a:latin typeface="Arial"/>
            </a:endParaRPr>
          </a:p>
          <a:p>
            <a:pPr>
              <a:lnSpc>
                <a:spcPct val="100000"/>
              </a:lnSpc>
            </a:pPr>
            <a:r>
              <a:rPr lang="fr-FR" sz="1600" b="1" i="1" strike="noStrike" spc="-1">
                <a:solidFill>
                  <a:srgbClr val="000090"/>
                </a:solidFill>
                <a:uFill>
                  <a:solidFill>
                    <a:srgbClr val="FFFFFF"/>
                  </a:solidFill>
                </a:uFill>
                <a:latin typeface="Arial"/>
                <a:ea typeface="ＭＳ Ｐゴシック"/>
              </a:rPr>
              <a:t>Melting Zone</a:t>
            </a:r>
            <a:endParaRPr lang="fr-FR" sz="1800" b="0" strike="noStrike" spc="-1">
              <a:solidFill>
                <a:srgbClr val="000000"/>
              </a:solidFill>
              <a:uFill>
                <a:solidFill>
                  <a:srgbClr val="FFFFFF"/>
                </a:solidFill>
              </a:uFill>
              <a:latin typeface="Arial"/>
            </a:endParaRPr>
          </a:p>
        </p:txBody>
      </p:sp>
      <p:sp>
        <p:nvSpPr>
          <p:cNvPr id="458" name="CustomShape 2"/>
          <p:cNvSpPr/>
          <p:nvPr/>
        </p:nvSpPr>
        <p:spPr>
          <a:xfrm>
            <a:off x="6012000" y="908640"/>
            <a:ext cx="3131640" cy="364680"/>
          </a:xfrm>
          <a:prstGeom prst="rect">
            <a:avLst/>
          </a:prstGeom>
          <a:noFill/>
          <a:ln w="9360">
            <a:solidFill>
              <a:srgbClr val="000090"/>
            </a:solidFill>
            <a:miter/>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800" b="0" i="1" strike="noStrike" spc="-1">
                <a:solidFill>
                  <a:srgbClr val="000090"/>
                </a:solidFill>
                <a:uFill>
                  <a:solidFill>
                    <a:srgbClr val="FFFFFF"/>
                  </a:solidFill>
                </a:uFill>
                <a:latin typeface="Verdana"/>
                <a:ea typeface="ＭＳ Ｐゴシック"/>
              </a:rPr>
              <a:t>Growth in solution</a:t>
            </a:r>
            <a:endParaRPr lang="fr-FR" sz="1800" b="0" strike="noStrike" spc="-1">
              <a:solidFill>
                <a:srgbClr val="000000"/>
              </a:solidFill>
              <a:uFill>
                <a:solidFill>
                  <a:srgbClr val="FFFFFF"/>
                </a:solidFill>
              </a:uFill>
              <a:latin typeface="Arial"/>
            </a:endParaRPr>
          </a:p>
        </p:txBody>
      </p:sp>
      <p:pic>
        <p:nvPicPr>
          <p:cNvPr id="459" name="Image 5"/>
          <p:cNvPicPr/>
          <p:nvPr/>
        </p:nvPicPr>
        <p:blipFill>
          <a:blip r:embed="rId2"/>
          <a:srcRect t="-584" r="38405" b="12761"/>
          <a:stretch/>
        </p:blipFill>
        <p:spPr>
          <a:xfrm>
            <a:off x="3218040" y="1905120"/>
            <a:ext cx="2420640" cy="3111120"/>
          </a:xfrm>
          <a:prstGeom prst="rect">
            <a:avLst/>
          </a:prstGeom>
          <a:ln>
            <a:noFill/>
          </a:ln>
        </p:spPr>
      </p:pic>
      <p:sp>
        <p:nvSpPr>
          <p:cNvPr id="460" name="CustomShape 3"/>
          <p:cNvSpPr/>
          <p:nvPr/>
        </p:nvSpPr>
        <p:spPr>
          <a:xfrm>
            <a:off x="1262160" y="3581280"/>
            <a:ext cx="350640" cy="369360"/>
          </a:xfrm>
          <a:prstGeom prst="rect">
            <a:avLst/>
          </a:prstGeom>
          <a:noFill/>
          <a:ln>
            <a:noFill/>
          </a:ln>
        </p:spPr>
        <p:style>
          <a:lnRef idx="0">
            <a:scrgbClr r="0" g="0" b="0"/>
          </a:lnRef>
          <a:fillRef idx="0">
            <a:scrgbClr r="0" g="0" b="0"/>
          </a:fillRef>
          <a:effectRef idx="0">
            <a:scrgbClr r="0" g="0" b="0"/>
          </a:effectRef>
          <a:fontRef idx="minor"/>
        </p:style>
      </p:sp>
      <p:sp>
        <p:nvSpPr>
          <p:cNvPr id="461" name="CustomShape 4"/>
          <p:cNvSpPr/>
          <p:nvPr/>
        </p:nvSpPr>
        <p:spPr>
          <a:xfrm>
            <a:off x="312840" y="1100160"/>
            <a:ext cx="2793600" cy="33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50000"/>
              </a:lnSpc>
            </a:pPr>
            <a:r>
              <a:rPr lang="fr-FR" sz="1600" b="1" i="1" strike="noStrike" spc="-1">
                <a:solidFill>
                  <a:srgbClr val="000090"/>
                </a:solidFill>
                <a:uFill>
                  <a:solidFill>
                    <a:srgbClr val="FFFFFF"/>
                  </a:solidFill>
                </a:uFill>
                <a:latin typeface="Arial"/>
                <a:ea typeface="ＭＳ Ｐゴシック"/>
              </a:rPr>
              <a:t>UHV tri-arc oven</a:t>
            </a:r>
            <a:endParaRPr lang="fr-FR" sz="1800" b="0" strike="noStrike" spc="-1">
              <a:solidFill>
                <a:srgbClr val="000000"/>
              </a:solidFill>
              <a:uFill>
                <a:solidFill>
                  <a:srgbClr val="FFFFFF"/>
                </a:solidFill>
              </a:uFill>
              <a:latin typeface="Arial"/>
            </a:endParaRPr>
          </a:p>
        </p:txBody>
      </p:sp>
      <p:pic>
        <p:nvPicPr>
          <p:cNvPr id="462" name="Picture 7"/>
          <p:cNvPicPr/>
          <p:nvPr/>
        </p:nvPicPr>
        <p:blipFill>
          <a:blip r:embed="rId3"/>
          <a:srcRect r="2978" b="3718"/>
          <a:stretch/>
        </p:blipFill>
        <p:spPr>
          <a:xfrm>
            <a:off x="363600" y="1814400"/>
            <a:ext cx="2311200" cy="2290320"/>
          </a:xfrm>
          <a:prstGeom prst="rect">
            <a:avLst/>
          </a:prstGeom>
          <a:ln>
            <a:noFill/>
          </a:ln>
        </p:spPr>
      </p:pic>
      <p:pic>
        <p:nvPicPr>
          <p:cNvPr id="463" name="Picture 9"/>
          <p:cNvPicPr/>
          <p:nvPr/>
        </p:nvPicPr>
        <p:blipFill>
          <a:blip r:embed="rId4"/>
          <a:srcRect l="13766" t="22497" r="16430" b="10574"/>
          <a:stretch/>
        </p:blipFill>
        <p:spPr>
          <a:xfrm>
            <a:off x="169920" y="1650960"/>
            <a:ext cx="1480680" cy="1125000"/>
          </a:xfrm>
          <a:prstGeom prst="rect">
            <a:avLst/>
          </a:prstGeom>
          <a:ln>
            <a:noFill/>
          </a:ln>
        </p:spPr>
      </p:pic>
      <p:pic>
        <p:nvPicPr>
          <p:cNvPr id="464" name="Picture 19"/>
          <p:cNvPicPr/>
          <p:nvPr/>
        </p:nvPicPr>
        <p:blipFill>
          <a:blip r:embed="rId5"/>
          <a:srcRect l="6445" t="6169" r="4861" b="5068"/>
          <a:stretch/>
        </p:blipFill>
        <p:spPr>
          <a:xfrm>
            <a:off x="363600" y="4089240"/>
            <a:ext cx="2320200" cy="1878840"/>
          </a:xfrm>
          <a:prstGeom prst="rect">
            <a:avLst/>
          </a:prstGeom>
          <a:ln>
            <a:noFill/>
          </a:ln>
        </p:spPr>
      </p:pic>
      <p:sp>
        <p:nvSpPr>
          <p:cNvPr id="465" name="CustomShape 5"/>
          <p:cNvSpPr/>
          <p:nvPr/>
        </p:nvSpPr>
        <p:spPr>
          <a:xfrm>
            <a:off x="1911600" y="5718240"/>
            <a:ext cx="831600" cy="2970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fr-FR" sz="1200" b="0" strike="noStrike" spc="-1">
                <a:solidFill>
                  <a:srgbClr val="000066"/>
                </a:solidFill>
                <a:uFill>
                  <a:solidFill>
                    <a:srgbClr val="FFFFFF"/>
                  </a:solidFill>
                </a:uFill>
                <a:latin typeface="Verdana"/>
              </a:rPr>
              <a:t>CeRu</a:t>
            </a:r>
            <a:r>
              <a:rPr lang="fr-FR" sz="1200" b="0" strike="noStrike" spc="-1" baseline="-25000">
                <a:solidFill>
                  <a:srgbClr val="000066"/>
                </a:solidFill>
                <a:uFill>
                  <a:solidFill>
                    <a:srgbClr val="FFFFFF"/>
                  </a:solidFill>
                </a:uFill>
                <a:latin typeface="Verdana"/>
              </a:rPr>
              <a:t>2</a:t>
            </a:r>
            <a:r>
              <a:rPr lang="fr-FR" sz="1200" b="0" strike="noStrike" spc="-1">
                <a:solidFill>
                  <a:srgbClr val="000066"/>
                </a:solidFill>
                <a:uFill>
                  <a:solidFill>
                    <a:srgbClr val="FFFFFF"/>
                  </a:solidFill>
                </a:uFill>
                <a:latin typeface="Verdana"/>
              </a:rPr>
              <a:t>Si</a:t>
            </a:r>
            <a:r>
              <a:rPr lang="fr-FR" sz="1200" b="0" strike="noStrike" spc="-1" baseline="-25000">
                <a:solidFill>
                  <a:srgbClr val="000066"/>
                </a:solidFill>
                <a:uFill>
                  <a:solidFill>
                    <a:srgbClr val="FFFFFF"/>
                  </a:solidFill>
                </a:uFill>
                <a:latin typeface="Verdana"/>
              </a:rPr>
              <a:t>2</a:t>
            </a:r>
            <a:endParaRPr lang="fr-FR" sz="1800" b="0" strike="noStrike" spc="-1">
              <a:solidFill>
                <a:srgbClr val="000000"/>
              </a:solidFill>
              <a:uFill>
                <a:solidFill>
                  <a:srgbClr val="FFFFFF"/>
                </a:solidFill>
              </a:uFill>
              <a:latin typeface="Arial"/>
            </a:endParaRPr>
          </a:p>
        </p:txBody>
      </p:sp>
      <p:sp>
        <p:nvSpPr>
          <p:cNvPr id="466" name="CustomShape 6"/>
          <p:cNvSpPr/>
          <p:nvPr/>
        </p:nvSpPr>
        <p:spPr>
          <a:xfrm>
            <a:off x="423720" y="6037200"/>
            <a:ext cx="2336400" cy="33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600" b="0" i="1" strike="noStrike" spc="-1">
                <a:solidFill>
                  <a:srgbClr val="000090"/>
                </a:solidFill>
                <a:uFill>
                  <a:solidFill>
                    <a:srgbClr val="FFFFFF"/>
                  </a:solidFill>
                </a:uFill>
                <a:latin typeface="Arial"/>
                <a:ea typeface="ＭＳ Ｐゴシック"/>
              </a:rPr>
              <a:t>Intermetallics</a:t>
            </a:r>
            <a:endParaRPr lang="fr-FR" sz="1800" b="0" strike="noStrike" spc="-1">
              <a:solidFill>
                <a:srgbClr val="000000"/>
              </a:solidFill>
              <a:uFill>
                <a:solidFill>
                  <a:srgbClr val="FFFFFF"/>
                </a:solidFill>
              </a:uFill>
              <a:latin typeface="Arial"/>
            </a:endParaRPr>
          </a:p>
        </p:txBody>
      </p:sp>
      <p:sp>
        <p:nvSpPr>
          <p:cNvPr id="467" name="CustomShape 7"/>
          <p:cNvSpPr/>
          <p:nvPr/>
        </p:nvSpPr>
        <p:spPr>
          <a:xfrm>
            <a:off x="3225960" y="6027840"/>
            <a:ext cx="2420640" cy="33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600" b="0" i="1" strike="noStrike" spc="-1">
                <a:solidFill>
                  <a:srgbClr val="000090"/>
                </a:solidFill>
                <a:uFill>
                  <a:solidFill>
                    <a:srgbClr val="FFFFFF"/>
                  </a:solidFill>
                </a:uFill>
                <a:latin typeface="Arial"/>
                <a:ea typeface="ＭＳ Ｐゴシック"/>
              </a:rPr>
              <a:t>Congruent oxides</a:t>
            </a:r>
            <a:endParaRPr lang="fr-FR" sz="1800" b="0" strike="noStrike" spc="-1">
              <a:solidFill>
                <a:srgbClr val="000000"/>
              </a:solidFill>
              <a:uFill>
                <a:solidFill>
                  <a:srgbClr val="FFFFFF"/>
                </a:solidFill>
              </a:uFill>
              <a:latin typeface="Arial"/>
            </a:endParaRPr>
          </a:p>
        </p:txBody>
      </p:sp>
      <p:sp>
        <p:nvSpPr>
          <p:cNvPr id="468" name="CustomShape 8"/>
          <p:cNvSpPr/>
          <p:nvPr/>
        </p:nvSpPr>
        <p:spPr>
          <a:xfrm>
            <a:off x="6165720" y="6027840"/>
            <a:ext cx="2279520" cy="3337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fr-FR" sz="1600" b="0" i="1" strike="noStrike" spc="-1">
                <a:solidFill>
                  <a:srgbClr val="000090"/>
                </a:solidFill>
                <a:uFill>
                  <a:solidFill>
                    <a:srgbClr val="FFFFFF"/>
                  </a:solidFill>
                </a:uFill>
                <a:latin typeface="Arial"/>
                <a:ea typeface="ＭＳ Ｐゴシック"/>
              </a:rPr>
              <a:t>non congruents oxides </a:t>
            </a:r>
            <a:endParaRPr lang="fr-FR" sz="1800" b="0" strike="noStrike" spc="-1">
              <a:solidFill>
                <a:srgbClr val="000000"/>
              </a:solidFill>
              <a:uFill>
                <a:solidFill>
                  <a:srgbClr val="FFFFFF"/>
                </a:solidFill>
              </a:uFill>
              <a:latin typeface="Arial"/>
            </a:endParaRPr>
          </a:p>
        </p:txBody>
      </p:sp>
      <p:sp>
        <p:nvSpPr>
          <p:cNvPr id="469" name="CustomShape 9"/>
          <p:cNvSpPr/>
          <p:nvPr/>
        </p:nvSpPr>
        <p:spPr>
          <a:xfrm>
            <a:off x="385200" y="883800"/>
            <a:ext cx="5358960" cy="3646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800" b="0" i="1" strike="noStrike" spc="-1">
                <a:solidFill>
                  <a:srgbClr val="000090"/>
                </a:solidFill>
                <a:uFill>
                  <a:solidFill>
                    <a:srgbClr val="FFFFFF"/>
                  </a:solidFill>
                </a:uFill>
                <a:latin typeface="Verdana"/>
              </a:rPr>
              <a:t>Crystal growth from the melt </a:t>
            </a:r>
            <a:endParaRPr lang="fr-FR" sz="1800" b="0" strike="noStrike" spc="-1">
              <a:solidFill>
                <a:srgbClr val="000000"/>
              </a:solidFill>
              <a:uFill>
                <a:solidFill>
                  <a:srgbClr val="FFFFFF"/>
                </a:solidFill>
              </a:uFill>
              <a:latin typeface="Arial"/>
            </a:endParaRPr>
          </a:p>
        </p:txBody>
      </p:sp>
      <p:sp>
        <p:nvSpPr>
          <p:cNvPr id="470" name="CustomShape 10"/>
          <p:cNvSpPr/>
          <p:nvPr/>
        </p:nvSpPr>
        <p:spPr>
          <a:xfrm>
            <a:off x="7023240" y="1362600"/>
            <a:ext cx="597240" cy="3337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fr-FR" sz="1600" b="1" i="1" strike="noStrike" spc="-1">
                <a:solidFill>
                  <a:srgbClr val="000090"/>
                </a:solidFill>
                <a:uFill>
                  <a:solidFill>
                    <a:srgbClr val="FFFFFF"/>
                  </a:solidFill>
                </a:uFill>
                <a:latin typeface="Arial"/>
                <a:ea typeface="ＭＳ Ｐゴシック"/>
              </a:rPr>
              <a:t>Flux</a:t>
            </a:r>
            <a:endParaRPr lang="fr-FR" sz="1800" b="0" strike="noStrike" spc="-1">
              <a:solidFill>
                <a:srgbClr val="000000"/>
              </a:solidFill>
              <a:uFill>
                <a:solidFill>
                  <a:srgbClr val="FFFFFF"/>
                </a:solidFill>
              </a:uFill>
              <a:latin typeface="Arial"/>
            </a:endParaRPr>
          </a:p>
        </p:txBody>
      </p:sp>
      <p:pic>
        <p:nvPicPr>
          <p:cNvPr id="471" name="Image 10"/>
          <p:cNvPicPr/>
          <p:nvPr/>
        </p:nvPicPr>
        <p:blipFill>
          <a:blip r:embed="rId6"/>
          <a:srcRect l="30405" t="-2928" r="30763" b="35500"/>
          <a:stretch/>
        </p:blipFill>
        <p:spPr>
          <a:xfrm rot="5400000">
            <a:off x="4016880" y="4230720"/>
            <a:ext cx="933120" cy="2514240"/>
          </a:xfrm>
          <a:prstGeom prst="rect">
            <a:avLst/>
          </a:prstGeom>
          <a:ln>
            <a:noFill/>
          </a:ln>
        </p:spPr>
      </p:pic>
      <p:sp>
        <p:nvSpPr>
          <p:cNvPr id="472" name="CustomShape 11"/>
          <p:cNvSpPr/>
          <p:nvPr/>
        </p:nvSpPr>
        <p:spPr>
          <a:xfrm>
            <a:off x="4645080" y="5664240"/>
            <a:ext cx="1128240" cy="297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200" b="0" strike="noStrike" spc="-1">
                <a:solidFill>
                  <a:srgbClr val="000066"/>
                </a:solidFill>
                <a:uFill>
                  <a:solidFill>
                    <a:srgbClr val="FFFFFF"/>
                  </a:solidFill>
                </a:uFill>
                <a:latin typeface="Verdana"/>
              </a:rPr>
              <a:t>Pr</a:t>
            </a:r>
            <a:r>
              <a:rPr lang="fr-FR" sz="1200" b="0" strike="noStrike" spc="-1" baseline="-25000">
                <a:solidFill>
                  <a:srgbClr val="000066"/>
                </a:solidFill>
                <a:uFill>
                  <a:solidFill>
                    <a:srgbClr val="FFFFFF"/>
                  </a:solidFill>
                </a:uFill>
                <a:latin typeface="Verdana"/>
              </a:rPr>
              <a:t>3</a:t>
            </a:r>
            <a:r>
              <a:rPr lang="fr-FR" sz="1200" b="0" strike="noStrike" spc="-1">
                <a:solidFill>
                  <a:srgbClr val="000066"/>
                </a:solidFill>
                <a:uFill>
                  <a:solidFill>
                    <a:srgbClr val="FFFFFF"/>
                  </a:solidFill>
                </a:uFill>
                <a:latin typeface="Verdana"/>
              </a:rPr>
              <a:t>Ga</a:t>
            </a:r>
            <a:r>
              <a:rPr lang="fr-FR" sz="1200" b="0" strike="noStrike" spc="-1" baseline="-25000">
                <a:solidFill>
                  <a:srgbClr val="000066"/>
                </a:solidFill>
                <a:uFill>
                  <a:solidFill>
                    <a:srgbClr val="FFFFFF"/>
                  </a:solidFill>
                </a:uFill>
                <a:latin typeface="Verdana"/>
              </a:rPr>
              <a:t>5</a:t>
            </a:r>
            <a:r>
              <a:rPr lang="fr-FR" sz="1200" b="0" strike="noStrike" spc="-1">
                <a:solidFill>
                  <a:srgbClr val="000066"/>
                </a:solidFill>
                <a:uFill>
                  <a:solidFill>
                    <a:srgbClr val="FFFFFF"/>
                  </a:solidFill>
                </a:uFill>
                <a:latin typeface="Verdana"/>
              </a:rPr>
              <a:t>SiO</a:t>
            </a:r>
            <a:r>
              <a:rPr lang="fr-FR" sz="1200" b="0" strike="noStrike" spc="-1" baseline="-25000">
                <a:solidFill>
                  <a:srgbClr val="000066"/>
                </a:solidFill>
                <a:uFill>
                  <a:solidFill>
                    <a:srgbClr val="FFFFFF"/>
                  </a:solidFill>
                </a:uFill>
                <a:latin typeface="Verdana"/>
              </a:rPr>
              <a:t>14</a:t>
            </a:r>
            <a:endParaRPr lang="fr-FR" sz="1800" b="0" strike="noStrike" spc="-1">
              <a:solidFill>
                <a:srgbClr val="000000"/>
              </a:solidFill>
              <a:uFill>
                <a:solidFill>
                  <a:srgbClr val="FFFFFF"/>
                </a:solidFill>
              </a:uFill>
              <a:latin typeface="Arial"/>
            </a:endParaRPr>
          </a:p>
        </p:txBody>
      </p:sp>
      <p:pic>
        <p:nvPicPr>
          <p:cNvPr id="473" name="Picture 5"/>
          <p:cNvPicPr/>
          <p:nvPr/>
        </p:nvPicPr>
        <p:blipFill>
          <a:blip r:embed="rId7"/>
          <a:srcRect l="33515" t="22331" r="32799" b="32015"/>
          <a:stretch/>
        </p:blipFill>
        <p:spPr>
          <a:xfrm>
            <a:off x="6172200" y="4402080"/>
            <a:ext cx="2249640" cy="1574280"/>
          </a:xfrm>
          <a:prstGeom prst="rect">
            <a:avLst/>
          </a:prstGeom>
          <a:ln>
            <a:noFill/>
          </a:ln>
        </p:spPr>
      </p:pic>
      <p:sp>
        <p:nvSpPr>
          <p:cNvPr id="474" name="CustomShape 12"/>
          <p:cNvSpPr/>
          <p:nvPr/>
        </p:nvSpPr>
        <p:spPr>
          <a:xfrm>
            <a:off x="7896240" y="5697360"/>
            <a:ext cx="655200" cy="297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200" b="0" strike="noStrike" spc="-1">
                <a:solidFill>
                  <a:srgbClr val="000066"/>
                </a:solidFill>
                <a:uFill>
                  <a:solidFill>
                    <a:srgbClr val="FFFFFF"/>
                  </a:solidFill>
                </a:uFill>
                <a:latin typeface="Verdana"/>
              </a:rPr>
              <a:t>GeO</a:t>
            </a:r>
            <a:r>
              <a:rPr lang="fr-FR" sz="1200" b="0" strike="noStrike" spc="-1" baseline="-25000">
                <a:solidFill>
                  <a:srgbClr val="000066"/>
                </a:solidFill>
                <a:uFill>
                  <a:solidFill>
                    <a:srgbClr val="FFFFFF"/>
                  </a:solidFill>
                </a:uFill>
                <a:latin typeface="Verdana"/>
              </a:rPr>
              <a:t>2</a:t>
            </a:r>
            <a:endParaRPr lang="fr-FR" sz="1800" b="0" strike="noStrike" spc="-1">
              <a:solidFill>
                <a:srgbClr val="000000"/>
              </a:solidFill>
              <a:uFill>
                <a:solidFill>
                  <a:srgbClr val="FFFFFF"/>
                </a:solidFill>
              </a:uFill>
              <a:latin typeface="Arial"/>
            </a:endParaRPr>
          </a:p>
        </p:txBody>
      </p:sp>
      <p:pic>
        <p:nvPicPr>
          <p:cNvPr id="475" name="Image 23"/>
          <p:cNvPicPr/>
          <p:nvPr/>
        </p:nvPicPr>
        <p:blipFill>
          <a:blip r:embed="rId8"/>
          <a:srcRect t="13275"/>
          <a:stretch/>
        </p:blipFill>
        <p:spPr>
          <a:xfrm>
            <a:off x="6176880" y="1795320"/>
            <a:ext cx="2247480" cy="2598480"/>
          </a:xfrm>
          <a:prstGeom prst="rect">
            <a:avLst/>
          </a:prstGeom>
          <a:ln>
            <a:noFill/>
          </a:ln>
        </p:spPr>
      </p:pic>
      <p:sp>
        <p:nvSpPr>
          <p:cNvPr id="476" name="TextShape 13"/>
          <p:cNvSpPr txBox="1"/>
          <p:nvPr/>
        </p:nvSpPr>
        <p:spPr>
          <a:xfrm>
            <a:off x="1331640" y="260640"/>
            <a:ext cx="6480360" cy="503640"/>
          </a:xfrm>
          <a:prstGeom prst="rect">
            <a:avLst/>
          </a:prstGeom>
          <a:noFill/>
          <a:ln>
            <a:noFill/>
          </a:ln>
        </p:spPr>
        <p:txBody>
          <a:bodyPr lIns="90000" tIns="45000" rIns="90000" bIns="45000"/>
          <a:lstStyle/>
          <a:p>
            <a:pPr algn="ctr">
              <a:lnSpc>
                <a:spcPct val="100000"/>
              </a:lnSpc>
            </a:pPr>
            <a:r>
              <a:rPr lang="fr-FR" sz="2000" b="0" strike="noStrike" spc="-1">
                <a:solidFill>
                  <a:srgbClr val="00284B"/>
                </a:solidFill>
                <a:uFill>
                  <a:solidFill>
                    <a:srgbClr val="FFFFFF"/>
                  </a:solidFill>
                </a:uFill>
                <a:latin typeface="Myriad Pro"/>
              </a:rPr>
              <a:t>« perfect » crystals grown at High Temperature</a:t>
            </a:r>
            <a:endParaRPr lang="fr-FR" sz="3200" b="0" strike="noStrike" spc="-1">
              <a:solidFill>
                <a:srgbClr val="000000"/>
              </a:solidFill>
              <a:uFill>
                <a:solidFill>
                  <a:srgbClr val="FFFFFF"/>
                </a:solidFill>
              </a:uFill>
              <a:latin typeface="Arial"/>
            </a:endParaRPr>
          </a:p>
        </p:txBody>
      </p:sp>
      <p:sp>
        <p:nvSpPr>
          <p:cNvPr id="477" name="CustomShape 14"/>
          <p:cNvSpPr/>
          <p:nvPr/>
        </p:nvSpPr>
        <p:spPr>
          <a:xfrm>
            <a:off x="3510360" y="6381360"/>
            <a:ext cx="3945240" cy="36468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fr-FR" sz="1800" b="0" strike="noStrike" spc="-1">
                <a:solidFill>
                  <a:srgbClr val="00284B"/>
                </a:solidFill>
                <a:uFill>
                  <a:solidFill>
                    <a:srgbClr val="FFFFFF"/>
                  </a:solidFill>
                </a:uFill>
                <a:latin typeface="Verdana"/>
              </a:rPr>
              <a:t>-&gt; epitaxy for condensed matter</a:t>
            </a:r>
            <a:endParaRPr lang="fr-FR" sz="1800" b="0" strike="noStrike" spc="-1">
              <a:solidFill>
                <a:srgbClr val="000000"/>
              </a:solidFill>
              <a:uFill>
                <a:solidFill>
                  <a:srgbClr val="FFFFFF"/>
                </a:solidFill>
              </a:uFill>
              <a:latin typeface="Arial"/>
            </a:endParaRPr>
          </a:p>
        </p:txBody>
      </p:sp>
    </p:spTree>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CustomShape 1"/>
          <p:cNvSpPr/>
          <p:nvPr/>
        </p:nvSpPr>
        <p:spPr>
          <a:xfrm>
            <a:off x="6372360" y="1772640"/>
            <a:ext cx="1007640" cy="369000"/>
          </a:xfrm>
          <a:prstGeom prst="rect">
            <a:avLst/>
          </a:prstGeom>
          <a:noFill/>
          <a:ln>
            <a:noFill/>
          </a:ln>
        </p:spPr>
        <p:style>
          <a:lnRef idx="0">
            <a:scrgbClr r="0" g="0" b="0"/>
          </a:lnRef>
          <a:fillRef idx="0">
            <a:scrgbClr r="0" g="0" b="0"/>
          </a:fillRef>
          <a:effectRef idx="0">
            <a:scrgbClr r="0" g="0" b="0"/>
          </a:effectRef>
          <a:fontRef idx="minor"/>
        </p:style>
      </p:sp>
      <p:sp>
        <p:nvSpPr>
          <p:cNvPr id="479" name="CustomShape 2"/>
          <p:cNvSpPr/>
          <p:nvPr/>
        </p:nvSpPr>
        <p:spPr>
          <a:xfrm>
            <a:off x="0" y="0"/>
            <a:ext cx="9143640" cy="764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fr-FR" sz="2100" b="0" strike="noStrike" spc="-1">
                <a:solidFill>
                  <a:srgbClr val="122A47"/>
                </a:solidFill>
                <a:uFill>
                  <a:solidFill>
                    <a:srgbClr val="FFFFFF"/>
                  </a:solidFill>
                </a:uFill>
                <a:latin typeface="Verdana"/>
              </a:rPr>
              <a:t>Still building on, for science</a:t>
            </a:r>
            <a:endParaRPr lang="fr-FR" sz="1800" b="0" strike="noStrike" spc="-1">
              <a:solidFill>
                <a:srgbClr val="000000"/>
              </a:solidFill>
              <a:uFill>
                <a:solidFill>
                  <a:srgbClr val="FFFFFF"/>
                </a:solidFill>
              </a:uFill>
              <a:latin typeface="Arial"/>
            </a:endParaRPr>
          </a:p>
        </p:txBody>
      </p:sp>
      <p:sp>
        <p:nvSpPr>
          <p:cNvPr id="480" name="TextShape 3"/>
          <p:cNvSpPr txBox="1"/>
          <p:nvPr/>
        </p:nvSpPr>
        <p:spPr>
          <a:xfrm>
            <a:off x="457200" y="1052640"/>
            <a:ext cx="8229240" cy="5112360"/>
          </a:xfrm>
          <a:prstGeom prst="rect">
            <a:avLst/>
          </a:prstGeom>
          <a:solidFill>
            <a:srgbClr val="FFFFFF"/>
          </a:solidFill>
          <a:ln w="19080">
            <a:solidFill>
              <a:srgbClr val="FFFFFF"/>
            </a:solidFill>
            <a:round/>
          </a:ln>
        </p:spPr>
        <p:txBody>
          <a:bodyPr lIns="90000" tIns="45000" rIns="90000" bIns="45000"/>
          <a:lstStyle/>
          <a:p>
            <a:endParaRPr lang="fr-FR" sz="3200" b="0" strike="noStrike" spc="-1">
              <a:solidFill>
                <a:srgbClr val="00284B"/>
              </a:solidFill>
              <a:uFill>
                <a:solidFill>
                  <a:srgbClr val="FFFFFF"/>
                </a:solidFill>
              </a:uFill>
              <a:latin typeface="Verdana"/>
            </a:endParaRPr>
          </a:p>
        </p:txBody>
      </p:sp>
      <p:sp>
        <p:nvSpPr>
          <p:cNvPr id="481" name="CustomShape 4"/>
          <p:cNvSpPr/>
          <p:nvPr/>
        </p:nvSpPr>
        <p:spPr>
          <a:xfrm>
            <a:off x="2877840" y="2107800"/>
            <a:ext cx="1042200" cy="10371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482" name="CustomShape 5"/>
          <p:cNvSpPr/>
          <p:nvPr/>
        </p:nvSpPr>
        <p:spPr>
          <a:xfrm>
            <a:off x="532080" y="3283560"/>
            <a:ext cx="1042200" cy="10371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483" name="CustomShape 6"/>
          <p:cNvSpPr/>
          <p:nvPr/>
        </p:nvSpPr>
        <p:spPr>
          <a:xfrm>
            <a:off x="4050720" y="4459320"/>
            <a:ext cx="1042200" cy="10371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484" name="CustomShape 7"/>
          <p:cNvSpPr/>
          <p:nvPr/>
        </p:nvSpPr>
        <p:spPr>
          <a:xfrm>
            <a:off x="7569360" y="932400"/>
            <a:ext cx="1042200" cy="1037160"/>
          </a:xfrm>
          <a:prstGeom prst="rect">
            <a:avLst/>
          </a:prstGeom>
          <a:solidFill>
            <a:srgbClr val="1C2C6B"/>
          </a:solidFill>
          <a:ln w="57240">
            <a:solidFill>
              <a:schemeClr val="tx2"/>
            </a:solidFill>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485" name="CustomShape 8"/>
          <p:cNvSpPr/>
          <p:nvPr/>
        </p:nvSpPr>
        <p:spPr>
          <a:xfrm>
            <a:off x="1704960" y="3283560"/>
            <a:ext cx="1042200" cy="10371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486" name="CustomShape 9"/>
          <p:cNvSpPr/>
          <p:nvPr/>
        </p:nvSpPr>
        <p:spPr>
          <a:xfrm>
            <a:off x="1704960" y="4459320"/>
            <a:ext cx="1042200" cy="10371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487" name="CustomShape 10"/>
          <p:cNvSpPr/>
          <p:nvPr/>
        </p:nvSpPr>
        <p:spPr>
          <a:xfrm>
            <a:off x="4050720" y="2107800"/>
            <a:ext cx="1042200" cy="10371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488" name="CustomShape 11"/>
          <p:cNvSpPr/>
          <p:nvPr/>
        </p:nvSpPr>
        <p:spPr>
          <a:xfrm>
            <a:off x="532080" y="4459320"/>
            <a:ext cx="1042200" cy="10371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489" name="CustomShape 12"/>
          <p:cNvSpPr/>
          <p:nvPr/>
        </p:nvSpPr>
        <p:spPr>
          <a:xfrm>
            <a:off x="532080" y="932400"/>
            <a:ext cx="4560840" cy="1037160"/>
          </a:xfrm>
          <a:prstGeom prst="rect">
            <a:avLst/>
          </a:prstGeom>
          <a:solidFill>
            <a:srgbClr val="1C2C6B"/>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490" name="CustomShape 13"/>
          <p:cNvSpPr/>
          <p:nvPr/>
        </p:nvSpPr>
        <p:spPr>
          <a:xfrm>
            <a:off x="1704960" y="2107800"/>
            <a:ext cx="1042200" cy="10371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491" name="CustomShape 14"/>
          <p:cNvSpPr/>
          <p:nvPr/>
        </p:nvSpPr>
        <p:spPr>
          <a:xfrm>
            <a:off x="532080" y="2107800"/>
            <a:ext cx="1042200" cy="10371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492" name="CustomShape 15"/>
          <p:cNvSpPr/>
          <p:nvPr/>
        </p:nvSpPr>
        <p:spPr>
          <a:xfrm>
            <a:off x="4050720" y="3283560"/>
            <a:ext cx="1042200" cy="10371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493" name="CustomShape 16"/>
          <p:cNvSpPr/>
          <p:nvPr/>
        </p:nvSpPr>
        <p:spPr>
          <a:xfrm>
            <a:off x="2877840" y="3283560"/>
            <a:ext cx="1042200" cy="10371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494" name="CustomShape 17"/>
          <p:cNvSpPr/>
          <p:nvPr/>
        </p:nvSpPr>
        <p:spPr>
          <a:xfrm>
            <a:off x="4050720" y="5634720"/>
            <a:ext cx="1042200" cy="10371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495" name="CustomShape 18"/>
          <p:cNvSpPr/>
          <p:nvPr/>
        </p:nvSpPr>
        <p:spPr>
          <a:xfrm>
            <a:off x="5223600" y="3283560"/>
            <a:ext cx="1042200" cy="10371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496" name="CustomShape 19"/>
          <p:cNvSpPr/>
          <p:nvPr/>
        </p:nvSpPr>
        <p:spPr>
          <a:xfrm>
            <a:off x="2877840" y="4459320"/>
            <a:ext cx="1042200" cy="10371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497" name="CustomShape 20"/>
          <p:cNvSpPr/>
          <p:nvPr/>
        </p:nvSpPr>
        <p:spPr>
          <a:xfrm>
            <a:off x="6396480" y="2107800"/>
            <a:ext cx="1042200" cy="10371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498" name="CustomShape 21"/>
          <p:cNvSpPr/>
          <p:nvPr/>
        </p:nvSpPr>
        <p:spPr>
          <a:xfrm>
            <a:off x="1704960" y="5634720"/>
            <a:ext cx="1042200" cy="10371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499" name="CustomShape 22"/>
          <p:cNvSpPr/>
          <p:nvPr/>
        </p:nvSpPr>
        <p:spPr>
          <a:xfrm>
            <a:off x="7569360" y="2107800"/>
            <a:ext cx="1042200" cy="10371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ctr"/>
          <a:lstStyle/>
          <a:p>
            <a:pPr algn="ctr">
              <a:lnSpc>
                <a:spcPct val="100000"/>
              </a:lnSpc>
            </a:pPr>
            <a:r>
              <a:rPr lang="fr-FR" sz="1100" b="0" strike="noStrike" spc="-1">
                <a:solidFill>
                  <a:srgbClr val="FFFFFF"/>
                </a:solidFill>
                <a:uFill>
                  <a:solidFill>
                    <a:srgbClr val="FFFFFF"/>
                  </a:solidFill>
                </a:uFill>
                <a:latin typeface="Verdana"/>
              </a:rPr>
              <a:t>Equipment</a:t>
            </a:r>
            <a:endParaRPr lang="fr-FR" sz="1800" b="0" strike="noStrike" spc="-1">
              <a:solidFill>
                <a:srgbClr val="000000"/>
              </a:solidFill>
              <a:uFill>
                <a:solidFill>
                  <a:srgbClr val="FFFFFF"/>
                </a:solidFill>
              </a:uFill>
              <a:latin typeface="Arial"/>
            </a:endParaRPr>
          </a:p>
          <a:p>
            <a:pPr algn="ctr">
              <a:lnSpc>
                <a:spcPct val="100000"/>
              </a:lnSpc>
            </a:pPr>
            <a:r>
              <a:rPr lang="fr-FR" sz="1800" b="1" strike="noStrike" spc="-1">
                <a:solidFill>
                  <a:srgbClr val="FFFFFF"/>
                </a:solidFill>
                <a:uFill>
                  <a:solidFill>
                    <a:srgbClr val="FFFFFF"/>
                  </a:solidFill>
                </a:uFill>
                <a:latin typeface="Verdana"/>
              </a:rPr>
              <a:t>3,3 M€ </a:t>
            </a:r>
            <a:endParaRPr lang="fr-FR" sz="1800" b="0" strike="noStrike" spc="-1">
              <a:solidFill>
                <a:srgbClr val="000000"/>
              </a:solidFill>
              <a:uFill>
                <a:solidFill>
                  <a:srgbClr val="FFFFFF"/>
                </a:solidFill>
              </a:uFill>
              <a:latin typeface="Arial"/>
            </a:endParaRPr>
          </a:p>
        </p:txBody>
      </p:sp>
      <p:sp>
        <p:nvSpPr>
          <p:cNvPr id="500" name="CustomShape 23"/>
          <p:cNvSpPr/>
          <p:nvPr/>
        </p:nvSpPr>
        <p:spPr>
          <a:xfrm>
            <a:off x="5223600" y="2107800"/>
            <a:ext cx="1042200" cy="10371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501" name="CustomShape 24"/>
          <p:cNvSpPr/>
          <p:nvPr/>
        </p:nvSpPr>
        <p:spPr>
          <a:xfrm>
            <a:off x="2877840" y="5634720"/>
            <a:ext cx="1042200" cy="10371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502" name="CustomShape 25"/>
          <p:cNvSpPr/>
          <p:nvPr/>
        </p:nvSpPr>
        <p:spPr>
          <a:xfrm>
            <a:off x="6396480" y="4459320"/>
            <a:ext cx="1042200" cy="10371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503" name="CustomShape 26"/>
          <p:cNvSpPr/>
          <p:nvPr/>
        </p:nvSpPr>
        <p:spPr>
          <a:xfrm>
            <a:off x="6396480" y="3283560"/>
            <a:ext cx="1042200" cy="10371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504" name="CustomShape 27"/>
          <p:cNvSpPr/>
          <p:nvPr/>
        </p:nvSpPr>
        <p:spPr>
          <a:xfrm>
            <a:off x="7569360" y="4459320"/>
            <a:ext cx="1042200" cy="10371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ctr"/>
          <a:lstStyle/>
          <a:p>
            <a:pPr algn="ctr">
              <a:lnSpc>
                <a:spcPct val="100000"/>
              </a:lnSpc>
            </a:pPr>
            <a:r>
              <a:rPr lang="fr-FR" sz="2000" b="1" strike="noStrike" spc="-1">
                <a:solidFill>
                  <a:srgbClr val="00224F"/>
                </a:solidFill>
                <a:uFill>
                  <a:solidFill>
                    <a:srgbClr val="FFFFFF"/>
                  </a:solidFill>
                </a:uFill>
                <a:latin typeface="Verdana"/>
              </a:rPr>
              <a:t>2013</a:t>
            </a:r>
            <a:endParaRPr lang="fr-FR" sz="1800" b="0" strike="noStrike" spc="-1">
              <a:solidFill>
                <a:srgbClr val="000000"/>
              </a:solidFill>
              <a:uFill>
                <a:solidFill>
                  <a:srgbClr val="FFFFFF"/>
                </a:solidFill>
              </a:uFill>
              <a:latin typeface="Arial"/>
            </a:endParaRPr>
          </a:p>
        </p:txBody>
      </p:sp>
      <p:sp>
        <p:nvSpPr>
          <p:cNvPr id="505" name="CustomShape 28"/>
          <p:cNvSpPr/>
          <p:nvPr/>
        </p:nvSpPr>
        <p:spPr>
          <a:xfrm>
            <a:off x="7569360" y="3283560"/>
            <a:ext cx="1042200" cy="10371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ctr"/>
          <a:lstStyle/>
          <a:p>
            <a:pPr algn="ctr">
              <a:lnSpc>
                <a:spcPct val="100000"/>
              </a:lnSpc>
            </a:pPr>
            <a:r>
              <a:rPr lang="fr-FR" sz="1200" b="0" strike="noStrike" spc="-1">
                <a:solidFill>
                  <a:srgbClr val="FFFFFF"/>
                </a:solidFill>
                <a:uFill>
                  <a:solidFill>
                    <a:srgbClr val="FFFFFF"/>
                  </a:solidFill>
                </a:uFill>
                <a:latin typeface="Verdana"/>
              </a:rPr>
              <a:t>Renovation of Existing </a:t>
            </a:r>
            <a:endParaRPr lang="fr-FR" sz="1800" b="0" strike="noStrike" spc="-1">
              <a:solidFill>
                <a:srgbClr val="000000"/>
              </a:solidFill>
              <a:uFill>
                <a:solidFill>
                  <a:srgbClr val="FFFFFF"/>
                </a:solidFill>
              </a:uFill>
              <a:latin typeface="Arial"/>
            </a:endParaRPr>
          </a:p>
          <a:p>
            <a:pPr algn="ctr">
              <a:lnSpc>
                <a:spcPct val="100000"/>
              </a:lnSpc>
            </a:pPr>
            <a:r>
              <a:rPr lang="fr-FR" sz="1800" b="1" strike="noStrike" spc="-1">
                <a:solidFill>
                  <a:srgbClr val="FFFFFF"/>
                </a:solidFill>
                <a:uFill>
                  <a:solidFill>
                    <a:srgbClr val="FFFFFF"/>
                  </a:solidFill>
                </a:uFill>
                <a:latin typeface="Verdana"/>
              </a:rPr>
              <a:t>1,9 M€</a:t>
            </a:r>
            <a:endParaRPr lang="fr-FR" sz="1800" b="0" strike="noStrike" spc="-1">
              <a:solidFill>
                <a:srgbClr val="000000"/>
              </a:solidFill>
              <a:uFill>
                <a:solidFill>
                  <a:srgbClr val="FFFFFF"/>
                </a:solidFill>
              </a:uFill>
              <a:latin typeface="Arial"/>
            </a:endParaRPr>
          </a:p>
        </p:txBody>
      </p:sp>
      <p:sp>
        <p:nvSpPr>
          <p:cNvPr id="506" name="CustomShape 29"/>
          <p:cNvSpPr/>
          <p:nvPr/>
        </p:nvSpPr>
        <p:spPr>
          <a:xfrm>
            <a:off x="5223600" y="4459320"/>
            <a:ext cx="1042200" cy="10371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507" name="CustomShape 30"/>
          <p:cNvSpPr/>
          <p:nvPr/>
        </p:nvSpPr>
        <p:spPr>
          <a:xfrm>
            <a:off x="5223600" y="5634720"/>
            <a:ext cx="1042200" cy="10371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508" name="CustomShape 31"/>
          <p:cNvSpPr/>
          <p:nvPr/>
        </p:nvSpPr>
        <p:spPr>
          <a:xfrm>
            <a:off x="7569360" y="5634720"/>
            <a:ext cx="1042200" cy="10371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pic>
        <p:nvPicPr>
          <p:cNvPr id="509" name="Image 84"/>
          <p:cNvPicPr/>
          <p:nvPr/>
        </p:nvPicPr>
        <p:blipFill>
          <a:blip r:embed="rId2"/>
          <a:stretch/>
        </p:blipFill>
        <p:spPr>
          <a:xfrm>
            <a:off x="7634520" y="5704200"/>
            <a:ext cx="461520" cy="489600"/>
          </a:xfrm>
          <a:prstGeom prst="rect">
            <a:avLst/>
          </a:prstGeom>
          <a:ln>
            <a:noFill/>
          </a:ln>
        </p:spPr>
      </p:pic>
      <p:pic>
        <p:nvPicPr>
          <p:cNvPr id="510" name="Image 85"/>
          <p:cNvPicPr/>
          <p:nvPr/>
        </p:nvPicPr>
        <p:blipFill>
          <a:blip r:embed="rId3"/>
          <a:stretch/>
        </p:blipFill>
        <p:spPr>
          <a:xfrm>
            <a:off x="8090640" y="6118920"/>
            <a:ext cx="470160" cy="489600"/>
          </a:xfrm>
          <a:prstGeom prst="rect">
            <a:avLst/>
          </a:prstGeom>
          <a:ln>
            <a:noFill/>
          </a:ln>
        </p:spPr>
      </p:pic>
      <p:pic>
        <p:nvPicPr>
          <p:cNvPr id="511" name="Image 78"/>
          <p:cNvPicPr/>
          <p:nvPr/>
        </p:nvPicPr>
        <p:blipFill>
          <a:blip r:embed="rId4"/>
          <a:stretch/>
        </p:blipFill>
        <p:spPr>
          <a:xfrm>
            <a:off x="7634520" y="1190880"/>
            <a:ext cx="789120" cy="432360"/>
          </a:xfrm>
          <a:prstGeom prst="rect">
            <a:avLst/>
          </a:prstGeom>
          <a:ln>
            <a:noFill/>
          </a:ln>
        </p:spPr>
      </p:pic>
      <p:sp>
        <p:nvSpPr>
          <p:cNvPr id="512" name="CustomShape 32"/>
          <p:cNvSpPr/>
          <p:nvPr/>
        </p:nvSpPr>
        <p:spPr>
          <a:xfrm>
            <a:off x="532080" y="5634720"/>
            <a:ext cx="1042200" cy="10371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513" name="CustomShape 33"/>
          <p:cNvSpPr/>
          <p:nvPr/>
        </p:nvSpPr>
        <p:spPr>
          <a:xfrm>
            <a:off x="6396480" y="5634720"/>
            <a:ext cx="1042200" cy="10371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514" name="CustomShape 34"/>
          <p:cNvSpPr/>
          <p:nvPr/>
        </p:nvSpPr>
        <p:spPr>
          <a:xfrm>
            <a:off x="6396480" y="932400"/>
            <a:ext cx="1042200" cy="10371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ctr"/>
          <a:lstStyle/>
          <a:p>
            <a:pPr algn="ctr">
              <a:lnSpc>
                <a:spcPct val="100000"/>
              </a:lnSpc>
            </a:pPr>
            <a:r>
              <a:rPr lang="fr-FR" sz="1200" b="1" strike="noStrike" spc="-1">
                <a:solidFill>
                  <a:srgbClr val="FFFFFF"/>
                </a:solidFill>
                <a:uFill>
                  <a:solidFill>
                    <a:srgbClr val="FFFFFF"/>
                  </a:solidFill>
                </a:uFill>
                <a:latin typeface="Verdana"/>
              </a:rPr>
              <a:t>Building</a:t>
            </a:r>
            <a:endParaRPr lang="fr-FR" sz="1800" b="0" strike="noStrike" spc="-1">
              <a:solidFill>
                <a:srgbClr val="000000"/>
              </a:solidFill>
              <a:uFill>
                <a:solidFill>
                  <a:srgbClr val="FFFFFF"/>
                </a:solidFill>
              </a:uFill>
              <a:latin typeface="Arial"/>
            </a:endParaRPr>
          </a:p>
          <a:p>
            <a:pPr algn="ctr">
              <a:lnSpc>
                <a:spcPct val="100000"/>
              </a:lnSpc>
            </a:pPr>
            <a:endParaRPr lang="fr-FR" sz="1800" b="0" strike="noStrike" spc="-1">
              <a:solidFill>
                <a:srgbClr val="000000"/>
              </a:solidFill>
              <a:uFill>
                <a:solidFill>
                  <a:srgbClr val="FFFFFF"/>
                </a:solidFill>
              </a:uFill>
              <a:latin typeface="Arial"/>
            </a:endParaRPr>
          </a:p>
          <a:p>
            <a:pPr algn="ctr">
              <a:lnSpc>
                <a:spcPct val="100000"/>
              </a:lnSpc>
            </a:pPr>
            <a:r>
              <a:rPr lang="fr-FR" sz="1800" b="1" strike="noStrike" spc="-1">
                <a:solidFill>
                  <a:srgbClr val="FFFFFF"/>
                </a:solidFill>
                <a:uFill>
                  <a:solidFill>
                    <a:srgbClr val="FFFFFF"/>
                  </a:solidFill>
                </a:uFill>
                <a:latin typeface="Verdana"/>
              </a:rPr>
              <a:t>12 M€</a:t>
            </a:r>
            <a:endParaRPr lang="fr-FR" sz="1800" b="0" strike="noStrike" spc="-1">
              <a:solidFill>
                <a:srgbClr val="000000"/>
              </a:solidFill>
              <a:uFill>
                <a:solidFill>
                  <a:srgbClr val="FFFFFF"/>
                </a:solidFill>
              </a:uFill>
              <a:latin typeface="Arial"/>
            </a:endParaRPr>
          </a:p>
        </p:txBody>
      </p:sp>
      <p:sp>
        <p:nvSpPr>
          <p:cNvPr id="515" name="CustomShape 35"/>
          <p:cNvSpPr/>
          <p:nvPr/>
        </p:nvSpPr>
        <p:spPr>
          <a:xfrm>
            <a:off x="5223600" y="932400"/>
            <a:ext cx="1042200" cy="10371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ctr"/>
          <a:lstStyle/>
          <a:p>
            <a:pPr algn="ctr">
              <a:lnSpc>
                <a:spcPct val="100000"/>
              </a:lnSpc>
            </a:pPr>
            <a:r>
              <a:rPr lang="fr-FR" sz="1200" b="1" strike="noStrike" spc="-1">
                <a:solidFill>
                  <a:srgbClr val="FFFFFF"/>
                </a:solidFill>
                <a:uFill>
                  <a:solidFill>
                    <a:srgbClr val="FFFFFF"/>
                  </a:solidFill>
                </a:uFill>
                <a:latin typeface="Verdana"/>
              </a:rPr>
              <a:t>Surface (m2) </a:t>
            </a:r>
            <a:r>
              <a:rPr lang="fr-FR" sz="1800" b="1" strike="noStrike" spc="-1">
                <a:solidFill>
                  <a:srgbClr val="FFFFFF"/>
                </a:solidFill>
                <a:uFill>
                  <a:solidFill>
                    <a:srgbClr val="FFFFFF"/>
                  </a:solidFill>
                </a:uFill>
                <a:latin typeface="Verdana"/>
              </a:rPr>
              <a:t>2600 </a:t>
            </a:r>
            <a:endParaRPr lang="fr-FR" sz="1800" b="0" strike="noStrike" spc="-1">
              <a:solidFill>
                <a:srgbClr val="000000"/>
              </a:solidFill>
              <a:uFill>
                <a:solidFill>
                  <a:srgbClr val="FFFFFF"/>
                </a:solidFill>
              </a:uFill>
              <a:latin typeface="Arial"/>
            </a:endParaRPr>
          </a:p>
        </p:txBody>
      </p:sp>
      <p:pic>
        <p:nvPicPr>
          <p:cNvPr id="516" name="Image 1"/>
          <p:cNvPicPr/>
          <p:nvPr/>
        </p:nvPicPr>
        <p:blipFill>
          <a:blip r:embed="rId5"/>
          <a:stretch/>
        </p:blipFill>
        <p:spPr>
          <a:xfrm>
            <a:off x="532440" y="2107800"/>
            <a:ext cx="6904440" cy="4633200"/>
          </a:xfrm>
          <a:prstGeom prst="rect">
            <a:avLst/>
          </a:prstGeom>
          <a:ln w="9360">
            <a:noFill/>
          </a:ln>
        </p:spPr>
      </p:pic>
      <p:sp>
        <p:nvSpPr>
          <p:cNvPr id="517" name="CustomShape 36"/>
          <p:cNvSpPr/>
          <p:nvPr/>
        </p:nvSpPr>
        <p:spPr>
          <a:xfrm>
            <a:off x="532440" y="1208880"/>
            <a:ext cx="4560840" cy="460440"/>
          </a:xfrm>
          <a:prstGeom prst="rect">
            <a:avLst/>
          </a:prstGeom>
          <a:noFill/>
          <a:ln>
            <a:noFill/>
          </a:ln>
        </p:spPr>
        <p:style>
          <a:lnRef idx="0">
            <a:scrgbClr r="0" g="0" b="0"/>
          </a:lnRef>
          <a:fillRef idx="0">
            <a:scrgbClr r="0" g="0" b="0"/>
          </a:fillRef>
          <a:effectRef idx="0">
            <a:scrgbClr r="0" g="0" b="0"/>
          </a:effectRef>
          <a:fontRef idx="minor"/>
        </p:style>
        <p:txBody>
          <a:bodyPr lIns="78840" tIns="39600" rIns="78840" bIns="39600"/>
          <a:lstStyle/>
          <a:p>
            <a:pPr algn="ctr">
              <a:lnSpc>
                <a:spcPct val="100000"/>
              </a:lnSpc>
            </a:pPr>
            <a:r>
              <a:rPr lang="fr-FR" sz="2500" b="0" strike="noStrike" spc="-1">
                <a:solidFill>
                  <a:srgbClr val="FFFFFF"/>
                </a:solidFill>
                <a:uFill>
                  <a:solidFill>
                    <a:srgbClr val="FFFFFF"/>
                  </a:solidFill>
                </a:uFill>
                <a:latin typeface="Verdana"/>
                <a:ea typeface="MS PGothic"/>
              </a:rPr>
              <a:t>Z Building : Nanosciences</a:t>
            </a:r>
            <a:endParaRPr lang="fr-FR" sz="1800" b="0" strike="noStrike" spc="-1">
              <a:solidFill>
                <a:srgbClr val="000000"/>
              </a:solidFill>
              <a:uFill>
                <a:solidFill>
                  <a:srgbClr val="FFFFFF"/>
                </a:solidFill>
              </a:uFill>
              <a:latin typeface="Arial"/>
            </a:endParaRPr>
          </a:p>
        </p:txBody>
      </p:sp>
      <p:sp>
        <p:nvSpPr>
          <p:cNvPr id="518" name="CustomShape 37"/>
          <p:cNvSpPr/>
          <p:nvPr/>
        </p:nvSpPr>
        <p:spPr>
          <a:xfrm flipH="1">
            <a:off x="2010240" y="2852640"/>
            <a:ext cx="4506120" cy="1063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1600" b="0" i="1" strike="noStrike" spc="-1">
                <a:solidFill>
                  <a:srgbClr val="00284B"/>
                </a:solidFill>
                <a:uFill>
                  <a:solidFill>
                    <a:srgbClr val="FFFFFF"/>
                  </a:solidFill>
                </a:uFill>
                <a:latin typeface="Verdana"/>
              </a:rPr>
              <a:t>End of 2015 : 
defense of first thesis which could not have been achieved in the old buildings
 </a:t>
            </a:r>
            <a:endParaRPr lang="fr-FR" sz="1800" b="0" strike="noStrike" spc="-1">
              <a:solidFill>
                <a:srgbClr val="000000"/>
              </a:solidFill>
              <a:uFill>
                <a:solidFill>
                  <a:srgbClr val="FFFFFF"/>
                </a:solidFill>
              </a:uFill>
              <a:latin typeface="Arial"/>
            </a:endParaRPr>
          </a:p>
        </p:txBody>
      </p:sp>
    </p:spTree>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 name="TextShape 1"/>
          <p:cNvSpPr txBox="1"/>
          <p:nvPr/>
        </p:nvSpPr>
        <p:spPr>
          <a:xfrm>
            <a:off x="457200" y="1052640"/>
            <a:ext cx="8229240" cy="5112360"/>
          </a:xfrm>
          <a:prstGeom prst="rect">
            <a:avLst/>
          </a:prstGeom>
          <a:solidFill>
            <a:srgbClr val="FFFFFF"/>
          </a:solidFill>
          <a:ln w="19080">
            <a:solidFill>
              <a:srgbClr val="FFFFFF"/>
            </a:solidFill>
            <a:round/>
          </a:ln>
        </p:spPr>
        <p:txBody>
          <a:bodyPr lIns="90000" tIns="45000" rIns="90000" bIns="45000"/>
          <a:lstStyle/>
          <a:p>
            <a:pPr marL="343080" indent="-342720" algn="ctr">
              <a:lnSpc>
                <a:spcPct val="100000"/>
              </a:lnSpc>
            </a:pPr>
            <a:endParaRPr lang="fr-FR" sz="3200" b="0" strike="noStrike" spc="-1">
              <a:solidFill>
                <a:srgbClr val="00284B"/>
              </a:solidFill>
              <a:uFill>
                <a:solidFill>
                  <a:srgbClr val="FFFFFF"/>
                </a:solidFill>
              </a:uFill>
              <a:latin typeface="Verdana"/>
            </a:endParaRPr>
          </a:p>
          <a:p>
            <a:pPr marL="343080" indent="-342720">
              <a:lnSpc>
                <a:spcPct val="100000"/>
              </a:lnSpc>
            </a:pPr>
            <a:endParaRPr lang="fr-FR" sz="3200" b="0" strike="noStrike" spc="-1">
              <a:solidFill>
                <a:srgbClr val="00284B"/>
              </a:solidFill>
              <a:uFill>
                <a:solidFill>
                  <a:srgbClr val="FFFFFF"/>
                </a:solidFill>
              </a:uFill>
              <a:latin typeface="Verdana"/>
            </a:endParaRPr>
          </a:p>
          <a:p>
            <a:pPr marL="343080" indent="-342720">
              <a:lnSpc>
                <a:spcPct val="100000"/>
              </a:lnSpc>
            </a:pPr>
            <a:endParaRPr lang="fr-FR" sz="3200" b="0" strike="noStrike" spc="-1">
              <a:solidFill>
                <a:srgbClr val="00284B"/>
              </a:solidFill>
              <a:uFill>
                <a:solidFill>
                  <a:srgbClr val="FFFFFF"/>
                </a:solidFill>
              </a:uFill>
              <a:latin typeface="Verdana"/>
            </a:endParaRPr>
          </a:p>
          <a:p>
            <a:pPr marL="343080" indent="-342720">
              <a:lnSpc>
                <a:spcPct val="100000"/>
              </a:lnSpc>
            </a:pPr>
            <a:endParaRPr lang="fr-FR" sz="3200" b="0" strike="noStrike" spc="-1">
              <a:solidFill>
                <a:srgbClr val="00284B"/>
              </a:solidFill>
              <a:uFill>
                <a:solidFill>
                  <a:srgbClr val="FFFFFF"/>
                </a:solidFill>
              </a:uFill>
              <a:latin typeface="Verdana"/>
            </a:endParaRPr>
          </a:p>
        </p:txBody>
      </p:sp>
      <p:sp>
        <p:nvSpPr>
          <p:cNvPr id="520" name="CustomShape 2"/>
          <p:cNvSpPr/>
          <p:nvPr/>
        </p:nvSpPr>
        <p:spPr>
          <a:xfrm>
            <a:off x="6372360" y="1772640"/>
            <a:ext cx="1007640" cy="369000"/>
          </a:xfrm>
          <a:prstGeom prst="rect">
            <a:avLst/>
          </a:prstGeom>
          <a:noFill/>
          <a:ln>
            <a:noFill/>
          </a:ln>
        </p:spPr>
        <p:style>
          <a:lnRef idx="0">
            <a:scrgbClr r="0" g="0" b="0"/>
          </a:lnRef>
          <a:fillRef idx="0">
            <a:scrgbClr r="0" g="0" b="0"/>
          </a:fillRef>
          <a:effectRef idx="0">
            <a:scrgbClr r="0" g="0" b="0"/>
          </a:effectRef>
          <a:fontRef idx="minor"/>
        </p:style>
      </p:sp>
      <p:sp>
        <p:nvSpPr>
          <p:cNvPr id="521" name="CustomShape 3"/>
          <p:cNvSpPr/>
          <p:nvPr/>
        </p:nvSpPr>
        <p:spPr>
          <a:xfrm>
            <a:off x="0" y="0"/>
            <a:ext cx="9143640" cy="764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fr-FR" sz="2100" b="0" strike="noStrike" spc="-1">
                <a:solidFill>
                  <a:srgbClr val="122A47"/>
                </a:solidFill>
                <a:uFill>
                  <a:solidFill>
                    <a:srgbClr val="FFFFFF"/>
                  </a:solidFill>
                </a:uFill>
                <a:latin typeface="Verdana"/>
              </a:rPr>
              <a:t>Nanosciences noise-free building</a:t>
            </a:r>
            <a:endParaRPr lang="fr-FR" sz="1800" b="0" strike="noStrike" spc="-1">
              <a:solidFill>
                <a:srgbClr val="000000"/>
              </a:solidFill>
              <a:uFill>
                <a:solidFill>
                  <a:srgbClr val="FFFFFF"/>
                </a:solidFill>
              </a:uFill>
              <a:latin typeface="Arial"/>
            </a:endParaRPr>
          </a:p>
        </p:txBody>
      </p:sp>
      <p:sp>
        <p:nvSpPr>
          <p:cNvPr id="522" name="CustomShape 4"/>
          <p:cNvSpPr/>
          <p:nvPr/>
        </p:nvSpPr>
        <p:spPr>
          <a:xfrm>
            <a:off x="810720" y="5241960"/>
            <a:ext cx="797940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fr-FR" sz="1800" b="0" strike="noStrike" spc="-1">
                <a:solidFill>
                  <a:srgbClr val="00284B"/>
                </a:solidFill>
                <a:uFill>
                  <a:solidFill>
                    <a:srgbClr val="FFFFFF"/>
                  </a:solidFill>
                </a:uFill>
                <a:latin typeface="Verdana"/>
              </a:rPr>
              <a:t>Based on underground structures decoupled from the main building</a:t>
            </a:r>
            <a:endParaRPr lang="fr-FR" sz="1800" b="0" strike="noStrike" spc="-1">
              <a:solidFill>
                <a:srgbClr val="000000"/>
              </a:solidFill>
              <a:uFill>
                <a:solidFill>
                  <a:srgbClr val="FFFFFF"/>
                </a:solidFill>
              </a:uFill>
              <a:latin typeface="Arial"/>
            </a:endParaRPr>
          </a:p>
        </p:txBody>
      </p:sp>
      <p:sp>
        <p:nvSpPr>
          <p:cNvPr id="523" name="CustomShape 5"/>
          <p:cNvSpPr/>
          <p:nvPr/>
        </p:nvSpPr>
        <p:spPr>
          <a:xfrm>
            <a:off x="5598720" y="3406680"/>
            <a:ext cx="3548520" cy="11876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marL="285840" indent="-285480">
              <a:lnSpc>
                <a:spcPct val="100000"/>
              </a:lnSpc>
              <a:buClr>
                <a:srgbClr val="00284B"/>
              </a:buClr>
              <a:buFont typeface="Arial"/>
              <a:buChar char="•"/>
            </a:pPr>
            <a:r>
              <a:rPr lang="fr-FR" sz="1800" b="0" strike="noStrike" spc="-1">
                <a:solidFill>
                  <a:srgbClr val="00284B"/>
                </a:solidFill>
                <a:uFill>
                  <a:solidFill>
                    <a:srgbClr val="FFFFFF"/>
                  </a:solidFill>
                </a:uFill>
                <a:latin typeface="Verdana"/>
              </a:rPr>
              <a:t>5 concrete platforms</a:t>
            </a:r>
            <a:endParaRPr lang="fr-FR" sz="1800" b="0" strike="noStrike" spc="-1">
              <a:solidFill>
                <a:srgbClr val="000000"/>
              </a:solidFill>
              <a:uFill>
                <a:solidFill>
                  <a:srgbClr val="FFFFFF"/>
                </a:solidFill>
              </a:uFill>
              <a:latin typeface="Arial"/>
            </a:endParaRPr>
          </a:p>
          <a:p>
            <a:pPr marL="285840" indent="-285480">
              <a:lnSpc>
                <a:spcPct val="100000"/>
              </a:lnSpc>
              <a:buClr>
                <a:srgbClr val="00284B"/>
              </a:buClr>
              <a:buFont typeface="Arial"/>
              <a:buChar char="•"/>
            </a:pPr>
            <a:r>
              <a:rPr lang="fr-FR" sz="1800" b="0" strike="noStrike" spc="-1">
                <a:solidFill>
                  <a:srgbClr val="00284B"/>
                </a:solidFill>
                <a:uFill>
                  <a:solidFill>
                    <a:srgbClr val="FFFFFF"/>
                  </a:solidFill>
                </a:uFill>
                <a:latin typeface="Verdana"/>
              </a:rPr>
              <a:t>500 to 1500 tons</a:t>
            </a:r>
            <a:endParaRPr lang="fr-FR" sz="1800" b="0" strike="noStrike" spc="-1">
              <a:solidFill>
                <a:srgbClr val="000000"/>
              </a:solidFill>
              <a:uFill>
                <a:solidFill>
                  <a:srgbClr val="FFFFFF"/>
                </a:solidFill>
              </a:uFill>
              <a:latin typeface="Arial"/>
            </a:endParaRPr>
          </a:p>
          <a:p>
            <a:pPr marL="285840" indent="-285480">
              <a:lnSpc>
                <a:spcPct val="100000"/>
              </a:lnSpc>
              <a:buClr>
                <a:srgbClr val="00284B"/>
              </a:buClr>
              <a:buFont typeface="Arial"/>
              <a:buChar char="•"/>
            </a:pPr>
            <a:r>
              <a:rPr lang="fr-FR" sz="1800" b="0" strike="noStrike" spc="-1">
                <a:solidFill>
                  <a:srgbClr val="00284B"/>
                </a:solidFill>
                <a:uFill>
                  <a:solidFill>
                    <a:srgbClr val="FFFFFF"/>
                  </a:solidFill>
                </a:uFill>
                <a:latin typeface="Verdana"/>
              </a:rPr>
              <a:t>31 spots for experiments</a:t>
            </a:r>
            <a:endParaRPr lang="fr-FR" sz="1800" b="0" strike="noStrike" spc="-1">
              <a:solidFill>
                <a:srgbClr val="000000"/>
              </a:solidFill>
              <a:uFill>
                <a:solidFill>
                  <a:srgbClr val="FFFFFF"/>
                </a:solidFill>
              </a:uFill>
              <a:latin typeface="Arial"/>
            </a:endParaRPr>
          </a:p>
          <a:p>
            <a:pPr marL="285840" indent="-285480">
              <a:lnSpc>
                <a:spcPct val="100000"/>
              </a:lnSpc>
              <a:buClr>
                <a:srgbClr val="00284B"/>
              </a:buClr>
              <a:buFont typeface="Arial"/>
              <a:buChar char="•"/>
            </a:pPr>
            <a:r>
              <a:rPr lang="fr-FR" sz="1800" b="0" strike="noStrike" spc="-1">
                <a:solidFill>
                  <a:srgbClr val="00284B"/>
                </a:solidFill>
                <a:uFill>
                  <a:solidFill>
                    <a:srgbClr val="FFFFFF"/>
                  </a:solidFill>
                </a:uFill>
                <a:latin typeface="Verdana"/>
              </a:rPr>
              <a:t>Constructed before Z bldg </a:t>
            </a:r>
            <a:endParaRPr lang="fr-FR" sz="1800" b="0" strike="noStrike" spc="-1">
              <a:solidFill>
                <a:srgbClr val="000000"/>
              </a:solidFill>
              <a:uFill>
                <a:solidFill>
                  <a:srgbClr val="FFFFFF"/>
                </a:solidFill>
              </a:uFill>
              <a:latin typeface="Arial"/>
            </a:endParaRPr>
          </a:p>
        </p:txBody>
      </p:sp>
      <p:pic>
        <p:nvPicPr>
          <p:cNvPr id="524" name="Image 14"/>
          <p:cNvPicPr/>
          <p:nvPr/>
        </p:nvPicPr>
        <p:blipFill>
          <a:blip r:embed="rId2"/>
          <a:stretch/>
        </p:blipFill>
        <p:spPr>
          <a:xfrm>
            <a:off x="179640" y="1786320"/>
            <a:ext cx="5184360" cy="3370320"/>
          </a:xfrm>
          <a:prstGeom prst="rect">
            <a:avLst/>
          </a:prstGeom>
          <a:ln>
            <a:noFill/>
          </a:ln>
        </p:spPr>
      </p:pic>
      <p:sp>
        <p:nvSpPr>
          <p:cNvPr id="525" name="CustomShape 6"/>
          <p:cNvSpPr/>
          <p:nvPr/>
        </p:nvSpPr>
        <p:spPr>
          <a:xfrm>
            <a:off x="1818000" y="4183920"/>
            <a:ext cx="284760" cy="422640"/>
          </a:xfrm>
          <a:prstGeom prst="rect">
            <a:avLst/>
          </a:prstGeom>
          <a:solidFill>
            <a:schemeClr val="tx1"/>
          </a:solidFill>
          <a:ln>
            <a:solidFill>
              <a:schemeClr val="tx1"/>
            </a:solidFill>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526" name="CustomShape 7"/>
          <p:cNvSpPr/>
          <p:nvPr/>
        </p:nvSpPr>
        <p:spPr>
          <a:xfrm>
            <a:off x="1604520" y="4395600"/>
            <a:ext cx="569520" cy="211320"/>
          </a:xfrm>
          <a:prstGeom prst="rect">
            <a:avLst/>
          </a:prstGeom>
          <a:solidFill>
            <a:srgbClr val="000000"/>
          </a:solidFill>
          <a:ln>
            <a:solidFill>
              <a:srgbClr val="000000"/>
            </a:solidFill>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pic>
        <p:nvPicPr>
          <p:cNvPr id="527" name="Espace réservé du contenu 5"/>
          <p:cNvPicPr/>
          <p:nvPr/>
        </p:nvPicPr>
        <p:blipFill>
          <a:blip r:embed="rId3"/>
          <a:srcRect t="13330" b="13330"/>
          <a:stretch/>
        </p:blipFill>
        <p:spPr>
          <a:xfrm>
            <a:off x="5748120" y="966960"/>
            <a:ext cx="2783880" cy="1531080"/>
          </a:xfrm>
          <a:prstGeom prst="rect">
            <a:avLst/>
          </a:prstGeom>
          <a:ln>
            <a:noFill/>
          </a:ln>
        </p:spPr>
      </p:pic>
      <p:sp>
        <p:nvSpPr>
          <p:cNvPr id="528" name="CustomShape 8"/>
          <p:cNvSpPr/>
          <p:nvPr/>
        </p:nvSpPr>
        <p:spPr>
          <a:xfrm>
            <a:off x="135360" y="819360"/>
            <a:ext cx="4824000" cy="11876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fr-FR" sz="1800" b="0" strike="noStrike" spc="-1">
                <a:solidFill>
                  <a:srgbClr val="00284B"/>
                </a:solidFill>
                <a:uFill>
                  <a:solidFill>
                    <a:srgbClr val="FFFFFF"/>
                  </a:solidFill>
                </a:uFill>
                <a:latin typeface="Verdana"/>
              </a:rPr>
              <a:t>Vibrations</a:t>
            </a:r>
            <a:endParaRPr lang="fr-FR" sz="1800" b="0" strike="noStrike" spc="-1">
              <a:solidFill>
                <a:srgbClr val="000000"/>
              </a:solidFill>
              <a:uFill>
                <a:solidFill>
                  <a:srgbClr val="FFFFFF"/>
                </a:solidFill>
              </a:uFill>
              <a:latin typeface="Arial"/>
            </a:endParaRPr>
          </a:p>
          <a:p>
            <a:pPr marL="743040" lvl="1" indent="-285480">
              <a:lnSpc>
                <a:spcPct val="100000"/>
              </a:lnSpc>
              <a:buClr>
                <a:srgbClr val="00284B"/>
              </a:buClr>
              <a:buFont typeface="Arial"/>
              <a:buChar char="•"/>
            </a:pPr>
            <a:r>
              <a:rPr lang="fr-FR" sz="1800" b="0" strike="noStrike" spc="-1">
                <a:solidFill>
                  <a:srgbClr val="00284B"/>
                </a:solidFill>
                <a:uFill>
                  <a:solidFill>
                    <a:srgbClr val="FFFFFF"/>
                  </a:solidFill>
                </a:uFill>
                <a:latin typeface="Verdana"/>
              </a:rPr>
              <a:t>10µm/s old buildings</a:t>
            </a:r>
            <a:endParaRPr lang="fr-FR" sz="1800" b="0" strike="noStrike" spc="-1">
              <a:solidFill>
                <a:srgbClr val="000000"/>
              </a:solidFill>
              <a:uFill>
                <a:solidFill>
                  <a:srgbClr val="FFFFFF"/>
                </a:solidFill>
              </a:uFill>
              <a:latin typeface="Arial"/>
            </a:endParaRPr>
          </a:p>
          <a:p>
            <a:pPr marL="743040" lvl="1" indent="-285480">
              <a:lnSpc>
                <a:spcPct val="100000"/>
              </a:lnSpc>
              <a:buClr>
                <a:srgbClr val="00284B"/>
              </a:buClr>
              <a:buFont typeface="Arial"/>
              <a:buChar char="•"/>
            </a:pPr>
            <a:r>
              <a:rPr lang="fr-FR" sz="1800" b="0" strike="noStrike" spc="-1">
                <a:solidFill>
                  <a:srgbClr val="00284B"/>
                </a:solidFill>
                <a:uFill>
                  <a:solidFill>
                    <a:srgbClr val="FFFFFF"/>
                  </a:solidFill>
                </a:uFill>
                <a:latin typeface="Verdana"/>
              </a:rPr>
              <a:t>100nm/s new Z building (8 nm/s)</a:t>
            </a: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p:txBody>
      </p:sp>
      <p:sp>
        <p:nvSpPr>
          <p:cNvPr id="529" name="CustomShape 9"/>
          <p:cNvSpPr/>
          <p:nvPr/>
        </p:nvSpPr>
        <p:spPr>
          <a:xfrm>
            <a:off x="5275440" y="3644280"/>
            <a:ext cx="485640" cy="432360"/>
          </a:xfrm>
          <a:prstGeom prst="rect">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sp>
    </p:spTree>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TextShape 1"/>
          <p:cNvSpPr txBox="1"/>
          <p:nvPr/>
        </p:nvSpPr>
        <p:spPr>
          <a:xfrm>
            <a:off x="1331640" y="260640"/>
            <a:ext cx="6480360" cy="503640"/>
          </a:xfrm>
          <a:prstGeom prst="rect">
            <a:avLst/>
          </a:prstGeom>
          <a:noFill/>
          <a:ln>
            <a:noFill/>
          </a:ln>
        </p:spPr>
        <p:txBody>
          <a:bodyPr lIns="90000" tIns="45000" rIns="90000" bIns="45000"/>
          <a:lstStyle/>
          <a:p>
            <a:pPr algn="ctr">
              <a:lnSpc>
                <a:spcPct val="100000"/>
              </a:lnSpc>
            </a:pPr>
            <a:r>
              <a:rPr lang="fr-FR" sz="2400" b="0" strike="noStrike" spc="-1">
                <a:solidFill>
                  <a:srgbClr val="00284B"/>
                </a:solidFill>
                <a:uFill>
                  <a:solidFill>
                    <a:srgbClr val="FFFFFF"/>
                  </a:solidFill>
                </a:uFill>
                <a:latin typeface="Verdana"/>
                <a:ea typeface="Verdana"/>
              </a:rPr>
              <a:t>Programme de la journée</a:t>
            </a:r>
            <a:endParaRPr lang="fr-FR" sz="3200" b="0" strike="noStrike" spc="-1">
              <a:solidFill>
                <a:srgbClr val="000000"/>
              </a:solidFill>
              <a:uFill>
                <a:solidFill>
                  <a:srgbClr val="FFFFFF"/>
                </a:solidFill>
              </a:uFill>
              <a:latin typeface="Arial"/>
            </a:endParaRPr>
          </a:p>
        </p:txBody>
      </p:sp>
      <p:sp>
        <p:nvSpPr>
          <p:cNvPr id="269" name="TextShape 2"/>
          <p:cNvSpPr txBox="1"/>
          <p:nvPr/>
        </p:nvSpPr>
        <p:spPr>
          <a:xfrm>
            <a:off x="323640" y="1052640"/>
            <a:ext cx="8496720" cy="5112360"/>
          </a:xfrm>
          <a:prstGeom prst="rect">
            <a:avLst/>
          </a:prstGeom>
          <a:solidFill>
            <a:srgbClr val="FFFFFF"/>
          </a:solidFill>
          <a:ln w="19080">
            <a:solidFill>
              <a:srgbClr val="FFFFFF"/>
            </a:solidFill>
            <a:round/>
          </a:ln>
        </p:spPr>
        <p:txBody>
          <a:bodyPr lIns="90000" tIns="45000" rIns="90000" bIns="45000"/>
          <a:lstStyle/>
          <a:p>
            <a:pPr marL="343080" indent="-342720">
              <a:lnSpc>
                <a:spcPct val="300000"/>
              </a:lnSpc>
            </a:pPr>
            <a:r>
              <a:rPr lang="fr-FR" sz="1400" b="1" strike="noStrike" spc="-1">
                <a:solidFill>
                  <a:srgbClr val="00284B"/>
                </a:solidFill>
                <a:uFill>
                  <a:solidFill>
                    <a:srgbClr val="FFFFFF"/>
                  </a:solidFill>
                </a:uFill>
                <a:latin typeface="Verdana"/>
              </a:rPr>
              <a:t>14H00-14H20: Klaus Hasselbach</a:t>
            </a:r>
            <a:endParaRPr lang="fr-FR" sz="3200" b="0" strike="noStrike" spc="-1">
              <a:solidFill>
                <a:srgbClr val="00284B"/>
              </a:solidFill>
              <a:uFill>
                <a:solidFill>
                  <a:srgbClr val="FFFFFF"/>
                </a:solidFill>
              </a:uFill>
              <a:latin typeface="Verdana"/>
            </a:endParaRPr>
          </a:p>
          <a:p>
            <a:pPr marL="343080" indent="-342720">
              <a:lnSpc>
                <a:spcPct val="300000"/>
              </a:lnSpc>
            </a:pPr>
            <a:r>
              <a:rPr lang="fr-FR" sz="1400" b="1" strike="noStrike" spc="-1">
                <a:solidFill>
                  <a:srgbClr val="00284B"/>
                </a:solidFill>
                <a:uFill>
                  <a:solidFill>
                    <a:srgbClr val="FFFFFF"/>
                  </a:solidFill>
                </a:uFill>
                <a:latin typeface="Verdana"/>
              </a:rPr>
              <a:t>14H20-14h40: Thierry Klein responsible Master physics </a:t>
            </a:r>
            <a:endParaRPr lang="fr-FR" sz="3200" b="0" strike="noStrike" spc="-1">
              <a:solidFill>
                <a:srgbClr val="00284B"/>
              </a:solidFill>
              <a:uFill>
                <a:solidFill>
                  <a:srgbClr val="FFFFFF"/>
                </a:solidFill>
              </a:uFill>
              <a:latin typeface="Verdana"/>
            </a:endParaRPr>
          </a:p>
          <a:p>
            <a:pPr marL="343080" indent="-342720">
              <a:lnSpc>
                <a:spcPct val="300000"/>
              </a:lnSpc>
            </a:pPr>
            <a:r>
              <a:rPr lang="fr-FR" sz="1400" b="1" strike="noStrike" spc="-1">
                <a:solidFill>
                  <a:srgbClr val="00284B"/>
                </a:solidFill>
                <a:uFill>
                  <a:solidFill>
                    <a:srgbClr val="FFFFFF"/>
                  </a:solidFill>
                </a:uFill>
                <a:latin typeface="Verdana"/>
              </a:rPr>
              <a:t>14h40-	Lab visits: </a:t>
            </a:r>
            <a:endParaRPr lang="fr-FR" sz="3200" b="0" strike="noStrike" spc="-1">
              <a:solidFill>
                <a:srgbClr val="00284B"/>
              </a:solidFill>
              <a:uFill>
                <a:solidFill>
                  <a:srgbClr val="FFFFFF"/>
                </a:solidFill>
              </a:uFill>
              <a:latin typeface="Verdana"/>
            </a:endParaRPr>
          </a:p>
          <a:p>
            <a:pPr marL="343080" indent="-342720">
              <a:lnSpc>
                <a:spcPct val="300000"/>
              </a:lnSpc>
            </a:pPr>
            <a:r>
              <a:rPr lang="fr-FR" sz="1400" b="1" strike="noStrike" spc="-1">
                <a:solidFill>
                  <a:srgbClr val="00284B"/>
                </a:solidFill>
                <a:uFill>
                  <a:solidFill>
                    <a:srgbClr val="FFFFFF"/>
                  </a:solidFill>
                </a:uFill>
                <a:latin typeface="Verdana"/>
              </a:rPr>
              <a:t>			Condensed Matter: Thierry Klein</a:t>
            </a:r>
            <a:endParaRPr lang="fr-FR" sz="3200" b="0" strike="noStrike" spc="-1">
              <a:solidFill>
                <a:srgbClr val="00284B"/>
              </a:solidFill>
              <a:uFill>
                <a:solidFill>
                  <a:srgbClr val="FFFFFF"/>
                </a:solidFill>
              </a:uFill>
              <a:latin typeface="Verdana"/>
            </a:endParaRPr>
          </a:p>
          <a:p>
            <a:pPr marL="343080" indent="-342720">
              <a:lnSpc>
                <a:spcPct val="300000"/>
              </a:lnSpc>
            </a:pPr>
            <a:r>
              <a:rPr lang="fr-FR" sz="1400" b="1" strike="noStrike" spc="-1">
                <a:solidFill>
                  <a:srgbClr val="00284B"/>
                </a:solidFill>
                <a:uFill>
                  <a:solidFill>
                    <a:srgbClr val="FFFFFF"/>
                  </a:solidFill>
                </a:uFill>
                <a:latin typeface="Verdana"/>
                <a:ea typeface="MS PGothic"/>
              </a:rPr>
              <a:t>			 Detectors for AstroPhysics:  Alessandro Monfardini</a:t>
            </a:r>
            <a:endParaRPr lang="fr-FR" sz="3200" b="0" strike="noStrike" spc="-1">
              <a:solidFill>
                <a:srgbClr val="00284B"/>
              </a:solidFill>
              <a:uFill>
                <a:solidFill>
                  <a:srgbClr val="FFFFFF"/>
                </a:solidFill>
              </a:uFill>
              <a:latin typeface="Verdana"/>
            </a:endParaRPr>
          </a:p>
          <a:p>
            <a:endParaRPr lang="fr-FR" sz="3200" b="0" strike="noStrike" spc="-1">
              <a:solidFill>
                <a:srgbClr val="00284B"/>
              </a:solidFill>
              <a:uFill>
                <a:solidFill>
                  <a:srgbClr val="FFFFFF"/>
                </a:solidFill>
              </a:uFill>
              <a:latin typeface="Verdana"/>
            </a:endParaRPr>
          </a:p>
          <a:p>
            <a:endParaRPr lang="fr-FR" sz="3200" b="0" strike="noStrike" spc="-1">
              <a:solidFill>
                <a:srgbClr val="00284B"/>
              </a:solidFill>
              <a:uFill>
                <a:solidFill>
                  <a:srgbClr val="FFFFFF"/>
                </a:solidFill>
              </a:uFill>
              <a:latin typeface="Verdana"/>
            </a:endParaRPr>
          </a:p>
          <a:p>
            <a:pPr marL="343080" indent="-342720">
              <a:lnSpc>
                <a:spcPct val="100000"/>
              </a:lnSpc>
            </a:pPr>
            <a:endParaRPr lang="fr-FR" sz="3200" b="0" strike="noStrike" spc="-1">
              <a:solidFill>
                <a:srgbClr val="00284B"/>
              </a:solidFill>
              <a:uFill>
                <a:solidFill>
                  <a:srgbClr val="FFFFFF"/>
                </a:solidFill>
              </a:uFill>
              <a:latin typeface="Verdana"/>
            </a:endParaRPr>
          </a:p>
          <a:p>
            <a:endParaRPr lang="fr-FR" sz="3200" b="0" strike="noStrike" spc="-1">
              <a:solidFill>
                <a:srgbClr val="00284B"/>
              </a:solidFill>
              <a:uFill>
                <a:solidFill>
                  <a:srgbClr val="FFFFFF"/>
                </a:solidFill>
              </a:uFill>
              <a:latin typeface="Verdana"/>
            </a:endParaRPr>
          </a:p>
        </p:txBody>
      </p:sp>
    </p:spTree>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 name="CustomShape 1"/>
          <p:cNvSpPr/>
          <p:nvPr/>
        </p:nvSpPr>
        <p:spPr>
          <a:xfrm>
            <a:off x="251640" y="6464520"/>
            <a:ext cx="3888000" cy="242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000" b="0" i="1" strike="noStrike" spc="-1">
                <a:solidFill>
                  <a:srgbClr val="00284B"/>
                </a:solidFill>
                <a:uFill>
                  <a:solidFill>
                    <a:srgbClr val="FFFFFF"/>
                  </a:solidFill>
                </a:uFill>
                <a:latin typeface="Verdana"/>
              </a:rPr>
              <a:t>Serge Huant, Directeur-Adjoint</a:t>
            </a:r>
            <a:endParaRPr lang="fr-FR" sz="1800" b="0" strike="noStrike" spc="-1">
              <a:solidFill>
                <a:srgbClr val="000000"/>
              </a:solidFill>
              <a:uFill>
                <a:solidFill>
                  <a:srgbClr val="FFFFFF"/>
                </a:solidFill>
              </a:uFill>
              <a:latin typeface="Arial"/>
            </a:endParaRPr>
          </a:p>
        </p:txBody>
      </p:sp>
      <p:sp>
        <p:nvSpPr>
          <p:cNvPr id="531" name="CustomShape 2"/>
          <p:cNvSpPr/>
          <p:nvPr/>
        </p:nvSpPr>
        <p:spPr>
          <a:xfrm>
            <a:off x="3060000" y="188640"/>
            <a:ext cx="280800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2400" b="0" strike="noStrike" spc="-1">
                <a:solidFill>
                  <a:srgbClr val="00284B"/>
                </a:solidFill>
                <a:uFill>
                  <a:solidFill>
                    <a:srgbClr val="FFFFFF"/>
                  </a:solidFill>
                </a:uFill>
                <a:latin typeface="Verdana"/>
              </a:rPr>
              <a:t>Nanofabrication</a:t>
            </a:r>
            <a:endParaRPr lang="fr-FR" sz="1800" b="0" strike="noStrike" spc="-1">
              <a:solidFill>
                <a:srgbClr val="000000"/>
              </a:solidFill>
              <a:uFill>
                <a:solidFill>
                  <a:srgbClr val="FFFFFF"/>
                </a:solidFill>
              </a:uFill>
              <a:latin typeface="Arial"/>
            </a:endParaRPr>
          </a:p>
        </p:txBody>
      </p:sp>
      <p:sp>
        <p:nvSpPr>
          <p:cNvPr id="532" name="CustomShape 3"/>
          <p:cNvSpPr/>
          <p:nvPr/>
        </p:nvSpPr>
        <p:spPr>
          <a:xfrm>
            <a:off x="0" y="971640"/>
            <a:ext cx="6854760" cy="1099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26880" indent="-285480">
              <a:lnSpc>
                <a:spcPct val="80000"/>
              </a:lnSpc>
              <a:buClr>
                <a:srgbClr val="00284B"/>
              </a:buClr>
              <a:buFont typeface="Arial"/>
              <a:buChar char="•"/>
            </a:pPr>
            <a:r>
              <a:rPr lang="fr-FR" sz="1400" b="0" strike="noStrike" spc="-1">
                <a:solidFill>
                  <a:srgbClr val="00284B"/>
                </a:solidFill>
                <a:uFill>
                  <a:solidFill>
                    <a:srgbClr val="FFFFFF"/>
                  </a:solidFill>
                </a:uFill>
                <a:latin typeface="Arial"/>
                <a:ea typeface="Arial"/>
              </a:rPr>
              <a:t>NANOFAB: - Labellisation Centrale de proximité (MRT)</a:t>
            </a:r>
            <a:endParaRPr lang="fr-FR" sz="1800" b="0" strike="noStrike" spc="-1">
              <a:solidFill>
                <a:srgbClr val="000000"/>
              </a:solidFill>
              <a:uFill>
                <a:solidFill>
                  <a:srgbClr val="FFFFFF"/>
                </a:solidFill>
              </a:uFill>
              <a:latin typeface="Arial"/>
            </a:endParaRPr>
          </a:p>
          <a:p>
            <a:pPr marL="955440">
              <a:lnSpc>
                <a:spcPct val="80000"/>
              </a:lnSpc>
            </a:pPr>
            <a:r>
              <a:rPr lang="fr-FR" sz="1400" b="0" strike="noStrike" spc="-1">
                <a:solidFill>
                  <a:srgbClr val="00284B"/>
                </a:solidFill>
                <a:uFill>
                  <a:solidFill>
                    <a:srgbClr val="FFFFFF"/>
                  </a:solidFill>
                </a:uFill>
                <a:latin typeface="Arial"/>
                <a:ea typeface="Arial"/>
              </a:rPr>
              <a:t>        - Soutien Fondation Nanosciences</a:t>
            </a:r>
            <a:endParaRPr lang="fr-FR" sz="1800" b="0" strike="noStrike" spc="-1">
              <a:solidFill>
                <a:srgbClr val="000000"/>
              </a:solidFill>
              <a:uFill>
                <a:solidFill>
                  <a:srgbClr val="FFFFFF"/>
                </a:solidFill>
              </a:uFill>
              <a:latin typeface="Arial"/>
            </a:endParaRPr>
          </a:p>
          <a:p>
            <a:pPr marL="41040">
              <a:lnSpc>
                <a:spcPct val="80000"/>
              </a:lnSpc>
            </a:pPr>
            <a:r>
              <a:rPr lang="fr-FR" sz="1400" b="0" strike="noStrike" spc="-1">
                <a:solidFill>
                  <a:srgbClr val="00284B"/>
                </a:solidFill>
                <a:uFill>
                  <a:solidFill>
                    <a:srgbClr val="FFFFFF"/>
                  </a:solidFill>
                </a:uFill>
                <a:latin typeface="Arial"/>
                <a:ea typeface="Arial"/>
              </a:rPr>
              <a:t>	         - Soutien LANEF</a:t>
            </a:r>
            <a:endParaRPr lang="fr-FR" sz="1800" b="0" strike="noStrike" spc="-1">
              <a:solidFill>
                <a:srgbClr val="000000"/>
              </a:solidFill>
              <a:uFill>
                <a:solidFill>
                  <a:srgbClr val="FFFFFF"/>
                </a:solidFill>
              </a:uFill>
              <a:latin typeface="Arial"/>
            </a:endParaRPr>
          </a:p>
          <a:p>
            <a:pPr marL="285840" indent="-285480">
              <a:lnSpc>
                <a:spcPct val="100000"/>
              </a:lnSpc>
              <a:buClr>
                <a:srgbClr val="00284B"/>
              </a:buClr>
              <a:buFont typeface="Arial"/>
              <a:buChar char="•"/>
            </a:pPr>
            <a:r>
              <a:rPr lang="fr-FR" sz="1400" b="0" strike="noStrike" spc="-1">
                <a:solidFill>
                  <a:srgbClr val="00284B"/>
                </a:solidFill>
                <a:uFill>
                  <a:solidFill>
                    <a:srgbClr val="FFFFFF"/>
                  </a:solidFill>
                </a:uFill>
                <a:latin typeface="Arial"/>
                <a:ea typeface="Arial"/>
              </a:rPr>
              <a:t>220 m² de salle blanche ISO7</a:t>
            </a:r>
            <a:endParaRPr lang="fr-FR" sz="1800" b="0" strike="noStrike" spc="-1">
              <a:solidFill>
                <a:srgbClr val="000000"/>
              </a:solidFill>
              <a:uFill>
                <a:solidFill>
                  <a:srgbClr val="FFFFFF"/>
                </a:solidFill>
              </a:uFill>
              <a:latin typeface="Arial"/>
            </a:endParaRPr>
          </a:p>
          <a:p>
            <a:pPr marL="285840" indent="-285480">
              <a:lnSpc>
                <a:spcPct val="100000"/>
              </a:lnSpc>
              <a:buClr>
                <a:srgbClr val="0070C0"/>
              </a:buClr>
              <a:buFont typeface="Arial"/>
              <a:buChar char="•"/>
            </a:pPr>
            <a:r>
              <a:rPr lang="fr-FR" sz="1600" b="0" i="1" strike="noStrike" spc="-1">
                <a:solidFill>
                  <a:srgbClr val="0070C0"/>
                </a:solidFill>
                <a:uFill>
                  <a:solidFill>
                    <a:srgbClr val="FFFFFF"/>
                  </a:solidFill>
                </a:uFill>
                <a:latin typeface="Arial"/>
                <a:ea typeface="Arial"/>
              </a:rPr>
              <a:t>Contacts: Jean-François Motte &amp; Thierry Fournier</a:t>
            </a:r>
            <a:endParaRPr lang="fr-FR" sz="1800" b="0" strike="noStrike" spc="-1">
              <a:solidFill>
                <a:srgbClr val="000000"/>
              </a:solidFill>
              <a:uFill>
                <a:solidFill>
                  <a:srgbClr val="FFFFFF"/>
                </a:solidFill>
              </a:uFill>
              <a:latin typeface="Arial"/>
            </a:endParaRPr>
          </a:p>
        </p:txBody>
      </p:sp>
      <p:pic>
        <p:nvPicPr>
          <p:cNvPr id="533" name="Espace réservé du contenu 7"/>
          <p:cNvPicPr/>
          <p:nvPr/>
        </p:nvPicPr>
        <p:blipFill>
          <a:blip r:embed="rId3"/>
          <a:stretch/>
        </p:blipFill>
        <p:spPr>
          <a:xfrm>
            <a:off x="5940000" y="1171800"/>
            <a:ext cx="1503720" cy="2256840"/>
          </a:xfrm>
          <a:prstGeom prst="rect">
            <a:avLst/>
          </a:prstGeom>
          <a:ln>
            <a:noFill/>
          </a:ln>
        </p:spPr>
      </p:pic>
      <p:pic>
        <p:nvPicPr>
          <p:cNvPr id="534" name="Image 23"/>
          <p:cNvPicPr/>
          <p:nvPr/>
        </p:nvPicPr>
        <p:blipFill>
          <a:blip r:embed="rId4"/>
          <a:stretch/>
        </p:blipFill>
        <p:spPr>
          <a:xfrm>
            <a:off x="2915640" y="2005920"/>
            <a:ext cx="2088000" cy="1566720"/>
          </a:xfrm>
          <a:prstGeom prst="rect">
            <a:avLst/>
          </a:prstGeom>
          <a:ln>
            <a:noFill/>
          </a:ln>
        </p:spPr>
      </p:pic>
      <p:sp>
        <p:nvSpPr>
          <p:cNvPr id="535" name="CustomShape 4"/>
          <p:cNvSpPr/>
          <p:nvPr/>
        </p:nvSpPr>
        <p:spPr>
          <a:xfrm>
            <a:off x="107640" y="2341440"/>
            <a:ext cx="2808000" cy="1004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400" b="1" i="1" u="sng" strike="noStrike" spc="-1">
                <a:solidFill>
                  <a:srgbClr val="00284B"/>
                </a:solidFill>
                <a:uFill>
                  <a:solidFill>
                    <a:srgbClr val="FFFFFF"/>
                  </a:solidFill>
                </a:uFill>
                <a:latin typeface="Arial"/>
                <a:ea typeface="Arial"/>
              </a:rPr>
              <a:t>FESEM Leo 1530</a:t>
            </a:r>
            <a:endParaRPr lang="fr-FR" sz="1800" b="0" strike="noStrike" spc="-1">
              <a:solidFill>
                <a:srgbClr val="000000"/>
              </a:solidFill>
              <a:uFill>
                <a:solidFill>
                  <a:srgbClr val="FFFFFF"/>
                </a:solidFill>
              </a:uFill>
              <a:latin typeface="Arial"/>
            </a:endParaRPr>
          </a:p>
          <a:p>
            <a:pPr>
              <a:lnSpc>
                <a:spcPct val="100000"/>
              </a:lnSpc>
            </a:pPr>
            <a:r>
              <a:rPr lang="fr-FR" sz="1400" b="0" strike="noStrike" spc="-1">
                <a:solidFill>
                  <a:srgbClr val="00284B"/>
                </a:solidFill>
                <a:uFill>
                  <a:solidFill>
                    <a:srgbClr val="FFFFFF"/>
                  </a:solidFill>
                </a:uFill>
                <a:latin typeface="Arial"/>
                <a:ea typeface="Arial"/>
              </a:rPr>
              <a:t>Raith Elphy + </a:t>
            </a:r>
            <a:r>
              <a:rPr lang="fr-FR" sz="1400" b="1" strike="noStrike" spc="-1">
                <a:solidFill>
                  <a:srgbClr val="00284B"/>
                </a:solidFill>
                <a:uFill>
                  <a:solidFill>
                    <a:srgbClr val="FFFFFF"/>
                  </a:solidFill>
                </a:uFill>
                <a:latin typeface="Arial"/>
                <a:ea typeface="Arial"/>
              </a:rPr>
              <a:t>FIB</a:t>
            </a:r>
            <a:r>
              <a:rPr lang="fr-FR" sz="1400" b="0" strike="noStrike" spc="-1">
                <a:solidFill>
                  <a:srgbClr val="00284B"/>
                </a:solidFill>
                <a:uFill>
                  <a:solidFill>
                    <a:srgbClr val="FFFFFF"/>
                  </a:solidFill>
                </a:uFill>
                <a:latin typeface="Arial"/>
                <a:ea typeface="Arial"/>
              </a:rPr>
              <a:t> Orsay-Physics</a:t>
            </a:r>
            <a:endParaRPr lang="fr-FR" sz="1800" b="0" strike="noStrike" spc="-1">
              <a:solidFill>
                <a:srgbClr val="000000"/>
              </a:solidFill>
              <a:uFill>
                <a:solidFill>
                  <a:srgbClr val="FFFFFF"/>
                </a:solidFill>
              </a:uFill>
              <a:latin typeface="Arial"/>
            </a:endParaRPr>
          </a:p>
          <a:p>
            <a:pPr>
              <a:lnSpc>
                <a:spcPct val="100000"/>
              </a:lnSpc>
            </a:pPr>
            <a:r>
              <a:rPr lang="fr-FR" sz="1400" b="0" strike="noStrike" spc="-1">
                <a:solidFill>
                  <a:srgbClr val="00284B"/>
                </a:solidFill>
                <a:uFill>
                  <a:solidFill>
                    <a:srgbClr val="FFFFFF"/>
                  </a:solidFill>
                </a:uFill>
                <a:latin typeface="Arial"/>
                <a:ea typeface="Arial"/>
              </a:rPr>
              <a:t>Trait: 30 nm</a:t>
            </a: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p:txBody>
      </p:sp>
      <p:pic>
        <p:nvPicPr>
          <p:cNvPr id="536" name="Image 9"/>
          <p:cNvPicPr/>
          <p:nvPr/>
        </p:nvPicPr>
        <p:blipFill>
          <a:blip r:embed="rId5"/>
          <a:stretch/>
        </p:blipFill>
        <p:spPr>
          <a:xfrm>
            <a:off x="297360" y="3720240"/>
            <a:ext cx="2691360" cy="2018520"/>
          </a:xfrm>
          <a:prstGeom prst="rect">
            <a:avLst/>
          </a:prstGeom>
          <a:ln>
            <a:noFill/>
          </a:ln>
        </p:spPr>
      </p:pic>
      <p:sp>
        <p:nvSpPr>
          <p:cNvPr id="537" name="CustomShape 5"/>
          <p:cNvSpPr/>
          <p:nvPr/>
        </p:nvSpPr>
        <p:spPr>
          <a:xfrm>
            <a:off x="39960" y="5914800"/>
            <a:ext cx="3123360" cy="373320"/>
          </a:xfrm>
          <a:prstGeom prst="rect">
            <a:avLst/>
          </a:prstGeom>
          <a:noFill/>
          <a:ln>
            <a:noFill/>
          </a:ln>
        </p:spPr>
        <p:style>
          <a:lnRef idx="0">
            <a:scrgbClr r="0" g="0" b="0"/>
          </a:lnRef>
          <a:fillRef idx="0">
            <a:scrgbClr r="0" g="0" b="0"/>
          </a:fillRef>
          <a:effectRef idx="0">
            <a:scrgbClr r="0" g="0" b="0"/>
          </a:effectRef>
          <a:fontRef idx="minor"/>
        </p:style>
        <p:txBody>
          <a:bodyPr/>
          <a:lstStyle/>
          <a:p>
            <a:pPr algn="ctr">
              <a:lnSpc>
                <a:spcPct val="90000"/>
              </a:lnSpc>
            </a:pPr>
            <a:r>
              <a:rPr lang="fr-FR" sz="1400" b="0" strike="noStrike" spc="-1">
                <a:solidFill>
                  <a:srgbClr val="00284B"/>
                </a:solidFill>
                <a:uFill>
                  <a:solidFill>
                    <a:srgbClr val="FFFFFF"/>
                  </a:solidFill>
                </a:uFill>
                <a:latin typeface="Arial"/>
                <a:ea typeface="Arial"/>
              </a:rPr>
              <a:t>Microcalorimètre suspendu en SiN</a:t>
            </a:r>
            <a:endParaRPr lang="fr-FR" sz="2400" b="0" strike="noStrike" spc="-1">
              <a:solidFill>
                <a:srgbClr val="000000"/>
              </a:solidFill>
              <a:uFill>
                <a:solidFill>
                  <a:srgbClr val="FFFFFF"/>
                </a:solidFill>
              </a:uFill>
              <a:latin typeface="Arial"/>
            </a:endParaRPr>
          </a:p>
        </p:txBody>
      </p:sp>
      <p:pic>
        <p:nvPicPr>
          <p:cNvPr id="538" name="Image 11"/>
          <p:cNvPicPr/>
          <p:nvPr/>
        </p:nvPicPr>
        <p:blipFill>
          <a:blip r:embed="rId6"/>
          <a:stretch/>
        </p:blipFill>
        <p:spPr>
          <a:xfrm>
            <a:off x="6492240" y="3717000"/>
            <a:ext cx="2399760" cy="1800000"/>
          </a:xfrm>
          <a:prstGeom prst="rect">
            <a:avLst/>
          </a:prstGeom>
          <a:ln>
            <a:noFill/>
          </a:ln>
        </p:spPr>
      </p:pic>
      <p:sp>
        <p:nvSpPr>
          <p:cNvPr id="539" name="CustomShape 6"/>
          <p:cNvSpPr/>
          <p:nvPr/>
        </p:nvSpPr>
        <p:spPr>
          <a:xfrm>
            <a:off x="6147000" y="5716080"/>
            <a:ext cx="2996640" cy="545040"/>
          </a:xfrm>
          <a:prstGeom prst="rect">
            <a:avLst/>
          </a:prstGeom>
          <a:noFill/>
          <a:ln>
            <a:noFill/>
          </a:ln>
        </p:spPr>
        <p:style>
          <a:lnRef idx="0">
            <a:scrgbClr r="0" g="0" b="0"/>
          </a:lnRef>
          <a:fillRef idx="0">
            <a:scrgbClr r="0" g="0" b="0"/>
          </a:fillRef>
          <a:effectRef idx="0">
            <a:scrgbClr r="0" g="0" b="0"/>
          </a:effectRef>
          <a:fontRef idx="minor"/>
        </p:style>
        <p:txBody>
          <a:bodyPr/>
          <a:lstStyle/>
          <a:p>
            <a:pPr algn="ctr">
              <a:lnSpc>
                <a:spcPct val="90000"/>
              </a:lnSpc>
            </a:pPr>
            <a:r>
              <a:rPr lang="fr-FR" sz="1400" b="0" strike="noStrike" spc="-1">
                <a:solidFill>
                  <a:srgbClr val="00284B"/>
                </a:solidFill>
                <a:uFill>
                  <a:solidFill>
                    <a:srgbClr val="FFFFFF"/>
                  </a:solidFill>
                </a:uFill>
                <a:latin typeface="Arial"/>
                <a:ea typeface="Arial"/>
              </a:rPr>
              <a:t>Nano-jonction pour étude de molécules magnétiques uniques</a:t>
            </a:r>
            <a:endParaRPr lang="fr-FR" sz="2400" b="0" strike="noStrike" spc="-1">
              <a:solidFill>
                <a:srgbClr val="000000"/>
              </a:solidFill>
              <a:uFill>
                <a:solidFill>
                  <a:srgbClr val="FFFFFF"/>
                </a:solidFill>
              </a:uFill>
              <a:latin typeface="Arial"/>
            </a:endParaRPr>
          </a:p>
        </p:txBody>
      </p:sp>
      <p:pic>
        <p:nvPicPr>
          <p:cNvPr id="540" name="Picture 3"/>
          <p:cNvPicPr/>
          <p:nvPr/>
        </p:nvPicPr>
        <p:blipFill>
          <a:blip r:embed="rId7"/>
          <a:srcRect l="11753" r="13452" b="14521"/>
          <a:stretch/>
        </p:blipFill>
        <p:spPr>
          <a:xfrm>
            <a:off x="3880080" y="3717000"/>
            <a:ext cx="1627560" cy="1409760"/>
          </a:xfrm>
          <a:prstGeom prst="rect">
            <a:avLst/>
          </a:prstGeom>
          <a:ln>
            <a:noFill/>
          </a:ln>
        </p:spPr>
      </p:pic>
      <p:sp>
        <p:nvSpPr>
          <p:cNvPr id="541" name="Line 7"/>
          <p:cNvSpPr/>
          <p:nvPr/>
        </p:nvSpPr>
        <p:spPr>
          <a:xfrm>
            <a:off x="4990680" y="5056560"/>
            <a:ext cx="279000" cy="360"/>
          </a:xfrm>
          <a:prstGeom prst="line">
            <a:avLst/>
          </a:prstGeom>
          <a:ln w="50760">
            <a:solidFill>
              <a:schemeClr val="bg1"/>
            </a:solidFill>
            <a:round/>
          </a:ln>
        </p:spPr>
        <p:style>
          <a:lnRef idx="1">
            <a:schemeClr val="accent1"/>
          </a:lnRef>
          <a:fillRef idx="0">
            <a:schemeClr val="accent1"/>
          </a:fillRef>
          <a:effectRef idx="0">
            <a:schemeClr val="accent1"/>
          </a:effectRef>
          <a:fontRef idx="minor"/>
        </p:style>
      </p:sp>
      <p:sp>
        <p:nvSpPr>
          <p:cNvPr id="542" name="CustomShape 8"/>
          <p:cNvSpPr/>
          <p:nvPr/>
        </p:nvSpPr>
        <p:spPr>
          <a:xfrm>
            <a:off x="3218400" y="5326200"/>
            <a:ext cx="3123360" cy="761040"/>
          </a:xfrm>
          <a:prstGeom prst="rect">
            <a:avLst/>
          </a:prstGeom>
          <a:noFill/>
          <a:ln>
            <a:noFill/>
          </a:ln>
        </p:spPr>
        <p:style>
          <a:lnRef idx="0">
            <a:scrgbClr r="0" g="0" b="0"/>
          </a:lnRef>
          <a:fillRef idx="0">
            <a:scrgbClr r="0" g="0" b="0"/>
          </a:fillRef>
          <a:effectRef idx="0">
            <a:scrgbClr r="0" g="0" b="0"/>
          </a:effectRef>
          <a:fontRef idx="minor"/>
        </p:style>
        <p:txBody>
          <a:bodyPr/>
          <a:lstStyle/>
          <a:p>
            <a:pPr algn="ctr">
              <a:lnSpc>
                <a:spcPct val="90000"/>
              </a:lnSpc>
            </a:pPr>
            <a:r>
              <a:rPr lang="fr-FR" sz="1400" b="0" strike="noStrike" spc="-1">
                <a:solidFill>
                  <a:srgbClr val="00284B"/>
                </a:solidFill>
                <a:uFill>
                  <a:solidFill>
                    <a:srgbClr val="FFFFFF"/>
                  </a:solidFill>
                </a:uFill>
                <a:latin typeface="Arial"/>
                <a:ea typeface="Arial"/>
              </a:rPr>
              <a:t>Film d’or nanostructuré au FIB </a:t>
            </a:r>
            <a:r>
              <a:rPr lang="fr-FR" sz="1400" b="0" strike="noStrike" spc="-1">
                <a:solidFill>
                  <a:srgbClr val="00284B"/>
                </a:solidFill>
                <a:uFill>
                  <a:solidFill>
                    <a:srgbClr val="FFFFFF"/>
                  </a:solidFill>
                </a:uFill>
                <a:latin typeface="Wingdings"/>
                <a:ea typeface="Arial"/>
              </a:rPr>
              <a:t></a:t>
            </a:r>
            <a:r>
              <a:rPr lang="fr-FR" sz="1400" b="0" strike="noStrike" spc="-1">
                <a:solidFill>
                  <a:srgbClr val="00284B"/>
                </a:solidFill>
                <a:uFill>
                  <a:solidFill>
                    <a:srgbClr val="FFFFFF"/>
                  </a:solidFill>
                </a:uFill>
                <a:latin typeface="Arial"/>
                <a:ea typeface="Arial"/>
              </a:rPr>
              <a:t> chiralité plasmonique</a:t>
            </a:r>
            <a:endParaRPr lang="fr-FR" sz="2400" b="0" strike="noStrike" spc="-1">
              <a:solidFill>
                <a:srgbClr val="000000"/>
              </a:solidFill>
              <a:uFill>
                <a:solidFill>
                  <a:srgbClr val="FFFFFF"/>
                </a:solidFill>
              </a:uFill>
              <a:latin typeface="Arial"/>
            </a:endParaRPr>
          </a:p>
          <a:p>
            <a:pPr algn="ctr">
              <a:lnSpc>
                <a:spcPct val="90000"/>
              </a:lnSpc>
            </a:pPr>
            <a:r>
              <a:rPr lang="fr-FR" sz="1400" b="0" i="1" strike="noStrike" spc="-1">
                <a:solidFill>
                  <a:srgbClr val="0070C0"/>
                </a:solidFill>
                <a:uFill>
                  <a:solidFill>
                    <a:srgbClr val="FFFFFF"/>
                  </a:solidFill>
                </a:uFill>
                <a:latin typeface="Arial"/>
                <a:ea typeface="Arial"/>
              </a:rPr>
              <a:t>Coll.: ILM Lyon</a:t>
            </a:r>
            <a:endParaRPr lang="fr-FR" sz="2400" b="0" strike="noStrike" spc="-1">
              <a:solidFill>
                <a:srgbClr val="000000"/>
              </a:solidFill>
              <a:uFill>
                <a:solidFill>
                  <a:srgbClr val="FFFFFF"/>
                </a:solidFill>
              </a:uFill>
              <a:latin typeface="Arial"/>
            </a:endParaRPr>
          </a:p>
        </p:txBody>
      </p:sp>
      <p:sp>
        <p:nvSpPr>
          <p:cNvPr id="543" name="CustomShape 9"/>
          <p:cNvSpPr/>
          <p:nvPr/>
        </p:nvSpPr>
        <p:spPr>
          <a:xfrm>
            <a:off x="7596360" y="1396440"/>
            <a:ext cx="1547280" cy="1155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400" b="1" i="1" u="sng" strike="noStrike" spc="-1">
                <a:solidFill>
                  <a:srgbClr val="00284B"/>
                </a:solidFill>
                <a:uFill>
                  <a:solidFill>
                    <a:srgbClr val="FFFFFF"/>
                  </a:solidFill>
                </a:uFill>
                <a:latin typeface="Arial"/>
                <a:ea typeface="Arial"/>
              </a:rPr>
              <a:t>Nanobeam</a:t>
            </a: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r>
              <a:rPr lang="fr-FR" sz="1400" b="0" strike="noStrike" spc="-1">
                <a:solidFill>
                  <a:srgbClr val="00284B"/>
                </a:solidFill>
                <a:uFill>
                  <a:solidFill>
                    <a:srgbClr val="FFFFFF"/>
                  </a:solidFill>
                </a:uFill>
                <a:latin typeface="Arial"/>
                <a:ea typeface="Arial"/>
              </a:rPr>
              <a:t>Trait: 2.5 nm</a:t>
            </a:r>
            <a:endParaRPr lang="fr-FR" sz="1800" b="0" strike="noStrike" spc="-1">
              <a:solidFill>
                <a:srgbClr val="000000"/>
              </a:solidFill>
              <a:uFill>
                <a:solidFill>
                  <a:srgbClr val="FFFFFF"/>
                </a:solidFill>
              </a:uFill>
              <a:latin typeface="Arial"/>
            </a:endParaRPr>
          </a:p>
          <a:p>
            <a:pPr>
              <a:lnSpc>
                <a:spcPct val="100000"/>
              </a:lnSpc>
            </a:pPr>
            <a:r>
              <a:rPr lang="fr-FR" sz="1400" b="0" strike="noStrike" spc="-1">
                <a:solidFill>
                  <a:srgbClr val="00284B"/>
                </a:solidFill>
                <a:uFill>
                  <a:solidFill>
                    <a:srgbClr val="FFFFFF"/>
                  </a:solidFill>
                </a:uFill>
                <a:latin typeface="Arial"/>
                <a:ea typeface="Arial"/>
              </a:rPr>
              <a:t>Taille écriture:</a:t>
            </a:r>
            <a:endParaRPr lang="fr-FR" sz="1800" b="0" strike="noStrike" spc="-1">
              <a:solidFill>
                <a:srgbClr val="000000"/>
              </a:solidFill>
              <a:uFill>
                <a:solidFill>
                  <a:srgbClr val="FFFFFF"/>
                </a:solidFill>
              </a:uFill>
              <a:latin typeface="Arial"/>
            </a:endParaRPr>
          </a:p>
          <a:p>
            <a:pPr>
              <a:lnSpc>
                <a:spcPct val="100000"/>
              </a:lnSpc>
            </a:pPr>
            <a:r>
              <a:rPr lang="fr-FR" sz="1400" b="0" strike="noStrike" spc="-1">
                <a:solidFill>
                  <a:srgbClr val="00284B"/>
                </a:solidFill>
                <a:uFill>
                  <a:solidFill>
                    <a:srgbClr val="FFFFFF"/>
                  </a:solidFill>
                </a:uFill>
                <a:latin typeface="Arial"/>
                <a:ea typeface="Arial"/>
              </a:rPr>
              <a:t>200nm x 200 nm</a:t>
            </a:r>
            <a:endParaRPr lang="fr-FR" sz="1800" b="0" strike="noStrike" spc="-1">
              <a:solidFill>
                <a:srgbClr val="000000"/>
              </a:solidFill>
              <a:uFill>
                <a:solidFill>
                  <a:srgbClr val="FFFFFF"/>
                </a:solidFill>
              </a:uFill>
              <a:latin typeface="Arial"/>
            </a:endParaRPr>
          </a:p>
        </p:txBody>
      </p:sp>
      <p:sp>
        <p:nvSpPr>
          <p:cNvPr id="544" name="Line 10"/>
          <p:cNvSpPr/>
          <p:nvPr/>
        </p:nvSpPr>
        <p:spPr>
          <a:xfrm>
            <a:off x="72000" y="3573000"/>
            <a:ext cx="8964360" cy="360"/>
          </a:xfrm>
          <a:prstGeom prst="line">
            <a:avLst/>
          </a:prstGeom>
          <a:ln>
            <a:round/>
          </a:ln>
        </p:spPr>
        <p:style>
          <a:lnRef idx="1">
            <a:schemeClr val="accent1"/>
          </a:lnRef>
          <a:fillRef idx="0">
            <a:schemeClr val="accent1"/>
          </a:fillRef>
          <a:effectRef idx="0">
            <a:schemeClr val="accent1"/>
          </a:effectRef>
          <a:fontRef idx="minor"/>
        </p:style>
      </p:sp>
      <p:sp>
        <p:nvSpPr>
          <p:cNvPr id="545" name="Line 11"/>
          <p:cNvSpPr/>
          <p:nvPr/>
        </p:nvSpPr>
        <p:spPr>
          <a:xfrm>
            <a:off x="5508000" y="1700640"/>
            <a:ext cx="360" cy="1872360"/>
          </a:xfrm>
          <a:prstGeom prst="line">
            <a:avLst/>
          </a:prstGeom>
          <a:ln>
            <a:round/>
          </a:ln>
        </p:spPr>
        <p:style>
          <a:lnRef idx="1">
            <a:schemeClr val="accent1"/>
          </a:lnRef>
          <a:fillRef idx="0">
            <a:schemeClr val="accent1"/>
          </a:fillRef>
          <a:effectRef idx="0">
            <a:schemeClr val="accent1"/>
          </a:effectRef>
          <a:fontRef idx="minor"/>
        </p:style>
      </p:sp>
      <p:sp>
        <p:nvSpPr>
          <p:cNvPr id="546" name="CustomShape 12"/>
          <p:cNvSpPr/>
          <p:nvPr/>
        </p:nvSpPr>
        <p:spPr>
          <a:xfrm>
            <a:off x="4862880" y="4781880"/>
            <a:ext cx="567720" cy="257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100" b="1" strike="noStrike" spc="-1">
                <a:solidFill>
                  <a:srgbClr val="FFFFFF"/>
                </a:solidFill>
                <a:uFill>
                  <a:solidFill>
                    <a:srgbClr val="FFFFFF"/>
                  </a:solidFill>
                </a:uFill>
                <a:latin typeface="Arial"/>
                <a:ea typeface="Arial"/>
              </a:rPr>
              <a:t>1 µm</a:t>
            </a:r>
            <a:endParaRPr lang="fr-FR" sz="1800" b="0" strike="noStrike" spc="-1">
              <a:solidFill>
                <a:srgbClr val="000000"/>
              </a:solidFill>
              <a:uFill>
                <a:solidFill>
                  <a:srgbClr val="FFFFFF"/>
                </a:solidFill>
              </a:uFill>
              <a:latin typeface="Arial"/>
            </a:endParaRPr>
          </a:p>
        </p:txBody>
      </p:sp>
    </p:spTree>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 name="TextShape 1"/>
          <p:cNvSpPr txBox="1"/>
          <p:nvPr/>
        </p:nvSpPr>
        <p:spPr>
          <a:xfrm>
            <a:off x="457200" y="1052640"/>
            <a:ext cx="8229240" cy="5112360"/>
          </a:xfrm>
          <a:prstGeom prst="rect">
            <a:avLst/>
          </a:prstGeom>
          <a:solidFill>
            <a:srgbClr val="FFFFFF"/>
          </a:solidFill>
          <a:ln w="19080">
            <a:solidFill>
              <a:srgbClr val="FFFFFF"/>
            </a:solidFill>
            <a:round/>
          </a:ln>
        </p:spPr>
        <p:txBody>
          <a:bodyPr lIns="90000" tIns="45000" rIns="90000" bIns="45000"/>
          <a:lstStyle/>
          <a:p>
            <a:pPr marL="343080" indent="-342720">
              <a:lnSpc>
                <a:spcPct val="100000"/>
              </a:lnSpc>
            </a:pPr>
            <a:r>
              <a:rPr lang="fr-FR" sz="2000" b="1" strike="noStrike" spc="-1">
                <a:solidFill>
                  <a:srgbClr val="00284B"/>
                </a:solidFill>
                <a:uFill>
                  <a:solidFill>
                    <a:srgbClr val="FFFFFF"/>
                  </a:solidFill>
                </a:uFill>
                <a:latin typeface="Verdana"/>
              </a:rPr>
              <a:t> </a:t>
            </a:r>
            <a:endParaRPr lang="fr-FR" sz="3200" b="0" strike="noStrike" spc="-1">
              <a:solidFill>
                <a:srgbClr val="00284B"/>
              </a:solidFill>
              <a:uFill>
                <a:solidFill>
                  <a:srgbClr val="FFFFFF"/>
                </a:solidFill>
              </a:uFill>
              <a:latin typeface="Verdana"/>
            </a:endParaRPr>
          </a:p>
          <a:p>
            <a:pPr marL="343080" indent="-342720">
              <a:lnSpc>
                <a:spcPct val="100000"/>
              </a:lnSpc>
            </a:pPr>
            <a:endParaRPr lang="fr-FR" sz="3200" b="0" strike="noStrike" spc="-1">
              <a:solidFill>
                <a:srgbClr val="00284B"/>
              </a:solidFill>
              <a:uFill>
                <a:solidFill>
                  <a:srgbClr val="FFFFFF"/>
                </a:solidFill>
              </a:uFill>
              <a:latin typeface="Verdana"/>
            </a:endParaRPr>
          </a:p>
        </p:txBody>
      </p:sp>
      <p:pic>
        <p:nvPicPr>
          <p:cNvPr id="548" name="Image 1"/>
          <p:cNvPicPr/>
          <p:nvPr/>
        </p:nvPicPr>
        <p:blipFill>
          <a:blip r:embed="rId2"/>
          <a:stretch/>
        </p:blipFill>
        <p:spPr>
          <a:xfrm>
            <a:off x="2483640" y="1340640"/>
            <a:ext cx="4392000" cy="4968360"/>
          </a:xfrm>
          <a:prstGeom prst="rect">
            <a:avLst/>
          </a:prstGeom>
          <a:ln w="9360">
            <a:noFill/>
          </a:ln>
        </p:spPr>
      </p:pic>
      <p:sp>
        <p:nvSpPr>
          <p:cNvPr id="549" name="CustomShape 2"/>
          <p:cNvSpPr/>
          <p:nvPr/>
        </p:nvSpPr>
        <p:spPr>
          <a:xfrm>
            <a:off x="611640" y="5517360"/>
            <a:ext cx="83527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1800" b="0" strike="noStrike" spc="-1">
                <a:solidFill>
                  <a:srgbClr val="00284B"/>
                </a:solidFill>
                <a:uFill>
                  <a:solidFill>
                    <a:srgbClr val="FFFFFF"/>
                  </a:solidFill>
                </a:uFill>
                <a:latin typeface="Verdana"/>
              </a:rPr>
              <a:t>à nanofab (2000  T. Fournier)</a:t>
            </a:r>
            <a:endParaRPr lang="fr-FR" sz="1800" b="0" strike="noStrike" spc="-1">
              <a:solidFill>
                <a:srgbClr val="000000"/>
              </a:solidFill>
              <a:uFill>
                <a:solidFill>
                  <a:srgbClr val="FFFFFF"/>
                </a:solidFill>
              </a:uFill>
              <a:latin typeface="Arial"/>
            </a:endParaRPr>
          </a:p>
        </p:txBody>
      </p:sp>
      <p:sp>
        <p:nvSpPr>
          <p:cNvPr id="550" name="CustomShape 3"/>
          <p:cNvSpPr/>
          <p:nvPr/>
        </p:nvSpPr>
        <p:spPr>
          <a:xfrm>
            <a:off x="660240" y="6021360"/>
            <a:ext cx="8064360" cy="60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600" b="1" strike="noStrike" spc="-1">
                <a:solidFill>
                  <a:srgbClr val="00284B"/>
                </a:solidFill>
                <a:uFill>
                  <a:solidFill>
                    <a:srgbClr val="FFFFFF"/>
                  </a:solidFill>
                </a:uFill>
                <a:latin typeface="Verdana"/>
              </a:rPr>
              <a:t>1986 : Début de financement de projets fédérateurs par le CNRS</a:t>
            </a: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p:txBody>
      </p:sp>
      <p:sp>
        <p:nvSpPr>
          <p:cNvPr id="551" name="TextShape 4"/>
          <p:cNvSpPr txBox="1"/>
          <p:nvPr/>
        </p:nvSpPr>
        <p:spPr>
          <a:xfrm>
            <a:off x="2555640" y="188640"/>
            <a:ext cx="3888000" cy="503640"/>
          </a:xfrm>
          <a:prstGeom prst="rect">
            <a:avLst/>
          </a:prstGeom>
          <a:noFill/>
          <a:ln>
            <a:noFill/>
          </a:ln>
        </p:spPr>
        <p:txBody>
          <a:bodyPr lIns="90000" tIns="45000" rIns="90000" bIns="45000"/>
          <a:lstStyle/>
          <a:p>
            <a:pPr algn="ctr">
              <a:lnSpc>
                <a:spcPct val="100000"/>
              </a:lnSpc>
            </a:pPr>
            <a:r>
              <a:rPr lang="fr-FR" sz="2000" b="0" strike="noStrike" spc="-1">
                <a:solidFill>
                  <a:srgbClr val="00284B"/>
                </a:solidFill>
                <a:uFill>
                  <a:solidFill>
                    <a:srgbClr val="FFFFFF"/>
                  </a:solidFill>
                </a:uFill>
                <a:latin typeface="Myriad Pro"/>
              </a:rPr>
              <a:t>Des  débuts de la nanophysique (1982 R. Rammal, B. Pannetier)</a:t>
            </a:r>
            <a:endParaRPr lang="fr-FR" sz="3200" b="0" strike="noStrike" spc="-1">
              <a:solidFill>
                <a:srgbClr val="000000"/>
              </a:solidFill>
              <a:uFill>
                <a:solidFill>
                  <a:srgbClr val="FFFFFF"/>
                </a:solidFill>
              </a:uFill>
              <a:latin typeface="Arial"/>
            </a:endParaRPr>
          </a:p>
        </p:txBody>
      </p:sp>
    </p:spTree>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CustomShape 1"/>
          <p:cNvSpPr/>
          <p:nvPr/>
        </p:nvSpPr>
        <p:spPr>
          <a:xfrm>
            <a:off x="0" y="260640"/>
            <a:ext cx="9143640" cy="575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2000" b="0" strike="noStrike" spc="-1">
                <a:solidFill>
                  <a:srgbClr val="122A47"/>
                </a:solidFill>
                <a:uFill>
                  <a:solidFill>
                    <a:srgbClr val="FFFFFF"/>
                  </a:solidFill>
                </a:uFill>
                <a:latin typeface="Verdana"/>
              </a:rPr>
              <a:t>Main research topics</a:t>
            </a:r>
            <a:endParaRPr lang="fr-FR" sz="1800" b="0" strike="noStrike" spc="-1">
              <a:solidFill>
                <a:srgbClr val="000000"/>
              </a:solidFill>
              <a:uFill>
                <a:solidFill>
                  <a:srgbClr val="FFFFFF"/>
                </a:solidFill>
              </a:uFill>
              <a:latin typeface="Arial"/>
            </a:endParaRPr>
          </a:p>
        </p:txBody>
      </p:sp>
      <p:sp>
        <p:nvSpPr>
          <p:cNvPr id="553" name="TextShape 2"/>
          <p:cNvSpPr txBox="1"/>
          <p:nvPr/>
        </p:nvSpPr>
        <p:spPr>
          <a:xfrm>
            <a:off x="1187640" y="1052640"/>
            <a:ext cx="7956000" cy="5112360"/>
          </a:xfrm>
          <a:prstGeom prst="rect">
            <a:avLst/>
          </a:prstGeom>
          <a:solidFill>
            <a:srgbClr val="FFFFFF"/>
          </a:solidFill>
          <a:ln w="19080">
            <a:solidFill>
              <a:srgbClr val="FFFFFF"/>
            </a:solidFill>
            <a:round/>
          </a:ln>
        </p:spPr>
        <p:txBody>
          <a:bodyPr lIns="79920" tIns="39960" rIns="79920" bIns="39960"/>
          <a:lstStyle/>
          <a:p>
            <a:pPr>
              <a:lnSpc>
                <a:spcPct val="100000"/>
              </a:lnSpc>
            </a:pPr>
            <a:r>
              <a:rPr lang="fr-FR" sz="1800" b="1" strike="noStrike" spc="-1">
                <a:solidFill>
                  <a:srgbClr val="00284B"/>
                </a:solidFill>
                <a:uFill>
                  <a:solidFill>
                    <a:srgbClr val="FFFFFF"/>
                  </a:solidFill>
                </a:uFill>
                <a:latin typeface="Verdana"/>
              </a:rPr>
              <a:t>Magnetism and spintronics</a:t>
            </a:r>
            <a:endParaRPr lang="fr-FR" sz="3200" b="0" strike="noStrike" spc="-1">
              <a:solidFill>
                <a:srgbClr val="00284B"/>
              </a:solidFill>
              <a:uFill>
                <a:solidFill>
                  <a:srgbClr val="FFFFFF"/>
                </a:solidFill>
              </a:uFill>
              <a:latin typeface="Verdana"/>
            </a:endParaRPr>
          </a:p>
          <a:p>
            <a:pPr marL="741960" lvl="1" indent="-342720">
              <a:lnSpc>
                <a:spcPct val="100000"/>
              </a:lnSpc>
              <a:buClr>
                <a:srgbClr val="3366FF"/>
              </a:buClr>
              <a:buFont typeface="Arial"/>
              <a:buChar char="•"/>
            </a:pPr>
            <a:r>
              <a:rPr lang="fr-FR" sz="1800" b="0" strike="noStrike" spc="-1">
                <a:solidFill>
                  <a:srgbClr val="00284B"/>
                </a:solidFill>
                <a:uFill>
                  <a:solidFill>
                    <a:srgbClr val="FFFFFF"/>
                  </a:solidFill>
                </a:uFill>
                <a:latin typeface="Verdana"/>
              </a:rPr>
              <a:t> new magnetic states of matter </a:t>
            </a:r>
            <a:endParaRPr lang="fr-FR" sz="2400" b="0" strike="noStrike" spc="-1">
              <a:solidFill>
                <a:srgbClr val="00284B"/>
              </a:solidFill>
              <a:uFill>
                <a:solidFill>
                  <a:srgbClr val="FFFFFF"/>
                </a:solidFill>
              </a:uFill>
              <a:latin typeface="Verdana"/>
            </a:endParaRPr>
          </a:p>
          <a:p>
            <a:pPr marL="399240" algn="ctr"/>
            <a:r>
              <a:rPr lang="fr-FR" sz="1800" b="0" strike="noStrike" spc="-1">
                <a:solidFill>
                  <a:srgbClr val="00284B"/>
                </a:solidFill>
                <a:uFill>
                  <a:solidFill>
                    <a:srgbClr val="FFFFFF"/>
                  </a:solidFill>
                </a:uFill>
                <a:latin typeface="Verdana"/>
              </a:rPr>
              <a:t> multiferroics</a:t>
            </a:r>
            <a:endParaRPr lang="fr-FR" sz="3200" b="0" strike="noStrike" spc="-1">
              <a:solidFill>
                <a:srgbClr val="00284B"/>
              </a:solidFill>
              <a:uFill>
                <a:solidFill>
                  <a:srgbClr val="FFFFFF"/>
                </a:solidFill>
              </a:uFill>
              <a:latin typeface="Verdana"/>
            </a:endParaRPr>
          </a:p>
          <a:p>
            <a:pPr marL="741960" lvl="1" indent="-342720">
              <a:lnSpc>
                <a:spcPct val="100000"/>
              </a:lnSpc>
              <a:buClr>
                <a:srgbClr val="3366FF"/>
              </a:buClr>
              <a:buFont typeface="Arial"/>
              <a:buChar char="•"/>
            </a:pPr>
            <a:r>
              <a:rPr lang="fr-FR" sz="1800" b="0" strike="noStrike" spc="-1">
                <a:solidFill>
                  <a:srgbClr val="00284B"/>
                </a:solidFill>
                <a:uFill>
                  <a:solidFill>
                    <a:srgbClr val="FFFFFF"/>
                  </a:solidFill>
                </a:uFill>
                <a:latin typeface="Verdana"/>
              </a:rPr>
              <a:t> new excitations</a:t>
            </a:r>
            <a:endParaRPr lang="fr-FR" sz="2400" b="0" strike="noStrike" spc="-1">
              <a:solidFill>
                <a:srgbClr val="00284B"/>
              </a:solidFill>
              <a:uFill>
                <a:solidFill>
                  <a:srgbClr val="FFFFFF"/>
                </a:solidFill>
              </a:uFill>
              <a:latin typeface="Verdana"/>
            </a:endParaRPr>
          </a:p>
          <a:p>
            <a:pPr marL="399240" algn="ctr"/>
            <a:r>
              <a:rPr lang="fr-FR" sz="1800" b="0" strike="noStrike" spc="-1">
                <a:solidFill>
                  <a:srgbClr val="00284B"/>
                </a:solidFill>
                <a:uFill>
                  <a:solidFill>
                    <a:srgbClr val="FFFFFF"/>
                  </a:solidFill>
                </a:uFill>
                <a:latin typeface="Verdana"/>
              </a:rPr>
              <a:t>skyrmions</a:t>
            </a:r>
            <a:endParaRPr lang="fr-FR" sz="3200" b="0" strike="noStrike" spc="-1">
              <a:solidFill>
                <a:srgbClr val="00284B"/>
              </a:solidFill>
              <a:uFill>
                <a:solidFill>
                  <a:srgbClr val="FFFFFF"/>
                </a:solidFill>
              </a:uFill>
              <a:latin typeface="Verdana"/>
            </a:endParaRPr>
          </a:p>
          <a:p>
            <a:pPr marL="741960" lvl="1" indent="-342720">
              <a:lnSpc>
                <a:spcPct val="100000"/>
              </a:lnSpc>
              <a:buClr>
                <a:srgbClr val="3366FF"/>
              </a:buClr>
              <a:buFont typeface="Arial"/>
              <a:buChar char="•"/>
            </a:pPr>
            <a:r>
              <a:rPr lang="fr-FR" sz="1800" b="0" strike="noStrike" spc="-1">
                <a:solidFill>
                  <a:srgbClr val="00284B"/>
                </a:solidFill>
                <a:uFill>
                  <a:solidFill>
                    <a:srgbClr val="FFFFFF"/>
                  </a:solidFill>
                </a:uFill>
                <a:latin typeface="Verdana"/>
              </a:rPr>
              <a:t> new concepts for spintronics</a:t>
            </a:r>
            <a:endParaRPr lang="fr-FR" sz="2400" b="0" strike="noStrike" spc="-1">
              <a:solidFill>
                <a:srgbClr val="00284B"/>
              </a:solidFill>
              <a:uFill>
                <a:solidFill>
                  <a:srgbClr val="FFFFFF"/>
                </a:solidFill>
              </a:uFill>
              <a:latin typeface="Verdana"/>
            </a:endParaRPr>
          </a:p>
          <a:p>
            <a:pPr>
              <a:lnSpc>
                <a:spcPct val="100000"/>
              </a:lnSpc>
            </a:pPr>
            <a:endParaRPr lang="fr-FR" sz="3200" b="0" strike="noStrike" spc="-1">
              <a:solidFill>
                <a:srgbClr val="00284B"/>
              </a:solidFill>
              <a:uFill>
                <a:solidFill>
                  <a:srgbClr val="FFFFFF"/>
                </a:solidFill>
              </a:uFill>
              <a:latin typeface="Verdana"/>
            </a:endParaRPr>
          </a:p>
          <a:p>
            <a:pPr>
              <a:lnSpc>
                <a:spcPct val="100000"/>
              </a:lnSpc>
            </a:pPr>
            <a:endParaRPr lang="fr-FR" sz="3200" b="0" strike="noStrike" spc="-1">
              <a:solidFill>
                <a:srgbClr val="00284B"/>
              </a:solidFill>
              <a:uFill>
                <a:solidFill>
                  <a:srgbClr val="FFFFFF"/>
                </a:solidFill>
              </a:uFill>
              <a:latin typeface="Verdana"/>
            </a:endParaRPr>
          </a:p>
        </p:txBody>
      </p:sp>
      <p:pic>
        <p:nvPicPr>
          <p:cNvPr id="554" name="Image 20"/>
          <p:cNvPicPr/>
          <p:nvPr/>
        </p:nvPicPr>
        <p:blipFill>
          <a:blip r:embed="rId2"/>
          <a:stretch/>
        </p:blipFill>
        <p:spPr>
          <a:xfrm>
            <a:off x="323640" y="1845000"/>
            <a:ext cx="1169280" cy="952920"/>
          </a:xfrm>
          <a:prstGeom prst="rect">
            <a:avLst/>
          </a:prstGeom>
          <a:ln>
            <a:noFill/>
          </a:ln>
        </p:spPr>
      </p:pic>
      <p:pic>
        <p:nvPicPr>
          <p:cNvPr id="555" name="Image 40"/>
          <p:cNvPicPr/>
          <p:nvPr/>
        </p:nvPicPr>
        <p:blipFill>
          <a:blip r:embed="rId3"/>
          <a:stretch/>
        </p:blipFill>
        <p:spPr>
          <a:xfrm>
            <a:off x="6516360" y="1772640"/>
            <a:ext cx="1464120" cy="1129320"/>
          </a:xfrm>
          <a:prstGeom prst="rect">
            <a:avLst/>
          </a:prstGeom>
          <a:ln>
            <a:noFill/>
          </a:ln>
        </p:spPr>
      </p:pic>
      <p:sp>
        <p:nvSpPr>
          <p:cNvPr id="556" name="CustomShape 3"/>
          <p:cNvSpPr/>
          <p:nvPr/>
        </p:nvSpPr>
        <p:spPr>
          <a:xfrm>
            <a:off x="7586280" y="1791720"/>
            <a:ext cx="168480" cy="126000"/>
          </a:xfrm>
          <a:prstGeom prst="rect">
            <a:avLst/>
          </a:prstGeom>
          <a:solidFill>
            <a:schemeClr val="bg1"/>
          </a:solidFill>
          <a:ln>
            <a:noFill/>
          </a:ln>
        </p:spPr>
        <p:style>
          <a:lnRef idx="0">
            <a:scrgbClr r="0" g="0" b="0"/>
          </a:lnRef>
          <a:fillRef idx="0">
            <a:scrgbClr r="0" g="0" b="0"/>
          </a:fillRef>
          <a:effectRef idx="0">
            <a:scrgbClr r="0" g="0" b="0"/>
          </a:effectRef>
          <a:fontRef idx="minor"/>
        </p:style>
      </p:sp>
      <p:pic>
        <p:nvPicPr>
          <p:cNvPr id="557" name="Image 24"/>
          <p:cNvPicPr/>
          <p:nvPr/>
        </p:nvPicPr>
        <p:blipFill>
          <a:blip r:embed="rId4"/>
          <a:stretch/>
        </p:blipFill>
        <p:spPr>
          <a:xfrm>
            <a:off x="6228360" y="3501000"/>
            <a:ext cx="2051280" cy="1149480"/>
          </a:xfrm>
          <a:prstGeom prst="rect">
            <a:avLst/>
          </a:prstGeom>
          <a:ln>
            <a:noFill/>
          </a:ln>
        </p:spPr>
      </p:pic>
      <p:pic>
        <p:nvPicPr>
          <p:cNvPr id="558" name="Image 25"/>
          <p:cNvPicPr/>
          <p:nvPr/>
        </p:nvPicPr>
        <p:blipFill>
          <a:blip r:embed="rId5"/>
          <a:stretch/>
        </p:blipFill>
        <p:spPr>
          <a:xfrm>
            <a:off x="6948360" y="3213000"/>
            <a:ext cx="1789560" cy="1065960"/>
          </a:xfrm>
          <a:prstGeom prst="rect">
            <a:avLst/>
          </a:prstGeom>
          <a:ln>
            <a:noFill/>
          </a:ln>
        </p:spPr>
      </p:pic>
    </p:spTree>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 name="CustomShape 1"/>
          <p:cNvSpPr/>
          <p:nvPr/>
        </p:nvSpPr>
        <p:spPr>
          <a:xfrm>
            <a:off x="0" y="260640"/>
            <a:ext cx="9143640" cy="575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2000" b="0" strike="noStrike" spc="-1">
                <a:solidFill>
                  <a:srgbClr val="122A47"/>
                </a:solidFill>
                <a:uFill>
                  <a:solidFill>
                    <a:srgbClr val="FFFFFF"/>
                  </a:solidFill>
                </a:uFill>
                <a:latin typeface="Verdana"/>
              </a:rPr>
              <a:t>Main research topics</a:t>
            </a:r>
            <a:endParaRPr lang="fr-FR" sz="1800" b="0" strike="noStrike" spc="-1">
              <a:solidFill>
                <a:srgbClr val="000000"/>
              </a:solidFill>
              <a:uFill>
                <a:solidFill>
                  <a:srgbClr val="FFFFFF"/>
                </a:solidFill>
              </a:uFill>
              <a:latin typeface="Arial"/>
            </a:endParaRPr>
          </a:p>
        </p:txBody>
      </p:sp>
      <p:sp>
        <p:nvSpPr>
          <p:cNvPr id="560" name="TextShape 2"/>
          <p:cNvSpPr txBox="1"/>
          <p:nvPr/>
        </p:nvSpPr>
        <p:spPr>
          <a:xfrm>
            <a:off x="1259640" y="1196640"/>
            <a:ext cx="7416360" cy="4968360"/>
          </a:xfrm>
          <a:prstGeom prst="rect">
            <a:avLst/>
          </a:prstGeom>
          <a:solidFill>
            <a:srgbClr val="FFFFFF"/>
          </a:solidFill>
          <a:ln w="19080">
            <a:solidFill>
              <a:srgbClr val="FFFFFF"/>
            </a:solidFill>
            <a:round/>
          </a:ln>
        </p:spPr>
        <p:txBody>
          <a:bodyPr lIns="79920" tIns="39960" rIns="79920" bIns="39960"/>
          <a:lstStyle/>
          <a:p>
            <a:pPr>
              <a:lnSpc>
                <a:spcPct val="100000"/>
              </a:lnSpc>
            </a:pPr>
            <a:r>
              <a:rPr lang="fr-FR" sz="1800" b="1" strike="noStrike" spc="-1">
                <a:solidFill>
                  <a:srgbClr val="00284B"/>
                </a:solidFill>
                <a:uFill>
                  <a:solidFill>
                    <a:srgbClr val="FFFFFF"/>
                  </a:solidFill>
                </a:uFill>
                <a:latin typeface="Verdana"/>
              </a:rPr>
              <a:t>Photonics, plasmonics, non-linear optics</a:t>
            </a:r>
            <a:endParaRPr lang="fr-FR" sz="3200" b="0" strike="noStrike" spc="-1">
              <a:solidFill>
                <a:srgbClr val="00284B"/>
              </a:solidFill>
              <a:uFill>
                <a:solidFill>
                  <a:srgbClr val="FFFFFF"/>
                </a:solidFill>
              </a:uFill>
              <a:latin typeface="Verdana"/>
            </a:endParaRPr>
          </a:p>
          <a:p>
            <a:pPr marL="684720" lvl="1" indent="-285480">
              <a:lnSpc>
                <a:spcPct val="100000"/>
              </a:lnSpc>
              <a:buClr>
                <a:srgbClr val="3366FF"/>
              </a:buClr>
              <a:buFont typeface="Arial"/>
              <a:buChar char="–"/>
            </a:pPr>
            <a:r>
              <a:rPr lang="fr-FR" sz="1600" b="0" strike="noStrike" spc="-1">
                <a:solidFill>
                  <a:srgbClr val="00284B"/>
                </a:solidFill>
                <a:uFill>
                  <a:solidFill>
                    <a:srgbClr val="FFFFFF"/>
                  </a:solidFill>
                </a:uFill>
                <a:latin typeface="Verdana"/>
              </a:rPr>
              <a:t>Control of light emission (microcavities)</a:t>
            </a:r>
            <a:endParaRPr lang="fr-FR" sz="2400" b="0" strike="noStrike" spc="-1">
              <a:solidFill>
                <a:srgbClr val="00284B"/>
              </a:solidFill>
              <a:uFill>
                <a:solidFill>
                  <a:srgbClr val="FFFFFF"/>
                </a:solidFill>
              </a:uFill>
              <a:latin typeface="Verdana"/>
            </a:endParaRPr>
          </a:p>
          <a:p>
            <a:endParaRPr lang="fr-FR" sz="3200" b="0" strike="noStrike" spc="-1">
              <a:solidFill>
                <a:srgbClr val="00284B"/>
              </a:solidFill>
              <a:uFill>
                <a:solidFill>
                  <a:srgbClr val="FFFFFF"/>
                </a:solidFill>
              </a:uFill>
              <a:latin typeface="Verdana"/>
            </a:endParaRPr>
          </a:p>
          <a:p>
            <a:pPr marL="684720" lvl="1" indent="-285480">
              <a:lnSpc>
                <a:spcPct val="100000"/>
              </a:lnSpc>
              <a:buClr>
                <a:srgbClr val="3366FF"/>
              </a:buClr>
              <a:buFont typeface="Arial"/>
              <a:buChar char="–"/>
            </a:pPr>
            <a:r>
              <a:rPr lang="fr-FR" sz="1600" b="0" strike="noStrike" spc="-1">
                <a:solidFill>
                  <a:srgbClr val="00284B"/>
                </a:solidFill>
                <a:uFill>
                  <a:solidFill>
                    <a:srgbClr val="FFFFFF"/>
                  </a:solidFill>
                </a:uFill>
                <a:latin typeface="Verdana"/>
              </a:rPr>
              <a:t>Single photons, plasmons, or photon triplets: 
Color centers, organic light nano-sources.</a:t>
            </a:r>
            <a:endParaRPr lang="fr-FR" sz="2400" b="0" strike="noStrike" spc="-1">
              <a:solidFill>
                <a:srgbClr val="00284B"/>
              </a:solidFill>
              <a:uFill>
                <a:solidFill>
                  <a:srgbClr val="FFFFFF"/>
                </a:solidFill>
              </a:uFill>
              <a:latin typeface="Verdana"/>
            </a:endParaRPr>
          </a:p>
          <a:p>
            <a:endParaRPr lang="fr-FR" sz="3200" b="0" strike="noStrike" spc="-1">
              <a:solidFill>
                <a:srgbClr val="00284B"/>
              </a:solidFill>
              <a:uFill>
                <a:solidFill>
                  <a:srgbClr val="FFFFFF"/>
                </a:solidFill>
              </a:uFill>
              <a:latin typeface="Verdana"/>
            </a:endParaRPr>
          </a:p>
          <a:p>
            <a:pPr marL="684720" lvl="1" indent="-285480">
              <a:lnSpc>
                <a:spcPct val="100000"/>
              </a:lnSpc>
              <a:buClr>
                <a:srgbClr val="3366FF"/>
              </a:buClr>
              <a:buFont typeface="Arial"/>
              <a:buChar char="–"/>
            </a:pPr>
            <a:r>
              <a:rPr lang="fr-FR" sz="1600" b="0" strike="noStrike" spc="-1">
                <a:solidFill>
                  <a:srgbClr val="00284B"/>
                </a:solidFill>
                <a:uFill>
                  <a:solidFill>
                    <a:srgbClr val="FFFFFF"/>
                  </a:solidFill>
                </a:uFill>
                <a:latin typeface="Verdana"/>
              </a:rPr>
              <a:t>New light sources: tunable, directional, </a:t>
            </a:r>
            <a:endParaRPr lang="fr-FR" sz="2400" b="0" strike="noStrike" spc="-1">
              <a:solidFill>
                <a:srgbClr val="00284B"/>
              </a:solidFill>
              <a:uFill>
                <a:solidFill>
                  <a:srgbClr val="FFFFFF"/>
                </a:solidFill>
              </a:uFill>
              <a:latin typeface="Verdana"/>
            </a:endParaRPr>
          </a:p>
          <a:p>
            <a:r>
              <a:rPr lang="fr-FR" sz="1600" b="0" strike="noStrike" spc="-1">
                <a:solidFill>
                  <a:srgbClr val="00284B"/>
                </a:solidFill>
                <a:uFill>
                  <a:solidFill>
                    <a:srgbClr val="FFFFFF"/>
                  </a:solidFill>
                </a:uFill>
                <a:latin typeface="Verdana"/>
              </a:rPr>
              <a:t>	“green”, THz…New detection/excitation schemes, e.g., </a:t>
            </a:r>
            <a:endParaRPr lang="fr-FR" sz="3200" b="0" strike="noStrike" spc="-1">
              <a:solidFill>
                <a:srgbClr val="00284B"/>
              </a:solidFill>
              <a:uFill>
                <a:solidFill>
                  <a:srgbClr val="FFFFFF"/>
                </a:solidFill>
              </a:uFill>
              <a:latin typeface="Verdana"/>
            </a:endParaRPr>
          </a:p>
          <a:p>
            <a:r>
              <a:rPr lang="fr-FR" sz="1600" b="0" strike="noStrike" spc="-1">
                <a:solidFill>
                  <a:srgbClr val="00284B"/>
                </a:solidFill>
                <a:uFill>
                  <a:solidFill>
                    <a:srgbClr val="FFFFFF"/>
                  </a:solidFill>
                </a:uFill>
                <a:latin typeface="Verdana"/>
              </a:rPr>
              <a:t>	for quantum or non-linear (nano-)plasmonics</a:t>
            </a:r>
            <a:r>
              <a:rPr lang="fr-FR" sz="1600" b="0" strike="noStrike" spc="-1">
                <a:solidFill>
                  <a:srgbClr val="0000FF"/>
                </a:solidFill>
                <a:uFill>
                  <a:solidFill>
                    <a:srgbClr val="FFFFFF"/>
                  </a:solidFill>
                </a:uFill>
                <a:latin typeface="Verdana"/>
              </a:rPr>
              <a:t>		</a:t>
            </a:r>
            <a:r>
              <a:rPr lang="fr-FR" sz="1600" b="0" strike="noStrike" spc="-1">
                <a:solidFill>
                  <a:srgbClr val="00284B"/>
                </a:solidFill>
                <a:uFill>
                  <a:solidFill>
                    <a:srgbClr val="FFFFFF"/>
                  </a:solidFill>
                </a:uFill>
                <a:latin typeface="Verdana"/>
              </a:rPr>
              <a:t>for space and earth-based GHz low noise detection (astro). </a:t>
            </a:r>
            <a:endParaRPr lang="fr-FR" sz="3200" b="0" strike="noStrike" spc="-1">
              <a:solidFill>
                <a:srgbClr val="00284B"/>
              </a:solidFill>
              <a:uFill>
                <a:solidFill>
                  <a:srgbClr val="FFFFFF"/>
                </a:solidFill>
              </a:uFill>
              <a:latin typeface="Verdana"/>
            </a:endParaRPr>
          </a:p>
        </p:txBody>
      </p:sp>
      <p:pic>
        <p:nvPicPr>
          <p:cNvPr id="561" name="Image 12"/>
          <p:cNvPicPr/>
          <p:nvPr/>
        </p:nvPicPr>
        <p:blipFill>
          <a:blip r:embed="rId2"/>
          <a:stretch/>
        </p:blipFill>
        <p:spPr>
          <a:xfrm>
            <a:off x="60120" y="1618920"/>
            <a:ext cx="1325160" cy="1079640"/>
          </a:xfrm>
          <a:prstGeom prst="rect">
            <a:avLst/>
          </a:prstGeom>
          <a:ln>
            <a:noFill/>
          </a:ln>
        </p:spPr>
      </p:pic>
      <p:sp>
        <p:nvSpPr>
          <p:cNvPr id="562" name="CustomShape 3"/>
          <p:cNvSpPr/>
          <p:nvPr/>
        </p:nvSpPr>
        <p:spPr>
          <a:xfrm>
            <a:off x="3124080" y="6525360"/>
            <a:ext cx="2895120" cy="364680"/>
          </a:xfrm>
          <a:prstGeom prst="rect">
            <a:avLst/>
          </a:prstGeom>
          <a:noFill/>
          <a:ln>
            <a:noFill/>
          </a:ln>
        </p:spPr>
        <p:style>
          <a:lnRef idx="0">
            <a:scrgbClr r="0" g="0" b="0"/>
          </a:lnRef>
          <a:fillRef idx="0">
            <a:scrgbClr r="0" g="0" b="0"/>
          </a:fillRef>
          <a:effectRef idx="0">
            <a:scrgbClr r="0" g="0" b="0"/>
          </a:effectRef>
          <a:fontRef idx="minor"/>
        </p:style>
        <p:txBody>
          <a:bodyPr lIns="91080" rIns="91080" anchor="ctr"/>
          <a:lstStyle/>
          <a:p>
            <a:pPr algn="ctr">
              <a:lnSpc>
                <a:spcPct val="100000"/>
              </a:lnSpc>
            </a:pPr>
            <a:r>
              <a:rPr lang="fr-FR" sz="1200" b="0" strike="noStrike" spc="-1">
                <a:solidFill>
                  <a:srgbClr val="FFFFFF"/>
                </a:solidFill>
                <a:uFill>
                  <a:solidFill>
                    <a:srgbClr val="FFFFFF"/>
                  </a:solidFill>
                </a:uFill>
                <a:latin typeface="Verdana"/>
              </a:rPr>
              <a:t>neel.cnrs.fr</a:t>
            </a:r>
            <a:endParaRPr lang="fr-FR" sz="1200" b="0" strike="noStrike" spc="-1">
              <a:solidFill>
                <a:srgbClr val="000000"/>
              </a:solidFill>
              <a:uFill>
                <a:solidFill>
                  <a:srgbClr val="FFFFFF"/>
                </a:solidFill>
              </a:uFill>
              <a:latin typeface="Arial"/>
            </a:endParaRPr>
          </a:p>
        </p:txBody>
      </p:sp>
      <p:pic>
        <p:nvPicPr>
          <p:cNvPr id="563" name="Image 15"/>
          <p:cNvPicPr/>
          <p:nvPr/>
        </p:nvPicPr>
        <p:blipFill>
          <a:blip r:embed="rId3"/>
          <a:stretch/>
        </p:blipFill>
        <p:spPr>
          <a:xfrm>
            <a:off x="498240" y="2997000"/>
            <a:ext cx="905040" cy="943560"/>
          </a:xfrm>
          <a:prstGeom prst="rect">
            <a:avLst/>
          </a:prstGeom>
          <a:ln>
            <a:noFill/>
          </a:ln>
        </p:spPr>
      </p:pic>
      <p:sp>
        <p:nvSpPr>
          <p:cNvPr id="564" name="CustomShape 4"/>
          <p:cNvSpPr/>
          <p:nvPr/>
        </p:nvSpPr>
        <p:spPr>
          <a:xfrm>
            <a:off x="155520" y="1482120"/>
            <a:ext cx="1247760" cy="1179720"/>
          </a:xfrm>
          <a:prstGeom prst="rect">
            <a:avLst/>
          </a:prstGeom>
          <a:noFill/>
          <a:ln>
            <a:noFill/>
          </a:ln>
        </p:spPr>
        <p:style>
          <a:lnRef idx="0">
            <a:scrgbClr r="0" g="0" b="0"/>
          </a:lnRef>
          <a:fillRef idx="0">
            <a:scrgbClr r="0" g="0" b="0"/>
          </a:fillRef>
          <a:effectRef idx="0">
            <a:scrgbClr r="0" g="0" b="0"/>
          </a:effectRef>
          <a:fontRef idx="minor"/>
        </p:style>
      </p:sp>
      <p:pic>
        <p:nvPicPr>
          <p:cNvPr id="565" name="Image 2"/>
          <p:cNvPicPr/>
          <p:nvPr/>
        </p:nvPicPr>
        <p:blipFill>
          <a:blip r:embed="rId4"/>
          <a:stretch/>
        </p:blipFill>
        <p:spPr>
          <a:xfrm>
            <a:off x="7884360" y="1814040"/>
            <a:ext cx="935640" cy="884520"/>
          </a:xfrm>
          <a:prstGeom prst="rect">
            <a:avLst/>
          </a:prstGeom>
          <a:ln>
            <a:noFill/>
          </a:ln>
        </p:spPr>
      </p:pic>
      <p:pic>
        <p:nvPicPr>
          <p:cNvPr id="566" name="Image 4"/>
          <p:cNvPicPr/>
          <p:nvPr/>
        </p:nvPicPr>
        <p:blipFill>
          <a:blip r:embed="rId5"/>
          <a:stretch/>
        </p:blipFill>
        <p:spPr>
          <a:xfrm>
            <a:off x="6908040" y="3036240"/>
            <a:ext cx="2376000" cy="2205720"/>
          </a:xfrm>
          <a:prstGeom prst="rect">
            <a:avLst/>
          </a:prstGeom>
          <a:ln>
            <a:noFill/>
          </a:ln>
        </p:spPr>
      </p:pic>
      <p:pic>
        <p:nvPicPr>
          <p:cNvPr id="567" name="Image 19"/>
          <p:cNvPicPr/>
          <p:nvPr/>
        </p:nvPicPr>
        <p:blipFill>
          <a:blip r:embed="rId6"/>
          <a:stretch/>
        </p:blipFill>
        <p:spPr>
          <a:xfrm>
            <a:off x="395640" y="4077000"/>
            <a:ext cx="1007640" cy="2161800"/>
          </a:xfrm>
          <a:prstGeom prst="rect">
            <a:avLst/>
          </a:prstGeom>
          <a:ln>
            <a:noFill/>
          </a:ln>
        </p:spPr>
      </p:pic>
    </p:spTree>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 name="CustomShape 1"/>
          <p:cNvSpPr/>
          <p:nvPr/>
        </p:nvSpPr>
        <p:spPr>
          <a:xfrm>
            <a:off x="0" y="260640"/>
            <a:ext cx="9143640" cy="575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2000" b="0" strike="noStrike" spc="-1">
                <a:solidFill>
                  <a:srgbClr val="122A47"/>
                </a:solidFill>
                <a:uFill>
                  <a:solidFill>
                    <a:srgbClr val="FFFFFF"/>
                  </a:solidFill>
                </a:uFill>
                <a:latin typeface="Verdana"/>
              </a:rPr>
              <a:t>Main research topics</a:t>
            </a:r>
            <a:endParaRPr lang="fr-FR" sz="1800" b="0" strike="noStrike" spc="-1">
              <a:solidFill>
                <a:srgbClr val="000000"/>
              </a:solidFill>
              <a:uFill>
                <a:solidFill>
                  <a:srgbClr val="FFFFFF"/>
                </a:solidFill>
              </a:uFill>
              <a:latin typeface="Arial"/>
            </a:endParaRPr>
          </a:p>
        </p:txBody>
      </p:sp>
      <p:sp>
        <p:nvSpPr>
          <p:cNvPr id="569" name="CustomShape 2"/>
          <p:cNvSpPr/>
          <p:nvPr/>
        </p:nvSpPr>
        <p:spPr>
          <a:xfrm>
            <a:off x="3124080" y="6525360"/>
            <a:ext cx="2895120" cy="364680"/>
          </a:xfrm>
          <a:prstGeom prst="rect">
            <a:avLst/>
          </a:prstGeom>
          <a:noFill/>
          <a:ln>
            <a:noFill/>
          </a:ln>
        </p:spPr>
        <p:style>
          <a:lnRef idx="0">
            <a:scrgbClr r="0" g="0" b="0"/>
          </a:lnRef>
          <a:fillRef idx="0">
            <a:scrgbClr r="0" g="0" b="0"/>
          </a:fillRef>
          <a:effectRef idx="0">
            <a:scrgbClr r="0" g="0" b="0"/>
          </a:effectRef>
          <a:fontRef idx="minor"/>
        </p:style>
        <p:txBody>
          <a:bodyPr lIns="91080" rIns="91080" anchor="ctr"/>
          <a:lstStyle/>
          <a:p>
            <a:pPr algn="ctr">
              <a:lnSpc>
                <a:spcPct val="100000"/>
              </a:lnSpc>
            </a:pPr>
            <a:r>
              <a:rPr lang="fr-FR" sz="1200" b="0" strike="noStrike" spc="-1">
                <a:solidFill>
                  <a:srgbClr val="FFFFFF"/>
                </a:solidFill>
                <a:uFill>
                  <a:solidFill>
                    <a:srgbClr val="FFFFFF"/>
                  </a:solidFill>
                </a:uFill>
                <a:latin typeface="Verdana"/>
              </a:rPr>
              <a:t>neel.cnrs.fr</a:t>
            </a:r>
            <a:endParaRPr lang="fr-FR" sz="1200" b="0" strike="noStrike" spc="-1">
              <a:solidFill>
                <a:srgbClr val="000000"/>
              </a:solidFill>
              <a:uFill>
                <a:solidFill>
                  <a:srgbClr val="FFFFFF"/>
                </a:solidFill>
              </a:uFill>
              <a:latin typeface="Arial"/>
            </a:endParaRPr>
          </a:p>
        </p:txBody>
      </p:sp>
      <p:sp>
        <p:nvSpPr>
          <p:cNvPr id="570" name="TextShape 3"/>
          <p:cNvSpPr txBox="1"/>
          <p:nvPr/>
        </p:nvSpPr>
        <p:spPr>
          <a:xfrm>
            <a:off x="1835640" y="1052640"/>
            <a:ext cx="6768360" cy="5112360"/>
          </a:xfrm>
          <a:prstGeom prst="rect">
            <a:avLst/>
          </a:prstGeom>
          <a:solidFill>
            <a:srgbClr val="FFFFFF"/>
          </a:solidFill>
          <a:ln w="19080">
            <a:solidFill>
              <a:srgbClr val="FFFFFF"/>
            </a:solidFill>
            <a:round/>
          </a:ln>
        </p:spPr>
        <p:txBody>
          <a:bodyPr lIns="79920" tIns="39960" rIns="79920" bIns="39960"/>
          <a:lstStyle/>
          <a:p>
            <a:pPr>
              <a:lnSpc>
                <a:spcPct val="100000"/>
              </a:lnSpc>
            </a:pPr>
            <a:r>
              <a:rPr lang="fr-FR" sz="1800" b="1" strike="noStrike" spc="-1">
                <a:solidFill>
                  <a:srgbClr val="00284B"/>
                </a:solidFill>
                <a:uFill>
                  <a:solidFill>
                    <a:srgbClr val="FFFFFF"/>
                  </a:solidFill>
                </a:uFill>
                <a:latin typeface="Verdana"/>
              </a:rPr>
              <a:t>Quantum, molecular or wide bandgap electronics</a:t>
            </a:r>
            <a:endParaRPr lang="fr-FR" sz="3200" b="0" strike="noStrike" spc="-1">
              <a:solidFill>
                <a:srgbClr val="00284B"/>
              </a:solidFill>
              <a:uFill>
                <a:solidFill>
                  <a:srgbClr val="FFFFFF"/>
                </a:solidFill>
              </a:uFill>
              <a:latin typeface="Verdana"/>
            </a:endParaRPr>
          </a:p>
          <a:p>
            <a:pPr marL="741960" lvl="1" indent="-342720">
              <a:lnSpc>
                <a:spcPct val="100000"/>
              </a:lnSpc>
              <a:buClr>
                <a:srgbClr val="3366FF"/>
              </a:buClr>
              <a:buFont typeface="Arial"/>
              <a:buChar char="•"/>
            </a:pPr>
            <a:r>
              <a:rPr lang="fr-FR" sz="1800" b="0" strike="noStrike" spc="-1">
                <a:solidFill>
                  <a:srgbClr val="00284B"/>
                </a:solidFill>
                <a:uFill>
                  <a:solidFill>
                    <a:srgbClr val="FFFFFF"/>
                  </a:solidFill>
                </a:uFill>
                <a:latin typeface="Verdana"/>
              </a:rPr>
              <a:t>quantum electronic transport </a:t>
            </a:r>
            <a:endParaRPr lang="fr-FR" sz="2400" b="0" strike="noStrike" spc="-1">
              <a:solidFill>
                <a:srgbClr val="00284B"/>
              </a:solidFill>
              <a:uFill>
                <a:solidFill>
                  <a:srgbClr val="FFFFFF"/>
                </a:solidFill>
              </a:uFill>
              <a:latin typeface="Verdana"/>
            </a:endParaRPr>
          </a:p>
          <a:p>
            <a:pPr marL="741960" lvl="1" indent="-342720">
              <a:lnSpc>
                <a:spcPct val="100000"/>
              </a:lnSpc>
              <a:buClr>
                <a:srgbClr val="3366FF"/>
              </a:buClr>
              <a:buFont typeface="Arial"/>
              <a:buChar char="•"/>
            </a:pPr>
            <a:r>
              <a:rPr lang="fr-FR" sz="1800" b="0" strike="noStrike" spc="-1">
                <a:solidFill>
                  <a:srgbClr val="00284B"/>
                </a:solidFill>
                <a:uFill>
                  <a:solidFill>
                    <a:srgbClr val="FFFFFF"/>
                  </a:solidFill>
                </a:uFill>
                <a:latin typeface="Verdana"/>
              </a:rPr>
              <a:t>quantum information (material basis, storage, manipulation protocols)</a:t>
            </a:r>
            <a:endParaRPr lang="fr-FR" sz="2400" b="0" strike="noStrike" spc="-1">
              <a:solidFill>
                <a:srgbClr val="00284B"/>
              </a:solidFill>
              <a:uFill>
                <a:solidFill>
                  <a:srgbClr val="FFFFFF"/>
                </a:solidFill>
              </a:uFill>
              <a:latin typeface="Verdana"/>
            </a:endParaRPr>
          </a:p>
          <a:p>
            <a:pPr marL="741960" lvl="1" indent="-342720">
              <a:lnSpc>
                <a:spcPct val="100000"/>
              </a:lnSpc>
              <a:buClr>
                <a:srgbClr val="3366FF"/>
              </a:buClr>
              <a:buFont typeface="Arial"/>
              <a:buChar char="•"/>
            </a:pPr>
            <a:r>
              <a:rPr lang="fr-FR" sz="1800" b="0" strike="noStrike" spc="-1">
                <a:solidFill>
                  <a:srgbClr val="00284B"/>
                </a:solidFill>
                <a:uFill>
                  <a:solidFill>
                    <a:srgbClr val="FFFFFF"/>
                  </a:solidFill>
                </a:uFill>
                <a:latin typeface="Verdana"/>
              </a:rPr>
              <a:t>2D materials (graphene, dichalcogenides, ..)</a:t>
            </a:r>
            <a:endParaRPr lang="fr-FR" sz="2400" b="0" strike="noStrike" spc="-1">
              <a:solidFill>
                <a:srgbClr val="00284B"/>
              </a:solidFill>
              <a:uFill>
                <a:solidFill>
                  <a:srgbClr val="FFFFFF"/>
                </a:solidFill>
              </a:uFill>
              <a:latin typeface="Verdana"/>
            </a:endParaRPr>
          </a:p>
          <a:p>
            <a:pPr marL="741960" lvl="1" indent="-342720">
              <a:lnSpc>
                <a:spcPct val="100000"/>
              </a:lnSpc>
              <a:buClr>
                <a:srgbClr val="3366FF"/>
              </a:buClr>
              <a:buFont typeface="Arial"/>
              <a:buChar char="•"/>
            </a:pPr>
            <a:r>
              <a:rPr lang="fr-FR" sz="1800" b="0" strike="noStrike" spc="-1">
                <a:solidFill>
                  <a:srgbClr val="00284B"/>
                </a:solidFill>
                <a:uFill>
                  <a:solidFill>
                    <a:srgbClr val="FFFFFF"/>
                  </a:solidFill>
                </a:uFill>
                <a:latin typeface="Verdana"/>
              </a:rPr>
              <a:t>wide bandgap semiconductors (doped diamond)</a:t>
            </a:r>
            <a:endParaRPr lang="fr-FR" sz="2400" b="0" strike="noStrike" spc="-1">
              <a:solidFill>
                <a:srgbClr val="00284B"/>
              </a:solidFill>
              <a:uFill>
                <a:solidFill>
                  <a:srgbClr val="FFFFFF"/>
                </a:solidFill>
              </a:uFill>
              <a:latin typeface="Verdana"/>
            </a:endParaRPr>
          </a:p>
          <a:p>
            <a:pPr>
              <a:lnSpc>
                <a:spcPct val="100000"/>
              </a:lnSpc>
            </a:pPr>
            <a:endParaRPr lang="fr-FR" sz="3200" b="0" strike="noStrike" spc="-1">
              <a:solidFill>
                <a:srgbClr val="00284B"/>
              </a:solidFill>
              <a:uFill>
                <a:solidFill>
                  <a:srgbClr val="FFFFFF"/>
                </a:solidFill>
              </a:uFill>
              <a:latin typeface="Verdana"/>
            </a:endParaRPr>
          </a:p>
          <a:p>
            <a:pPr>
              <a:lnSpc>
                <a:spcPct val="100000"/>
              </a:lnSpc>
            </a:pPr>
            <a:endParaRPr lang="fr-FR" sz="3200" b="0" strike="noStrike" spc="-1">
              <a:solidFill>
                <a:srgbClr val="00284B"/>
              </a:solidFill>
              <a:uFill>
                <a:solidFill>
                  <a:srgbClr val="FFFFFF"/>
                </a:solidFill>
              </a:uFill>
              <a:latin typeface="Verdana"/>
            </a:endParaRPr>
          </a:p>
          <a:p>
            <a:pPr>
              <a:lnSpc>
                <a:spcPct val="100000"/>
              </a:lnSpc>
            </a:pPr>
            <a:endParaRPr lang="fr-FR" sz="3200" b="0" strike="noStrike" spc="-1">
              <a:solidFill>
                <a:srgbClr val="00284B"/>
              </a:solidFill>
              <a:uFill>
                <a:solidFill>
                  <a:srgbClr val="FFFFFF"/>
                </a:solidFill>
              </a:uFill>
              <a:latin typeface="Verdana"/>
            </a:endParaRPr>
          </a:p>
        </p:txBody>
      </p:sp>
      <p:pic>
        <p:nvPicPr>
          <p:cNvPr id="571" name="Image 9"/>
          <p:cNvPicPr/>
          <p:nvPr/>
        </p:nvPicPr>
        <p:blipFill>
          <a:blip r:embed="rId2"/>
          <a:stretch/>
        </p:blipFill>
        <p:spPr>
          <a:xfrm>
            <a:off x="18720" y="1129320"/>
            <a:ext cx="1325160" cy="1079640"/>
          </a:xfrm>
          <a:prstGeom prst="rect">
            <a:avLst/>
          </a:prstGeom>
          <a:ln>
            <a:noFill/>
          </a:ln>
        </p:spPr>
      </p:pic>
      <p:pic>
        <p:nvPicPr>
          <p:cNvPr id="572" name="Picture 4"/>
          <p:cNvPicPr/>
          <p:nvPr/>
        </p:nvPicPr>
        <p:blipFill>
          <a:blip r:embed="rId3"/>
          <a:stretch/>
        </p:blipFill>
        <p:spPr>
          <a:xfrm>
            <a:off x="179640" y="3501000"/>
            <a:ext cx="1670040" cy="862200"/>
          </a:xfrm>
          <a:prstGeom prst="rect">
            <a:avLst/>
          </a:prstGeom>
          <a:ln>
            <a:noFill/>
          </a:ln>
        </p:spPr>
      </p:pic>
      <p:pic>
        <p:nvPicPr>
          <p:cNvPr id="573" name="Image 16"/>
          <p:cNvPicPr/>
          <p:nvPr/>
        </p:nvPicPr>
        <p:blipFill>
          <a:blip r:embed="rId4"/>
          <a:stretch/>
        </p:blipFill>
        <p:spPr>
          <a:xfrm>
            <a:off x="0" y="2709000"/>
            <a:ext cx="2097000" cy="647640"/>
          </a:xfrm>
          <a:prstGeom prst="rect">
            <a:avLst/>
          </a:prstGeom>
          <a:ln>
            <a:noFill/>
          </a:ln>
        </p:spPr>
      </p:pic>
    </p:spTree>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CustomShape 1"/>
          <p:cNvSpPr/>
          <p:nvPr/>
        </p:nvSpPr>
        <p:spPr>
          <a:xfrm>
            <a:off x="0" y="260640"/>
            <a:ext cx="9143640" cy="575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2000" b="0" strike="noStrike" spc="-1">
                <a:solidFill>
                  <a:srgbClr val="122A47"/>
                </a:solidFill>
                <a:uFill>
                  <a:solidFill>
                    <a:srgbClr val="FFFFFF"/>
                  </a:solidFill>
                </a:uFill>
                <a:latin typeface="Verdana"/>
              </a:rPr>
              <a:t>Main research topics</a:t>
            </a:r>
            <a:endParaRPr lang="fr-FR" sz="1800" b="0" strike="noStrike" spc="-1">
              <a:solidFill>
                <a:srgbClr val="000000"/>
              </a:solidFill>
              <a:uFill>
                <a:solidFill>
                  <a:srgbClr val="FFFFFF"/>
                </a:solidFill>
              </a:uFill>
              <a:latin typeface="Arial"/>
            </a:endParaRPr>
          </a:p>
        </p:txBody>
      </p:sp>
      <p:sp>
        <p:nvSpPr>
          <p:cNvPr id="575" name="TextShape 2"/>
          <p:cNvSpPr txBox="1"/>
          <p:nvPr/>
        </p:nvSpPr>
        <p:spPr>
          <a:xfrm>
            <a:off x="1331640" y="1052640"/>
            <a:ext cx="7704360" cy="5616360"/>
          </a:xfrm>
          <a:prstGeom prst="rect">
            <a:avLst/>
          </a:prstGeom>
          <a:solidFill>
            <a:srgbClr val="FFFFFF"/>
          </a:solidFill>
          <a:ln w="19080">
            <a:solidFill>
              <a:srgbClr val="FFFFFF"/>
            </a:solidFill>
            <a:round/>
          </a:ln>
        </p:spPr>
        <p:txBody>
          <a:bodyPr lIns="79920" tIns="39960" rIns="79920" bIns="39960"/>
          <a:lstStyle/>
          <a:p>
            <a:pPr>
              <a:lnSpc>
                <a:spcPct val="100000"/>
              </a:lnSpc>
            </a:pPr>
            <a:r>
              <a:rPr lang="fr-FR" sz="1800" b="1" strike="noStrike" spc="-1">
                <a:solidFill>
                  <a:srgbClr val="00284B"/>
                </a:solidFill>
                <a:uFill>
                  <a:solidFill>
                    <a:srgbClr val="FFFFFF"/>
                  </a:solidFill>
                </a:uFill>
                <a:latin typeface="Verdana"/>
              </a:rPr>
              <a:t>Correlated systems, quantum fluids and superconductivity</a:t>
            </a:r>
            <a:endParaRPr lang="fr-FR" sz="3200" b="0" strike="noStrike" spc="-1">
              <a:solidFill>
                <a:srgbClr val="00284B"/>
              </a:solidFill>
              <a:uFill>
                <a:solidFill>
                  <a:srgbClr val="FFFFFF"/>
                </a:solidFill>
              </a:uFill>
              <a:latin typeface="Verdana"/>
            </a:endParaRPr>
          </a:p>
          <a:p>
            <a:pPr>
              <a:lnSpc>
                <a:spcPct val="100000"/>
              </a:lnSpc>
            </a:pPr>
            <a:endParaRPr lang="fr-FR" sz="3200" b="0" strike="noStrike" spc="-1">
              <a:solidFill>
                <a:srgbClr val="00284B"/>
              </a:solidFill>
              <a:uFill>
                <a:solidFill>
                  <a:srgbClr val="FFFFFF"/>
                </a:solidFill>
              </a:uFill>
              <a:latin typeface="Verdana"/>
            </a:endParaRPr>
          </a:p>
          <a:p>
            <a:pPr marL="741960" lvl="1" indent="-342720">
              <a:lnSpc>
                <a:spcPct val="100000"/>
              </a:lnSpc>
              <a:buClr>
                <a:srgbClr val="3366FF"/>
              </a:buClr>
              <a:buFont typeface="Arial"/>
              <a:buChar char="•"/>
            </a:pPr>
            <a:r>
              <a:rPr lang="fr-FR" sz="1800" b="0" strike="noStrike" spc="-1">
                <a:solidFill>
                  <a:srgbClr val="00284B"/>
                </a:solidFill>
                <a:uFill>
                  <a:solidFill>
                    <a:srgbClr val="FFFFFF"/>
                  </a:solidFill>
                </a:uFill>
                <a:latin typeface="Verdana"/>
              </a:rPr>
              <a:t> competing orders (FM/SC)</a:t>
            </a:r>
            <a:endParaRPr lang="fr-FR" sz="2400" b="0" strike="noStrike" spc="-1">
              <a:solidFill>
                <a:srgbClr val="00284B"/>
              </a:solidFill>
              <a:uFill>
                <a:solidFill>
                  <a:srgbClr val="FFFFFF"/>
                </a:solidFill>
              </a:uFill>
              <a:latin typeface="Verdana"/>
            </a:endParaRPr>
          </a:p>
          <a:p>
            <a:endParaRPr lang="fr-FR" sz="3200" b="0" strike="noStrike" spc="-1">
              <a:solidFill>
                <a:srgbClr val="00284B"/>
              </a:solidFill>
              <a:uFill>
                <a:solidFill>
                  <a:srgbClr val="FFFFFF"/>
                </a:solidFill>
              </a:uFill>
              <a:latin typeface="Verdana"/>
            </a:endParaRPr>
          </a:p>
          <a:p>
            <a:pPr marL="741960" lvl="1" indent="-342720">
              <a:lnSpc>
                <a:spcPct val="100000"/>
              </a:lnSpc>
              <a:buClr>
                <a:srgbClr val="3366FF"/>
              </a:buClr>
              <a:buFont typeface="Arial"/>
              <a:buChar char="•"/>
            </a:pPr>
            <a:r>
              <a:rPr lang="fr-FR" sz="1800" b="0" strike="noStrike" spc="-1">
                <a:solidFill>
                  <a:srgbClr val="00284B"/>
                </a:solidFill>
                <a:uFill>
                  <a:solidFill>
                    <a:srgbClr val="FFFFFF"/>
                  </a:solidFill>
                </a:uFill>
                <a:latin typeface="Verdana"/>
              </a:rPr>
              <a:t> non conventional superconductivity</a:t>
            </a:r>
            <a:endParaRPr lang="fr-FR" sz="2400" b="0" strike="noStrike" spc="-1">
              <a:solidFill>
                <a:srgbClr val="00284B"/>
              </a:solidFill>
              <a:uFill>
                <a:solidFill>
                  <a:srgbClr val="FFFFFF"/>
                </a:solidFill>
              </a:uFill>
              <a:latin typeface="Verdana"/>
            </a:endParaRPr>
          </a:p>
          <a:p>
            <a:endParaRPr lang="fr-FR" sz="3200" b="0" strike="noStrike" spc="-1">
              <a:solidFill>
                <a:srgbClr val="00284B"/>
              </a:solidFill>
              <a:uFill>
                <a:solidFill>
                  <a:srgbClr val="FFFFFF"/>
                </a:solidFill>
              </a:uFill>
              <a:latin typeface="Verdana"/>
            </a:endParaRPr>
          </a:p>
          <a:p>
            <a:pPr marL="741960" lvl="1" indent="-342720">
              <a:lnSpc>
                <a:spcPct val="100000"/>
              </a:lnSpc>
              <a:buClr>
                <a:srgbClr val="3366FF"/>
              </a:buClr>
              <a:buFont typeface="Arial"/>
              <a:buChar char="•"/>
            </a:pPr>
            <a:r>
              <a:rPr lang="fr-FR" sz="1800" b="0" strike="noStrike" spc="-1">
                <a:solidFill>
                  <a:srgbClr val="00284B"/>
                </a:solidFill>
                <a:uFill>
                  <a:solidFill>
                    <a:srgbClr val="FFFFFF"/>
                  </a:solidFill>
                </a:uFill>
                <a:latin typeface="Verdana"/>
              </a:rPr>
              <a:t>Magnetic nano-imaging </a:t>
            </a:r>
            <a:endParaRPr lang="fr-FR" sz="2400" b="0" strike="noStrike" spc="-1">
              <a:solidFill>
                <a:srgbClr val="00284B"/>
              </a:solidFill>
              <a:uFill>
                <a:solidFill>
                  <a:srgbClr val="FFFFFF"/>
                </a:solidFill>
              </a:uFill>
              <a:latin typeface="Verdana"/>
            </a:endParaRPr>
          </a:p>
          <a:p>
            <a:pPr>
              <a:lnSpc>
                <a:spcPct val="100000"/>
              </a:lnSpc>
            </a:pPr>
            <a:endParaRPr lang="fr-FR" sz="3200" b="0" strike="noStrike" spc="-1">
              <a:solidFill>
                <a:srgbClr val="00284B"/>
              </a:solidFill>
              <a:uFill>
                <a:solidFill>
                  <a:srgbClr val="FFFFFF"/>
                </a:solidFill>
              </a:uFill>
              <a:latin typeface="Verdana"/>
            </a:endParaRPr>
          </a:p>
          <a:p>
            <a:pPr>
              <a:lnSpc>
                <a:spcPct val="100000"/>
              </a:lnSpc>
            </a:pPr>
            <a:endParaRPr lang="fr-FR" sz="3200" b="0" strike="noStrike" spc="-1">
              <a:solidFill>
                <a:srgbClr val="00284B"/>
              </a:solidFill>
              <a:uFill>
                <a:solidFill>
                  <a:srgbClr val="FFFFFF"/>
                </a:solidFill>
              </a:uFill>
              <a:latin typeface="Verdana"/>
            </a:endParaRPr>
          </a:p>
        </p:txBody>
      </p:sp>
      <p:pic>
        <p:nvPicPr>
          <p:cNvPr id="576" name="Image 12"/>
          <p:cNvPicPr/>
          <p:nvPr/>
        </p:nvPicPr>
        <p:blipFill>
          <a:blip r:embed="rId2"/>
          <a:stretch/>
        </p:blipFill>
        <p:spPr>
          <a:xfrm>
            <a:off x="395640" y="1989000"/>
            <a:ext cx="1325160" cy="1079640"/>
          </a:xfrm>
          <a:prstGeom prst="rect">
            <a:avLst/>
          </a:prstGeom>
          <a:ln>
            <a:noFill/>
          </a:ln>
        </p:spPr>
      </p:pic>
      <p:pic>
        <p:nvPicPr>
          <p:cNvPr id="577" name="Picture 12"/>
          <p:cNvPicPr/>
          <p:nvPr/>
        </p:nvPicPr>
        <p:blipFill>
          <a:blip r:embed="rId3"/>
          <a:srcRect l="10566" t="5804" r="23591" b="8571"/>
          <a:stretch/>
        </p:blipFill>
        <p:spPr>
          <a:xfrm>
            <a:off x="6588360" y="2709000"/>
            <a:ext cx="1503000" cy="1483920"/>
          </a:xfrm>
          <a:prstGeom prst="rect">
            <a:avLst/>
          </a:prstGeom>
          <a:ln>
            <a:noFill/>
          </a:ln>
        </p:spPr>
      </p:pic>
      <p:pic>
        <p:nvPicPr>
          <p:cNvPr id="578" name="Picture 10"/>
          <p:cNvPicPr/>
          <p:nvPr/>
        </p:nvPicPr>
        <p:blipFill>
          <a:blip r:embed="rId4"/>
          <a:srcRect t="51034"/>
          <a:stretch/>
        </p:blipFill>
        <p:spPr>
          <a:xfrm>
            <a:off x="5364000" y="4509000"/>
            <a:ext cx="2984040" cy="1616400"/>
          </a:xfrm>
          <a:prstGeom prst="rect">
            <a:avLst/>
          </a:prstGeom>
          <a:ln>
            <a:noFill/>
          </a:ln>
        </p:spPr>
      </p:pic>
      <p:sp>
        <p:nvSpPr>
          <p:cNvPr id="579" name="CustomShape 3"/>
          <p:cNvSpPr/>
          <p:nvPr/>
        </p:nvSpPr>
        <p:spPr>
          <a:xfrm>
            <a:off x="8686080" y="4619520"/>
            <a:ext cx="12240" cy="1395360"/>
          </a:xfrm>
          <a:custGeom>
            <a:avLst/>
            <a:gdLst/>
            <a:ahLst/>
            <a:cxnLst/>
            <a:rect l="l" t="t" r="r" b="b"/>
            <a:pathLst>
              <a:path w="21600" h="21600">
                <a:moveTo>
                  <a:pt x="0" y="0"/>
                </a:moveTo>
                <a:lnTo>
                  <a:pt x="21600" y="21600"/>
                </a:lnTo>
              </a:path>
            </a:pathLst>
          </a:custGeom>
          <a:noFill/>
          <a:ln>
            <a:round/>
            <a:headEnd type="arrow" w="med" len="med"/>
            <a:tailEnd type="arrow" w="med" len="med"/>
          </a:ln>
          <a:effectLst>
            <a:outerShdw blurRad="38100" dist="30000" dir="5400000" rotWithShape="0">
              <a:srgbClr val="000000">
                <a:alpha val="45000"/>
              </a:srgbClr>
            </a:outerShdw>
          </a:effectLst>
        </p:spPr>
        <p:style>
          <a:lnRef idx="2">
            <a:schemeClr val="accent1"/>
          </a:lnRef>
          <a:fillRef idx="0">
            <a:schemeClr val="accent1"/>
          </a:fillRef>
          <a:effectRef idx="1">
            <a:schemeClr val="accent1"/>
          </a:effectRef>
          <a:fontRef idx="minor"/>
        </p:style>
      </p:sp>
      <p:sp>
        <p:nvSpPr>
          <p:cNvPr id="580" name="CustomShape 4"/>
          <p:cNvSpPr/>
          <p:nvPr/>
        </p:nvSpPr>
        <p:spPr>
          <a:xfrm rot="5400000">
            <a:off x="7970760" y="5009040"/>
            <a:ext cx="902520"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fr-FR" sz="1800" b="0" strike="noStrike" spc="-1">
                <a:solidFill>
                  <a:srgbClr val="00284B"/>
                </a:solidFill>
                <a:uFill>
                  <a:solidFill>
                    <a:srgbClr val="FFFFFF"/>
                  </a:solidFill>
                </a:uFill>
                <a:latin typeface="Verdana"/>
              </a:rPr>
              <a:t>20 </a:t>
            </a:r>
            <a:r>
              <a:rPr lang="fr-FR" sz="1800" b="0" strike="noStrike" spc="-1">
                <a:solidFill>
                  <a:srgbClr val="00284B"/>
                </a:solidFill>
                <a:uFill>
                  <a:solidFill>
                    <a:srgbClr val="FFFFFF"/>
                  </a:solidFill>
                </a:uFill>
                <a:latin typeface="Symbol"/>
              </a:rPr>
              <a:t>m</a:t>
            </a:r>
            <a:r>
              <a:rPr lang="fr-FR" sz="1800" b="0" strike="noStrike" spc="-1">
                <a:solidFill>
                  <a:srgbClr val="00284B"/>
                </a:solidFill>
                <a:uFill>
                  <a:solidFill>
                    <a:srgbClr val="FFFFFF"/>
                  </a:solidFill>
                </a:uFill>
                <a:latin typeface="Verdana"/>
              </a:rPr>
              <a:t>m</a:t>
            </a:r>
            <a:endParaRPr lang="fr-FR" sz="1800" b="0" strike="noStrike" spc="-1">
              <a:solidFill>
                <a:srgbClr val="000000"/>
              </a:solidFill>
              <a:uFill>
                <a:solidFill>
                  <a:srgbClr val="FFFFFF"/>
                </a:solidFill>
              </a:uFill>
              <a:latin typeface="Arial"/>
            </a:endParaRPr>
          </a:p>
        </p:txBody>
      </p:sp>
    </p:spTree>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 name="CustomShape 1"/>
          <p:cNvSpPr/>
          <p:nvPr/>
        </p:nvSpPr>
        <p:spPr>
          <a:xfrm>
            <a:off x="0" y="260640"/>
            <a:ext cx="9143640" cy="575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2000" b="0" strike="noStrike" spc="-1">
                <a:solidFill>
                  <a:srgbClr val="122A47"/>
                </a:solidFill>
                <a:uFill>
                  <a:solidFill>
                    <a:srgbClr val="FFFFFF"/>
                  </a:solidFill>
                </a:uFill>
                <a:latin typeface="Verdana"/>
              </a:rPr>
              <a:t>Main research topics</a:t>
            </a:r>
            <a:endParaRPr lang="fr-FR" sz="1800" b="0" strike="noStrike" spc="-1">
              <a:solidFill>
                <a:srgbClr val="000000"/>
              </a:solidFill>
              <a:uFill>
                <a:solidFill>
                  <a:srgbClr val="FFFFFF"/>
                </a:solidFill>
              </a:uFill>
              <a:latin typeface="Arial"/>
            </a:endParaRPr>
          </a:p>
        </p:txBody>
      </p:sp>
      <p:sp>
        <p:nvSpPr>
          <p:cNvPr id="582" name="TextShape 2"/>
          <p:cNvSpPr txBox="1"/>
          <p:nvPr/>
        </p:nvSpPr>
        <p:spPr>
          <a:xfrm>
            <a:off x="1475640" y="1052640"/>
            <a:ext cx="7668000" cy="5544360"/>
          </a:xfrm>
          <a:prstGeom prst="rect">
            <a:avLst/>
          </a:prstGeom>
          <a:solidFill>
            <a:srgbClr val="FFFFFF"/>
          </a:solidFill>
          <a:ln w="19080">
            <a:solidFill>
              <a:srgbClr val="FFFFFF"/>
            </a:solidFill>
            <a:round/>
          </a:ln>
        </p:spPr>
        <p:txBody>
          <a:bodyPr lIns="79920" tIns="39960" rIns="79920" bIns="39960"/>
          <a:lstStyle/>
          <a:p>
            <a:pPr>
              <a:lnSpc>
                <a:spcPct val="100000"/>
              </a:lnSpc>
            </a:pPr>
            <a:r>
              <a:rPr lang="fr-FR" sz="1800" b="1" strike="noStrike" spc="-1">
                <a:solidFill>
                  <a:srgbClr val="00284B"/>
                </a:solidFill>
                <a:uFill>
                  <a:solidFill>
                    <a:srgbClr val="FFFFFF"/>
                  </a:solidFill>
                </a:uFill>
                <a:latin typeface="Verdana"/>
              </a:rPr>
              <a:t>Materials : chemical synthesis, structure and functions</a:t>
            </a:r>
            <a:endParaRPr lang="fr-FR" sz="3200" b="0" strike="noStrike" spc="-1">
              <a:solidFill>
                <a:srgbClr val="00284B"/>
              </a:solidFill>
              <a:uFill>
                <a:solidFill>
                  <a:srgbClr val="FFFFFF"/>
                </a:solidFill>
              </a:uFill>
              <a:latin typeface="Verdana"/>
            </a:endParaRPr>
          </a:p>
          <a:p>
            <a:pPr>
              <a:lnSpc>
                <a:spcPct val="100000"/>
              </a:lnSpc>
            </a:pPr>
            <a:endParaRPr lang="fr-FR" sz="3200" b="0" strike="noStrike" spc="-1">
              <a:solidFill>
                <a:srgbClr val="00284B"/>
              </a:solidFill>
              <a:uFill>
                <a:solidFill>
                  <a:srgbClr val="FFFFFF"/>
                </a:solidFill>
              </a:uFill>
              <a:latin typeface="Verdana"/>
            </a:endParaRPr>
          </a:p>
          <a:p>
            <a:pPr marL="741960" lvl="1" indent="-342720">
              <a:lnSpc>
                <a:spcPct val="100000"/>
              </a:lnSpc>
              <a:buClr>
                <a:srgbClr val="3366FF"/>
              </a:buClr>
              <a:buFont typeface="Arial"/>
              <a:buChar char="•"/>
            </a:pPr>
            <a:r>
              <a:rPr lang="fr-FR" sz="1800" b="0" strike="noStrike" spc="-1">
                <a:solidFill>
                  <a:srgbClr val="00284B"/>
                </a:solidFill>
                <a:uFill>
                  <a:solidFill>
                    <a:srgbClr val="FFFFFF"/>
                  </a:solidFill>
                </a:uFill>
                <a:latin typeface="Verdana"/>
              </a:rPr>
              <a:t>growth and/or patterning
of new compounds</a:t>
            </a:r>
            <a:endParaRPr lang="fr-FR" sz="2400" b="0" strike="noStrike" spc="-1">
              <a:solidFill>
                <a:srgbClr val="00284B"/>
              </a:solidFill>
              <a:uFill>
                <a:solidFill>
                  <a:srgbClr val="FFFFFF"/>
                </a:solidFill>
              </a:uFill>
              <a:latin typeface="Verdana"/>
            </a:endParaRPr>
          </a:p>
          <a:p>
            <a:pPr marL="741960" lvl="1" indent="-342720">
              <a:lnSpc>
                <a:spcPct val="100000"/>
              </a:lnSpc>
              <a:buClr>
                <a:srgbClr val="3366FF"/>
              </a:buClr>
              <a:buFont typeface="Arial"/>
              <a:buChar char="•"/>
            </a:pPr>
            <a:r>
              <a:rPr lang="fr-FR" sz="1800" b="0" strike="noStrike" spc="-1">
                <a:solidFill>
                  <a:srgbClr val="00284B"/>
                </a:solidFill>
                <a:uFill>
                  <a:solidFill>
                    <a:srgbClr val="FFFFFF"/>
                  </a:solidFill>
                </a:uFill>
                <a:latin typeface="Verdana"/>
              </a:rPr>
              <a:t>structure </a:t>
            </a:r>
            <a:endParaRPr lang="fr-FR" sz="2400" b="0" strike="noStrike" spc="-1">
              <a:solidFill>
                <a:srgbClr val="00284B"/>
              </a:solidFill>
              <a:uFill>
                <a:solidFill>
                  <a:srgbClr val="FFFFFF"/>
                </a:solidFill>
              </a:uFill>
              <a:latin typeface="Verdana"/>
            </a:endParaRPr>
          </a:p>
          <a:p>
            <a:r>
              <a:rPr lang="fr-FR" sz="1600" b="0" strike="noStrike" spc="-1">
                <a:solidFill>
                  <a:srgbClr val="00284B"/>
                </a:solidFill>
                <a:uFill>
                  <a:solidFill>
                    <a:srgbClr val="FFFFFF"/>
                  </a:solidFill>
                </a:uFill>
                <a:latin typeface="Verdana"/>
              </a:rPr>
              <a:t>Advanced X ray related methods for ill-organized materials: diffraction-tomography, pdf (pair distribution function)</a:t>
            </a:r>
            <a:endParaRPr lang="fr-FR" sz="3200" b="0" strike="noStrike" spc="-1">
              <a:solidFill>
                <a:srgbClr val="00284B"/>
              </a:solidFill>
              <a:uFill>
                <a:solidFill>
                  <a:srgbClr val="FFFFFF"/>
                </a:solidFill>
              </a:uFill>
              <a:latin typeface="Verdana"/>
            </a:endParaRPr>
          </a:p>
          <a:p>
            <a:pPr marL="741960" lvl="1" indent="-342720">
              <a:lnSpc>
                <a:spcPct val="100000"/>
              </a:lnSpc>
              <a:buClr>
                <a:srgbClr val="3366FF"/>
              </a:buClr>
              <a:buFont typeface="Arial"/>
              <a:buChar char="•"/>
            </a:pPr>
            <a:r>
              <a:rPr lang="fr-FR" sz="1800" b="0" strike="noStrike" spc="-1">
                <a:solidFill>
                  <a:srgbClr val="00284B"/>
                </a:solidFill>
                <a:uFill>
                  <a:solidFill>
                    <a:srgbClr val="FFFFFF"/>
                  </a:solidFill>
                </a:uFill>
                <a:latin typeface="Verdana"/>
              </a:rPr>
              <a:t>properties : basic and applied physics</a:t>
            </a:r>
            <a:endParaRPr lang="fr-FR" sz="2400" b="0" strike="noStrike" spc="-1">
              <a:solidFill>
                <a:srgbClr val="00284B"/>
              </a:solidFill>
              <a:uFill>
                <a:solidFill>
                  <a:srgbClr val="FFFFFF"/>
                </a:solidFill>
              </a:uFill>
              <a:latin typeface="Verdana"/>
            </a:endParaRPr>
          </a:p>
          <a:p>
            <a:r>
              <a:rPr lang="fr-FR" sz="1600" b="0" strike="noStrike" spc="-1">
                <a:solidFill>
                  <a:srgbClr val="00284B"/>
                </a:solidFill>
                <a:uFill>
                  <a:solidFill>
                    <a:srgbClr val="FFFFFF"/>
                  </a:solidFill>
                </a:uFill>
                <a:latin typeface="Verdana"/>
              </a:rPr>
              <a:t>	thermoelectricity, magnetism, 
	electrical energy, information…</a:t>
            </a:r>
            <a:endParaRPr lang="fr-FR" sz="3200" b="0" strike="noStrike" spc="-1">
              <a:solidFill>
                <a:srgbClr val="00284B"/>
              </a:solidFill>
              <a:uFill>
                <a:solidFill>
                  <a:srgbClr val="FFFFFF"/>
                </a:solidFill>
              </a:uFill>
              <a:latin typeface="Verdana"/>
            </a:endParaRPr>
          </a:p>
          <a:p>
            <a:endParaRPr lang="fr-FR" sz="3200" b="0" strike="noStrike" spc="-1">
              <a:solidFill>
                <a:srgbClr val="00284B"/>
              </a:solidFill>
              <a:uFill>
                <a:solidFill>
                  <a:srgbClr val="FFFFFF"/>
                </a:solidFill>
              </a:uFill>
              <a:latin typeface="Verdana"/>
            </a:endParaRPr>
          </a:p>
          <a:p>
            <a:pPr>
              <a:lnSpc>
                <a:spcPct val="100000"/>
              </a:lnSpc>
            </a:pPr>
            <a:endParaRPr lang="fr-FR" sz="3200" b="0" strike="noStrike" spc="-1">
              <a:solidFill>
                <a:srgbClr val="00284B"/>
              </a:solidFill>
              <a:uFill>
                <a:solidFill>
                  <a:srgbClr val="FFFFFF"/>
                </a:solidFill>
              </a:uFill>
              <a:latin typeface="Verdana"/>
            </a:endParaRPr>
          </a:p>
          <a:p>
            <a:pPr>
              <a:lnSpc>
                <a:spcPct val="100000"/>
              </a:lnSpc>
            </a:pPr>
            <a:endParaRPr lang="fr-FR" sz="3200" b="0" strike="noStrike" spc="-1">
              <a:solidFill>
                <a:srgbClr val="00284B"/>
              </a:solidFill>
              <a:uFill>
                <a:solidFill>
                  <a:srgbClr val="FFFFFF"/>
                </a:solidFill>
              </a:uFill>
              <a:latin typeface="Verdana"/>
            </a:endParaRPr>
          </a:p>
        </p:txBody>
      </p:sp>
      <p:pic>
        <p:nvPicPr>
          <p:cNvPr id="583" name="Image 10"/>
          <p:cNvPicPr/>
          <p:nvPr/>
        </p:nvPicPr>
        <p:blipFill>
          <a:blip r:embed="rId2"/>
          <a:stretch/>
        </p:blipFill>
        <p:spPr>
          <a:xfrm>
            <a:off x="221040" y="3861000"/>
            <a:ext cx="1325160" cy="1079640"/>
          </a:xfrm>
          <a:prstGeom prst="rect">
            <a:avLst/>
          </a:prstGeom>
          <a:ln>
            <a:noFill/>
          </a:ln>
        </p:spPr>
      </p:pic>
      <p:pic>
        <p:nvPicPr>
          <p:cNvPr id="584" name="Picture 7"/>
          <p:cNvPicPr/>
          <p:nvPr/>
        </p:nvPicPr>
        <p:blipFill>
          <a:blip r:embed="rId3"/>
          <a:stretch/>
        </p:blipFill>
        <p:spPr>
          <a:xfrm>
            <a:off x="47520" y="2081160"/>
            <a:ext cx="1615320" cy="1290600"/>
          </a:xfrm>
          <a:prstGeom prst="rect">
            <a:avLst/>
          </a:prstGeom>
          <a:ln>
            <a:noFill/>
          </a:ln>
        </p:spPr>
      </p:pic>
      <p:sp>
        <p:nvSpPr>
          <p:cNvPr id="585" name="CustomShape 3"/>
          <p:cNvSpPr/>
          <p:nvPr/>
        </p:nvSpPr>
        <p:spPr>
          <a:xfrm>
            <a:off x="-130320" y="3031560"/>
            <a:ext cx="1029600" cy="366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fr-FR" sz="1600" b="0" strike="noStrike" spc="-1">
                <a:solidFill>
                  <a:srgbClr val="00284B"/>
                </a:solidFill>
                <a:uFill>
                  <a:solidFill>
                    <a:srgbClr val="FFFFFF"/>
                  </a:solidFill>
                </a:uFill>
                <a:latin typeface="Verdana"/>
              </a:rPr>
              <a:t>SrFe</a:t>
            </a:r>
            <a:r>
              <a:rPr lang="fr-FR" sz="1600" b="0" strike="noStrike" spc="-1" baseline="-25000">
                <a:solidFill>
                  <a:srgbClr val="00284B"/>
                </a:solidFill>
                <a:uFill>
                  <a:solidFill>
                    <a:srgbClr val="FFFFFF"/>
                  </a:solidFill>
                </a:uFill>
                <a:latin typeface="Verdana"/>
              </a:rPr>
              <a:t>2</a:t>
            </a:r>
            <a:r>
              <a:rPr lang="fr-FR" sz="1600" b="0" strike="noStrike" spc="-1">
                <a:solidFill>
                  <a:srgbClr val="00284B"/>
                </a:solidFill>
                <a:uFill>
                  <a:solidFill>
                    <a:srgbClr val="FFFFFF"/>
                  </a:solidFill>
                </a:uFill>
                <a:latin typeface="Verdana"/>
              </a:rPr>
              <a:t>As</a:t>
            </a:r>
            <a:r>
              <a:rPr lang="fr-FR" sz="1600" b="0" strike="noStrike" spc="-1" baseline="-25000">
                <a:solidFill>
                  <a:srgbClr val="00284B"/>
                </a:solidFill>
                <a:uFill>
                  <a:solidFill>
                    <a:srgbClr val="FFFFFF"/>
                  </a:solidFill>
                </a:uFill>
                <a:latin typeface="Verdana"/>
              </a:rPr>
              <a:t>2</a:t>
            </a:r>
            <a:endParaRPr lang="fr-FR" sz="1800" b="0" strike="noStrike" spc="-1">
              <a:solidFill>
                <a:srgbClr val="000000"/>
              </a:solidFill>
              <a:uFill>
                <a:solidFill>
                  <a:srgbClr val="FFFFFF"/>
                </a:solidFill>
              </a:uFill>
              <a:latin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6" name="CustomShape 1"/>
          <p:cNvSpPr/>
          <p:nvPr/>
        </p:nvSpPr>
        <p:spPr>
          <a:xfrm>
            <a:off x="0" y="260640"/>
            <a:ext cx="9143640" cy="575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2000" b="0" strike="noStrike" spc="-1">
                <a:solidFill>
                  <a:srgbClr val="122A47"/>
                </a:solidFill>
                <a:uFill>
                  <a:solidFill>
                    <a:srgbClr val="FFFFFF"/>
                  </a:solidFill>
                </a:uFill>
                <a:latin typeface="Verdana"/>
              </a:rPr>
              <a:t>Miscellanous…</a:t>
            </a:r>
            <a:endParaRPr lang="fr-FR" sz="1800" b="0" strike="noStrike" spc="-1">
              <a:solidFill>
                <a:srgbClr val="000000"/>
              </a:solidFill>
              <a:uFill>
                <a:solidFill>
                  <a:srgbClr val="FFFFFF"/>
                </a:solidFill>
              </a:uFill>
              <a:latin typeface="Arial"/>
            </a:endParaRPr>
          </a:p>
        </p:txBody>
      </p:sp>
      <p:sp>
        <p:nvSpPr>
          <p:cNvPr id="587" name="TextShape 2"/>
          <p:cNvSpPr txBox="1"/>
          <p:nvPr/>
        </p:nvSpPr>
        <p:spPr>
          <a:xfrm>
            <a:off x="457200" y="1052640"/>
            <a:ext cx="8229240" cy="5328360"/>
          </a:xfrm>
          <a:prstGeom prst="rect">
            <a:avLst/>
          </a:prstGeom>
          <a:solidFill>
            <a:srgbClr val="FFFFFF"/>
          </a:solidFill>
          <a:ln w="19080">
            <a:solidFill>
              <a:srgbClr val="FFFFFF"/>
            </a:solidFill>
            <a:round/>
          </a:ln>
        </p:spPr>
        <p:txBody>
          <a:bodyPr lIns="90000" tIns="45000" rIns="90000" bIns="45000"/>
          <a:lstStyle/>
          <a:p>
            <a:pPr marL="343080" indent="-342720">
              <a:lnSpc>
                <a:spcPct val="100000"/>
              </a:lnSpc>
            </a:pPr>
            <a:r>
              <a:rPr lang="fr-FR" sz="2000" b="1" strike="noStrike" spc="-1">
                <a:solidFill>
                  <a:srgbClr val="00284B"/>
                </a:solidFill>
                <a:uFill>
                  <a:solidFill>
                    <a:srgbClr val="FFFFFF"/>
                  </a:solidFill>
                </a:uFill>
                <a:latin typeface="Verdana"/>
              </a:rPr>
              <a:t>Nanomechanics </a:t>
            </a:r>
            <a:endParaRPr lang="fr-FR" sz="3200" b="0" strike="noStrike" spc="-1">
              <a:solidFill>
                <a:srgbClr val="00284B"/>
              </a:solidFill>
              <a:uFill>
                <a:solidFill>
                  <a:srgbClr val="FFFFFF"/>
                </a:solidFill>
              </a:uFill>
              <a:latin typeface="Verdana"/>
            </a:endParaRPr>
          </a:p>
          <a:p>
            <a:r>
              <a:rPr lang="fr-FR" sz="2000" b="0" strike="noStrike" spc="-1">
                <a:solidFill>
                  <a:srgbClr val="00284B"/>
                </a:solidFill>
                <a:uFill>
                  <a:solidFill>
                    <a:srgbClr val="FFFFFF"/>
                  </a:solidFill>
                </a:uFill>
                <a:latin typeface="Verdana"/>
              </a:rPr>
              <a:t>from NEMS to quantum cantilevers</a:t>
            </a:r>
            <a:endParaRPr lang="fr-FR" sz="3200" b="0" strike="noStrike" spc="-1">
              <a:solidFill>
                <a:srgbClr val="00284B"/>
              </a:solidFill>
              <a:uFill>
                <a:solidFill>
                  <a:srgbClr val="FFFFFF"/>
                </a:solidFill>
              </a:uFill>
              <a:latin typeface="Verdana"/>
            </a:endParaRPr>
          </a:p>
          <a:p>
            <a:endParaRPr lang="fr-FR" sz="3200" b="0" strike="noStrike" spc="-1">
              <a:solidFill>
                <a:srgbClr val="00284B"/>
              </a:solidFill>
              <a:uFill>
                <a:solidFill>
                  <a:srgbClr val="FFFFFF"/>
                </a:solidFill>
              </a:uFill>
              <a:latin typeface="Verdana"/>
            </a:endParaRPr>
          </a:p>
          <a:p>
            <a:endParaRPr lang="fr-FR" sz="3200" b="0" strike="noStrike" spc="-1">
              <a:solidFill>
                <a:srgbClr val="00284B"/>
              </a:solidFill>
              <a:uFill>
                <a:solidFill>
                  <a:srgbClr val="FFFFFF"/>
                </a:solidFill>
              </a:uFill>
              <a:latin typeface="Verdana"/>
            </a:endParaRPr>
          </a:p>
          <a:p>
            <a:pPr marL="343080" indent="-342720">
              <a:lnSpc>
                <a:spcPct val="100000"/>
              </a:lnSpc>
            </a:pPr>
            <a:endParaRPr lang="fr-FR" sz="3200" b="0" strike="noStrike" spc="-1">
              <a:solidFill>
                <a:srgbClr val="00284B"/>
              </a:solidFill>
              <a:uFill>
                <a:solidFill>
                  <a:srgbClr val="FFFFFF"/>
                </a:solidFill>
              </a:uFill>
              <a:latin typeface="Verdana"/>
            </a:endParaRPr>
          </a:p>
          <a:p>
            <a:pPr marL="343080" indent="-342720">
              <a:lnSpc>
                <a:spcPct val="100000"/>
              </a:lnSpc>
            </a:pPr>
            <a:r>
              <a:rPr lang="fr-FR" sz="2000" b="1" strike="noStrike" spc="-1">
                <a:solidFill>
                  <a:srgbClr val="00284B"/>
                </a:solidFill>
                <a:uFill>
                  <a:solidFill>
                    <a:srgbClr val="FFFFFF"/>
                  </a:solidFill>
                </a:uFill>
                <a:latin typeface="Verdana"/>
              </a:rPr>
              <a:t>Fluid mechanics</a:t>
            </a:r>
            <a:endParaRPr lang="fr-FR" sz="3200" b="0" strike="noStrike" spc="-1">
              <a:solidFill>
                <a:srgbClr val="00284B"/>
              </a:solidFill>
              <a:uFill>
                <a:solidFill>
                  <a:srgbClr val="FFFFFF"/>
                </a:solidFill>
              </a:uFill>
              <a:latin typeface="Verdana"/>
            </a:endParaRPr>
          </a:p>
          <a:p>
            <a:r>
              <a:rPr lang="fr-FR" sz="2000" b="0" strike="noStrike" spc="-1">
                <a:solidFill>
                  <a:srgbClr val="00284B"/>
                </a:solidFill>
                <a:uFill>
                  <a:solidFill>
                    <a:srgbClr val="FFFFFF"/>
                  </a:solidFill>
                </a:uFill>
                <a:latin typeface="Verdana"/>
              </a:rPr>
              <a:t> cryogenic turbulence</a:t>
            </a:r>
            <a:endParaRPr lang="fr-FR" sz="3200" b="0" strike="noStrike" spc="-1">
              <a:solidFill>
                <a:srgbClr val="00284B"/>
              </a:solidFill>
              <a:uFill>
                <a:solidFill>
                  <a:srgbClr val="FFFFFF"/>
                </a:solidFill>
              </a:uFill>
              <a:latin typeface="Verdana"/>
            </a:endParaRPr>
          </a:p>
          <a:p>
            <a:endParaRPr lang="fr-FR" sz="3200" b="0" strike="noStrike" spc="-1">
              <a:solidFill>
                <a:srgbClr val="00284B"/>
              </a:solidFill>
              <a:uFill>
                <a:solidFill>
                  <a:srgbClr val="FFFFFF"/>
                </a:solidFill>
              </a:uFill>
              <a:latin typeface="Verdana"/>
            </a:endParaRPr>
          </a:p>
          <a:p>
            <a:endParaRPr lang="fr-FR" sz="3200" b="0" strike="noStrike" spc="-1">
              <a:solidFill>
                <a:srgbClr val="00284B"/>
              </a:solidFill>
              <a:uFill>
                <a:solidFill>
                  <a:srgbClr val="FFFFFF"/>
                </a:solidFill>
              </a:uFill>
              <a:latin typeface="Verdana"/>
            </a:endParaRPr>
          </a:p>
          <a:p>
            <a:pPr marL="343080" indent="-342720">
              <a:lnSpc>
                <a:spcPct val="100000"/>
              </a:lnSpc>
            </a:pPr>
            <a:endParaRPr lang="fr-FR" sz="3200" b="0" strike="noStrike" spc="-1">
              <a:solidFill>
                <a:srgbClr val="00284B"/>
              </a:solidFill>
              <a:uFill>
                <a:solidFill>
                  <a:srgbClr val="FFFFFF"/>
                </a:solidFill>
              </a:uFill>
              <a:latin typeface="Verdana"/>
            </a:endParaRPr>
          </a:p>
          <a:p>
            <a:pPr marL="343080" indent="-342720">
              <a:lnSpc>
                <a:spcPct val="100000"/>
              </a:lnSpc>
            </a:pPr>
            <a:r>
              <a:rPr lang="fr-FR" sz="2000" b="1" strike="noStrike" spc="-1">
                <a:solidFill>
                  <a:srgbClr val="00284B"/>
                </a:solidFill>
                <a:uFill>
                  <a:solidFill>
                    <a:srgbClr val="FFFFFF"/>
                  </a:solidFill>
                </a:uFill>
                <a:latin typeface="Verdana"/>
              </a:rPr>
              <a:t>Thermal transport</a:t>
            </a:r>
            <a:endParaRPr lang="fr-FR" sz="3200" b="0" strike="noStrike" spc="-1">
              <a:solidFill>
                <a:srgbClr val="00284B"/>
              </a:solidFill>
              <a:uFill>
                <a:solidFill>
                  <a:srgbClr val="FFFFFF"/>
                </a:solidFill>
              </a:uFill>
              <a:latin typeface="Verdana"/>
            </a:endParaRPr>
          </a:p>
          <a:p>
            <a:r>
              <a:rPr lang="fr-FR" sz="2000" b="0" strike="noStrike" spc="-1">
                <a:solidFill>
                  <a:srgbClr val="002060"/>
                </a:solidFill>
                <a:uFill>
                  <a:solidFill>
                    <a:srgbClr val="FFFFFF"/>
                  </a:solidFill>
                </a:uFill>
                <a:latin typeface="Verdana"/>
              </a:rPr>
              <a:t>Controlling thermal properties 
through nanostucturation  </a:t>
            </a:r>
            <a:endParaRPr lang="fr-FR" sz="3200" b="0" strike="noStrike" spc="-1">
              <a:solidFill>
                <a:srgbClr val="00284B"/>
              </a:solidFill>
              <a:uFill>
                <a:solidFill>
                  <a:srgbClr val="FFFFFF"/>
                </a:solidFill>
              </a:uFill>
              <a:latin typeface="Verdana"/>
            </a:endParaRPr>
          </a:p>
          <a:p>
            <a:pPr marL="343080" indent="-342720">
              <a:lnSpc>
                <a:spcPct val="100000"/>
              </a:lnSpc>
            </a:pPr>
            <a:endParaRPr lang="fr-FR" sz="3200" b="0" strike="noStrike" spc="-1">
              <a:solidFill>
                <a:srgbClr val="00284B"/>
              </a:solidFill>
              <a:uFill>
                <a:solidFill>
                  <a:srgbClr val="FFFFFF"/>
                </a:solidFill>
              </a:uFill>
              <a:latin typeface="Verdana"/>
            </a:endParaRPr>
          </a:p>
          <a:p>
            <a:pPr marL="343080" indent="-342720">
              <a:lnSpc>
                <a:spcPct val="100000"/>
              </a:lnSpc>
            </a:pPr>
            <a:endParaRPr lang="fr-FR" sz="3200" b="0" strike="noStrike" spc="-1">
              <a:solidFill>
                <a:srgbClr val="00284B"/>
              </a:solidFill>
              <a:uFill>
                <a:solidFill>
                  <a:srgbClr val="FFFFFF"/>
                </a:solidFill>
              </a:uFill>
              <a:latin typeface="Verdana"/>
            </a:endParaRPr>
          </a:p>
        </p:txBody>
      </p:sp>
      <p:pic>
        <p:nvPicPr>
          <p:cNvPr id="588" name="Picture 20"/>
          <p:cNvPicPr/>
          <p:nvPr/>
        </p:nvPicPr>
        <p:blipFill>
          <a:blip r:embed="rId2"/>
          <a:stretch/>
        </p:blipFill>
        <p:spPr>
          <a:xfrm>
            <a:off x="6516360" y="4797000"/>
            <a:ext cx="2160000" cy="1487520"/>
          </a:xfrm>
          <a:prstGeom prst="rect">
            <a:avLst/>
          </a:prstGeom>
          <a:ln>
            <a:noFill/>
          </a:ln>
        </p:spPr>
      </p:pic>
      <p:pic>
        <p:nvPicPr>
          <p:cNvPr id="589" name="Image 22"/>
          <p:cNvPicPr/>
          <p:nvPr/>
        </p:nvPicPr>
        <p:blipFill>
          <a:blip r:embed="rId3"/>
          <a:stretch/>
        </p:blipFill>
        <p:spPr>
          <a:xfrm>
            <a:off x="7164360" y="2565000"/>
            <a:ext cx="1522440" cy="2299680"/>
          </a:xfrm>
          <a:prstGeom prst="rect">
            <a:avLst/>
          </a:prstGeom>
          <a:ln>
            <a:noFill/>
          </a:ln>
        </p:spPr>
      </p:pic>
      <p:pic>
        <p:nvPicPr>
          <p:cNvPr id="590" name="Image 24"/>
          <p:cNvPicPr/>
          <p:nvPr/>
        </p:nvPicPr>
        <p:blipFill>
          <a:blip r:embed="rId4"/>
          <a:stretch/>
        </p:blipFill>
        <p:spPr>
          <a:xfrm>
            <a:off x="7092360" y="1196640"/>
            <a:ext cx="1619280" cy="1103040"/>
          </a:xfrm>
          <a:prstGeom prst="rect">
            <a:avLst/>
          </a:prstGeom>
          <a:ln>
            <a:noFill/>
          </a:ln>
        </p:spPr>
      </p:pic>
      <p:sp>
        <p:nvSpPr>
          <p:cNvPr id="591" name="CustomShape 3"/>
          <p:cNvSpPr/>
          <p:nvPr/>
        </p:nvSpPr>
        <p:spPr>
          <a:xfrm>
            <a:off x="7939800" y="1523880"/>
            <a:ext cx="360" cy="298800"/>
          </a:xfrm>
          <a:custGeom>
            <a:avLst/>
            <a:gdLst/>
            <a:ahLst/>
            <a:cxnLst/>
            <a:rect l="l" t="t" r="r" b="b"/>
            <a:pathLst>
              <a:path w="21600" h="21600">
                <a:moveTo>
                  <a:pt x="0" y="0"/>
                </a:moveTo>
                <a:lnTo>
                  <a:pt x="21600" y="21600"/>
                </a:lnTo>
              </a:path>
            </a:pathLst>
          </a:custGeom>
          <a:noFill/>
          <a:ln>
            <a:solidFill>
              <a:srgbClr val="FFFF00"/>
            </a:solidFill>
            <a:round/>
            <a:headEnd type="arrow" w="med" len="med"/>
            <a:tailEnd type="arrow" w="med" len="med"/>
          </a:ln>
          <a:effectLst>
            <a:outerShdw blurRad="38100" dist="30000" dir="5400000" rotWithShape="0">
              <a:srgbClr val="000000">
                <a:alpha val="45000"/>
              </a:srgbClr>
            </a:outerShdw>
          </a:effectLst>
        </p:spPr>
        <p:style>
          <a:lnRef idx="2">
            <a:schemeClr val="accent1"/>
          </a:lnRef>
          <a:fillRef idx="0">
            <a:schemeClr val="accent1"/>
          </a:fillRef>
          <a:effectRef idx="1">
            <a:schemeClr val="accent1"/>
          </a:effectRef>
          <a:fontRef idx="minor"/>
        </p:style>
      </p:sp>
      <p:sp>
        <p:nvSpPr>
          <p:cNvPr id="592" name="CustomShape 4"/>
          <p:cNvSpPr/>
          <p:nvPr/>
        </p:nvSpPr>
        <p:spPr>
          <a:xfrm>
            <a:off x="1078200" y="-431280"/>
            <a:ext cx="184320" cy="36900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 name="Image 11"/>
          <p:cNvPicPr/>
          <p:nvPr/>
        </p:nvPicPr>
        <p:blipFill>
          <a:blip r:embed="rId3"/>
          <a:stretch/>
        </p:blipFill>
        <p:spPr>
          <a:xfrm>
            <a:off x="3827160" y="2242440"/>
            <a:ext cx="1232280" cy="1698120"/>
          </a:xfrm>
          <a:prstGeom prst="rect">
            <a:avLst/>
          </a:prstGeom>
          <a:ln>
            <a:noFill/>
          </a:ln>
        </p:spPr>
      </p:pic>
      <p:sp>
        <p:nvSpPr>
          <p:cNvPr id="594" name="CustomShape 1"/>
          <p:cNvSpPr/>
          <p:nvPr/>
        </p:nvSpPr>
        <p:spPr>
          <a:xfrm>
            <a:off x="0" y="192240"/>
            <a:ext cx="9143640" cy="575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2000" b="0" strike="noStrike" spc="-1">
                <a:solidFill>
                  <a:srgbClr val="122A47"/>
                </a:solidFill>
                <a:uFill>
                  <a:solidFill>
                    <a:srgbClr val="FFFFFF"/>
                  </a:solidFill>
                </a:uFill>
                <a:latin typeface="Verdana"/>
              </a:rPr>
              <a:t>Instrumentation @ NEEL</a:t>
            </a:r>
            <a:endParaRPr lang="fr-FR" sz="1800" b="0" strike="noStrike" spc="-1">
              <a:solidFill>
                <a:srgbClr val="000000"/>
              </a:solidFill>
              <a:uFill>
                <a:solidFill>
                  <a:srgbClr val="FFFFFF"/>
                </a:solidFill>
              </a:uFill>
              <a:latin typeface="Arial"/>
            </a:endParaRPr>
          </a:p>
        </p:txBody>
      </p:sp>
      <p:sp>
        <p:nvSpPr>
          <p:cNvPr id="595" name="TextShape 2"/>
          <p:cNvSpPr txBox="1"/>
          <p:nvPr/>
        </p:nvSpPr>
        <p:spPr>
          <a:xfrm>
            <a:off x="1749240" y="1052640"/>
            <a:ext cx="7416360" cy="3168000"/>
          </a:xfrm>
          <a:prstGeom prst="rect">
            <a:avLst/>
          </a:prstGeom>
          <a:solidFill>
            <a:srgbClr val="FFFFFF"/>
          </a:solidFill>
          <a:ln w="19080">
            <a:solidFill>
              <a:srgbClr val="FFFFFF"/>
            </a:solidFill>
            <a:round/>
          </a:ln>
        </p:spPr>
        <p:txBody>
          <a:bodyPr lIns="79920" tIns="39960" rIns="79920" bIns="39960"/>
          <a:lstStyle/>
          <a:p>
            <a:pPr>
              <a:lnSpc>
                <a:spcPct val="100000"/>
              </a:lnSpc>
            </a:pPr>
            <a:r>
              <a:rPr lang="fr-FR" sz="1600" b="1" strike="noStrike" spc="-1">
                <a:solidFill>
                  <a:srgbClr val="00284B"/>
                </a:solidFill>
                <a:uFill>
                  <a:solidFill>
                    <a:srgbClr val="FFFFFF"/>
                  </a:solidFill>
                </a:uFill>
                <a:latin typeface="Verdana"/>
              </a:rPr>
              <a:t>Cryogenics, electronics, mechanical design &amp; realization,
UHV, optics, high pressure, nanofabrication, etc…</a:t>
            </a:r>
            <a:endParaRPr lang="fr-FR" sz="3200" b="0" strike="noStrike" spc="-1">
              <a:solidFill>
                <a:srgbClr val="00284B"/>
              </a:solidFill>
              <a:uFill>
                <a:solidFill>
                  <a:srgbClr val="FFFFFF"/>
                </a:solidFill>
              </a:uFill>
              <a:latin typeface="Verdana"/>
            </a:endParaRPr>
          </a:p>
          <a:p>
            <a:pPr>
              <a:lnSpc>
                <a:spcPct val="100000"/>
              </a:lnSpc>
            </a:pPr>
            <a:r>
              <a:rPr lang="fr-FR" sz="1600" b="0" strike="noStrike" spc="-1">
                <a:solidFill>
                  <a:srgbClr val="00284B"/>
                </a:solidFill>
                <a:uFill>
                  <a:solidFill>
                    <a:srgbClr val="FFFFFF"/>
                  </a:solidFill>
                </a:uFill>
                <a:latin typeface="Verdana"/>
              </a:rPr>
              <a:t>Instrumental Developments with:</a:t>
            </a:r>
            <a:endParaRPr lang="fr-FR" sz="3200" b="0" strike="noStrike" spc="-1">
              <a:solidFill>
                <a:srgbClr val="00284B"/>
              </a:solidFill>
              <a:uFill>
                <a:solidFill>
                  <a:srgbClr val="FFFFFF"/>
                </a:solidFill>
              </a:uFill>
              <a:latin typeface="Verdana"/>
            </a:endParaRPr>
          </a:p>
          <a:p>
            <a:pPr>
              <a:lnSpc>
                <a:spcPct val="200000"/>
              </a:lnSpc>
            </a:pPr>
            <a:endParaRPr lang="fr-FR" sz="3200" b="0" strike="noStrike" spc="-1">
              <a:solidFill>
                <a:srgbClr val="00284B"/>
              </a:solidFill>
              <a:uFill>
                <a:solidFill>
                  <a:srgbClr val="FFFFFF"/>
                </a:solidFill>
              </a:uFill>
              <a:latin typeface="Verdana"/>
            </a:endParaRPr>
          </a:p>
          <a:p>
            <a:pPr marL="343080" indent="-342720">
              <a:lnSpc>
                <a:spcPct val="200000"/>
              </a:lnSpc>
              <a:buClr>
                <a:srgbClr val="3366FF"/>
              </a:buClr>
              <a:buFont typeface="Arial"/>
              <a:buChar char="•"/>
            </a:pPr>
            <a:r>
              <a:rPr lang="fr-FR" sz="1600" b="0" strike="noStrike" spc="-1">
                <a:solidFill>
                  <a:srgbClr val="00284B"/>
                </a:solidFill>
                <a:uFill>
                  <a:solidFill>
                    <a:srgbClr val="FFFFFF"/>
                  </a:solidFill>
                </a:uFill>
                <a:latin typeface="Verdana"/>
              </a:rPr>
              <a:t>Internal impact </a:t>
            </a:r>
            <a:endParaRPr lang="fr-FR" sz="3200" b="0" strike="noStrike" spc="-1">
              <a:solidFill>
                <a:srgbClr val="00284B"/>
              </a:solidFill>
              <a:uFill>
                <a:solidFill>
                  <a:srgbClr val="FFFFFF"/>
                </a:solidFill>
              </a:uFill>
              <a:latin typeface="Verdana"/>
            </a:endParaRPr>
          </a:p>
          <a:p>
            <a:pPr marL="343080" indent="-342720">
              <a:lnSpc>
                <a:spcPct val="200000"/>
              </a:lnSpc>
              <a:buClr>
                <a:srgbClr val="3366FF"/>
              </a:buClr>
              <a:buFont typeface="Arial"/>
              <a:buChar char="•"/>
            </a:pPr>
            <a:r>
              <a:rPr lang="fr-FR" sz="1600" b="0" strike="noStrike" spc="-1">
                <a:solidFill>
                  <a:srgbClr val="00284B"/>
                </a:solidFill>
                <a:uFill>
                  <a:solidFill>
                    <a:srgbClr val="FFFFFF"/>
                  </a:solidFill>
                </a:uFill>
                <a:latin typeface="Verdana"/>
              </a:rPr>
              <a:t>External impact (astrophysics, VLF , geosciences, bio…)</a:t>
            </a:r>
            <a:endParaRPr lang="fr-FR" sz="3200" b="0" strike="noStrike" spc="-1">
              <a:solidFill>
                <a:srgbClr val="00284B"/>
              </a:solidFill>
              <a:uFill>
                <a:solidFill>
                  <a:srgbClr val="FFFFFF"/>
                </a:solidFill>
              </a:uFill>
              <a:latin typeface="Verdana"/>
            </a:endParaRPr>
          </a:p>
          <a:p>
            <a:endParaRPr lang="fr-FR" sz="3200" b="0" strike="noStrike" spc="-1">
              <a:solidFill>
                <a:srgbClr val="00284B"/>
              </a:solidFill>
              <a:uFill>
                <a:solidFill>
                  <a:srgbClr val="FFFFFF"/>
                </a:solidFill>
              </a:uFill>
              <a:latin typeface="Verdana"/>
            </a:endParaRPr>
          </a:p>
          <a:p>
            <a:pPr>
              <a:lnSpc>
                <a:spcPct val="100000"/>
              </a:lnSpc>
            </a:pPr>
            <a:endParaRPr lang="fr-FR" sz="3200" b="0" strike="noStrike" spc="-1">
              <a:solidFill>
                <a:srgbClr val="00284B"/>
              </a:solidFill>
              <a:uFill>
                <a:solidFill>
                  <a:srgbClr val="FFFFFF"/>
                </a:solidFill>
              </a:uFill>
              <a:latin typeface="Verdana"/>
            </a:endParaRPr>
          </a:p>
          <a:p>
            <a:pPr>
              <a:lnSpc>
                <a:spcPct val="100000"/>
              </a:lnSpc>
            </a:pPr>
            <a:endParaRPr lang="fr-FR" sz="3200" b="0" strike="noStrike" spc="-1">
              <a:solidFill>
                <a:srgbClr val="00284B"/>
              </a:solidFill>
              <a:uFill>
                <a:solidFill>
                  <a:srgbClr val="FFFFFF"/>
                </a:solidFill>
              </a:uFill>
              <a:latin typeface="Verdana"/>
            </a:endParaRPr>
          </a:p>
        </p:txBody>
      </p:sp>
      <p:pic>
        <p:nvPicPr>
          <p:cNvPr id="596" name="Image 12"/>
          <p:cNvPicPr/>
          <p:nvPr/>
        </p:nvPicPr>
        <p:blipFill>
          <a:blip r:embed="rId4"/>
          <a:stretch/>
        </p:blipFill>
        <p:spPr>
          <a:xfrm>
            <a:off x="77400" y="4365000"/>
            <a:ext cx="1397880" cy="1850040"/>
          </a:xfrm>
          <a:prstGeom prst="rect">
            <a:avLst/>
          </a:prstGeom>
          <a:ln>
            <a:noFill/>
          </a:ln>
        </p:spPr>
      </p:pic>
      <p:pic>
        <p:nvPicPr>
          <p:cNvPr id="597" name="Image 13"/>
          <p:cNvPicPr/>
          <p:nvPr/>
        </p:nvPicPr>
        <p:blipFill>
          <a:blip r:embed="rId5"/>
          <a:stretch/>
        </p:blipFill>
        <p:spPr>
          <a:xfrm>
            <a:off x="5364000" y="2349000"/>
            <a:ext cx="2060640" cy="1377360"/>
          </a:xfrm>
          <a:prstGeom prst="rect">
            <a:avLst/>
          </a:prstGeom>
          <a:ln>
            <a:noFill/>
          </a:ln>
        </p:spPr>
      </p:pic>
      <p:pic>
        <p:nvPicPr>
          <p:cNvPr id="598" name="Image 14"/>
          <p:cNvPicPr/>
          <p:nvPr/>
        </p:nvPicPr>
        <p:blipFill>
          <a:blip r:embed="rId6"/>
          <a:stretch/>
        </p:blipFill>
        <p:spPr>
          <a:xfrm>
            <a:off x="179640" y="1052640"/>
            <a:ext cx="1439640" cy="1159560"/>
          </a:xfrm>
          <a:prstGeom prst="rect">
            <a:avLst/>
          </a:prstGeom>
          <a:ln>
            <a:noFill/>
          </a:ln>
        </p:spPr>
      </p:pic>
      <p:pic>
        <p:nvPicPr>
          <p:cNvPr id="599" name="Image 17"/>
          <p:cNvPicPr/>
          <p:nvPr/>
        </p:nvPicPr>
        <p:blipFill>
          <a:blip r:embed="rId7"/>
          <a:stretch/>
        </p:blipFill>
        <p:spPr>
          <a:xfrm>
            <a:off x="8027640" y="2946600"/>
            <a:ext cx="859680" cy="1469880"/>
          </a:xfrm>
          <a:prstGeom prst="rect">
            <a:avLst/>
          </a:prstGeom>
          <a:ln>
            <a:noFill/>
          </a:ln>
        </p:spPr>
      </p:pic>
      <p:pic>
        <p:nvPicPr>
          <p:cNvPr id="600" name="Image 1"/>
          <p:cNvPicPr/>
          <p:nvPr/>
        </p:nvPicPr>
        <p:blipFill>
          <a:blip r:embed="rId8"/>
          <a:stretch/>
        </p:blipFill>
        <p:spPr>
          <a:xfrm>
            <a:off x="7130160" y="1680840"/>
            <a:ext cx="1377360" cy="1213920"/>
          </a:xfrm>
          <a:prstGeom prst="rect">
            <a:avLst/>
          </a:prstGeom>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CustomShape 1"/>
          <p:cNvSpPr/>
          <p:nvPr/>
        </p:nvSpPr>
        <p:spPr>
          <a:xfrm>
            <a:off x="1367640" y="96480"/>
            <a:ext cx="6840360" cy="70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2000" b="0" strike="noStrike" spc="-1">
                <a:solidFill>
                  <a:srgbClr val="00284B"/>
                </a:solidFill>
                <a:uFill>
                  <a:solidFill>
                    <a:srgbClr val="FFFFFF"/>
                  </a:solidFill>
                </a:uFill>
                <a:latin typeface="Verdana"/>
              </a:rPr>
              <a:t>Cryogénie + instrumentation + nanofabrication :</a:t>
            </a:r>
            <a:endParaRPr lang="fr-FR" sz="1800" b="0" strike="noStrike" spc="-1">
              <a:solidFill>
                <a:srgbClr val="000000"/>
              </a:solidFill>
              <a:uFill>
                <a:solidFill>
                  <a:srgbClr val="FFFFFF"/>
                </a:solidFill>
              </a:uFill>
              <a:latin typeface="Arial"/>
            </a:endParaRPr>
          </a:p>
          <a:p>
            <a:pPr algn="ctr">
              <a:lnSpc>
                <a:spcPct val="100000"/>
              </a:lnSpc>
            </a:pPr>
            <a:r>
              <a:rPr lang="fr-FR" sz="2000" b="0" strike="noStrike" spc="-1">
                <a:solidFill>
                  <a:srgbClr val="00284B"/>
                </a:solidFill>
                <a:uFill>
                  <a:solidFill>
                    <a:srgbClr val="FFFFFF"/>
                  </a:solidFill>
                </a:uFill>
                <a:latin typeface="Verdana"/>
              </a:rPr>
              <a:t>microscopies à sonde locale</a:t>
            </a:r>
            <a:endParaRPr lang="fr-FR" sz="1800" b="0" strike="noStrike" spc="-1">
              <a:solidFill>
                <a:srgbClr val="000000"/>
              </a:solidFill>
              <a:uFill>
                <a:solidFill>
                  <a:srgbClr val="FFFFFF"/>
                </a:solidFill>
              </a:uFill>
              <a:latin typeface="Arial"/>
            </a:endParaRPr>
          </a:p>
        </p:txBody>
      </p:sp>
      <p:sp>
        <p:nvSpPr>
          <p:cNvPr id="602" name="CustomShape 2"/>
          <p:cNvSpPr/>
          <p:nvPr/>
        </p:nvSpPr>
        <p:spPr>
          <a:xfrm>
            <a:off x="251640" y="6464520"/>
            <a:ext cx="3888000" cy="242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000" b="0" i="1" strike="noStrike" spc="-1">
                <a:solidFill>
                  <a:srgbClr val="00284B"/>
                </a:solidFill>
                <a:uFill>
                  <a:solidFill>
                    <a:srgbClr val="FFFFFF"/>
                  </a:solidFill>
                </a:uFill>
                <a:latin typeface="Verdana"/>
              </a:rPr>
              <a:t>Serge Huant, Directeur-Adjoint</a:t>
            </a:r>
            <a:endParaRPr lang="fr-FR" sz="1800" b="0" strike="noStrike" spc="-1">
              <a:solidFill>
                <a:srgbClr val="000000"/>
              </a:solidFill>
              <a:uFill>
                <a:solidFill>
                  <a:srgbClr val="FFFFFF"/>
                </a:solidFill>
              </a:uFill>
              <a:latin typeface="Arial"/>
            </a:endParaRPr>
          </a:p>
        </p:txBody>
      </p:sp>
      <p:sp>
        <p:nvSpPr>
          <p:cNvPr id="603" name="CustomShape 3"/>
          <p:cNvSpPr/>
          <p:nvPr/>
        </p:nvSpPr>
        <p:spPr>
          <a:xfrm>
            <a:off x="4114800" y="2974320"/>
            <a:ext cx="360" cy="276480"/>
          </a:xfrm>
          <a:prstGeom prst="rect">
            <a:avLst/>
          </a:prstGeom>
          <a:noFill/>
          <a:ln>
            <a:noFill/>
          </a:ln>
        </p:spPr>
        <p:style>
          <a:lnRef idx="0">
            <a:scrgbClr r="0" g="0" b="0"/>
          </a:lnRef>
          <a:fillRef idx="0">
            <a:scrgbClr r="0" g="0" b="0"/>
          </a:fillRef>
          <a:effectRef idx="0">
            <a:scrgbClr r="0" g="0" b="0"/>
          </a:effectRef>
          <a:fontRef idx="minor"/>
        </p:style>
      </p:sp>
      <p:sp>
        <p:nvSpPr>
          <p:cNvPr id="604" name="Line 4"/>
          <p:cNvSpPr/>
          <p:nvPr/>
        </p:nvSpPr>
        <p:spPr>
          <a:xfrm>
            <a:off x="2195640" y="980640"/>
            <a:ext cx="360" cy="5184360"/>
          </a:xfrm>
          <a:prstGeom prst="line">
            <a:avLst/>
          </a:prstGeom>
          <a:ln>
            <a:round/>
          </a:ln>
        </p:spPr>
        <p:style>
          <a:lnRef idx="1">
            <a:schemeClr val="accent1"/>
          </a:lnRef>
          <a:fillRef idx="0">
            <a:schemeClr val="accent1"/>
          </a:fillRef>
          <a:effectRef idx="0">
            <a:schemeClr val="accent1"/>
          </a:effectRef>
          <a:fontRef idx="minor"/>
        </p:style>
      </p:sp>
      <p:sp>
        <p:nvSpPr>
          <p:cNvPr id="605" name="Line 5"/>
          <p:cNvSpPr/>
          <p:nvPr/>
        </p:nvSpPr>
        <p:spPr>
          <a:xfrm>
            <a:off x="4716000" y="979200"/>
            <a:ext cx="360" cy="5184360"/>
          </a:xfrm>
          <a:prstGeom prst="line">
            <a:avLst/>
          </a:prstGeom>
          <a:ln>
            <a:round/>
          </a:ln>
        </p:spPr>
        <p:style>
          <a:lnRef idx="1">
            <a:schemeClr val="accent1"/>
          </a:lnRef>
          <a:fillRef idx="0">
            <a:schemeClr val="accent1"/>
          </a:fillRef>
          <a:effectRef idx="0">
            <a:schemeClr val="accent1"/>
          </a:effectRef>
          <a:fontRef idx="minor"/>
        </p:style>
      </p:sp>
      <p:sp>
        <p:nvSpPr>
          <p:cNvPr id="606" name="CustomShape 6"/>
          <p:cNvSpPr/>
          <p:nvPr/>
        </p:nvSpPr>
        <p:spPr>
          <a:xfrm>
            <a:off x="251640" y="980640"/>
            <a:ext cx="66733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800" b="0" strike="noStrike" spc="-1">
                <a:solidFill>
                  <a:srgbClr val="00284B"/>
                </a:solidFill>
                <a:uFill>
                  <a:solidFill>
                    <a:srgbClr val="FFFFFF"/>
                  </a:solidFill>
                </a:uFill>
                <a:latin typeface="Arial"/>
                <a:ea typeface="Arial"/>
              </a:rPr>
              <a:t>         STM		NSOM		          SGM</a:t>
            </a:r>
            <a:endParaRPr lang="fr-FR" sz="1800" b="0" strike="noStrike" spc="-1">
              <a:solidFill>
                <a:srgbClr val="000000"/>
              </a:solidFill>
              <a:uFill>
                <a:solidFill>
                  <a:srgbClr val="FFFFFF"/>
                </a:solidFill>
              </a:uFill>
              <a:latin typeface="Arial"/>
            </a:endParaRPr>
          </a:p>
        </p:txBody>
      </p:sp>
      <p:sp>
        <p:nvSpPr>
          <p:cNvPr id="607" name="CustomShape 7"/>
          <p:cNvSpPr/>
          <p:nvPr/>
        </p:nvSpPr>
        <p:spPr>
          <a:xfrm>
            <a:off x="2479680" y="5898600"/>
            <a:ext cx="6484320" cy="33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600" b="0" i="1" strike="noStrike" spc="-1">
                <a:solidFill>
                  <a:srgbClr val="0070C0"/>
                </a:solidFill>
                <a:uFill>
                  <a:solidFill>
                    <a:srgbClr val="FFFFFF"/>
                  </a:solidFill>
                </a:uFill>
                <a:latin typeface="Arial"/>
                <a:ea typeface="Arial"/>
              </a:rPr>
              <a:t> A. Drezet &amp; S. Huant       H. Sellier &amp; S. Huant	   K. Hasselbach</a:t>
            </a:r>
            <a:endParaRPr lang="fr-FR" sz="1800" b="0" strike="noStrike" spc="-1">
              <a:solidFill>
                <a:srgbClr val="000000"/>
              </a:solidFill>
              <a:uFill>
                <a:solidFill>
                  <a:srgbClr val="FFFFFF"/>
                </a:solidFill>
              </a:uFill>
              <a:latin typeface="Arial"/>
            </a:endParaRPr>
          </a:p>
        </p:txBody>
      </p:sp>
      <p:sp>
        <p:nvSpPr>
          <p:cNvPr id="608" name="CustomShape 8"/>
          <p:cNvSpPr/>
          <p:nvPr/>
        </p:nvSpPr>
        <p:spPr>
          <a:xfrm>
            <a:off x="251640" y="4875120"/>
            <a:ext cx="1728000" cy="369000"/>
          </a:xfrm>
          <a:prstGeom prst="rect">
            <a:avLst/>
          </a:prstGeom>
          <a:noFill/>
          <a:ln>
            <a:noFill/>
          </a:ln>
        </p:spPr>
        <p:style>
          <a:lnRef idx="0">
            <a:scrgbClr r="0" g="0" b="0"/>
          </a:lnRef>
          <a:fillRef idx="0">
            <a:scrgbClr r="0" g="0" b="0"/>
          </a:fillRef>
          <a:effectRef idx="0">
            <a:scrgbClr r="0" g="0" b="0"/>
          </a:effectRef>
          <a:fontRef idx="minor"/>
        </p:style>
      </p:sp>
      <p:pic>
        <p:nvPicPr>
          <p:cNvPr id="609" name="Picture 2"/>
          <p:cNvPicPr/>
          <p:nvPr/>
        </p:nvPicPr>
        <p:blipFill>
          <a:blip r:embed="rId2"/>
          <a:stretch/>
        </p:blipFill>
        <p:spPr>
          <a:xfrm rot="242400">
            <a:off x="5024520" y="1987560"/>
            <a:ext cx="1948320" cy="2147040"/>
          </a:xfrm>
          <a:prstGeom prst="rect">
            <a:avLst/>
          </a:prstGeom>
          <a:ln>
            <a:noFill/>
          </a:ln>
        </p:spPr>
      </p:pic>
      <p:sp>
        <p:nvSpPr>
          <p:cNvPr id="610" name="Line 9"/>
          <p:cNvSpPr/>
          <p:nvPr/>
        </p:nvSpPr>
        <p:spPr>
          <a:xfrm flipH="1" flipV="1">
            <a:off x="6487920" y="3503880"/>
            <a:ext cx="297720" cy="242280"/>
          </a:xfrm>
          <a:prstGeom prst="line">
            <a:avLst/>
          </a:prstGeom>
          <a:ln w="19080">
            <a:solidFill>
              <a:srgbClr val="993300"/>
            </a:solidFill>
            <a:round/>
            <a:tailEnd type="triangle" w="med" len="med"/>
          </a:ln>
        </p:spPr>
        <p:style>
          <a:lnRef idx="0">
            <a:scrgbClr r="0" g="0" b="0"/>
          </a:lnRef>
          <a:fillRef idx="0">
            <a:scrgbClr r="0" g="0" b="0"/>
          </a:fillRef>
          <a:effectRef idx="0">
            <a:scrgbClr r="0" g="0" b="0"/>
          </a:effectRef>
          <a:fontRef idx="minor"/>
        </p:style>
      </p:sp>
      <p:sp>
        <p:nvSpPr>
          <p:cNvPr id="611" name="CustomShape 10"/>
          <p:cNvSpPr/>
          <p:nvPr/>
        </p:nvSpPr>
        <p:spPr>
          <a:xfrm>
            <a:off x="6750000" y="3569760"/>
            <a:ext cx="322920" cy="27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200" b="0" strike="noStrike" spc="-1">
                <a:solidFill>
                  <a:srgbClr val="993300"/>
                </a:solidFill>
                <a:uFill>
                  <a:solidFill>
                    <a:srgbClr val="FFFFFF"/>
                  </a:solidFill>
                </a:uFill>
                <a:latin typeface="Arial"/>
                <a:ea typeface="ＭＳ Ｐゴシック"/>
              </a:rPr>
              <a:t>I</a:t>
            </a:r>
            <a:endParaRPr lang="fr-FR" sz="1800" b="0" strike="noStrike" spc="-1">
              <a:solidFill>
                <a:srgbClr val="000000"/>
              </a:solidFill>
              <a:uFill>
                <a:solidFill>
                  <a:srgbClr val="FFFFFF"/>
                </a:solidFill>
              </a:uFill>
              <a:latin typeface="Arial"/>
            </a:endParaRPr>
          </a:p>
        </p:txBody>
      </p:sp>
      <p:sp>
        <p:nvSpPr>
          <p:cNvPr id="612" name="CustomShape 11"/>
          <p:cNvSpPr/>
          <p:nvPr/>
        </p:nvSpPr>
        <p:spPr>
          <a:xfrm>
            <a:off x="5201280" y="3555720"/>
            <a:ext cx="272520" cy="27288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200" b="0" strike="noStrike" spc="-1">
                <a:solidFill>
                  <a:srgbClr val="993300"/>
                </a:solidFill>
                <a:uFill>
                  <a:solidFill>
                    <a:srgbClr val="FFFFFF"/>
                  </a:solidFill>
                </a:uFill>
                <a:latin typeface="Arial"/>
                <a:ea typeface="ＭＳ Ｐゴシック"/>
              </a:rPr>
              <a:t>V</a:t>
            </a:r>
            <a:endParaRPr lang="fr-FR" sz="1800" b="0" strike="noStrike" spc="-1">
              <a:solidFill>
                <a:srgbClr val="000000"/>
              </a:solidFill>
              <a:uFill>
                <a:solidFill>
                  <a:srgbClr val="FFFFFF"/>
                </a:solidFill>
              </a:uFill>
              <a:latin typeface="Arial"/>
            </a:endParaRPr>
          </a:p>
        </p:txBody>
      </p:sp>
      <p:sp>
        <p:nvSpPr>
          <p:cNvPr id="613" name="Line 12"/>
          <p:cNvSpPr/>
          <p:nvPr/>
        </p:nvSpPr>
        <p:spPr>
          <a:xfrm>
            <a:off x="5431680" y="3745440"/>
            <a:ext cx="487440" cy="450720"/>
          </a:xfrm>
          <a:prstGeom prst="line">
            <a:avLst/>
          </a:prstGeom>
          <a:ln w="31680">
            <a:solidFill>
              <a:srgbClr val="993300"/>
            </a:solidFill>
            <a:round/>
          </a:ln>
        </p:spPr>
        <p:style>
          <a:lnRef idx="0">
            <a:scrgbClr r="0" g="0" b="0"/>
          </a:lnRef>
          <a:fillRef idx="0">
            <a:scrgbClr r="0" g="0" b="0"/>
          </a:fillRef>
          <a:effectRef idx="0">
            <a:scrgbClr r="0" g="0" b="0"/>
          </a:effectRef>
          <a:fontRef idx="minor"/>
        </p:style>
      </p:sp>
      <p:sp>
        <p:nvSpPr>
          <p:cNvPr id="614" name="Line 13"/>
          <p:cNvSpPr/>
          <p:nvPr/>
        </p:nvSpPr>
        <p:spPr>
          <a:xfrm>
            <a:off x="4809240" y="3190320"/>
            <a:ext cx="460080" cy="416520"/>
          </a:xfrm>
          <a:prstGeom prst="line">
            <a:avLst/>
          </a:prstGeom>
          <a:ln w="31680">
            <a:solidFill>
              <a:srgbClr val="993300"/>
            </a:solidFill>
            <a:round/>
          </a:ln>
        </p:spPr>
        <p:style>
          <a:lnRef idx="0">
            <a:scrgbClr r="0" g="0" b="0"/>
          </a:lnRef>
          <a:fillRef idx="0">
            <a:scrgbClr r="0" g="0" b="0"/>
          </a:fillRef>
          <a:effectRef idx="0">
            <a:scrgbClr r="0" g="0" b="0"/>
          </a:effectRef>
          <a:fontRef idx="minor"/>
        </p:style>
      </p:sp>
      <p:sp>
        <p:nvSpPr>
          <p:cNvPr id="615" name="Line 14"/>
          <p:cNvSpPr/>
          <p:nvPr/>
        </p:nvSpPr>
        <p:spPr>
          <a:xfrm flipH="1">
            <a:off x="5919120" y="3814920"/>
            <a:ext cx="433440" cy="381240"/>
          </a:xfrm>
          <a:prstGeom prst="line">
            <a:avLst/>
          </a:prstGeom>
          <a:ln w="31680">
            <a:solidFill>
              <a:srgbClr val="993300"/>
            </a:solidFill>
            <a:round/>
          </a:ln>
        </p:spPr>
        <p:style>
          <a:lnRef idx="0">
            <a:scrgbClr r="0" g="0" b="0"/>
          </a:lnRef>
          <a:fillRef idx="0">
            <a:scrgbClr r="0" g="0" b="0"/>
          </a:fillRef>
          <a:effectRef idx="0">
            <a:scrgbClr r="0" g="0" b="0"/>
          </a:effectRef>
          <a:fontRef idx="minor"/>
        </p:style>
      </p:sp>
      <p:sp>
        <p:nvSpPr>
          <p:cNvPr id="616" name="Line 15"/>
          <p:cNvSpPr/>
          <p:nvPr/>
        </p:nvSpPr>
        <p:spPr>
          <a:xfrm flipH="1">
            <a:off x="4809240" y="2879280"/>
            <a:ext cx="379080" cy="311760"/>
          </a:xfrm>
          <a:prstGeom prst="line">
            <a:avLst/>
          </a:prstGeom>
          <a:ln w="31680">
            <a:solidFill>
              <a:srgbClr val="993300"/>
            </a:solidFill>
            <a:round/>
          </a:ln>
        </p:spPr>
        <p:style>
          <a:lnRef idx="0">
            <a:scrgbClr r="0" g="0" b="0"/>
          </a:lnRef>
          <a:fillRef idx="0">
            <a:scrgbClr r="0" g="0" b="0"/>
          </a:fillRef>
          <a:effectRef idx="0">
            <a:scrgbClr r="0" g="0" b="0"/>
          </a:effectRef>
          <a:fontRef idx="minor"/>
        </p:style>
      </p:sp>
      <p:sp>
        <p:nvSpPr>
          <p:cNvPr id="617" name="Line 16"/>
          <p:cNvSpPr/>
          <p:nvPr/>
        </p:nvSpPr>
        <p:spPr>
          <a:xfrm>
            <a:off x="5189400" y="2879280"/>
            <a:ext cx="189360" cy="172800"/>
          </a:xfrm>
          <a:prstGeom prst="line">
            <a:avLst/>
          </a:prstGeom>
          <a:ln w="31680">
            <a:solidFill>
              <a:srgbClr val="993300"/>
            </a:solidFill>
            <a:round/>
            <a:tailEnd type="oval" w="med" len="med"/>
          </a:ln>
        </p:spPr>
        <p:style>
          <a:lnRef idx="0">
            <a:scrgbClr r="0" g="0" b="0"/>
          </a:lnRef>
          <a:fillRef idx="0">
            <a:scrgbClr r="0" g="0" b="0"/>
          </a:fillRef>
          <a:effectRef idx="0">
            <a:scrgbClr r="0" g="0" b="0"/>
          </a:effectRef>
          <a:fontRef idx="minor"/>
        </p:style>
      </p:sp>
      <p:sp>
        <p:nvSpPr>
          <p:cNvPr id="618" name="Line 17"/>
          <p:cNvSpPr/>
          <p:nvPr/>
        </p:nvSpPr>
        <p:spPr>
          <a:xfrm>
            <a:off x="6194880" y="3675600"/>
            <a:ext cx="157680" cy="139320"/>
          </a:xfrm>
          <a:prstGeom prst="line">
            <a:avLst/>
          </a:prstGeom>
          <a:ln w="31680">
            <a:solidFill>
              <a:srgbClr val="993300"/>
            </a:solidFill>
            <a:round/>
            <a:headEnd type="oval" w="med" len="med"/>
          </a:ln>
        </p:spPr>
        <p:style>
          <a:lnRef idx="0">
            <a:scrgbClr r="0" g="0" b="0"/>
          </a:lnRef>
          <a:fillRef idx="0">
            <a:scrgbClr r="0" g="0" b="0"/>
          </a:fillRef>
          <a:effectRef idx="0">
            <a:scrgbClr r="0" g="0" b="0"/>
          </a:effectRef>
          <a:fontRef idx="minor"/>
        </p:style>
      </p:sp>
      <p:pic>
        <p:nvPicPr>
          <p:cNvPr id="619" name="Picture 14"/>
          <p:cNvPicPr/>
          <p:nvPr/>
        </p:nvPicPr>
        <p:blipFill>
          <a:blip r:embed="rId3"/>
          <a:stretch/>
        </p:blipFill>
        <p:spPr>
          <a:xfrm>
            <a:off x="5210640" y="2031480"/>
            <a:ext cx="698400" cy="564480"/>
          </a:xfrm>
          <a:prstGeom prst="rect">
            <a:avLst/>
          </a:prstGeom>
          <a:ln>
            <a:noFill/>
          </a:ln>
        </p:spPr>
      </p:pic>
      <p:sp>
        <p:nvSpPr>
          <p:cNvPr id="620" name="Line 18"/>
          <p:cNvSpPr/>
          <p:nvPr/>
        </p:nvSpPr>
        <p:spPr>
          <a:xfrm>
            <a:off x="6948000" y="979200"/>
            <a:ext cx="360" cy="5184360"/>
          </a:xfrm>
          <a:prstGeom prst="line">
            <a:avLst/>
          </a:prstGeom>
          <a:ln>
            <a:round/>
          </a:ln>
        </p:spPr>
        <p:style>
          <a:lnRef idx="1">
            <a:schemeClr val="accent1"/>
          </a:lnRef>
          <a:fillRef idx="0">
            <a:schemeClr val="accent1"/>
          </a:fillRef>
          <a:effectRef idx="0">
            <a:schemeClr val="accent1"/>
          </a:effectRef>
          <a:fontRef idx="minor"/>
        </p:style>
      </p:sp>
      <p:sp>
        <p:nvSpPr>
          <p:cNvPr id="621" name="CustomShape 19"/>
          <p:cNvSpPr/>
          <p:nvPr/>
        </p:nvSpPr>
        <p:spPr>
          <a:xfrm>
            <a:off x="4716000" y="4324680"/>
            <a:ext cx="2304000" cy="1307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600" b="0" i="1" strike="noStrike" spc="-1">
                <a:solidFill>
                  <a:srgbClr val="00284B"/>
                </a:solidFill>
                <a:uFill>
                  <a:solidFill>
                    <a:srgbClr val="FFFFFF"/>
                  </a:solidFill>
                </a:uFill>
                <a:latin typeface="Arial"/>
                <a:ea typeface="Arial"/>
              </a:rPr>
              <a:t>Mesure conductance du dispositif enterré vs position pointe AFM polarisée. </a:t>
            </a:r>
            <a:endParaRPr lang="fr-FR" sz="1800" b="0" strike="noStrike" spc="-1">
              <a:solidFill>
                <a:srgbClr val="000000"/>
              </a:solidFill>
              <a:uFill>
                <a:solidFill>
                  <a:srgbClr val="FFFFFF"/>
                </a:solidFill>
              </a:uFill>
              <a:latin typeface="Arial"/>
            </a:endParaRPr>
          </a:p>
          <a:p>
            <a:pPr>
              <a:lnSpc>
                <a:spcPct val="100000"/>
              </a:lnSpc>
            </a:pPr>
            <a:r>
              <a:rPr lang="fr-FR" sz="1600" b="0" i="1" strike="noStrike" spc="-1">
                <a:solidFill>
                  <a:srgbClr val="00284B"/>
                </a:solidFill>
                <a:uFill>
                  <a:solidFill>
                    <a:srgbClr val="FFFFFF"/>
                  </a:solidFill>
                </a:uFill>
                <a:latin typeface="Arial"/>
                <a:ea typeface="Arial"/>
              </a:rPr>
              <a:t>T=20 mK-300K; B=11T</a:t>
            </a:r>
            <a:endParaRPr lang="fr-FR" sz="1800" b="0" strike="noStrike" spc="-1">
              <a:solidFill>
                <a:srgbClr val="000000"/>
              </a:solidFill>
              <a:uFill>
                <a:solidFill>
                  <a:srgbClr val="FFFFFF"/>
                </a:solidFill>
              </a:uFill>
              <a:latin typeface="Arial"/>
            </a:endParaRPr>
          </a:p>
        </p:txBody>
      </p:sp>
      <p:sp>
        <p:nvSpPr>
          <p:cNvPr id="622" name="CustomShape 20"/>
          <p:cNvSpPr/>
          <p:nvPr/>
        </p:nvSpPr>
        <p:spPr>
          <a:xfrm>
            <a:off x="4716000" y="1271160"/>
            <a:ext cx="2304000" cy="27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200" b="0" i="1" strike="noStrike" spc="-1">
                <a:solidFill>
                  <a:srgbClr val="00284B"/>
                </a:solidFill>
                <a:uFill>
                  <a:solidFill>
                    <a:srgbClr val="FFFFFF"/>
                  </a:solidFill>
                </a:uFill>
                <a:latin typeface="Verdana"/>
              </a:rPr>
              <a:t>Scanning-Gate Microscopy</a:t>
            </a:r>
            <a:endParaRPr lang="fr-FR" sz="1800" b="0" strike="noStrike" spc="-1">
              <a:solidFill>
                <a:srgbClr val="000000"/>
              </a:solidFill>
              <a:uFill>
                <a:solidFill>
                  <a:srgbClr val="FFFFFF"/>
                </a:solidFill>
              </a:uFill>
              <a:latin typeface="Arial"/>
            </a:endParaRPr>
          </a:p>
        </p:txBody>
      </p:sp>
      <p:sp>
        <p:nvSpPr>
          <p:cNvPr id="623" name="CustomShape 21"/>
          <p:cNvSpPr/>
          <p:nvPr/>
        </p:nvSpPr>
        <p:spPr>
          <a:xfrm>
            <a:off x="2214720" y="1269000"/>
            <a:ext cx="2500920" cy="455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200" b="0" i="1" strike="noStrike" spc="-1">
                <a:solidFill>
                  <a:srgbClr val="00284B"/>
                </a:solidFill>
                <a:uFill>
                  <a:solidFill>
                    <a:srgbClr val="FFFFFF"/>
                  </a:solidFill>
                </a:uFill>
                <a:latin typeface="Verdana"/>
              </a:rPr>
              <a:t>Near-Field Scanning Optical Microscopy</a:t>
            </a:r>
            <a:endParaRPr lang="fr-FR" sz="1800" b="0" strike="noStrike" spc="-1">
              <a:solidFill>
                <a:srgbClr val="000000"/>
              </a:solidFill>
              <a:uFill>
                <a:solidFill>
                  <a:srgbClr val="FFFFFF"/>
                </a:solidFill>
              </a:uFill>
              <a:latin typeface="Arial"/>
            </a:endParaRPr>
          </a:p>
        </p:txBody>
      </p:sp>
      <p:sp>
        <p:nvSpPr>
          <p:cNvPr id="624" name="CustomShape 22"/>
          <p:cNvSpPr/>
          <p:nvPr/>
        </p:nvSpPr>
        <p:spPr>
          <a:xfrm>
            <a:off x="132480" y="4324680"/>
            <a:ext cx="2121480" cy="820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600" b="0" i="1" strike="noStrike" spc="-1">
                <a:solidFill>
                  <a:srgbClr val="00284B"/>
                </a:solidFill>
                <a:uFill>
                  <a:solidFill>
                    <a:srgbClr val="FFFFFF"/>
                  </a:solidFill>
                </a:uFill>
                <a:latin typeface="Arial"/>
                <a:ea typeface="Arial"/>
              </a:rPr>
              <a:t>Conditions extrêmes: 20mK et/ou UHV et/ou 16T.</a:t>
            </a:r>
            <a:endParaRPr lang="fr-FR" sz="1800" b="0" strike="noStrike" spc="-1">
              <a:solidFill>
                <a:srgbClr val="000000"/>
              </a:solidFill>
              <a:uFill>
                <a:solidFill>
                  <a:srgbClr val="FFFFFF"/>
                </a:solidFill>
              </a:uFill>
              <a:latin typeface="Arial"/>
            </a:endParaRPr>
          </a:p>
        </p:txBody>
      </p:sp>
      <p:pic>
        <p:nvPicPr>
          <p:cNvPr id="625" name="Image 27"/>
          <p:cNvPicPr/>
          <p:nvPr/>
        </p:nvPicPr>
        <p:blipFill>
          <a:blip r:embed="rId4"/>
          <a:stretch/>
        </p:blipFill>
        <p:spPr>
          <a:xfrm>
            <a:off x="295920" y="1742040"/>
            <a:ext cx="1557000" cy="2454120"/>
          </a:xfrm>
          <a:prstGeom prst="rect">
            <a:avLst/>
          </a:prstGeom>
          <a:ln>
            <a:noFill/>
          </a:ln>
        </p:spPr>
      </p:pic>
      <p:pic>
        <p:nvPicPr>
          <p:cNvPr id="626" name="Picture 6"/>
          <p:cNvPicPr/>
          <p:nvPr/>
        </p:nvPicPr>
        <p:blipFill>
          <a:blip r:embed="rId5"/>
          <a:stretch/>
        </p:blipFill>
        <p:spPr>
          <a:xfrm>
            <a:off x="2310120" y="2133000"/>
            <a:ext cx="2261520" cy="2063160"/>
          </a:xfrm>
          <a:prstGeom prst="rect">
            <a:avLst/>
          </a:prstGeom>
          <a:ln>
            <a:noFill/>
          </a:ln>
        </p:spPr>
      </p:pic>
      <p:sp>
        <p:nvSpPr>
          <p:cNvPr id="627" name="CustomShape 23"/>
          <p:cNvSpPr/>
          <p:nvPr/>
        </p:nvSpPr>
        <p:spPr>
          <a:xfrm>
            <a:off x="3979080" y="3531240"/>
            <a:ext cx="41400" cy="43920"/>
          </a:xfrm>
          <a:prstGeom prst="ellipse">
            <a:avLst/>
          </a:prstGeom>
          <a:noFill/>
          <a:ln w="9360">
            <a:solidFill>
              <a:srgbClr val="FF0000"/>
            </a:solidFill>
            <a:round/>
          </a:ln>
        </p:spPr>
        <p:style>
          <a:lnRef idx="0">
            <a:scrgbClr r="0" g="0" b="0"/>
          </a:lnRef>
          <a:fillRef idx="0">
            <a:scrgbClr r="0" g="0" b="0"/>
          </a:fillRef>
          <a:effectRef idx="0">
            <a:scrgbClr r="0" g="0" b="0"/>
          </a:effectRef>
          <a:fontRef idx="minor"/>
        </p:style>
      </p:sp>
      <p:sp>
        <p:nvSpPr>
          <p:cNvPr id="628" name="Line 24"/>
          <p:cNvSpPr/>
          <p:nvPr/>
        </p:nvSpPr>
        <p:spPr>
          <a:xfrm flipV="1">
            <a:off x="3895920" y="3575520"/>
            <a:ext cx="83160" cy="88560"/>
          </a:xfrm>
          <a:prstGeom prst="line">
            <a:avLst/>
          </a:prstGeom>
          <a:ln w="9360">
            <a:solidFill>
              <a:srgbClr val="FF0000"/>
            </a:solidFill>
            <a:round/>
            <a:tailEnd type="triangle" w="med" len="med"/>
          </a:ln>
        </p:spPr>
        <p:style>
          <a:lnRef idx="0">
            <a:scrgbClr r="0" g="0" b="0"/>
          </a:lnRef>
          <a:fillRef idx="0">
            <a:scrgbClr r="0" g="0" b="0"/>
          </a:fillRef>
          <a:effectRef idx="0">
            <a:scrgbClr r="0" g="0" b="0"/>
          </a:effectRef>
          <a:fontRef idx="minor"/>
        </p:style>
      </p:sp>
      <p:sp>
        <p:nvSpPr>
          <p:cNvPr id="629" name="Line 25"/>
          <p:cNvSpPr/>
          <p:nvPr/>
        </p:nvSpPr>
        <p:spPr>
          <a:xfrm flipH="1">
            <a:off x="4020840" y="3442680"/>
            <a:ext cx="83160" cy="88560"/>
          </a:xfrm>
          <a:prstGeom prst="line">
            <a:avLst/>
          </a:prstGeom>
          <a:ln w="9360">
            <a:solidFill>
              <a:srgbClr val="FF0000"/>
            </a:solidFill>
            <a:round/>
            <a:tailEnd type="triangle" w="med" len="med"/>
          </a:ln>
        </p:spPr>
        <p:style>
          <a:lnRef idx="0">
            <a:scrgbClr r="0" g="0" b="0"/>
          </a:lnRef>
          <a:fillRef idx="0">
            <a:scrgbClr r="0" g="0" b="0"/>
          </a:fillRef>
          <a:effectRef idx="0">
            <a:scrgbClr r="0" g="0" b="0"/>
          </a:effectRef>
          <a:fontRef idx="minor"/>
        </p:style>
      </p:sp>
      <p:sp>
        <p:nvSpPr>
          <p:cNvPr id="630" name="CustomShape 26"/>
          <p:cNvSpPr/>
          <p:nvPr/>
        </p:nvSpPr>
        <p:spPr>
          <a:xfrm>
            <a:off x="-36360" y="5217480"/>
            <a:ext cx="2134800" cy="1307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600" b="0" i="1" strike="noStrike" spc="-1">
                <a:solidFill>
                  <a:srgbClr val="0070C0"/>
                </a:solidFill>
                <a:uFill>
                  <a:solidFill>
                    <a:srgbClr val="FFFFFF"/>
                  </a:solidFill>
                </a:uFill>
                <a:latin typeface="Arial"/>
                <a:ea typeface="Arial"/>
              </a:rPr>
              <a:t>H. Courtois</a:t>
            </a:r>
            <a:endParaRPr lang="fr-FR" sz="1800" b="0" strike="noStrike" spc="-1">
              <a:solidFill>
                <a:srgbClr val="000000"/>
              </a:solidFill>
              <a:uFill>
                <a:solidFill>
                  <a:srgbClr val="FFFFFF"/>
                </a:solidFill>
              </a:uFill>
              <a:latin typeface="Arial"/>
            </a:endParaRPr>
          </a:p>
          <a:p>
            <a:pPr>
              <a:lnSpc>
                <a:spcPct val="100000"/>
              </a:lnSpc>
            </a:pPr>
            <a:r>
              <a:rPr lang="fr-FR" sz="1600" b="0" i="1" strike="noStrike" spc="-1">
                <a:solidFill>
                  <a:srgbClr val="0070C0"/>
                </a:solidFill>
                <a:uFill>
                  <a:solidFill>
                    <a:srgbClr val="FFFFFF"/>
                  </a:solidFill>
                </a:uFill>
                <a:latin typeface="Arial"/>
                <a:ea typeface="Arial"/>
              </a:rPr>
              <a:t>C. Winckelmann </a:t>
            </a:r>
            <a:endParaRPr lang="fr-FR" sz="1800" b="0" strike="noStrike" spc="-1">
              <a:solidFill>
                <a:srgbClr val="000000"/>
              </a:solidFill>
              <a:uFill>
                <a:solidFill>
                  <a:srgbClr val="FFFFFF"/>
                </a:solidFill>
              </a:uFill>
              <a:latin typeface="Arial"/>
            </a:endParaRPr>
          </a:p>
          <a:p>
            <a:pPr>
              <a:lnSpc>
                <a:spcPct val="100000"/>
              </a:lnSpc>
            </a:pPr>
            <a:r>
              <a:rPr lang="fr-FR" sz="1600" b="0" i="1" strike="noStrike" spc="-1">
                <a:solidFill>
                  <a:srgbClr val="0070C0"/>
                </a:solidFill>
                <a:uFill>
                  <a:solidFill>
                    <a:srgbClr val="FFFFFF"/>
                  </a:solidFill>
                </a:uFill>
                <a:latin typeface="Arial"/>
                <a:ea typeface="Arial"/>
              </a:rPr>
              <a:t>P. Mallet, JY Veuillen</a:t>
            </a:r>
            <a:endParaRPr lang="fr-FR" sz="1800" b="0" strike="noStrike" spc="-1">
              <a:solidFill>
                <a:srgbClr val="000000"/>
              </a:solidFill>
              <a:uFill>
                <a:solidFill>
                  <a:srgbClr val="FFFFFF"/>
                </a:solidFill>
              </a:uFill>
              <a:latin typeface="Arial"/>
            </a:endParaRPr>
          </a:p>
          <a:p>
            <a:pPr>
              <a:lnSpc>
                <a:spcPct val="100000"/>
              </a:lnSpc>
            </a:pPr>
            <a:r>
              <a:rPr lang="fr-FR" sz="1600" b="0" i="1" strike="noStrike" spc="-1">
                <a:solidFill>
                  <a:srgbClr val="0070C0"/>
                </a:solidFill>
                <a:uFill>
                  <a:solidFill>
                    <a:srgbClr val="FFFFFF"/>
                  </a:solidFill>
                </a:uFill>
                <a:latin typeface="Arial"/>
                <a:ea typeface="Arial"/>
              </a:rPr>
              <a:t>B. Sacépé</a:t>
            </a: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p:txBody>
      </p:sp>
      <p:sp>
        <p:nvSpPr>
          <p:cNvPr id="631" name="CustomShape 27"/>
          <p:cNvSpPr/>
          <p:nvPr/>
        </p:nvSpPr>
        <p:spPr>
          <a:xfrm>
            <a:off x="2195640" y="4324680"/>
            <a:ext cx="2592000" cy="1063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600" b="0" i="1" strike="noStrike" spc="-1">
                <a:solidFill>
                  <a:srgbClr val="00284B"/>
                </a:solidFill>
                <a:uFill>
                  <a:solidFill>
                    <a:srgbClr val="FFFFFF"/>
                  </a:solidFill>
                </a:uFill>
                <a:latin typeface="Arial"/>
                <a:ea typeface="Arial"/>
              </a:rPr>
              <a:t>Pointes optiques « faites maison » pour études optiques/spectroscopiques locales.</a:t>
            </a:r>
            <a:endParaRPr lang="fr-FR" sz="1800" b="0" strike="noStrike" spc="-1">
              <a:solidFill>
                <a:srgbClr val="000000"/>
              </a:solidFill>
              <a:uFill>
                <a:solidFill>
                  <a:srgbClr val="FFFFFF"/>
                </a:solidFill>
              </a:uFill>
              <a:latin typeface="Arial"/>
            </a:endParaRPr>
          </a:p>
        </p:txBody>
      </p:sp>
      <p:sp>
        <p:nvSpPr>
          <p:cNvPr id="632" name="CustomShape 28"/>
          <p:cNvSpPr/>
          <p:nvPr/>
        </p:nvSpPr>
        <p:spPr>
          <a:xfrm>
            <a:off x="7228080" y="979200"/>
            <a:ext cx="1654920" cy="6390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fr-FR" sz="1800" b="0" strike="noStrike" spc="-1">
                <a:solidFill>
                  <a:srgbClr val="00284B"/>
                </a:solidFill>
                <a:uFill>
                  <a:solidFill>
                    <a:srgbClr val="FFFFFF"/>
                  </a:solidFill>
                </a:uFill>
                <a:latin typeface="Arial"/>
                <a:ea typeface="Arial"/>
              </a:rPr>
              <a:t>Microscopie à </a:t>
            </a:r>
            <a:endParaRPr lang="fr-FR" sz="1800" b="0" strike="noStrike" spc="-1">
              <a:solidFill>
                <a:srgbClr val="000000"/>
              </a:solidFill>
              <a:uFill>
                <a:solidFill>
                  <a:srgbClr val="FFFFFF"/>
                </a:solidFill>
              </a:uFill>
              <a:latin typeface="Arial"/>
            </a:endParaRPr>
          </a:p>
          <a:p>
            <a:pPr algn="ctr">
              <a:lnSpc>
                <a:spcPct val="100000"/>
              </a:lnSpc>
            </a:pPr>
            <a:r>
              <a:rPr lang="fr-FR" sz="1800" b="0" strike="noStrike" spc="-1">
                <a:solidFill>
                  <a:srgbClr val="00284B"/>
                </a:solidFill>
                <a:uFill>
                  <a:solidFill>
                    <a:srgbClr val="FFFFFF"/>
                  </a:solidFill>
                </a:uFill>
                <a:latin typeface="Arial"/>
                <a:ea typeface="Arial"/>
              </a:rPr>
              <a:t>µ-SQUID</a:t>
            </a:r>
            <a:endParaRPr lang="fr-FR" sz="1800" b="0" strike="noStrike" spc="-1">
              <a:solidFill>
                <a:srgbClr val="000000"/>
              </a:solidFill>
              <a:uFill>
                <a:solidFill>
                  <a:srgbClr val="FFFFFF"/>
                </a:solidFill>
              </a:uFill>
              <a:latin typeface="Arial"/>
            </a:endParaRPr>
          </a:p>
        </p:txBody>
      </p:sp>
      <p:pic>
        <p:nvPicPr>
          <p:cNvPr id="633" name="Picture 2"/>
          <p:cNvPicPr/>
          <p:nvPr/>
        </p:nvPicPr>
        <p:blipFill>
          <a:blip r:embed="rId6"/>
          <a:stretch/>
        </p:blipFill>
        <p:spPr>
          <a:xfrm rot="5400000">
            <a:off x="6881040" y="2065320"/>
            <a:ext cx="2295000" cy="1727640"/>
          </a:xfrm>
          <a:prstGeom prst="rect">
            <a:avLst/>
          </a:prstGeom>
          <a:ln>
            <a:noFill/>
          </a:ln>
        </p:spPr>
      </p:pic>
      <p:sp>
        <p:nvSpPr>
          <p:cNvPr id="634" name="CustomShape 29"/>
          <p:cNvSpPr/>
          <p:nvPr/>
        </p:nvSpPr>
        <p:spPr>
          <a:xfrm>
            <a:off x="6971400" y="4324680"/>
            <a:ext cx="2136600" cy="1581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600" b="0" i="1" strike="noStrike" spc="-1">
                <a:solidFill>
                  <a:srgbClr val="00284B"/>
                </a:solidFill>
                <a:uFill>
                  <a:solidFill>
                    <a:srgbClr val="FFFFFF"/>
                  </a:solidFill>
                </a:uFill>
                <a:latin typeface="Arial"/>
                <a:ea typeface="Arial"/>
              </a:rPr>
              <a:t>Imagerie magnétique haute résolution magnétique et spatiale </a:t>
            </a:r>
            <a:r>
              <a:rPr lang="fr-FR" sz="1600" b="0" i="1" strike="noStrike" spc="-1">
                <a:solidFill>
                  <a:srgbClr val="00284B"/>
                </a:solidFill>
                <a:uFill>
                  <a:solidFill>
                    <a:srgbClr val="FFFFFF"/>
                  </a:solidFill>
                </a:uFill>
                <a:latin typeface="Wingdings"/>
                <a:ea typeface="Arial"/>
              </a:rPr>
              <a:t></a:t>
            </a:r>
            <a:r>
              <a:rPr lang="fr-FR" sz="1600" b="0" i="1" strike="noStrike" spc="-1">
                <a:solidFill>
                  <a:srgbClr val="00284B"/>
                </a:solidFill>
                <a:uFill>
                  <a:solidFill>
                    <a:srgbClr val="FFFFFF"/>
                  </a:solidFill>
                </a:uFill>
                <a:latin typeface="Arial"/>
                <a:ea typeface="Arial"/>
              </a:rPr>
              <a:t> étude de supras et structures ferromagnétiques</a:t>
            </a:r>
            <a:r>
              <a:rPr lang="fr-FR" sz="1800" b="0" strike="noStrike" spc="-1">
                <a:solidFill>
                  <a:srgbClr val="00284B"/>
                </a:solidFill>
                <a:uFill>
                  <a:solidFill>
                    <a:srgbClr val="FFFFFF"/>
                  </a:solidFill>
                </a:uFill>
                <a:latin typeface="Verdana"/>
                <a:ea typeface="Arial"/>
              </a:rPr>
              <a:t>.</a:t>
            </a:r>
            <a:endParaRPr lang="fr-FR" sz="1800" b="0" strike="noStrike" spc="-1">
              <a:solidFill>
                <a:srgbClr val="000000"/>
              </a:solidFill>
              <a:uFill>
                <a:solidFill>
                  <a:srgbClr val="FFFFFF"/>
                </a:solidFill>
              </a:uFill>
              <a:latin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 name="Picture 4"/>
          <p:cNvPicPr/>
          <p:nvPr/>
        </p:nvPicPr>
        <p:blipFill>
          <a:blip r:embed="rId2">
            <a:lum bright="6000"/>
          </a:blip>
          <a:stretch/>
        </p:blipFill>
        <p:spPr>
          <a:xfrm>
            <a:off x="179640" y="943200"/>
            <a:ext cx="4446720" cy="3022200"/>
          </a:xfrm>
          <a:prstGeom prst="rect">
            <a:avLst/>
          </a:prstGeom>
          <a:ln>
            <a:noFill/>
          </a:ln>
        </p:spPr>
      </p:pic>
      <p:pic>
        <p:nvPicPr>
          <p:cNvPr id="271" name="Image 3"/>
          <p:cNvPicPr/>
          <p:nvPr/>
        </p:nvPicPr>
        <p:blipFill>
          <a:blip r:embed="rId3"/>
          <a:stretch/>
        </p:blipFill>
        <p:spPr>
          <a:xfrm>
            <a:off x="3708000" y="3062520"/>
            <a:ext cx="3240000" cy="2507760"/>
          </a:xfrm>
          <a:prstGeom prst="rect">
            <a:avLst/>
          </a:prstGeom>
          <a:ln>
            <a:noFill/>
          </a:ln>
        </p:spPr>
      </p:pic>
      <p:sp>
        <p:nvSpPr>
          <p:cNvPr id="272" name="TextShape 1"/>
          <p:cNvSpPr txBox="1"/>
          <p:nvPr/>
        </p:nvSpPr>
        <p:spPr>
          <a:xfrm>
            <a:off x="162720" y="62640"/>
            <a:ext cx="9143640" cy="575640"/>
          </a:xfrm>
          <a:prstGeom prst="rect">
            <a:avLst/>
          </a:prstGeom>
          <a:noFill/>
          <a:ln>
            <a:noFill/>
          </a:ln>
        </p:spPr>
        <p:txBody>
          <a:bodyPr lIns="90000" tIns="45000" rIns="90000" bIns="45000"/>
          <a:lstStyle/>
          <a:p>
            <a:pPr>
              <a:lnSpc>
                <a:spcPct val="100000"/>
              </a:lnSpc>
            </a:pPr>
            <a:r>
              <a:rPr lang="fr-FR" sz="1600" b="0" strike="noStrike" spc="-1">
                <a:solidFill>
                  <a:srgbClr val="122A47"/>
                </a:solidFill>
                <a:uFill>
                  <a:solidFill>
                    <a:srgbClr val="FFFFFF"/>
                  </a:solidFill>
                </a:uFill>
                <a:latin typeface="Verdana"/>
              </a:rPr>
              <a:t>Science : first inside (30’s), then outside (50’s),
and now again inside the (mobile) city walls</a:t>
            </a:r>
            <a:endParaRPr lang="fr-FR" sz="1800" b="0" strike="noStrike" spc="-1">
              <a:solidFill>
                <a:srgbClr val="00284B"/>
              </a:solidFill>
              <a:uFill>
                <a:solidFill>
                  <a:srgbClr val="FFFFFF"/>
                </a:solidFill>
              </a:uFill>
              <a:latin typeface="Verdana"/>
            </a:endParaRPr>
          </a:p>
        </p:txBody>
      </p:sp>
      <p:sp>
        <p:nvSpPr>
          <p:cNvPr id="273" name="CustomShape 2"/>
          <p:cNvSpPr/>
          <p:nvPr/>
        </p:nvSpPr>
        <p:spPr>
          <a:xfrm>
            <a:off x="619200" y="1066680"/>
            <a:ext cx="93384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fr-FR" sz="1800" b="0" strike="noStrike" spc="-1">
                <a:solidFill>
                  <a:srgbClr val="00284B"/>
                </a:solidFill>
                <a:uFill>
                  <a:solidFill>
                    <a:srgbClr val="FFFFFF"/>
                  </a:solidFill>
                </a:uFill>
                <a:latin typeface="Verdana"/>
              </a:rPr>
              <a:t>2000’s</a:t>
            </a:r>
            <a:endParaRPr lang="fr-FR" sz="1800" b="0" strike="noStrike" spc="-1">
              <a:solidFill>
                <a:srgbClr val="000000"/>
              </a:solidFill>
              <a:uFill>
                <a:solidFill>
                  <a:srgbClr val="FFFFFF"/>
                </a:solidFill>
              </a:uFill>
              <a:latin typeface="Arial"/>
            </a:endParaRPr>
          </a:p>
        </p:txBody>
      </p:sp>
      <p:sp>
        <p:nvSpPr>
          <p:cNvPr id="274" name="CustomShape 3"/>
          <p:cNvSpPr/>
          <p:nvPr/>
        </p:nvSpPr>
        <p:spPr>
          <a:xfrm>
            <a:off x="3714120" y="3060000"/>
            <a:ext cx="7617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fr-FR" sz="1800" b="0" strike="noStrike" spc="-1">
                <a:solidFill>
                  <a:srgbClr val="FFFFFF"/>
                </a:solidFill>
                <a:uFill>
                  <a:solidFill>
                    <a:srgbClr val="FFFFFF"/>
                  </a:solidFill>
                </a:uFill>
                <a:latin typeface="Verdana"/>
              </a:rPr>
              <a:t>1960</a:t>
            </a:r>
            <a:endParaRPr lang="fr-FR" sz="1800" b="0" strike="noStrike" spc="-1">
              <a:solidFill>
                <a:srgbClr val="000000"/>
              </a:solidFill>
              <a:uFill>
                <a:solidFill>
                  <a:srgbClr val="FFFFFF"/>
                </a:solidFill>
              </a:uFill>
              <a:latin typeface="Arial"/>
            </a:endParaRPr>
          </a:p>
        </p:txBody>
      </p:sp>
      <p:pic>
        <p:nvPicPr>
          <p:cNvPr id="275" name="Image 13"/>
          <p:cNvPicPr/>
          <p:nvPr/>
        </p:nvPicPr>
        <p:blipFill>
          <a:blip r:embed="rId4"/>
          <a:stretch/>
        </p:blipFill>
        <p:spPr>
          <a:xfrm>
            <a:off x="4153320" y="4951800"/>
            <a:ext cx="603360" cy="621360"/>
          </a:xfrm>
          <a:prstGeom prst="rect">
            <a:avLst/>
          </a:prstGeom>
          <a:ln>
            <a:noFill/>
          </a:ln>
        </p:spPr>
      </p:pic>
      <p:pic>
        <p:nvPicPr>
          <p:cNvPr id="276" name="Image 14"/>
          <p:cNvPicPr/>
          <p:nvPr/>
        </p:nvPicPr>
        <p:blipFill>
          <a:blip r:embed="rId5"/>
          <a:stretch/>
        </p:blipFill>
        <p:spPr>
          <a:xfrm>
            <a:off x="6161400" y="4614480"/>
            <a:ext cx="2492640" cy="1671120"/>
          </a:xfrm>
          <a:prstGeom prst="rect">
            <a:avLst/>
          </a:prstGeom>
          <a:ln>
            <a:noFill/>
          </a:ln>
        </p:spPr>
      </p:pic>
      <p:sp>
        <p:nvSpPr>
          <p:cNvPr id="277" name="CustomShape 4"/>
          <p:cNvSpPr/>
          <p:nvPr/>
        </p:nvSpPr>
        <p:spPr>
          <a:xfrm>
            <a:off x="6901560" y="4599000"/>
            <a:ext cx="93384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fr-FR" sz="1800" b="0" strike="noStrike" spc="-1">
                <a:solidFill>
                  <a:srgbClr val="00284B"/>
                </a:solidFill>
                <a:uFill>
                  <a:solidFill>
                    <a:srgbClr val="FFFFFF"/>
                  </a:solidFill>
                </a:uFill>
                <a:latin typeface="Verdana"/>
              </a:rPr>
              <a:t>1930’s</a:t>
            </a:r>
            <a:endParaRPr lang="fr-FR" sz="1800" b="0" strike="noStrike" spc="-1">
              <a:solidFill>
                <a:srgbClr val="000000"/>
              </a:solidFill>
              <a:uFill>
                <a:solidFill>
                  <a:srgbClr val="FFFFFF"/>
                </a:solidFill>
              </a:uFill>
              <a:latin typeface="Arial"/>
            </a:endParaRPr>
          </a:p>
        </p:txBody>
      </p:sp>
      <p:sp>
        <p:nvSpPr>
          <p:cNvPr id="278" name="CustomShape 5"/>
          <p:cNvSpPr/>
          <p:nvPr/>
        </p:nvSpPr>
        <p:spPr>
          <a:xfrm>
            <a:off x="485640" y="4593600"/>
            <a:ext cx="2706480" cy="8204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fr-FR" sz="1600" b="0" i="1" strike="noStrike" spc="-1">
                <a:solidFill>
                  <a:srgbClr val="00284B"/>
                </a:solidFill>
                <a:uFill>
                  <a:solidFill>
                    <a:srgbClr val="FFFFFF"/>
                  </a:solidFill>
                </a:uFill>
                <a:latin typeface="Verdana"/>
              </a:rPr>
              <a:t>« Polygone » peninsula:
former shooting grounds
of the artillery</a:t>
            </a:r>
            <a:endParaRPr lang="fr-FR" sz="1800" b="0" strike="noStrike" spc="-1">
              <a:solidFill>
                <a:srgbClr val="000000"/>
              </a:solidFill>
              <a:uFill>
                <a:solidFill>
                  <a:srgbClr val="FFFFFF"/>
                </a:solidFill>
              </a:uFill>
              <a:latin typeface="Arial"/>
            </a:endParaRPr>
          </a:p>
        </p:txBody>
      </p:sp>
      <p:sp>
        <p:nvSpPr>
          <p:cNvPr id="279" name="CustomShape 6"/>
          <p:cNvSpPr/>
          <p:nvPr/>
        </p:nvSpPr>
        <p:spPr>
          <a:xfrm>
            <a:off x="-1800" y="3779640"/>
            <a:ext cx="100476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800" b="0" strike="noStrike" spc="-1">
                <a:solidFill>
                  <a:srgbClr val="00284B"/>
                </a:solidFill>
                <a:uFill>
                  <a:solidFill>
                    <a:srgbClr val="FFFFFF"/>
                  </a:solidFill>
                </a:uFill>
                <a:latin typeface="Verdana"/>
              </a:rPr>
              <a:t>ESRF</a:t>
            </a:r>
            <a:endParaRPr lang="fr-FR" sz="1800" b="0" strike="noStrike" spc="-1">
              <a:solidFill>
                <a:srgbClr val="000000"/>
              </a:solidFill>
              <a:uFill>
                <a:solidFill>
                  <a:srgbClr val="FFFFFF"/>
                </a:solidFill>
              </a:uFill>
              <a:latin typeface="Arial"/>
            </a:endParaRPr>
          </a:p>
          <a:p>
            <a:pPr>
              <a:lnSpc>
                <a:spcPct val="100000"/>
              </a:lnSpc>
            </a:pPr>
            <a:r>
              <a:rPr lang="fr-FR" sz="1800" b="0" strike="noStrike" spc="-1">
                <a:solidFill>
                  <a:srgbClr val="00284B"/>
                </a:solidFill>
                <a:uFill>
                  <a:solidFill>
                    <a:srgbClr val="FFFFFF"/>
                  </a:solidFill>
                </a:uFill>
                <a:latin typeface="Verdana"/>
              </a:rPr>
              <a:t>X-rays</a:t>
            </a:r>
            <a:endParaRPr lang="fr-FR" sz="1800" b="0" strike="noStrike" spc="-1">
              <a:solidFill>
                <a:srgbClr val="000000"/>
              </a:solidFill>
              <a:uFill>
                <a:solidFill>
                  <a:srgbClr val="FFFFFF"/>
                </a:solidFill>
              </a:uFill>
              <a:latin typeface="Arial"/>
            </a:endParaRPr>
          </a:p>
        </p:txBody>
      </p:sp>
      <p:sp>
        <p:nvSpPr>
          <p:cNvPr id="280" name="CustomShape 7"/>
          <p:cNvSpPr/>
          <p:nvPr/>
        </p:nvSpPr>
        <p:spPr>
          <a:xfrm>
            <a:off x="1252800" y="3776760"/>
            <a:ext cx="130284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800" b="0" strike="noStrike" spc="-1">
                <a:solidFill>
                  <a:srgbClr val="00284B"/>
                </a:solidFill>
                <a:uFill>
                  <a:solidFill>
                    <a:srgbClr val="FFFFFF"/>
                  </a:solidFill>
                </a:uFill>
                <a:latin typeface="Verdana"/>
              </a:rPr>
              <a:t>ILL</a:t>
            </a:r>
            <a:endParaRPr lang="fr-FR" sz="1800" b="0" strike="noStrike" spc="-1">
              <a:solidFill>
                <a:srgbClr val="000000"/>
              </a:solidFill>
              <a:uFill>
                <a:solidFill>
                  <a:srgbClr val="FFFFFF"/>
                </a:solidFill>
              </a:uFill>
              <a:latin typeface="Arial"/>
            </a:endParaRPr>
          </a:p>
          <a:p>
            <a:pPr>
              <a:lnSpc>
                <a:spcPct val="100000"/>
              </a:lnSpc>
            </a:pPr>
            <a:r>
              <a:rPr lang="fr-FR" sz="1800" b="0" strike="noStrike" spc="-1">
                <a:solidFill>
                  <a:srgbClr val="00284B"/>
                </a:solidFill>
                <a:uFill>
                  <a:solidFill>
                    <a:srgbClr val="FFFFFF"/>
                  </a:solidFill>
                </a:uFill>
                <a:latin typeface="Verdana"/>
              </a:rPr>
              <a:t>neutrons</a:t>
            </a:r>
            <a:endParaRPr lang="fr-FR" sz="1800" b="0" strike="noStrike" spc="-1">
              <a:solidFill>
                <a:srgbClr val="000000"/>
              </a:solidFill>
              <a:uFill>
                <a:solidFill>
                  <a:srgbClr val="FFFFFF"/>
                </a:solidFill>
              </a:uFill>
              <a:latin typeface="Arial"/>
            </a:endParaRPr>
          </a:p>
        </p:txBody>
      </p:sp>
      <p:sp>
        <p:nvSpPr>
          <p:cNvPr id="281" name="CustomShape 8"/>
          <p:cNvSpPr/>
          <p:nvPr/>
        </p:nvSpPr>
        <p:spPr>
          <a:xfrm>
            <a:off x="3125160" y="5229360"/>
            <a:ext cx="1939680" cy="6390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fr-FR" sz="1800" b="0" strike="noStrike" spc="-1">
                <a:solidFill>
                  <a:srgbClr val="00284B"/>
                </a:solidFill>
                <a:uFill>
                  <a:solidFill>
                    <a:srgbClr val="FFFFFF"/>
                  </a:solidFill>
                </a:uFill>
                <a:latin typeface="Verdana"/>
              </a:rPr>
              <a:t>CEA </a:t>
            </a:r>
            <a:endParaRPr lang="fr-FR" sz="1800" b="0" strike="noStrike" spc="-1">
              <a:solidFill>
                <a:srgbClr val="000000"/>
              </a:solidFill>
              <a:uFill>
                <a:solidFill>
                  <a:srgbClr val="FFFFFF"/>
                </a:solidFill>
              </a:uFill>
              <a:latin typeface="Arial"/>
            </a:endParaRPr>
          </a:p>
          <a:p>
            <a:pPr>
              <a:lnSpc>
                <a:spcPct val="100000"/>
              </a:lnSpc>
            </a:pPr>
            <a:r>
              <a:rPr lang="fr-FR" sz="1800" b="0" strike="noStrike" spc="-1">
                <a:solidFill>
                  <a:srgbClr val="00284B"/>
                </a:solidFill>
                <a:uFill>
                  <a:solidFill>
                    <a:srgbClr val="FFFFFF"/>
                  </a:solidFill>
                </a:uFill>
                <a:latin typeface="Verdana"/>
              </a:rPr>
              <a:t>nuclear science</a:t>
            </a:r>
            <a:endParaRPr lang="fr-FR" sz="1800" b="0" strike="noStrike" spc="-1">
              <a:solidFill>
                <a:srgbClr val="000000"/>
              </a:solidFill>
              <a:uFill>
                <a:solidFill>
                  <a:srgbClr val="FFFFFF"/>
                </a:solidFill>
              </a:uFill>
              <a:latin typeface="Arial"/>
            </a:endParaRPr>
          </a:p>
        </p:txBody>
      </p:sp>
      <p:sp>
        <p:nvSpPr>
          <p:cNvPr id="282" name="CustomShape 9"/>
          <p:cNvSpPr/>
          <p:nvPr/>
        </p:nvSpPr>
        <p:spPr>
          <a:xfrm>
            <a:off x="5410800" y="2747880"/>
            <a:ext cx="82584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fr-FR" sz="1800" b="0" strike="noStrike" spc="-1">
                <a:solidFill>
                  <a:srgbClr val="00284B"/>
                </a:solidFill>
                <a:uFill>
                  <a:solidFill>
                    <a:srgbClr val="FFFFFF"/>
                  </a:solidFill>
                </a:uFill>
                <a:latin typeface="Verdana"/>
              </a:rPr>
              <a:t>CNRS</a:t>
            </a:r>
            <a:endParaRPr lang="fr-FR" sz="1800" b="0" strike="noStrike" spc="-1">
              <a:solidFill>
                <a:srgbClr val="000000"/>
              </a:solidFill>
              <a:uFill>
                <a:solidFill>
                  <a:srgbClr val="FFFFFF"/>
                </a:solidFill>
              </a:uFill>
              <a:latin typeface="Arial"/>
            </a:endParaRPr>
          </a:p>
        </p:txBody>
      </p:sp>
      <p:sp>
        <p:nvSpPr>
          <p:cNvPr id="283" name="CustomShape 10"/>
          <p:cNvSpPr/>
          <p:nvPr/>
        </p:nvSpPr>
        <p:spPr>
          <a:xfrm>
            <a:off x="8204400" y="4551120"/>
            <a:ext cx="1063440" cy="6390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fr-FR" sz="1800" b="0" strike="noStrike" spc="-1">
                <a:solidFill>
                  <a:srgbClr val="00284B"/>
                </a:solidFill>
                <a:uFill>
                  <a:solidFill>
                    <a:srgbClr val="FFFFFF"/>
                  </a:solidFill>
                </a:uFill>
                <a:latin typeface="Verdana"/>
              </a:rPr>
              <a:t>Institut</a:t>
            </a:r>
            <a:endParaRPr lang="fr-FR" sz="1800" b="0" strike="noStrike" spc="-1">
              <a:solidFill>
                <a:srgbClr val="000000"/>
              </a:solidFill>
              <a:uFill>
                <a:solidFill>
                  <a:srgbClr val="FFFFFF"/>
                </a:solidFill>
              </a:uFill>
              <a:latin typeface="Arial"/>
            </a:endParaRPr>
          </a:p>
          <a:p>
            <a:pPr>
              <a:lnSpc>
                <a:spcPct val="100000"/>
              </a:lnSpc>
            </a:pPr>
            <a:r>
              <a:rPr lang="fr-FR" sz="1800" b="0" strike="noStrike" spc="-1">
                <a:solidFill>
                  <a:srgbClr val="00284B"/>
                </a:solidFill>
                <a:uFill>
                  <a:solidFill>
                    <a:srgbClr val="FFFFFF"/>
                  </a:solidFill>
                </a:uFill>
                <a:latin typeface="Verdana"/>
              </a:rPr>
              <a:t> Fourier</a:t>
            </a:r>
            <a:endParaRPr lang="fr-FR" sz="1800" b="0" strike="noStrike" spc="-1">
              <a:solidFill>
                <a:srgbClr val="000000"/>
              </a:solidFill>
              <a:uFill>
                <a:solidFill>
                  <a:srgbClr val="FFFFFF"/>
                </a:solidFill>
              </a:uFill>
              <a:latin typeface="Arial"/>
            </a:endParaRPr>
          </a:p>
        </p:txBody>
      </p:sp>
      <p:sp>
        <p:nvSpPr>
          <p:cNvPr id="284" name="CustomShape 11"/>
          <p:cNvSpPr/>
          <p:nvPr/>
        </p:nvSpPr>
        <p:spPr>
          <a:xfrm rot="12050400">
            <a:off x="4415760" y="2583000"/>
            <a:ext cx="4191840" cy="1608120"/>
          </a:xfrm>
          <a:prstGeom prst="curvedUpArrow">
            <a:avLst>
              <a:gd name="adj1" fmla="val 25000"/>
              <a:gd name="adj2" fmla="val 50000"/>
              <a:gd name="adj3" fmla="val 25000"/>
            </a:avLst>
          </a:prstGeom>
          <a:ln>
            <a:round/>
          </a:ln>
        </p:spPr>
        <p:style>
          <a:lnRef idx="2">
            <a:schemeClr val="accent1">
              <a:shade val="50000"/>
            </a:schemeClr>
          </a:lnRef>
          <a:fillRef idx="1">
            <a:schemeClr val="accent1"/>
          </a:fillRef>
          <a:effectRef idx="0">
            <a:schemeClr val="accent1"/>
          </a:effectRef>
          <a:fontRef idx="minor"/>
        </p:style>
      </p:sp>
      <p:sp>
        <p:nvSpPr>
          <p:cNvPr id="285" name="CustomShape 12"/>
          <p:cNvSpPr/>
          <p:nvPr/>
        </p:nvSpPr>
        <p:spPr>
          <a:xfrm rot="9855600">
            <a:off x="1843560" y="1522440"/>
            <a:ext cx="1976040" cy="1041840"/>
          </a:xfrm>
          <a:prstGeom prst="curvedUpArrow">
            <a:avLst>
              <a:gd name="adj1" fmla="val 5489"/>
              <a:gd name="adj2" fmla="val 22145"/>
              <a:gd name="adj3" fmla="val 25000"/>
            </a:avLst>
          </a:prstGeom>
          <a:ln>
            <a:round/>
          </a:ln>
        </p:spPr>
        <p:style>
          <a:lnRef idx="2">
            <a:schemeClr val="accent1">
              <a:shade val="50000"/>
            </a:schemeClr>
          </a:lnRef>
          <a:fillRef idx="1">
            <a:schemeClr val="accent1"/>
          </a:fillRef>
          <a:effectRef idx="0">
            <a:schemeClr val="accent1"/>
          </a:effectRef>
          <a:fontRef idx="minor"/>
        </p:style>
      </p:sp>
      <p:pic>
        <p:nvPicPr>
          <p:cNvPr id="286" name="Image 2"/>
          <p:cNvPicPr/>
          <p:nvPr/>
        </p:nvPicPr>
        <p:blipFill>
          <a:blip r:embed="rId6"/>
          <a:stretch/>
        </p:blipFill>
        <p:spPr>
          <a:xfrm>
            <a:off x="6500160" y="1472040"/>
            <a:ext cx="1263960" cy="1522440"/>
          </a:xfrm>
          <a:prstGeom prst="rect">
            <a:avLst/>
          </a:prstGeom>
          <a:ln>
            <a:noFill/>
          </a:ln>
        </p:spPr>
      </p:pic>
    </p:spTree>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 name="CustomShape 1"/>
          <p:cNvSpPr/>
          <p:nvPr/>
        </p:nvSpPr>
        <p:spPr>
          <a:xfrm>
            <a:off x="1307160" y="4101480"/>
            <a:ext cx="597636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2400" b="0" strike="noStrike" spc="-1">
                <a:solidFill>
                  <a:srgbClr val="00284B"/>
                </a:solidFill>
                <a:uFill>
                  <a:solidFill>
                    <a:srgbClr val="FFFFFF"/>
                  </a:solidFill>
                </a:uFill>
                <a:latin typeface="Verdana"/>
              </a:rPr>
              <a:t>Nanophonique &amp; nanothermique</a:t>
            </a:r>
            <a:endParaRPr lang="fr-FR" sz="1800" b="0" strike="noStrike" spc="-1">
              <a:solidFill>
                <a:srgbClr val="000000"/>
              </a:solidFill>
              <a:uFill>
                <a:solidFill>
                  <a:srgbClr val="FFFFFF"/>
                </a:solidFill>
              </a:uFill>
              <a:latin typeface="Arial"/>
            </a:endParaRPr>
          </a:p>
        </p:txBody>
      </p:sp>
      <p:pic>
        <p:nvPicPr>
          <p:cNvPr id="636" name="Picture 22"/>
          <p:cNvPicPr/>
          <p:nvPr/>
        </p:nvPicPr>
        <p:blipFill>
          <a:blip r:embed="rId2"/>
          <a:stretch/>
        </p:blipFill>
        <p:spPr>
          <a:xfrm>
            <a:off x="7740360" y="1449720"/>
            <a:ext cx="1151640" cy="3994920"/>
          </a:xfrm>
          <a:prstGeom prst="rect">
            <a:avLst/>
          </a:prstGeom>
          <a:ln w="9360">
            <a:noFill/>
          </a:ln>
        </p:spPr>
      </p:pic>
      <p:pic>
        <p:nvPicPr>
          <p:cNvPr id="637" name="Image 6"/>
          <p:cNvPicPr/>
          <p:nvPr/>
        </p:nvPicPr>
        <p:blipFill>
          <a:blip r:embed="rId3"/>
          <a:stretch/>
        </p:blipFill>
        <p:spPr>
          <a:xfrm>
            <a:off x="586440" y="4619160"/>
            <a:ext cx="1546200" cy="1159560"/>
          </a:xfrm>
          <a:prstGeom prst="rect">
            <a:avLst/>
          </a:prstGeom>
          <a:ln>
            <a:noFill/>
          </a:ln>
        </p:spPr>
      </p:pic>
      <p:pic>
        <p:nvPicPr>
          <p:cNvPr id="638" name="Image 7"/>
          <p:cNvPicPr/>
          <p:nvPr/>
        </p:nvPicPr>
        <p:blipFill>
          <a:blip r:embed="rId4"/>
          <a:stretch/>
        </p:blipFill>
        <p:spPr>
          <a:xfrm>
            <a:off x="2613960" y="4621320"/>
            <a:ext cx="1567440" cy="1175400"/>
          </a:xfrm>
          <a:prstGeom prst="rect">
            <a:avLst/>
          </a:prstGeom>
          <a:ln>
            <a:noFill/>
          </a:ln>
        </p:spPr>
      </p:pic>
      <p:pic>
        <p:nvPicPr>
          <p:cNvPr id="639" name="Image 8"/>
          <p:cNvPicPr/>
          <p:nvPr/>
        </p:nvPicPr>
        <p:blipFill>
          <a:blip r:embed="rId5"/>
          <a:stretch/>
        </p:blipFill>
        <p:spPr>
          <a:xfrm>
            <a:off x="6070320" y="4602960"/>
            <a:ext cx="1616760" cy="1212480"/>
          </a:xfrm>
          <a:prstGeom prst="rect">
            <a:avLst/>
          </a:prstGeom>
          <a:ln>
            <a:noFill/>
          </a:ln>
        </p:spPr>
      </p:pic>
      <p:pic>
        <p:nvPicPr>
          <p:cNvPr id="640" name="Image 9"/>
          <p:cNvPicPr/>
          <p:nvPr/>
        </p:nvPicPr>
        <p:blipFill>
          <a:blip r:embed="rId6"/>
          <a:stretch/>
        </p:blipFill>
        <p:spPr>
          <a:xfrm>
            <a:off x="4333680" y="4620240"/>
            <a:ext cx="1602000" cy="1201320"/>
          </a:xfrm>
          <a:prstGeom prst="rect">
            <a:avLst/>
          </a:prstGeom>
          <a:ln>
            <a:noFill/>
          </a:ln>
        </p:spPr>
      </p:pic>
      <p:sp>
        <p:nvSpPr>
          <p:cNvPr id="641" name="TextShape 2"/>
          <p:cNvSpPr txBox="1"/>
          <p:nvPr/>
        </p:nvSpPr>
        <p:spPr>
          <a:xfrm>
            <a:off x="323640" y="2402280"/>
            <a:ext cx="7497720" cy="2106360"/>
          </a:xfrm>
          <a:prstGeom prst="rect">
            <a:avLst/>
          </a:prstGeom>
          <a:solidFill>
            <a:srgbClr val="FFFFFF"/>
          </a:solidFill>
          <a:ln w="19080">
            <a:solidFill>
              <a:srgbClr val="FFFFFF"/>
            </a:solidFill>
            <a:round/>
          </a:ln>
        </p:spPr>
        <p:txBody>
          <a:bodyPr lIns="90000" tIns="45000" rIns="90000" bIns="45000"/>
          <a:lstStyle/>
          <a:p>
            <a:pPr marL="343080" indent="-342720">
              <a:lnSpc>
                <a:spcPct val="100000"/>
              </a:lnSpc>
            </a:pPr>
            <a:r>
              <a:rPr lang="fr-FR" sz="1400" b="0" strike="noStrike" spc="-1">
                <a:solidFill>
                  <a:srgbClr val="00284B"/>
                </a:solidFill>
                <a:uFill>
                  <a:solidFill>
                    <a:srgbClr val="FFFFFF"/>
                  </a:solidFill>
                </a:uFill>
                <a:latin typeface="Arial"/>
                <a:ea typeface="Arial"/>
              </a:rPr>
              <a:t>Mesures locales de la conductivité thermique pour </a:t>
            </a:r>
            <a:r>
              <a:rPr lang="fr-FR" sz="1400" b="1" strike="noStrike" spc="-1">
                <a:solidFill>
                  <a:srgbClr val="00284B"/>
                </a:solidFill>
                <a:uFill>
                  <a:solidFill>
                    <a:srgbClr val="FFFFFF"/>
                  </a:solidFill>
                </a:uFill>
                <a:latin typeface="Arial"/>
                <a:ea typeface="Arial"/>
              </a:rPr>
              <a:t>étude du transport de chaleur à l’échelle nano</a:t>
            </a:r>
            <a:r>
              <a:rPr lang="fr-FR" sz="1400" b="0" strike="noStrike" spc="-1">
                <a:solidFill>
                  <a:srgbClr val="00284B"/>
                </a:solidFill>
                <a:uFill>
                  <a:solidFill>
                    <a:srgbClr val="FFFFFF"/>
                  </a:solidFill>
                </a:uFill>
                <a:latin typeface="Arial"/>
                <a:ea typeface="Arial"/>
              </a:rPr>
              <a:t> (ex: nanofils de Si, membranes de SiN…).</a:t>
            </a:r>
            <a:endParaRPr lang="fr-FR" sz="3200" b="0" strike="noStrike" spc="-1">
              <a:solidFill>
                <a:srgbClr val="00284B"/>
              </a:solidFill>
              <a:uFill>
                <a:solidFill>
                  <a:srgbClr val="FFFFFF"/>
                </a:solidFill>
              </a:uFill>
              <a:latin typeface="Verdana"/>
            </a:endParaRPr>
          </a:p>
          <a:p>
            <a:pPr marL="343080" indent="-342720">
              <a:lnSpc>
                <a:spcPct val="100000"/>
              </a:lnSpc>
            </a:pPr>
            <a:endParaRPr lang="fr-FR" sz="3200" b="0" strike="noStrike" spc="-1">
              <a:solidFill>
                <a:srgbClr val="00284B"/>
              </a:solidFill>
              <a:uFill>
                <a:solidFill>
                  <a:srgbClr val="FFFFFF"/>
                </a:solidFill>
              </a:uFill>
              <a:latin typeface="Verdana"/>
            </a:endParaRPr>
          </a:p>
          <a:p>
            <a:pPr marL="343080" indent="-342720">
              <a:lnSpc>
                <a:spcPct val="100000"/>
              </a:lnSpc>
            </a:pPr>
            <a:r>
              <a:rPr lang="fr-FR" sz="1400" b="0" strike="noStrike" spc="-1">
                <a:solidFill>
                  <a:srgbClr val="00284B"/>
                </a:solidFill>
                <a:uFill>
                  <a:solidFill>
                    <a:srgbClr val="FFFFFF"/>
                  </a:solidFill>
                </a:uFill>
                <a:latin typeface="Arial"/>
                <a:ea typeface="Arial"/>
              </a:rPr>
              <a:t>Microscopie thermique à balayage (SThM) </a:t>
            </a:r>
            <a:r>
              <a:rPr lang="fr-FR" sz="1400" b="0" strike="noStrike" spc="-1">
                <a:solidFill>
                  <a:srgbClr val="00284B"/>
                </a:solidFill>
                <a:uFill>
                  <a:solidFill>
                    <a:srgbClr val="FFFFFF"/>
                  </a:solidFill>
                </a:uFill>
                <a:latin typeface="Wingdings"/>
                <a:ea typeface="Arial"/>
              </a:rPr>
              <a:t></a:t>
            </a:r>
            <a:r>
              <a:rPr lang="fr-FR" sz="1400" b="0" strike="noStrike" spc="-1">
                <a:solidFill>
                  <a:srgbClr val="00284B"/>
                </a:solidFill>
                <a:uFill>
                  <a:solidFill>
                    <a:srgbClr val="FFFFFF"/>
                  </a:solidFill>
                </a:uFill>
                <a:latin typeface="Arial"/>
                <a:ea typeface="Arial"/>
              </a:rPr>
              <a:t> développement d’une nouvelle sonde pour mesures à 300K.</a:t>
            </a:r>
            <a:endParaRPr lang="fr-FR" sz="3200" b="0" strike="noStrike" spc="-1">
              <a:solidFill>
                <a:srgbClr val="00284B"/>
              </a:solidFill>
              <a:uFill>
                <a:solidFill>
                  <a:srgbClr val="FFFFFF"/>
                </a:solidFill>
              </a:uFill>
              <a:latin typeface="Verdana"/>
            </a:endParaRPr>
          </a:p>
          <a:p>
            <a:pPr marL="343080" indent="-342720">
              <a:lnSpc>
                <a:spcPct val="100000"/>
              </a:lnSpc>
            </a:pPr>
            <a:endParaRPr lang="fr-FR" sz="3200" b="0" strike="noStrike" spc="-1">
              <a:solidFill>
                <a:srgbClr val="00284B"/>
              </a:solidFill>
              <a:uFill>
                <a:solidFill>
                  <a:srgbClr val="FFFFFF"/>
                </a:solidFill>
              </a:uFill>
              <a:latin typeface="Verdana"/>
            </a:endParaRPr>
          </a:p>
          <a:p>
            <a:pPr marL="343080" indent="-342720">
              <a:lnSpc>
                <a:spcPct val="100000"/>
              </a:lnSpc>
            </a:pPr>
            <a:r>
              <a:rPr lang="fr-FR" sz="1400" b="0" strike="noStrike" spc="-1">
                <a:solidFill>
                  <a:srgbClr val="00284B"/>
                </a:solidFill>
                <a:uFill>
                  <a:solidFill>
                    <a:srgbClr val="FFFFFF"/>
                  </a:solidFill>
                </a:uFill>
                <a:latin typeface="Arial"/>
                <a:ea typeface="Arial"/>
              </a:rPr>
              <a:t>Recherche de hautes sensibilités dans les mesures thermiques </a:t>
            </a:r>
            <a:r>
              <a:rPr lang="fr-FR" sz="1400" b="0" strike="noStrike" spc="-1">
                <a:solidFill>
                  <a:srgbClr val="00284B"/>
                </a:solidFill>
                <a:uFill>
                  <a:solidFill>
                    <a:srgbClr val="FFFFFF"/>
                  </a:solidFill>
                </a:uFill>
                <a:latin typeface="Wingdings"/>
                <a:ea typeface="Arial"/>
              </a:rPr>
              <a:t></a:t>
            </a:r>
            <a:r>
              <a:rPr lang="fr-FR" sz="1400" b="0" strike="noStrike" spc="-1">
                <a:solidFill>
                  <a:srgbClr val="00284B"/>
                </a:solidFill>
                <a:uFill>
                  <a:solidFill>
                    <a:srgbClr val="FFFFFF"/>
                  </a:solidFill>
                </a:uFill>
                <a:latin typeface="Arial"/>
                <a:ea typeface="Arial"/>
              </a:rPr>
              <a:t> nouveaux instruments cryogéniques.</a:t>
            </a:r>
            <a:endParaRPr lang="fr-FR" sz="3200" b="0" strike="noStrike" spc="-1">
              <a:solidFill>
                <a:srgbClr val="00284B"/>
              </a:solidFill>
              <a:uFill>
                <a:solidFill>
                  <a:srgbClr val="FFFFFF"/>
                </a:solidFill>
              </a:uFill>
              <a:latin typeface="Verdana"/>
            </a:endParaRPr>
          </a:p>
          <a:p>
            <a:pPr marL="343080" indent="-342720">
              <a:lnSpc>
                <a:spcPct val="100000"/>
              </a:lnSpc>
            </a:pPr>
            <a:endParaRPr lang="fr-FR" sz="3200" b="0" strike="noStrike" spc="-1">
              <a:solidFill>
                <a:srgbClr val="00284B"/>
              </a:solidFill>
              <a:uFill>
                <a:solidFill>
                  <a:srgbClr val="FFFFFF"/>
                </a:solidFill>
              </a:uFill>
              <a:latin typeface="Verdana"/>
            </a:endParaRPr>
          </a:p>
        </p:txBody>
      </p:sp>
      <p:sp>
        <p:nvSpPr>
          <p:cNvPr id="642" name="CustomShape 3"/>
          <p:cNvSpPr/>
          <p:nvPr/>
        </p:nvSpPr>
        <p:spPr>
          <a:xfrm>
            <a:off x="1882800" y="5955480"/>
            <a:ext cx="5137200" cy="33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600" b="0" i="1" strike="noStrike" spc="-1">
                <a:solidFill>
                  <a:srgbClr val="0070C0"/>
                </a:solidFill>
                <a:uFill>
                  <a:solidFill>
                    <a:srgbClr val="FFFFFF"/>
                  </a:solidFill>
                </a:uFill>
                <a:latin typeface="Verdana"/>
              </a:rPr>
              <a:t>Contact: Olivier Bourgeois. Coll. CETHIL Lyon</a:t>
            </a:r>
            <a:endParaRPr lang="fr-FR" sz="1800" b="0" strike="noStrike" spc="-1">
              <a:solidFill>
                <a:srgbClr val="000000"/>
              </a:solidFill>
              <a:uFill>
                <a:solidFill>
                  <a:srgbClr val="FFFFFF"/>
                </a:solidFill>
              </a:uFill>
              <a:latin typeface="Arial"/>
            </a:endParaRPr>
          </a:p>
        </p:txBody>
      </p:sp>
      <p:sp>
        <p:nvSpPr>
          <p:cNvPr id="643" name="CustomShape 4"/>
          <p:cNvSpPr/>
          <p:nvPr/>
        </p:nvSpPr>
        <p:spPr>
          <a:xfrm>
            <a:off x="251640" y="6464520"/>
            <a:ext cx="3888000" cy="242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000" b="0" i="1" strike="noStrike" spc="-1">
                <a:solidFill>
                  <a:srgbClr val="00284B"/>
                </a:solidFill>
                <a:uFill>
                  <a:solidFill>
                    <a:srgbClr val="FFFFFF"/>
                  </a:solidFill>
                </a:uFill>
                <a:latin typeface="Verdana"/>
              </a:rPr>
              <a:t>Serge Huant, Directeur-Adjoint</a:t>
            </a:r>
            <a:endParaRPr lang="fr-FR" sz="1800" b="0" strike="noStrike" spc="-1">
              <a:solidFill>
                <a:srgbClr val="000000"/>
              </a:solidFill>
              <a:uFill>
                <a:solidFill>
                  <a:srgbClr val="FFFFFF"/>
                </a:solidFill>
              </a:uFill>
              <a:latin typeface="Arial"/>
            </a:endParaRPr>
          </a:p>
        </p:txBody>
      </p:sp>
      <p:sp>
        <p:nvSpPr>
          <p:cNvPr id="644" name="CustomShape 5"/>
          <p:cNvSpPr/>
          <p:nvPr/>
        </p:nvSpPr>
        <p:spPr>
          <a:xfrm>
            <a:off x="1367640" y="96480"/>
            <a:ext cx="6840360" cy="70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2000" b="0" strike="noStrike" spc="-1">
                <a:solidFill>
                  <a:srgbClr val="00284B"/>
                </a:solidFill>
                <a:uFill>
                  <a:solidFill>
                    <a:srgbClr val="FFFFFF"/>
                  </a:solidFill>
                </a:uFill>
                <a:latin typeface="Verdana"/>
              </a:rPr>
              <a:t>Cryogénie + instrumentation + nanofabrication :</a:t>
            </a:r>
            <a:endParaRPr lang="fr-FR" sz="1800" b="0" strike="noStrike" spc="-1">
              <a:solidFill>
                <a:srgbClr val="000000"/>
              </a:solidFill>
              <a:uFill>
                <a:solidFill>
                  <a:srgbClr val="FFFFFF"/>
                </a:solidFill>
              </a:uFill>
              <a:latin typeface="Arial"/>
            </a:endParaRPr>
          </a:p>
          <a:p>
            <a:pPr algn="ctr">
              <a:lnSpc>
                <a:spcPct val="100000"/>
              </a:lnSpc>
            </a:pPr>
            <a:r>
              <a:rPr lang="fr-FR" sz="2000" b="0" strike="noStrike" spc="-1">
                <a:solidFill>
                  <a:srgbClr val="00284B"/>
                </a:solidFill>
                <a:uFill>
                  <a:solidFill>
                    <a:srgbClr val="FFFFFF"/>
                  </a:solidFill>
                </a:uFill>
                <a:latin typeface="Verdana"/>
              </a:rPr>
              <a:t>nanophononique et nanothermique</a:t>
            </a:r>
            <a:endParaRPr lang="fr-FR" sz="1800" b="0" strike="noStrike" spc="-1">
              <a:solidFill>
                <a:srgbClr val="000000"/>
              </a:solidFill>
              <a:uFill>
                <a:solidFill>
                  <a:srgbClr val="FFFFFF"/>
                </a:solidFill>
              </a:uFill>
              <a:latin typeface="Arial"/>
            </a:endParaRPr>
          </a:p>
        </p:txBody>
      </p:sp>
      <p:pic>
        <p:nvPicPr>
          <p:cNvPr id="645" name="Picture 644"/>
          <p:cNvPicPr/>
          <p:nvPr/>
        </p:nvPicPr>
        <p:blipFill>
          <a:blip r:embed="rId7"/>
          <a:stretch/>
        </p:blipFill>
        <p:spPr>
          <a:xfrm>
            <a:off x="1295280" y="1117440"/>
            <a:ext cx="5524560" cy="1003320"/>
          </a:xfrm>
          <a:prstGeom prst="rect">
            <a:avLst/>
          </a:prstGeom>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6" name="Image 11"/>
          <p:cNvPicPr/>
          <p:nvPr/>
        </p:nvPicPr>
        <p:blipFill>
          <a:blip r:embed="rId3"/>
          <a:stretch/>
        </p:blipFill>
        <p:spPr>
          <a:xfrm>
            <a:off x="3827160" y="2242440"/>
            <a:ext cx="1232280" cy="1698120"/>
          </a:xfrm>
          <a:prstGeom prst="rect">
            <a:avLst/>
          </a:prstGeom>
          <a:ln>
            <a:noFill/>
          </a:ln>
        </p:spPr>
      </p:pic>
      <p:sp>
        <p:nvSpPr>
          <p:cNvPr id="647" name="CustomShape 1"/>
          <p:cNvSpPr/>
          <p:nvPr/>
        </p:nvSpPr>
        <p:spPr>
          <a:xfrm>
            <a:off x="0" y="192240"/>
            <a:ext cx="9143640" cy="575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2000" b="0" strike="noStrike" spc="-1">
                <a:solidFill>
                  <a:srgbClr val="122A47"/>
                </a:solidFill>
                <a:uFill>
                  <a:solidFill>
                    <a:srgbClr val="FFFFFF"/>
                  </a:solidFill>
                </a:uFill>
                <a:latin typeface="Verdana"/>
              </a:rPr>
              <a:t>Instrumentation @ NEEL</a:t>
            </a:r>
            <a:endParaRPr lang="fr-FR" sz="1800" b="0" strike="noStrike" spc="-1">
              <a:solidFill>
                <a:srgbClr val="000000"/>
              </a:solidFill>
              <a:uFill>
                <a:solidFill>
                  <a:srgbClr val="FFFFFF"/>
                </a:solidFill>
              </a:uFill>
              <a:latin typeface="Arial"/>
            </a:endParaRPr>
          </a:p>
        </p:txBody>
      </p:sp>
      <p:sp>
        <p:nvSpPr>
          <p:cNvPr id="648" name="TextShape 2"/>
          <p:cNvSpPr txBox="1"/>
          <p:nvPr/>
        </p:nvSpPr>
        <p:spPr>
          <a:xfrm>
            <a:off x="1749240" y="1052640"/>
            <a:ext cx="7416360" cy="3168000"/>
          </a:xfrm>
          <a:prstGeom prst="rect">
            <a:avLst/>
          </a:prstGeom>
          <a:solidFill>
            <a:srgbClr val="FFFFFF"/>
          </a:solidFill>
          <a:ln w="19080">
            <a:solidFill>
              <a:srgbClr val="FFFFFF"/>
            </a:solidFill>
            <a:round/>
          </a:ln>
        </p:spPr>
        <p:txBody>
          <a:bodyPr lIns="79920" tIns="39960" rIns="79920" bIns="39960"/>
          <a:lstStyle/>
          <a:p>
            <a:pPr>
              <a:lnSpc>
                <a:spcPct val="100000"/>
              </a:lnSpc>
            </a:pPr>
            <a:r>
              <a:rPr lang="fr-FR" sz="1600" b="1" strike="noStrike" spc="-1">
                <a:solidFill>
                  <a:srgbClr val="00284B"/>
                </a:solidFill>
                <a:uFill>
                  <a:solidFill>
                    <a:srgbClr val="FFFFFF"/>
                  </a:solidFill>
                </a:uFill>
                <a:latin typeface="Verdana"/>
              </a:rPr>
              <a:t>Cryogenics, electronics, mechanical design &amp; realization,
UHV, optics, high pressure, nanofabrication, etc…</a:t>
            </a:r>
            <a:endParaRPr lang="fr-FR" sz="3200" b="0" strike="noStrike" spc="-1">
              <a:solidFill>
                <a:srgbClr val="00284B"/>
              </a:solidFill>
              <a:uFill>
                <a:solidFill>
                  <a:srgbClr val="FFFFFF"/>
                </a:solidFill>
              </a:uFill>
              <a:latin typeface="Verdana"/>
            </a:endParaRPr>
          </a:p>
          <a:p>
            <a:pPr>
              <a:lnSpc>
                <a:spcPct val="100000"/>
              </a:lnSpc>
            </a:pPr>
            <a:r>
              <a:rPr lang="fr-FR" sz="1600" b="0" strike="noStrike" spc="-1">
                <a:solidFill>
                  <a:srgbClr val="00284B"/>
                </a:solidFill>
                <a:uFill>
                  <a:solidFill>
                    <a:srgbClr val="FFFFFF"/>
                  </a:solidFill>
                </a:uFill>
                <a:latin typeface="Verdana"/>
              </a:rPr>
              <a:t>Instrumental Developments with:</a:t>
            </a:r>
            <a:endParaRPr lang="fr-FR" sz="3200" b="0" strike="noStrike" spc="-1">
              <a:solidFill>
                <a:srgbClr val="00284B"/>
              </a:solidFill>
              <a:uFill>
                <a:solidFill>
                  <a:srgbClr val="FFFFFF"/>
                </a:solidFill>
              </a:uFill>
              <a:latin typeface="Verdana"/>
            </a:endParaRPr>
          </a:p>
          <a:p>
            <a:pPr>
              <a:lnSpc>
                <a:spcPct val="200000"/>
              </a:lnSpc>
            </a:pPr>
            <a:endParaRPr lang="fr-FR" sz="3200" b="0" strike="noStrike" spc="-1">
              <a:solidFill>
                <a:srgbClr val="00284B"/>
              </a:solidFill>
              <a:uFill>
                <a:solidFill>
                  <a:srgbClr val="FFFFFF"/>
                </a:solidFill>
              </a:uFill>
              <a:latin typeface="Verdana"/>
            </a:endParaRPr>
          </a:p>
          <a:p>
            <a:pPr marL="343080" indent="-342720">
              <a:lnSpc>
                <a:spcPct val="200000"/>
              </a:lnSpc>
              <a:buClr>
                <a:srgbClr val="3366FF"/>
              </a:buClr>
              <a:buFont typeface="Arial"/>
              <a:buChar char="•"/>
            </a:pPr>
            <a:r>
              <a:rPr lang="fr-FR" sz="1600" b="0" strike="noStrike" spc="-1">
                <a:solidFill>
                  <a:srgbClr val="00284B"/>
                </a:solidFill>
                <a:uFill>
                  <a:solidFill>
                    <a:srgbClr val="FFFFFF"/>
                  </a:solidFill>
                </a:uFill>
                <a:latin typeface="Verdana"/>
              </a:rPr>
              <a:t>Internal impact </a:t>
            </a:r>
            <a:endParaRPr lang="fr-FR" sz="3200" b="0" strike="noStrike" spc="-1">
              <a:solidFill>
                <a:srgbClr val="00284B"/>
              </a:solidFill>
              <a:uFill>
                <a:solidFill>
                  <a:srgbClr val="FFFFFF"/>
                </a:solidFill>
              </a:uFill>
              <a:latin typeface="Verdana"/>
            </a:endParaRPr>
          </a:p>
          <a:p>
            <a:pPr marL="343080" indent="-342720">
              <a:lnSpc>
                <a:spcPct val="200000"/>
              </a:lnSpc>
              <a:buClr>
                <a:srgbClr val="3366FF"/>
              </a:buClr>
              <a:buFont typeface="Arial"/>
              <a:buChar char="•"/>
            </a:pPr>
            <a:r>
              <a:rPr lang="fr-FR" sz="1600" b="0" strike="noStrike" spc="-1">
                <a:solidFill>
                  <a:srgbClr val="00284B"/>
                </a:solidFill>
                <a:uFill>
                  <a:solidFill>
                    <a:srgbClr val="FFFFFF"/>
                  </a:solidFill>
                </a:uFill>
                <a:latin typeface="Verdana"/>
              </a:rPr>
              <a:t>External impact (astrophysics, VLF , geosciences, bio…)</a:t>
            </a:r>
            <a:endParaRPr lang="fr-FR" sz="3200" b="0" strike="noStrike" spc="-1">
              <a:solidFill>
                <a:srgbClr val="00284B"/>
              </a:solidFill>
              <a:uFill>
                <a:solidFill>
                  <a:srgbClr val="FFFFFF"/>
                </a:solidFill>
              </a:uFill>
              <a:latin typeface="Verdana"/>
            </a:endParaRPr>
          </a:p>
          <a:p>
            <a:endParaRPr lang="fr-FR" sz="3200" b="0" strike="noStrike" spc="-1">
              <a:solidFill>
                <a:srgbClr val="00284B"/>
              </a:solidFill>
              <a:uFill>
                <a:solidFill>
                  <a:srgbClr val="FFFFFF"/>
                </a:solidFill>
              </a:uFill>
              <a:latin typeface="Verdana"/>
            </a:endParaRPr>
          </a:p>
          <a:p>
            <a:pPr>
              <a:lnSpc>
                <a:spcPct val="100000"/>
              </a:lnSpc>
            </a:pPr>
            <a:endParaRPr lang="fr-FR" sz="3200" b="0" strike="noStrike" spc="-1">
              <a:solidFill>
                <a:srgbClr val="00284B"/>
              </a:solidFill>
              <a:uFill>
                <a:solidFill>
                  <a:srgbClr val="FFFFFF"/>
                </a:solidFill>
              </a:uFill>
              <a:latin typeface="Verdana"/>
            </a:endParaRPr>
          </a:p>
          <a:p>
            <a:pPr>
              <a:lnSpc>
                <a:spcPct val="100000"/>
              </a:lnSpc>
            </a:pPr>
            <a:endParaRPr lang="fr-FR" sz="3200" b="0" strike="noStrike" spc="-1">
              <a:solidFill>
                <a:srgbClr val="00284B"/>
              </a:solidFill>
              <a:uFill>
                <a:solidFill>
                  <a:srgbClr val="FFFFFF"/>
                </a:solidFill>
              </a:uFill>
              <a:latin typeface="Verdana"/>
            </a:endParaRPr>
          </a:p>
        </p:txBody>
      </p:sp>
      <p:pic>
        <p:nvPicPr>
          <p:cNvPr id="649" name="Image 12"/>
          <p:cNvPicPr/>
          <p:nvPr/>
        </p:nvPicPr>
        <p:blipFill>
          <a:blip r:embed="rId4"/>
          <a:stretch/>
        </p:blipFill>
        <p:spPr>
          <a:xfrm>
            <a:off x="77400" y="4365000"/>
            <a:ext cx="1397880" cy="1850040"/>
          </a:xfrm>
          <a:prstGeom prst="rect">
            <a:avLst/>
          </a:prstGeom>
          <a:ln>
            <a:noFill/>
          </a:ln>
        </p:spPr>
      </p:pic>
      <p:pic>
        <p:nvPicPr>
          <p:cNvPr id="650" name="Image 13"/>
          <p:cNvPicPr/>
          <p:nvPr/>
        </p:nvPicPr>
        <p:blipFill>
          <a:blip r:embed="rId5"/>
          <a:stretch/>
        </p:blipFill>
        <p:spPr>
          <a:xfrm>
            <a:off x="5364000" y="2349000"/>
            <a:ext cx="2060640" cy="1377360"/>
          </a:xfrm>
          <a:prstGeom prst="rect">
            <a:avLst/>
          </a:prstGeom>
          <a:ln>
            <a:noFill/>
          </a:ln>
        </p:spPr>
      </p:pic>
      <p:pic>
        <p:nvPicPr>
          <p:cNvPr id="651" name="Image 14"/>
          <p:cNvPicPr/>
          <p:nvPr/>
        </p:nvPicPr>
        <p:blipFill>
          <a:blip r:embed="rId6"/>
          <a:stretch/>
        </p:blipFill>
        <p:spPr>
          <a:xfrm>
            <a:off x="179640" y="1052640"/>
            <a:ext cx="1439640" cy="1159560"/>
          </a:xfrm>
          <a:prstGeom prst="rect">
            <a:avLst/>
          </a:prstGeom>
          <a:ln>
            <a:noFill/>
          </a:ln>
        </p:spPr>
      </p:pic>
      <p:pic>
        <p:nvPicPr>
          <p:cNvPr id="652" name="Image 15"/>
          <p:cNvPicPr/>
          <p:nvPr/>
        </p:nvPicPr>
        <p:blipFill>
          <a:blip r:embed="rId7"/>
          <a:stretch/>
        </p:blipFill>
        <p:spPr>
          <a:xfrm>
            <a:off x="1605960" y="4509000"/>
            <a:ext cx="2135520" cy="1728000"/>
          </a:xfrm>
          <a:prstGeom prst="rect">
            <a:avLst/>
          </a:prstGeom>
          <a:ln>
            <a:noFill/>
          </a:ln>
        </p:spPr>
      </p:pic>
      <p:pic>
        <p:nvPicPr>
          <p:cNvPr id="653" name="Image 16"/>
          <p:cNvPicPr/>
          <p:nvPr/>
        </p:nvPicPr>
        <p:blipFill>
          <a:blip r:embed="rId8"/>
          <a:stretch/>
        </p:blipFill>
        <p:spPr>
          <a:xfrm>
            <a:off x="3924000" y="4509000"/>
            <a:ext cx="2595960" cy="1656000"/>
          </a:xfrm>
          <a:prstGeom prst="rect">
            <a:avLst/>
          </a:prstGeom>
          <a:ln>
            <a:noFill/>
          </a:ln>
        </p:spPr>
      </p:pic>
      <p:pic>
        <p:nvPicPr>
          <p:cNvPr id="654" name="Image 17"/>
          <p:cNvPicPr/>
          <p:nvPr/>
        </p:nvPicPr>
        <p:blipFill>
          <a:blip r:embed="rId9"/>
          <a:stretch/>
        </p:blipFill>
        <p:spPr>
          <a:xfrm>
            <a:off x="8027640" y="2946600"/>
            <a:ext cx="859680" cy="1469880"/>
          </a:xfrm>
          <a:prstGeom prst="rect">
            <a:avLst/>
          </a:prstGeom>
          <a:ln>
            <a:noFill/>
          </a:ln>
        </p:spPr>
      </p:pic>
      <p:pic>
        <p:nvPicPr>
          <p:cNvPr id="655" name="Image 20"/>
          <p:cNvPicPr/>
          <p:nvPr/>
        </p:nvPicPr>
        <p:blipFill>
          <a:blip r:embed="rId10"/>
          <a:stretch/>
        </p:blipFill>
        <p:spPr>
          <a:xfrm>
            <a:off x="6732360" y="4509000"/>
            <a:ext cx="2172960" cy="1622880"/>
          </a:xfrm>
          <a:prstGeom prst="rect">
            <a:avLst/>
          </a:prstGeom>
          <a:ln>
            <a:noFill/>
          </a:ln>
        </p:spPr>
      </p:pic>
      <p:pic>
        <p:nvPicPr>
          <p:cNvPr id="656" name="Picture 8"/>
          <p:cNvPicPr/>
          <p:nvPr/>
        </p:nvPicPr>
        <p:blipFill>
          <a:blip r:embed="rId11"/>
          <a:stretch/>
        </p:blipFill>
        <p:spPr>
          <a:xfrm>
            <a:off x="-72000" y="2349000"/>
            <a:ext cx="2123280" cy="998640"/>
          </a:xfrm>
          <a:prstGeom prst="rect">
            <a:avLst/>
          </a:prstGeom>
          <a:ln>
            <a:noFill/>
          </a:ln>
        </p:spPr>
      </p:pic>
      <p:pic>
        <p:nvPicPr>
          <p:cNvPr id="657" name="Image 1"/>
          <p:cNvPicPr/>
          <p:nvPr/>
        </p:nvPicPr>
        <p:blipFill>
          <a:blip r:embed="rId12"/>
          <a:stretch/>
        </p:blipFill>
        <p:spPr>
          <a:xfrm>
            <a:off x="7130160" y="1680840"/>
            <a:ext cx="1377360" cy="1213920"/>
          </a:xfrm>
          <a:prstGeom prst="rect">
            <a:avLst/>
          </a:prstGeom>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 name="Line 1"/>
          <p:cNvSpPr/>
          <p:nvPr/>
        </p:nvSpPr>
        <p:spPr>
          <a:xfrm flipH="1">
            <a:off x="-815400" y="677880"/>
            <a:ext cx="10774800" cy="360"/>
          </a:xfrm>
          <a:prstGeom prst="line">
            <a:avLst/>
          </a:prstGeom>
          <a:ln w="12600">
            <a:solidFill>
              <a:srgbClr val="FFFFFF"/>
            </a:solidFill>
            <a:round/>
          </a:ln>
        </p:spPr>
        <p:style>
          <a:lnRef idx="2">
            <a:schemeClr val="accent1"/>
          </a:lnRef>
          <a:fillRef idx="0">
            <a:schemeClr val="accent1"/>
          </a:fillRef>
          <a:effectRef idx="1">
            <a:schemeClr val="accent1"/>
          </a:effectRef>
          <a:fontRef idx="minor"/>
        </p:style>
      </p:sp>
      <p:sp>
        <p:nvSpPr>
          <p:cNvPr id="659" name="CustomShape 2"/>
          <p:cNvSpPr/>
          <p:nvPr/>
        </p:nvSpPr>
        <p:spPr>
          <a:xfrm>
            <a:off x="1654920" y="5429160"/>
            <a:ext cx="7256880" cy="6390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fr-FR" sz="1800" b="0" strike="noStrike" spc="-1">
                <a:solidFill>
                  <a:srgbClr val="00284B"/>
                </a:solidFill>
                <a:uFill>
                  <a:solidFill>
                    <a:srgbClr val="FFFFFF"/>
                  </a:solidFill>
                </a:uFill>
                <a:latin typeface="Myriad Pro"/>
              </a:rPr>
              <a:t>Cosmic Millimetric wave Background map from Planck measurements</a:t>
            </a:r>
            <a:endParaRPr lang="fr-FR" sz="1800" b="0" strike="noStrike" spc="-1">
              <a:solidFill>
                <a:srgbClr val="000000"/>
              </a:solidFill>
              <a:uFill>
                <a:solidFill>
                  <a:srgbClr val="FFFFFF"/>
                </a:solidFill>
              </a:uFill>
              <a:latin typeface="Arial"/>
            </a:endParaRPr>
          </a:p>
          <a:p>
            <a:pPr>
              <a:lnSpc>
                <a:spcPct val="100000"/>
              </a:lnSpc>
            </a:pPr>
            <a:r>
              <a:rPr lang="fr-FR" sz="1800" b="0" strike="noStrike" spc="-1">
                <a:solidFill>
                  <a:srgbClr val="00284B"/>
                </a:solidFill>
                <a:uFill>
                  <a:solidFill>
                    <a:srgbClr val="FFFFFF"/>
                  </a:solidFill>
                </a:uFill>
                <a:latin typeface="Myriad Pro"/>
              </a:rPr>
              <a:t>Temperature fluctuations of several 10</a:t>
            </a:r>
            <a:r>
              <a:rPr lang="fr-FR" sz="1800" b="0" strike="noStrike" spc="-1" baseline="30000">
                <a:solidFill>
                  <a:srgbClr val="00284B"/>
                </a:solidFill>
                <a:uFill>
                  <a:solidFill>
                    <a:srgbClr val="FFFFFF"/>
                  </a:solidFill>
                </a:uFill>
                <a:latin typeface="Myriad Pro"/>
              </a:rPr>
              <a:t>-6 </a:t>
            </a:r>
            <a:r>
              <a:rPr lang="fr-FR" sz="1800" b="0" strike="noStrike" spc="-1">
                <a:solidFill>
                  <a:srgbClr val="00284B"/>
                </a:solidFill>
                <a:uFill>
                  <a:solidFill>
                    <a:srgbClr val="FFFFFF"/>
                  </a:solidFill>
                </a:uFill>
                <a:latin typeface="Myriad Pro"/>
              </a:rPr>
              <a:t>K</a:t>
            </a:r>
            <a:endParaRPr lang="fr-FR" sz="1800" b="0" strike="noStrike" spc="-1">
              <a:solidFill>
                <a:srgbClr val="000000"/>
              </a:solidFill>
              <a:uFill>
                <a:solidFill>
                  <a:srgbClr val="FFFFFF"/>
                </a:solidFill>
              </a:uFill>
              <a:latin typeface="Arial"/>
            </a:endParaRPr>
          </a:p>
        </p:txBody>
      </p:sp>
      <p:pic>
        <p:nvPicPr>
          <p:cNvPr id="660" name="Image 6"/>
          <p:cNvPicPr/>
          <p:nvPr/>
        </p:nvPicPr>
        <p:blipFill>
          <a:blip r:embed="rId2"/>
          <a:stretch/>
        </p:blipFill>
        <p:spPr>
          <a:xfrm>
            <a:off x="303120" y="834120"/>
            <a:ext cx="8454240" cy="4549680"/>
          </a:xfrm>
          <a:prstGeom prst="rect">
            <a:avLst/>
          </a:prstGeom>
          <a:ln>
            <a:noFill/>
          </a:ln>
        </p:spPr>
      </p:pic>
      <p:sp>
        <p:nvSpPr>
          <p:cNvPr id="661" name="TextShape 3"/>
          <p:cNvSpPr txBox="1"/>
          <p:nvPr/>
        </p:nvSpPr>
        <p:spPr>
          <a:xfrm>
            <a:off x="1331640" y="260640"/>
            <a:ext cx="6480360" cy="503640"/>
          </a:xfrm>
          <a:prstGeom prst="rect">
            <a:avLst/>
          </a:prstGeom>
          <a:noFill/>
          <a:ln>
            <a:noFill/>
          </a:ln>
        </p:spPr>
        <p:txBody>
          <a:bodyPr lIns="90000" tIns="45000" rIns="90000" bIns="45000"/>
          <a:lstStyle/>
          <a:p>
            <a:pPr algn="ctr">
              <a:lnSpc>
                <a:spcPct val="100000"/>
              </a:lnSpc>
            </a:pPr>
            <a:r>
              <a:rPr lang="fr-FR" sz="2000" b="0" strike="noStrike" spc="-1">
                <a:solidFill>
                  <a:srgbClr val="00284B"/>
                </a:solidFill>
                <a:uFill>
                  <a:solidFill>
                    <a:srgbClr val="FFFFFF"/>
                  </a:solidFill>
                </a:uFill>
                <a:latin typeface="Myriad Pro"/>
              </a:rPr>
              <a:t>Planck Mission</a:t>
            </a:r>
            <a:endParaRPr lang="fr-FR" sz="3200" b="0" strike="noStrike" spc="-1">
              <a:solidFill>
                <a:srgbClr val="000000"/>
              </a:solidFill>
              <a:uFill>
                <a:solidFill>
                  <a:srgbClr val="FFFFFF"/>
                </a:solidFill>
              </a:uFill>
              <a:latin typeface="Arial"/>
            </a:endParaRPr>
          </a:p>
          <a:p>
            <a:pPr algn="ctr">
              <a:lnSpc>
                <a:spcPct val="100000"/>
              </a:lnSpc>
            </a:pPr>
            <a:endParaRPr lang="fr-FR" sz="3200" b="0" strike="noStrike" spc="-1">
              <a:solidFill>
                <a:srgbClr val="000000"/>
              </a:solidFill>
              <a:uFill>
                <a:solidFill>
                  <a:srgbClr val="FFFFFF"/>
                </a:solidFill>
              </a:uFill>
              <a:latin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Line 1"/>
          <p:cNvSpPr/>
          <p:nvPr/>
        </p:nvSpPr>
        <p:spPr>
          <a:xfrm flipH="1">
            <a:off x="-815400" y="677880"/>
            <a:ext cx="10774800" cy="360"/>
          </a:xfrm>
          <a:prstGeom prst="line">
            <a:avLst/>
          </a:prstGeom>
          <a:ln w="12600">
            <a:solidFill>
              <a:srgbClr val="FFFFFF"/>
            </a:solidFill>
            <a:round/>
          </a:ln>
        </p:spPr>
        <p:style>
          <a:lnRef idx="2">
            <a:schemeClr val="accent1"/>
          </a:lnRef>
          <a:fillRef idx="0">
            <a:schemeClr val="accent1"/>
          </a:fillRef>
          <a:effectRef idx="1">
            <a:schemeClr val="accent1"/>
          </a:effectRef>
          <a:fontRef idx="minor"/>
        </p:style>
      </p:sp>
      <p:pic>
        <p:nvPicPr>
          <p:cNvPr id="663" name="Image 1"/>
          <p:cNvPicPr/>
          <p:nvPr/>
        </p:nvPicPr>
        <p:blipFill>
          <a:blip r:embed="rId2"/>
          <a:stretch/>
        </p:blipFill>
        <p:spPr>
          <a:xfrm>
            <a:off x="1364400" y="974160"/>
            <a:ext cx="6471000" cy="4774320"/>
          </a:xfrm>
          <a:prstGeom prst="rect">
            <a:avLst/>
          </a:prstGeom>
          <a:ln>
            <a:noFill/>
          </a:ln>
        </p:spPr>
      </p:pic>
      <p:sp>
        <p:nvSpPr>
          <p:cNvPr id="664" name="CustomShape 2"/>
          <p:cNvSpPr/>
          <p:nvPr/>
        </p:nvSpPr>
        <p:spPr>
          <a:xfrm>
            <a:off x="7387200" y="5877360"/>
            <a:ext cx="606240" cy="4561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fr-FR" sz="2400" b="1" strike="noStrike" spc="-1">
                <a:solidFill>
                  <a:srgbClr val="FF0000"/>
                </a:solidFill>
                <a:uFill>
                  <a:solidFill>
                    <a:srgbClr val="FFFFFF"/>
                  </a:solidFill>
                </a:uFill>
                <a:latin typeface="Garamond"/>
              </a:rPr>
              <a:t>4 K</a:t>
            </a:r>
            <a:endParaRPr lang="fr-FR" sz="1800" b="0" strike="noStrike" spc="-1">
              <a:solidFill>
                <a:srgbClr val="000000"/>
              </a:solidFill>
              <a:uFill>
                <a:solidFill>
                  <a:srgbClr val="FFFFFF"/>
                </a:solidFill>
              </a:uFill>
              <a:latin typeface="Arial"/>
            </a:endParaRPr>
          </a:p>
        </p:txBody>
      </p:sp>
      <p:sp>
        <p:nvSpPr>
          <p:cNvPr id="665" name="CustomShape 3"/>
          <p:cNvSpPr/>
          <p:nvPr/>
        </p:nvSpPr>
        <p:spPr>
          <a:xfrm>
            <a:off x="4437720" y="5877360"/>
            <a:ext cx="806040" cy="4561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fr-FR" sz="2400" b="1" strike="noStrike" spc="-1">
                <a:solidFill>
                  <a:srgbClr val="FF0000"/>
                </a:solidFill>
                <a:uFill>
                  <a:solidFill>
                    <a:srgbClr val="FFFFFF"/>
                  </a:solidFill>
                </a:uFill>
                <a:latin typeface="Garamond"/>
              </a:rPr>
              <a:t>1,6 K</a:t>
            </a:r>
            <a:endParaRPr lang="fr-FR" sz="1800" b="0" strike="noStrike" spc="-1">
              <a:solidFill>
                <a:srgbClr val="000000"/>
              </a:solidFill>
              <a:uFill>
                <a:solidFill>
                  <a:srgbClr val="FFFFFF"/>
                </a:solidFill>
              </a:uFill>
              <a:latin typeface="Arial"/>
            </a:endParaRPr>
          </a:p>
        </p:txBody>
      </p:sp>
      <p:sp>
        <p:nvSpPr>
          <p:cNvPr id="666" name="CustomShape 4"/>
          <p:cNvSpPr/>
          <p:nvPr/>
        </p:nvSpPr>
        <p:spPr>
          <a:xfrm>
            <a:off x="3285720" y="5877360"/>
            <a:ext cx="806040" cy="4561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fr-FR" sz="2400" b="1" strike="noStrike" spc="-1">
                <a:solidFill>
                  <a:srgbClr val="FF0000"/>
                </a:solidFill>
                <a:uFill>
                  <a:solidFill>
                    <a:srgbClr val="FFFFFF"/>
                  </a:solidFill>
                </a:uFill>
                <a:latin typeface="Garamond"/>
              </a:rPr>
              <a:t>0,1 K</a:t>
            </a:r>
            <a:endParaRPr lang="fr-FR" sz="1800" b="0" strike="noStrike" spc="-1">
              <a:solidFill>
                <a:srgbClr val="000000"/>
              </a:solidFill>
              <a:uFill>
                <a:solidFill>
                  <a:srgbClr val="FFFFFF"/>
                </a:solidFill>
              </a:uFill>
              <a:latin typeface="Arial"/>
            </a:endParaRPr>
          </a:p>
        </p:txBody>
      </p:sp>
      <p:sp>
        <p:nvSpPr>
          <p:cNvPr id="667" name="CustomShape 5"/>
          <p:cNvSpPr/>
          <p:nvPr/>
        </p:nvSpPr>
        <p:spPr>
          <a:xfrm flipV="1">
            <a:off x="3420000" y="4436280"/>
            <a:ext cx="734760" cy="1477800"/>
          </a:xfrm>
          <a:custGeom>
            <a:avLst/>
            <a:gdLst/>
            <a:ahLst/>
            <a:cxnLst/>
            <a:rect l="l" t="t" r="r" b="b"/>
            <a:pathLst>
              <a:path w="21600" h="21600">
                <a:moveTo>
                  <a:pt x="0" y="0"/>
                </a:moveTo>
                <a:lnTo>
                  <a:pt x="21600" y="21600"/>
                </a:lnTo>
              </a:path>
            </a:pathLst>
          </a:custGeom>
          <a:noFill/>
          <a:ln>
            <a:solidFill>
              <a:srgbClr val="FF0000"/>
            </a:solidFill>
            <a:round/>
            <a:tailEnd type="arrow" w="med" len="med"/>
          </a:ln>
          <a:effectLst>
            <a:outerShdw blurRad="38100" dist="30000" dir="5400000" rotWithShape="0">
              <a:srgbClr val="000000">
                <a:alpha val="45000"/>
              </a:srgbClr>
            </a:outerShdw>
          </a:effectLst>
        </p:spPr>
        <p:style>
          <a:lnRef idx="2">
            <a:schemeClr val="accent1"/>
          </a:lnRef>
          <a:fillRef idx="0">
            <a:schemeClr val="accent1"/>
          </a:fillRef>
          <a:effectRef idx="1">
            <a:schemeClr val="accent1"/>
          </a:effectRef>
          <a:fontRef idx="minor"/>
        </p:style>
      </p:sp>
      <p:sp>
        <p:nvSpPr>
          <p:cNvPr id="668" name="CustomShape 6"/>
          <p:cNvSpPr/>
          <p:nvPr/>
        </p:nvSpPr>
        <p:spPr>
          <a:xfrm flipV="1">
            <a:off x="4500000" y="4508280"/>
            <a:ext cx="600840" cy="1325160"/>
          </a:xfrm>
          <a:custGeom>
            <a:avLst/>
            <a:gdLst/>
            <a:ahLst/>
            <a:cxnLst/>
            <a:rect l="l" t="t" r="r" b="b"/>
            <a:pathLst>
              <a:path w="21600" h="21600">
                <a:moveTo>
                  <a:pt x="0" y="0"/>
                </a:moveTo>
                <a:lnTo>
                  <a:pt x="21600" y="21600"/>
                </a:lnTo>
              </a:path>
            </a:pathLst>
          </a:custGeom>
          <a:noFill/>
          <a:ln>
            <a:solidFill>
              <a:srgbClr val="FF0000"/>
            </a:solidFill>
            <a:round/>
            <a:tailEnd type="arrow" w="med" len="med"/>
          </a:ln>
          <a:effectLst>
            <a:outerShdw blurRad="38100" dist="30000" dir="5400000" rotWithShape="0">
              <a:srgbClr val="000000">
                <a:alpha val="45000"/>
              </a:srgbClr>
            </a:outerShdw>
          </a:effectLst>
        </p:spPr>
        <p:style>
          <a:lnRef idx="2">
            <a:schemeClr val="accent1"/>
          </a:lnRef>
          <a:fillRef idx="0">
            <a:schemeClr val="accent1"/>
          </a:fillRef>
          <a:effectRef idx="1">
            <a:schemeClr val="accent1"/>
          </a:effectRef>
          <a:fontRef idx="minor"/>
        </p:style>
      </p:sp>
      <p:sp>
        <p:nvSpPr>
          <p:cNvPr id="669" name="CustomShape 7"/>
          <p:cNvSpPr/>
          <p:nvPr/>
        </p:nvSpPr>
        <p:spPr>
          <a:xfrm flipH="1" flipV="1">
            <a:off x="7092360" y="4364280"/>
            <a:ext cx="504000" cy="984600"/>
          </a:xfrm>
          <a:custGeom>
            <a:avLst/>
            <a:gdLst/>
            <a:ahLst/>
            <a:cxnLst/>
            <a:rect l="l" t="t" r="r" b="b"/>
            <a:pathLst>
              <a:path w="21600" h="21600">
                <a:moveTo>
                  <a:pt x="0" y="0"/>
                </a:moveTo>
                <a:lnTo>
                  <a:pt x="21600" y="21600"/>
                </a:lnTo>
              </a:path>
            </a:pathLst>
          </a:custGeom>
          <a:noFill/>
          <a:ln>
            <a:solidFill>
              <a:srgbClr val="FF0000"/>
            </a:solidFill>
            <a:round/>
            <a:tailEnd type="arrow" w="med" len="med"/>
          </a:ln>
          <a:effectLst>
            <a:outerShdw blurRad="38100" dist="30000" dir="5400000" rotWithShape="0">
              <a:srgbClr val="000000">
                <a:alpha val="45000"/>
              </a:srgbClr>
            </a:outerShdw>
          </a:effectLst>
        </p:spPr>
        <p:style>
          <a:lnRef idx="2">
            <a:schemeClr val="accent1"/>
          </a:lnRef>
          <a:fillRef idx="0">
            <a:schemeClr val="accent1"/>
          </a:fillRef>
          <a:effectRef idx="1">
            <a:schemeClr val="accent1"/>
          </a:effectRef>
          <a:fontRef idx="minor"/>
        </p:style>
      </p:sp>
      <p:sp>
        <p:nvSpPr>
          <p:cNvPr id="670" name="TextShape 8"/>
          <p:cNvSpPr txBox="1"/>
          <p:nvPr/>
        </p:nvSpPr>
        <p:spPr>
          <a:xfrm>
            <a:off x="1331640" y="260640"/>
            <a:ext cx="6480360" cy="503640"/>
          </a:xfrm>
          <a:prstGeom prst="rect">
            <a:avLst/>
          </a:prstGeom>
          <a:noFill/>
          <a:ln>
            <a:noFill/>
          </a:ln>
        </p:spPr>
        <p:txBody>
          <a:bodyPr lIns="90000" tIns="45000" rIns="90000" bIns="45000"/>
          <a:lstStyle/>
          <a:p>
            <a:pPr algn="ctr">
              <a:lnSpc>
                <a:spcPct val="100000"/>
              </a:lnSpc>
            </a:pPr>
            <a:r>
              <a:rPr lang="fr-FR" sz="2000" b="0" strike="noStrike" spc="-1">
                <a:solidFill>
                  <a:srgbClr val="00284B"/>
                </a:solidFill>
                <a:uFill>
                  <a:solidFill>
                    <a:srgbClr val="FFFFFF"/>
                  </a:solidFill>
                </a:uFill>
                <a:latin typeface="Myriad Pro"/>
              </a:rPr>
              <a:t>Planck satellite mission</a:t>
            </a:r>
            <a:endParaRPr lang="fr-FR" sz="3200" b="0" strike="noStrike" spc="-1">
              <a:solidFill>
                <a:srgbClr val="000000"/>
              </a:solidFill>
              <a:uFill>
                <a:solidFill>
                  <a:srgbClr val="FFFFFF"/>
                </a:solidFill>
              </a:uFill>
              <a:latin typeface="Arial"/>
            </a:endParaRPr>
          </a:p>
          <a:p>
            <a:pPr algn="ctr">
              <a:lnSpc>
                <a:spcPct val="100000"/>
              </a:lnSpc>
            </a:pPr>
            <a:endParaRPr lang="fr-FR" sz="3200" b="0" strike="noStrike" spc="-1">
              <a:solidFill>
                <a:srgbClr val="000000"/>
              </a:solidFill>
              <a:uFill>
                <a:solidFill>
                  <a:srgbClr val="FFFFFF"/>
                </a:solidFill>
              </a:uFill>
              <a:latin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 name="CustomShape 1"/>
          <p:cNvSpPr/>
          <p:nvPr/>
        </p:nvSpPr>
        <p:spPr>
          <a:xfrm>
            <a:off x="1879560" y="1987920"/>
            <a:ext cx="3658680" cy="1577880"/>
          </a:xfrm>
          <a:custGeom>
            <a:avLst/>
            <a:gdLst/>
            <a:ahLst/>
            <a:cxnLst/>
            <a:rect l="l" t="t" r="r" b="b"/>
            <a:pathLst>
              <a:path w="21600" h="21600">
                <a:moveTo>
                  <a:pt x="0" y="0"/>
                </a:moveTo>
                <a:lnTo>
                  <a:pt x="21600" y="21600"/>
                </a:lnTo>
              </a:path>
            </a:pathLst>
          </a:custGeom>
          <a:solidFill>
            <a:schemeClr val="accent1"/>
          </a:solidFill>
          <a:ln w="28440">
            <a:solidFill>
              <a:schemeClr val="tx1"/>
            </a:solidFill>
            <a:round/>
            <a:tailEnd type="arrow" w="med" len="med"/>
          </a:ln>
        </p:spPr>
        <p:style>
          <a:lnRef idx="0">
            <a:scrgbClr r="0" g="0" b="0"/>
          </a:lnRef>
          <a:fillRef idx="0">
            <a:scrgbClr r="0" g="0" b="0"/>
          </a:fillRef>
          <a:effectRef idx="0">
            <a:scrgbClr r="0" g="0" b="0"/>
          </a:effectRef>
          <a:fontRef idx="minor"/>
        </p:style>
      </p:sp>
      <p:sp>
        <p:nvSpPr>
          <p:cNvPr id="672" name="CustomShape 2"/>
          <p:cNvSpPr/>
          <p:nvPr/>
        </p:nvSpPr>
        <p:spPr>
          <a:xfrm>
            <a:off x="1133640" y="615240"/>
            <a:ext cx="6876360" cy="353880"/>
          </a:xfrm>
          <a:prstGeom prst="rect">
            <a:avLst/>
          </a:prstGeom>
          <a:noFill/>
          <a:ln>
            <a:noFill/>
          </a:ln>
        </p:spPr>
        <p:style>
          <a:lnRef idx="0">
            <a:scrgbClr r="0" g="0" b="0"/>
          </a:lnRef>
          <a:fillRef idx="0">
            <a:scrgbClr r="0" g="0" b="0"/>
          </a:fillRef>
          <a:effectRef idx="0">
            <a:scrgbClr r="0" g="0" b="0"/>
          </a:effectRef>
          <a:fontRef idx="minor"/>
        </p:style>
      </p:sp>
      <p:sp>
        <p:nvSpPr>
          <p:cNvPr id="673" name="CustomShape 3"/>
          <p:cNvSpPr/>
          <p:nvPr/>
        </p:nvSpPr>
        <p:spPr>
          <a:xfrm>
            <a:off x="887400" y="135000"/>
            <a:ext cx="7369200" cy="533880"/>
          </a:xfrm>
          <a:prstGeom prst="rect">
            <a:avLst/>
          </a:prstGeom>
          <a:noFill/>
          <a:ln>
            <a:noFill/>
          </a:ln>
        </p:spPr>
        <p:style>
          <a:lnRef idx="0">
            <a:scrgbClr r="0" g="0" b="0"/>
          </a:lnRef>
          <a:fillRef idx="0">
            <a:scrgbClr r="0" g="0" b="0"/>
          </a:fillRef>
          <a:effectRef idx="0">
            <a:scrgbClr r="0" g="0" b="0"/>
          </a:effectRef>
          <a:fontRef idx="minor"/>
        </p:style>
      </p:sp>
      <p:pic>
        <p:nvPicPr>
          <p:cNvPr id="674" name="Picture 5"/>
          <p:cNvPicPr/>
          <p:nvPr/>
        </p:nvPicPr>
        <p:blipFill>
          <a:blip r:embed="rId2"/>
          <a:stretch/>
        </p:blipFill>
        <p:spPr>
          <a:xfrm>
            <a:off x="5607360" y="3251880"/>
            <a:ext cx="3292200" cy="2265840"/>
          </a:xfrm>
          <a:prstGeom prst="rect">
            <a:avLst/>
          </a:prstGeom>
          <a:ln w="9360">
            <a:solidFill>
              <a:srgbClr val="FFFFFF"/>
            </a:solidFill>
            <a:miter/>
          </a:ln>
        </p:spPr>
      </p:pic>
      <p:pic>
        <p:nvPicPr>
          <p:cNvPr id="675" name="Image 12"/>
          <p:cNvPicPr/>
          <p:nvPr/>
        </p:nvPicPr>
        <p:blipFill>
          <a:blip r:embed="rId3"/>
          <a:srcRect l="7192" r="5961"/>
          <a:stretch/>
        </p:blipFill>
        <p:spPr>
          <a:xfrm>
            <a:off x="388800" y="1301760"/>
            <a:ext cx="1443960" cy="1144800"/>
          </a:xfrm>
          <a:prstGeom prst="rect">
            <a:avLst/>
          </a:prstGeom>
          <a:ln w="9360">
            <a:solidFill>
              <a:srgbClr val="FFFFFF"/>
            </a:solidFill>
            <a:miter/>
          </a:ln>
        </p:spPr>
      </p:pic>
      <p:sp>
        <p:nvSpPr>
          <p:cNvPr id="676" name="CustomShape 4"/>
          <p:cNvSpPr/>
          <p:nvPr/>
        </p:nvSpPr>
        <p:spPr>
          <a:xfrm>
            <a:off x="232200" y="2468160"/>
            <a:ext cx="1954440" cy="376920"/>
          </a:xfrm>
          <a:prstGeom prst="rect">
            <a:avLst/>
          </a:prstGeom>
          <a:noFill/>
          <a:ln>
            <a:noFill/>
          </a:ln>
        </p:spPr>
        <p:style>
          <a:lnRef idx="0">
            <a:scrgbClr r="0" g="0" b="0"/>
          </a:lnRef>
          <a:fillRef idx="0">
            <a:scrgbClr r="0" g="0" b="0"/>
          </a:fillRef>
          <a:effectRef idx="0">
            <a:scrgbClr r="0" g="0" b="0"/>
          </a:effectRef>
          <a:fontRef idx="minor"/>
        </p:style>
        <p:txBody>
          <a:bodyPr wrap="none" lIns="87480" tIns="43560" rIns="87480" bIns="43560"/>
          <a:lstStyle/>
          <a:p>
            <a:pPr>
              <a:lnSpc>
                <a:spcPct val="100000"/>
              </a:lnSpc>
            </a:pPr>
            <a:r>
              <a:rPr lang="fr-FR" sz="1900" b="0" strike="noStrike" spc="-1">
                <a:solidFill>
                  <a:srgbClr val="00284B"/>
                </a:solidFill>
                <a:uFill>
                  <a:solidFill>
                    <a:srgbClr val="FFFFFF"/>
                  </a:solidFill>
                </a:uFill>
                <a:latin typeface="Verdana"/>
              </a:rPr>
              <a:t>150 - 260 GHz</a:t>
            </a:r>
            <a:endParaRPr lang="fr-FR" sz="1800" b="0" strike="noStrike" spc="-1">
              <a:solidFill>
                <a:srgbClr val="000000"/>
              </a:solidFill>
              <a:uFill>
                <a:solidFill>
                  <a:srgbClr val="FFFFFF"/>
                </a:solidFill>
              </a:uFill>
              <a:latin typeface="Arial"/>
            </a:endParaRPr>
          </a:p>
        </p:txBody>
      </p:sp>
      <p:sp>
        <p:nvSpPr>
          <p:cNvPr id="677" name="CustomShape 5"/>
          <p:cNvSpPr/>
          <p:nvPr/>
        </p:nvSpPr>
        <p:spPr>
          <a:xfrm>
            <a:off x="2882160" y="3459600"/>
            <a:ext cx="1810080" cy="415800"/>
          </a:xfrm>
          <a:prstGeom prst="rect">
            <a:avLst/>
          </a:prstGeom>
          <a:noFill/>
          <a:ln>
            <a:noFill/>
          </a:ln>
        </p:spPr>
        <p:style>
          <a:lnRef idx="0">
            <a:scrgbClr r="0" g="0" b="0"/>
          </a:lnRef>
          <a:fillRef idx="0">
            <a:scrgbClr r="0" g="0" b="0"/>
          </a:fillRef>
          <a:effectRef idx="0">
            <a:scrgbClr r="0" g="0" b="0"/>
          </a:effectRef>
          <a:fontRef idx="minor"/>
        </p:style>
        <p:txBody>
          <a:bodyPr wrap="none" lIns="87480" tIns="43560" rIns="87480" bIns="43560"/>
          <a:lstStyle/>
          <a:p>
            <a:pPr>
              <a:lnSpc>
                <a:spcPct val="100000"/>
              </a:lnSpc>
            </a:pPr>
            <a:r>
              <a:rPr lang="fr-FR" sz="1900" b="0" strike="noStrike" spc="-1">
                <a:solidFill>
                  <a:srgbClr val="00284B"/>
                </a:solidFill>
                <a:uFill>
                  <a:solidFill>
                    <a:srgbClr val="FFFFFF"/>
                  </a:solidFill>
                </a:uFill>
                <a:latin typeface="Verdana"/>
              </a:rPr>
              <a:t>T</a:t>
            </a:r>
            <a:r>
              <a:rPr lang="fr-FR" sz="1900" b="0" strike="noStrike" spc="-1" baseline="-25000">
                <a:solidFill>
                  <a:srgbClr val="00284B"/>
                </a:solidFill>
                <a:uFill>
                  <a:solidFill>
                    <a:srgbClr val="FFFFFF"/>
                  </a:solidFill>
                </a:uFill>
                <a:latin typeface="Verdana"/>
              </a:rPr>
              <a:t>base</a:t>
            </a:r>
            <a:r>
              <a:rPr lang="fr-FR" sz="1900" b="0" strike="noStrike" spc="-1">
                <a:solidFill>
                  <a:srgbClr val="00284B"/>
                </a:solidFill>
                <a:uFill>
                  <a:solidFill>
                    <a:srgbClr val="FFFFFF"/>
                  </a:solidFill>
                </a:uFill>
                <a:latin typeface="Verdana"/>
              </a:rPr>
              <a:t> = 90 mK</a:t>
            </a:r>
            <a:endParaRPr lang="fr-FR" sz="1800" b="0" strike="noStrike" spc="-1">
              <a:solidFill>
                <a:srgbClr val="000000"/>
              </a:solidFill>
              <a:uFill>
                <a:solidFill>
                  <a:srgbClr val="FFFFFF"/>
                </a:solidFill>
              </a:uFill>
              <a:latin typeface="Arial"/>
            </a:endParaRPr>
          </a:p>
        </p:txBody>
      </p:sp>
      <p:sp>
        <p:nvSpPr>
          <p:cNvPr id="678" name="CustomShape 6"/>
          <p:cNvSpPr/>
          <p:nvPr/>
        </p:nvSpPr>
        <p:spPr>
          <a:xfrm>
            <a:off x="5801400" y="5518080"/>
            <a:ext cx="3019680" cy="376920"/>
          </a:xfrm>
          <a:prstGeom prst="rect">
            <a:avLst/>
          </a:prstGeom>
          <a:noFill/>
          <a:ln>
            <a:noFill/>
          </a:ln>
        </p:spPr>
        <p:style>
          <a:lnRef idx="0">
            <a:scrgbClr r="0" g="0" b="0"/>
          </a:lnRef>
          <a:fillRef idx="0">
            <a:scrgbClr r="0" g="0" b="0"/>
          </a:fillRef>
          <a:effectRef idx="0">
            <a:scrgbClr r="0" g="0" b="0"/>
          </a:effectRef>
          <a:fontRef idx="minor"/>
        </p:style>
        <p:txBody>
          <a:bodyPr wrap="none" lIns="87480" tIns="43560" rIns="87480" bIns="43560"/>
          <a:lstStyle/>
          <a:p>
            <a:pPr>
              <a:lnSpc>
                <a:spcPct val="100000"/>
              </a:lnSpc>
            </a:pPr>
            <a:r>
              <a:rPr lang="fr-FR" sz="1900" b="0" strike="noStrike" spc="-1">
                <a:solidFill>
                  <a:srgbClr val="00284B"/>
                </a:solidFill>
                <a:uFill>
                  <a:solidFill>
                    <a:srgbClr val="FFFFFF"/>
                  </a:solidFill>
                </a:uFill>
                <a:latin typeface="Symbol"/>
                <a:ea typeface="ヒラギノ角ゴ ProN W3"/>
              </a:rPr>
              <a:t>F </a:t>
            </a:r>
            <a:r>
              <a:rPr lang="fr-FR" sz="1900" b="0" strike="noStrike" spc="-1">
                <a:solidFill>
                  <a:srgbClr val="00284B"/>
                </a:solidFill>
                <a:uFill>
                  <a:solidFill>
                    <a:srgbClr val="FFFFFF"/>
                  </a:solidFill>
                </a:uFill>
                <a:latin typeface="Verdana"/>
                <a:ea typeface="ヒラギノ角ゴ ProN W3"/>
              </a:rPr>
              <a:t>30 m IRAM Telescope</a:t>
            </a:r>
            <a:endParaRPr lang="fr-FR" sz="1800" b="0" strike="noStrike" spc="-1">
              <a:solidFill>
                <a:srgbClr val="000000"/>
              </a:solidFill>
              <a:uFill>
                <a:solidFill>
                  <a:srgbClr val="FFFFFF"/>
                </a:solidFill>
              </a:uFill>
              <a:latin typeface="Arial"/>
            </a:endParaRPr>
          </a:p>
        </p:txBody>
      </p:sp>
      <p:sp>
        <p:nvSpPr>
          <p:cNvPr id="679" name="TextShape 7"/>
          <p:cNvSpPr txBox="1"/>
          <p:nvPr/>
        </p:nvSpPr>
        <p:spPr>
          <a:xfrm>
            <a:off x="1259640" y="116640"/>
            <a:ext cx="6750360" cy="503640"/>
          </a:xfrm>
          <a:prstGeom prst="rect">
            <a:avLst/>
          </a:prstGeom>
          <a:noFill/>
          <a:ln>
            <a:noFill/>
          </a:ln>
        </p:spPr>
        <p:txBody>
          <a:bodyPr lIns="90000" tIns="45000" rIns="90000" bIns="45000"/>
          <a:lstStyle/>
          <a:p>
            <a:pPr algn="ctr">
              <a:lnSpc>
                <a:spcPct val="100000"/>
              </a:lnSpc>
            </a:pPr>
            <a:r>
              <a:rPr lang="fr-FR" sz="2200" b="0" strike="noStrike" spc="-1">
                <a:solidFill>
                  <a:srgbClr val="0000FF"/>
                </a:solidFill>
                <a:uFill>
                  <a:solidFill>
                    <a:srgbClr val="FFFFFF"/>
                  </a:solidFill>
                </a:uFill>
                <a:latin typeface="Myriad Pro"/>
              </a:rPr>
              <a:t>Astrophysics need cryogenic instrumentation </a:t>
            </a:r>
            <a:r>
              <a:rPr lang="fr-FR" sz="2200" b="0" strike="noStrike" spc="-1">
                <a:solidFill>
                  <a:srgbClr val="FF6600"/>
                </a:solidFill>
                <a:uFill>
                  <a:solidFill>
                    <a:srgbClr val="FFFFFF"/>
                  </a:solidFill>
                </a:uFill>
                <a:latin typeface="Myriad Pro"/>
                <a:ea typeface="ヒラギノ角ゴ ProN W3"/>
              </a:rPr>
              <a:t>NIKA 2 </a:t>
            </a:r>
            <a:r>
              <a:rPr lang="fr-FR" sz="2200" b="0" strike="noStrike" spc="-1">
                <a:solidFill>
                  <a:srgbClr val="008000"/>
                </a:solidFill>
                <a:uFill>
                  <a:solidFill>
                    <a:srgbClr val="FFFFFF"/>
                  </a:solidFill>
                </a:uFill>
                <a:latin typeface="Myriad Pro"/>
                <a:ea typeface="ヒラギノ角ゴ ProN W3"/>
              </a:rPr>
              <a:t>(New Instrument of Kids Array) : 2010-15</a:t>
            </a:r>
            <a:endParaRPr lang="fr-FR" sz="3200" b="0" strike="noStrike" spc="-1">
              <a:solidFill>
                <a:srgbClr val="000000"/>
              </a:solidFill>
              <a:uFill>
                <a:solidFill>
                  <a:srgbClr val="FFFFFF"/>
                </a:solidFill>
              </a:uFill>
              <a:latin typeface="Arial"/>
            </a:endParaRPr>
          </a:p>
          <a:p>
            <a:pPr algn="ctr">
              <a:lnSpc>
                <a:spcPct val="100000"/>
              </a:lnSpc>
            </a:pPr>
            <a:endParaRPr lang="fr-FR" sz="3200" b="0" strike="noStrike" spc="-1">
              <a:solidFill>
                <a:srgbClr val="000000"/>
              </a:solidFill>
              <a:uFill>
                <a:solidFill>
                  <a:srgbClr val="FFFFFF"/>
                </a:solidFill>
              </a:uFill>
              <a:latin typeface="Arial"/>
            </a:endParaRPr>
          </a:p>
          <a:p>
            <a:pPr algn="ctr">
              <a:lnSpc>
                <a:spcPct val="100000"/>
              </a:lnSpc>
            </a:pPr>
            <a:endParaRPr lang="fr-FR" sz="3200" b="0" strike="noStrike" spc="-1">
              <a:solidFill>
                <a:srgbClr val="000000"/>
              </a:solidFill>
              <a:uFill>
                <a:solidFill>
                  <a:srgbClr val="FFFFFF"/>
                </a:solidFill>
              </a:uFill>
              <a:latin typeface="Arial"/>
            </a:endParaRPr>
          </a:p>
        </p:txBody>
      </p:sp>
      <p:pic>
        <p:nvPicPr>
          <p:cNvPr id="680" name="Picture 3"/>
          <p:cNvPicPr/>
          <p:nvPr/>
        </p:nvPicPr>
        <p:blipFill>
          <a:blip r:embed="rId4"/>
          <a:srcRect l="5965" r="4929" b="21219"/>
          <a:stretch/>
        </p:blipFill>
        <p:spPr>
          <a:xfrm>
            <a:off x="1547640" y="2997000"/>
            <a:ext cx="3744000" cy="2482560"/>
          </a:xfrm>
          <a:prstGeom prst="rect">
            <a:avLst/>
          </a:prstGeom>
          <a:ln>
            <a:noFill/>
          </a:ln>
        </p:spPr>
      </p:pic>
      <p:pic>
        <p:nvPicPr>
          <p:cNvPr id="681" name="Picture 2"/>
          <p:cNvPicPr/>
          <p:nvPr/>
        </p:nvPicPr>
        <p:blipFill>
          <a:blip r:embed="rId5"/>
          <a:stretch/>
        </p:blipFill>
        <p:spPr>
          <a:xfrm>
            <a:off x="2699640" y="1052640"/>
            <a:ext cx="2581560" cy="1293840"/>
          </a:xfrm>
          <a:prstGeom prst="rect">
            <a:avLst/>
          </a:prstGeom>
          <a:ln>
            <a:noFill/>
          </a:ln>
          <a:effectLst>
            <a:outerShdw blurRad="292100" dist="139700" dir="2700000" algn="tl" rotWithShape="0">
              <a:srgbClr val="333333">
                <a:alpha val="65000"/>
              </a:srgbClr>
            </a:outerShdw>
          </a:effectLst>
        </p:spPr>
      </p:pic>
      <p:pic>
        <p:nvPicPr>
          <p:cNvPr id="682" name="Picture 4"/>
          <p:cNvPicPr/>
          <p:nvPr/>
        </p:nvPicPr>
        <p:blipFill>
          <a:blip r:embed="rId6"/>
          <a:stretch/>
        </p:blipFill>
        <p:spPr>
          <a:xfrm rot="489000">
            <a:off x="5300280" y="901080"/>
            <a:ext cx="3160080" cy="2369880"/>
          </a:xfrm>
          <a:prstGeom prst="rect">
            <a:avLst/>
          </a:prstGeom>
          <a:ln>
            <a:noFill/>
          </a:ln>
        </p:spPr>
      </p:pic>
      <p:sp>
        <p:nvSpPr>
          <p:cNvPr id="683" name="CustomShape 8"/>
          <p:cNvSpPr/>
          <p:nvPr/>
        </p:nvSpPr>
        <p:spPr>
          <a:xfrm>
            <a:off x="117000" y="3251880"/>
            <a:ext cx="1534320" cy="20106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fr-FR" sz="1800" b="0" strike="noStrike" spc="-1">
                <a:solidFill>
                  <a:srgbClr val="00284B"/>
                </a:solidFill>
                <a:uFill>
                  <a:solidFill>
                    <a:srgbClr val="FFFFFF"/>
                  </a:solidFill>
                </a:uFill>
                <a:latin typeface="Verdana"/>
              </a:rPr>
              <a:t>Kinetic </a:t>
            </a:r>
            <a:endParaRPr lang="fr-FR" sz="1800" b="0" strike="noStrike" spc="-1">
              <a:solidFill>
                <a:srgbClr val="000000"/>
              </a:solidFill>
              <a:uFill>
                <a:solidFill>
                  <a:srgbClr val="FFFFFF"/>
                </a:solidFill>
              </a:uFill>
              <a:latin typeface="Arial"/>
            </a:endParaRPr>
          </a:p>
          <a:p>
            <a:pPr>
              <a:lnSpc>
                <a:spcPct val="100000"/>
              </a:lnSpc>
            </a:pPr>
            <a:r>
              <a:rPr lang="fr-FR" sz="1800" b="0" strike="noStrike" spc="-1">
                <a:solidFill>
                  <a:srgbClr val="00284B"/>
                </a:solidFill>
                <a:uFill>
                  <a:solidFill>
                    <a:srgbClr val="FFFFFF"/>
                  </a:solidFill>
                </a:uFill>
                <a:latin typeface="Verdana"/>
              </a:rPr>
              <a:t>Inductance </a:t>
            </a:r>
            <a:endParaRPr lang="fr-FR" sz="1800" b="0" strike="noStrike" spc="-1">
              <a:solidFill>
                <a:srgbClr val="000000"/>
              </a:solidFill>
              <a:uFill>
                <a:solidFill>
                  <a:srgbClr val="FFFFFF"/>
                </a:solidFill>
              </a:uFill>
              <a:latin typeface="Arial"/>
            </a:endParaRPr>
          </a:p>
          <a:p>
            <a:pPr>
              <a:lnSpc>
                <a:spcPct val="100000"/>
              </a:lnSpc>
            </a:pPr>
            <a:r>
              <a:rPr lang="fr-FR" sz="1800" b="0" strike="noStrike" spc="-1">
                <a:solidFill>
                  <a:srgbClr val="00284B"/>
                </a:solidFill>
                <a:uFill>
                  <a:solidFill>
                    <a:srgbClr val="FFFFFF"/>
                  </a:solidFill>
                </a:uFill>
                <a:latin typeface="Verdana"/>
              </a:rPr>
              <a:t>Detectors</a:t>
            </a: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r>
              <a:rPr lang="fr-FR" sz="1800" b="0" strike="noStrike" spc="-1">
                <a:solidFill>
                  <a:srgbClr val="00284B"/>
                </a:solidFill>
                <a:uFill>
                  <a:solidFill>
                    <a:srgbClr val="FFFFFF"/>
                  </a:solidFill>
                </a:uFill>
                <a:latin typeface="Verdana"/>
              </a:rPr>
              <a:t>Cryogenics</a:t>
            </a: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r>
              <a:rPr lang="fr-FR" sz="1800" b="0" strike="noStrike" spc="-1">
                <a:solidFill>
                  <a:srgbClr val="00284B"/>
                </a:solidFill>
                <a:uFill>
                  <a:solidFill>
                    <a:srgbClr val="FFFFFF"/>
                  </a:solidFill>
                </a:uFill>
                <a:latin typeface="Verdana"/>
              </a:rPr>
              <a:t>Electronics</a:t>
            </a:r>
            <a:endParaRPr lang="fr-FR" sz="1800" b="0" strike="noStrike" spc="-1">
              <a:solidFill>
                <a:srgbClr val="000000"/>
              </a:solidFill>
              <a:uFill>
                <a:solidFill>
                  <a:srgbClr val="FFFFFF"/>
                </a:solidFill>
              </a:uFill>
              <a:latin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 name="CustomShape 1"/>
          <p:cNvSpPr/>
          <p:nvPr/>
        </p:nvSpPr>
        <p:spPr>
          <a:xfrm>
            <a:off x="0" y="260640"/>
            <a:ext cx="9143640" cy="575640"/>
          </a:xfrm>
          <a:prstGeom prst="rect">
            <a:avLst/>
          </a:prstGeom>
          <a:noFill/>
          <a:ln>
            <a:noFill/>
          </a:ln>
        </p:spPr>
        <p:style>
          <a:lnRef idx="0">
            <a:scrgbClr r="0" g="0" b="0"/>
          </a:lnRef>
          <a:fillRef idx="0">
            <a:scrgbClr r="0" g="0" b="0"/>
          </a:fillRef>
          <a:effectRef idx="0">
            <a:scrgbClr r="0" g="0" b="0"/>
          </a:effectRef>
          <a:fontRef idx="minor"/>
        </p:style>
      </p:sp>
      <p:sp>
        <p:nvSpPr>
          <p:cNvPr id="685" name="CustomShape 2"/>
          <p:cNvSpPr/>
          <p:nvPr/>
        </p:nvSpPr>
        <p:spPr>
          <a:xfrm>
            <a:off x="0" y="192240"/>
            <a:ext cx="9143640" cy="575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2000" b="0" strike="noStrike" spc="-1">
                <a:solidFill>
                  <a:srgbClr val="122A47"/>
                </a:solidFill>
                <a:uFill>
                  <a:solidFill>
                    <a:srgbClr val="FFFFFF"/>
                  </a:solidFill>
                </a:uFill>
                <a:latin typeface="Verdana"/>
              </a:rPr>
              <a:t>Transverse axis</a:t>
            </a:r>
            <a:endParaRPr lang="fr-FR" sz="1800" b="0" strike="noStrike" spc="-1">
              <a:solidFill>
                <a:srgbClr val="000000"/>
              </a:solidFill>
              <a:uFill>
                <a:solidFill>
                  <a:srgbClr val="FFFFFF"/>
                </a:solidFill>
              </a:uFill>
              <a:latin typeface="Arial"/>
            </a:endParaRPr>
          </a:p>
        </p:txBody>
      </p:sp>
      <p:sp>
        <p:nvSpPr>
          <p:cNvPr id="686" name="CustomShape 3"/>
          <p:cNvSpPr/>
          <p:nvPr/>
        </p:nvSpPr>
        <p:spPr>
          <a:xfrm>
            <a:off x="1475640" y="1095480"/>
            <a:ext cx="7426800" cy="5112360"/>
          </a:xfrm>
          <a:prstGeom prst="rect">
            <a:avLst/>
          </a:prstGeom>
          <a:noFill/>
          <a:ln w="19080">
            <a:noFill/>
          </a:ln>
        </p:spPr>
        <p:style>
          <a:lnRef idx="0">
            <a:scrgbClr r="0" g="0" b="0"/>
          </a:lnRef>
          <a:fillRef idx="0">
            <a:scrgbClr r="0" g="0" b="0"/>
          </a:fillRef>
          <a:effectRef idx="0">
            <a:scrgbClr r="0" g="0" b="0"/>
          </a:effectRef>
          <a:fontRef idx="minor"/>
        </p:style>
        <p:txBody>
          <a:bodyPr lIns="79920" tIns="39960" rIns="79920" bIns="39960"/>
          <a:lstStyle/>
          <a:p>
            <a:pPr>
              <a:lnSpc>
                <a:spcPct val="100000"/>
              </a:lnSpc>
            </a:pPr>
            <a:r>
              <a:rPr lang="fr-FR" sz="1600" b="1" strike="noStrike" spc="-1">
                <a:solidFill>
                  <a:srgbClr val="122A47"/>
                </a:solidFill>
                <a:uFill>
                  <a:solidFill>
                    <a:srgbClr val="FFFFFF"/>
                  </a:solidFill>
                </a:uFill>
                <a:latin typeface="Verdana"/>
              </a:rPr>
              <a:t>Chemistry:  </a:t>
            </a:r>
            <a:r>
              <a:rPr lang="fr-FR" sz="1600" b="0" strike="noStrike" spc="-1">
                <a:solidFill>
                  <a:srgbClr val="122A47"/>
                </a:solidFill>
                <a:uFill>
                  <a:solidFill>
                    <a:srgbClr val="FFFFFF"/>
                  </a:solidFill>
                </a:uFill>
                <a:latin typeface="Verdana"/>
              </a:rPr>
              <a:t>new compounds, crystalline growth, soft chemistry, surface functionalisation,…</a:t>
            </a: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r>
              <a:rPr lang="fr-FR" sz="1600" b="1" strike="noStrike" spc="-1">
                <a:solidFill>
                  <a:srgbClr val="122A47"/>
                </a:solidFill>
                <a:uFill>
                  <a:solidFill>
                    <a:srgbClr val="FFFFFF"/>
                  </a:solidFill>
                </a:uFill>
                <a:latin typeface="Verdana"/>
              </a:rPr>
              <a:t>Large Scale Facilities : </a:t>
            </a:r>
            <a:r>
              <a:rPr lang="fr-FR" sz="1600" b="0" strike="noStrike" spc="-1">
                <a:solidFill>
                  <a:srgbClr val="122A47"/>
                </a:solidFill>
                <a:uFill>
                  <a:solidFill>
                    <a:srgbClr val="FFFFFF"/>
                  </a:solidFill>
                </a:uFill>
                <a:latin typeface="Verdana"/>
              </a:rPr>
              <a:t>RX (ESRF, SOLEIL), neutrons (ILL), high magnetic fields. Tech. support to french beamlines @ESRF and ILL.</a:t>
            </a: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r>
              <a:rPr lang="fr-FR" sz="1600" b="1" strike="noStrike" spc="-1">
                <a:solidFill>
                  <a:srgbClr val="122A47"/>
                </a:solidFill>
                <a:uFill>
                  <a:solidFill>
                    <a:srgbClr val="FFFFFF"/>
                  </a:solidFill>
                </a:uFill>
                <a:latin typeface="Verdana"/>
              </a:rPr>
              <a:t>Energy : </a:t>
            </a:r>
            <a:r>
              <a:rPr lang="fr-FR" sz="1600" b="0" strike="noStrike" spc="-1">
                <a:solidFill>
                  <a:srgbClr val="00284B"/>
                </a:solidFill>
                <a:uFill>
                  <a:solidFill>
                    <a:srgbClr val="FFFFFF"/>
                  </a:solidFill>
                </a:uFill>
                <a:latin typeface="Verdana"/>
              </a:rPr>
              <a:t>magnetic materials, low dissipation spintronics, green power electronics,  thermoelectricity, applied superconductivity, hydrogen storage, nanophotonics, photovoltaïcs and lightning.</a:t>
            </a: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r>
              <a:rPr lang="fr-FR" sz="1600" b="1" strike="noStrike" spc="-1">
                <a:solidFill>
                  <a:srgbClr val="00284B"/>
                </a:solidFill>
                <a:uFill>
                  <a:solidFill>
                    <a:srgbClr val="FFFFFF"/>
                  </a:solidFill>
                </a:uFill>
                <a:latin typeface="Verdana"/>
              </a:rPr>
              <a:t>Theory: </a:t>
            </a:r>
            <a:r>
              <a:rPr lang="fr-FR" sz="1600" b="0" strike="noStrike" spc="-1">
                <a:solidFill>
                  <a:srgbClr val="00284B"/>
                </a:solidFill>
                <a:uFill>
                  <a:solidFill>
                    <a:srgbClr val="FFFFFF"/>
                  </a:solidFill>
                </a:uFill>
                <a:latin typeface="Verdana"/>
              </a:rPr>
              <a:t>quantum electronic transport, correlated systems, quantum thermodynamics, out of equilibrium dynamics. </a:t>
            </a: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r>
              <a:rPr lang="fr-FR" sz="1600" b="1" strike="noStrike" spc="-1">
                <a:solidFill>
                  <a:srgbClr val="122A47"/>
                </a:solidFill>
                <a:uFill>
                  <a:solidFill>
                    <a:srgbClr val="FFFFFF"/>
                  </a:solidFill>
                </a:uFill>
                <a:latin typeface="Verdana"/>
              </a:rPr>
              <a:t>Biophysics: </a:t>
            </a:r>
            <a:r>
              <a:rPr lang="fr-FR" sz="1600" b="0" strike="noStrike" spc="-1">
                <a:solidFill>
                  <a:srgbClr val="122A47"/>
                </a:solidFill>
                <a:uFill>
                  <a:solidFill>
                    <a:srgbClr val="FFFFFF"/>
                  </a:solidFill>
                </a:uFill>
                <a:latin typeface="Verdana"/>
              </a:rPr>
              <a:t>neurosciences, DNA assemblies, cellular mechanics, thermodynamical approaches, local probes.</a:t>
            </a:r>
            <a:endParaRPr lang="fr-FR" sz="1800" b="0" strike="noStrike" spc="-1">
              <a:solidFill>
                <a:srgbClr val="000000"/>
              </a:solidFill>
              <a:uFill>
                <a:solidFill>
                  <a:srgbClr val="FFFFFF"/>
                </a:solidFill>
              </a:uFill>
              <a:latin typeface="Arial"/>
            </a:endParaRPr>
          </a:p>
          <a:p>
            <a:pPr marL="343080" indent="-342720">
              <a:lnSpc>
                <a:spcPct val="100000"/>
              </a:lnSpc>
            </a:pPr>
            <a:endParaRPr lang="fr-FR" sz="1800" b="0" strike="noStrike" spc="-1">
              <a:solidFill>
                <a:srgbClr val="000000"/>
              </a:solidFill>
              <a:uFill>
                <a:solidFill>
                  <a:srgbClr val="FFFFFF"/>
                </a:solidFill>
              </a:uFill>
              <a:latin typeface="Arial"/>
            </a:endParaRPr>
          </a:p>
          <a:p>
            <a:pPr>
              <a:lnSpc>
                <a:spcPct val="100000"/>
              </a:lnSpc>
            </a:pPr>
            <a:r>
              <a:rPr lang="fr-FR" sz="1600" b="1" strike="noStrike" spc="-1">
                <a:solidFill>
                  <a:srgbClr val="122A47"/>
                </a:solidFill>
                <a:uFill>
                  <a:solidFill>
                    <a:srgbClr val="FFFFFF"/>
                  </a:solidFill>
                </a:uFill>
                <a:latin typeface="Verdana"/>
              </a:rPr>
              <a:t>Quantum engineering: </a:t>
            </a:r>
            <a:r>
              <a:rPr lang="fr-FR" sz="1600" b="0" strike="noStrike" spc="-1">
                <a:solidFill>
                  <a:srgbClr val="122A47"/>
                </a:solidFill>
                <a:uFill>
                  <a:solidFill>
                    <a:srgbClr val="FFFFFF"/>
                  </a:solidFill>
                </a:uFill>
                <a:latin typeface="Verdana"/>
              </a:rPr>
              <a:t>Superconducting Qubits, </a:t>
            </a:r>
            <a:r>
              <a:rPr lang="fr-FR" sz="1600" b="0" strike="noStrike" spc="-1" baseline="30000">
                <a:solidFill>
                  <a:srgbClr val="122A47"/>
                </a:solidFill>
                <a:uFill>
                  <a:solidFill>
                    <a:srgbClr val="FFFFFF"/>
                  </a:solidFill>
                </a:uFill>
                <a:latin typeface="Verdana"/>
              </a:rPr>
              <a:t>28</a:t>
            </a:r>
            <a:r>
              <a:rPr lang="fr-FR" sz="1600" b="0" strike="noStrike" spc="-1">
                <a:solidFill>
                  <a:srgbClr val="122A47"/>
                </a:solidFill>
                <a:uFill>
                  <a:solidFill>
                    <a:srgbClr val="FFFFFF"/>
                  </a:solidFill>
                </a:uFill>
                <a:latin typeface="Verdana"/>
              </a:rPr>
              <a:t>Si MOS, photons (ONL, color centr.), optomechanics,  hybrid systems.</a:t>
            </a: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p:txBody>
      </p:sp>
      <p:pic>
        <p:nvPicPr>
          <p:cNvPr id="687" name="Image 21"/>
          <p:cNvPicPr/>
          <p:nvPr/>
        </p:nvPicPr>
        <p:blipFill>
          <a:blip r:embed="rId2"/>
          <a:stretch/>
        </p:blipFill>
        <p:spPr>
          <a:xfrm>
            <a:off x="107640" y="908640"/>
            <a:ext cx="897120" cy="688680"/>
          </a:xfrm>
          <a:prstGeom prst="rect">
            <a:avLst/>
          </a:prstGeom>
          <a:ln>
            <a:noFill/>
          </a:ln>
        </p:spPr>
      </p:pic>
      <p:pic>
        <p:nvPicPr>
          <p:cNvPr id="688" name="Image 22"/>
          <p:cNvPicPr/>
          <p:nvPr/>
        </p:nvPicPr>
        <p:blipFill>
          <a:blip r:embed="rId3"/>
          <a:stretch/>
        </p:blipFill>
        <p:spPr>
          <a:xfrm>
            <a:off x="107640" y="1772640"/>
            <a:ext cx="897120" cy="688680"/>
          </a:xfrm>
          <a:prstGeom prst="rect">
            <a:avLst/>
          </a:prstGeom>
          <a:ln>
            <a:noFill/>
          </a:ln>
        </p:spPr>
      </p:pic>
      <p:pic>
        <p:nvPicPr>
          <p:cNvPr id="689" name="Image 23"/>
          <p:cNvPicPr/>
          <p:nvPr/>
        </p:nvPicPr>
        <p:blipFill>
          <a:blip r:embed="rId4"/>
          <a:stretch/>
        </p:blipFill>
        <p:spPr>
          <a:xfrm>
            <a:off x="107640" y="2692800"/>
            <a:ext cx="897120" cy="688680"/>
          </a:xfrm>
          <a:prstGeom prst="rect">
            <a:avLst/>
          </a:prstGeom>
          <a:ln>
            <a:noFill/>
          </a:ln>
        </p:spPr>
      </p:pic>
      <p:pic>
        <p:nvPicPr>
          <p:cNvPr id="690" name="Image 24"/>
          <p:cNvPicPr/>
          <p:nvPr/>
        </p:nvPicPr>
        <p:blipFill>
          <a:blip r:embed="rId5"/>
          <a:stretch/>
        </p:blipFill>
        <p:spPr>
          <a:xfrm>
            <a:off x="107640" y="3717000"/>
            <a:ext cx="972000" cy="746280"/>
          </a:xfrm>
          <a:prstGeom prst="rect">
            <a:avLst/>
          </a:prstGeom>
          <a:ln>
            <a:noFill/>
          </a:ln>
        </p:spPr>
      </p:pic>
      <p:pic>
        <p:nvPicPr>
          <p:cNvPr id="691" name="Image 25"/>
          <p:cNvPicPr/>
          <p:nvPr/>
        </p:nvPicPr>
        <p:blipFill>
          <a:blip r:embed="rId6"/>
          <a:stretch/>
        </p:blipFill>
        <p:spPr>
          <a:xfrm>
            <a:off x="107640" y="4725000"/>
            <a:ext cx="972000" cy="647640"/>
          </a:xfrm>
          <a:prstGeom prst="rect">
            <a:avLst/>
          </a:prstGeom>
          <a:ln>
            <a:noFill/>
          </a:ln>
        </p:spPr>
      </p:pic>
      <p:pic>
        <p:nvPicPr>
          <p:cNvPr id="692" name="Image 26"/>
          <p:cNvPicPr/>
          <p:nvPr/>
        </p:nvPicPr>
        <p:blipFill>
          <a:blip r:embed="rId7"/>
          <a:stretch/>
        </p:blipFill>
        <p:spPr>
          <a:xfrm>
            <a:off x="179640" y="5613840"/>
            <a:ext cx="795600" cy="648000"/>
          </a:xfrm>
          <a:prstGeom prst="rect">
            <a:avLst/>
          </a:prstGeom>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 name="CustomShape 1"/>
          <p:cNvSpPr/>
          <p:nvPr/>
        </p:nvSpPr>
        <p:spPr>
          <a:xfrm>
            <a:off x="6372360" y="1457280"/>
            <a:ext cx="1007640" cy="369000"/>
          </a:xfrm>
          <a:prstGeom prst="rect">
            <a:avLst/>
          </a:prstGeom>
          <a:noFill/>
          <a:ln>
            <a:noFill/>
          </a:ln>
        </p:spPr>
        <p:style>
          <a:lnRef idx="0">
            <a:scrgbClr r="0" g="0" b="0"/>
          </a:lnRef>
          <a:fillRef idx="0">
            <a:scrgbClr r="0" g="0" b="0"/>
          </a:fillRef>
          <a:effectRef idx="0">
            <a:scrgbClr r="0" g="0" b="0"/>
          </a:effectRef>
          <a:fontRef idx="minor"/>
        </p:style>
      </p:sp>
      <p:sp>
        <p:nvSpPr>
          <p:cNvPr id="694" name="CustomShape 2"/>
          <p:cNvSpPr/>
          <p:nvPr/>
        </p:nvSpPr>
        <p:spPr>
          <a:xfrm>
            <a:off x="1339200" y="161640"/>
            <a:ext cx="6552360" cy="764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2400" b="0" strike="noStrike" spc="-1">
                <a:solidFill>
                  <a:srgbClr val="00284B"/>
                </a:solidFill>
                <a:uFill>
                  <a:solidFill>
                    <a:srgbClr val="FFFFFF"/>
                  </a:solidFill>
                </a:uFill>
                <a:latin typeface="Verdana"/>
              </a:rPr>
              <a:t>Transverse axis : energy</a:t>
            </a:r>
            <a:endParaRPr lang="fr-FR" sz="1800" b="0" strike="noStrike" spc="-1">
              <a:solidFill>
                <a:srgbClr val="000000"/>
              </a:solidFill>
              <a:uFill>
                <a:solidFill>
                  <a:srgbClr val="FFFFFF"/>
                </a:solidFill>
              </a:uFill>
              <a:latin typeface="Arial"/>
            </a:endParaRPr>
          </a:p>
        </p:txBody>
      </p:sp>
      <p:sp>
        <p:nvSpPr>
          <p:cNvPr id="695" name="CustomShape 3"/>
          <p:cNvSpPr/>
          <p:nvPr/>
        </p:nvSpPr>
        <p:spPr>
          <a:xfrm>
            <a:off x="3124080" y="6031080"/>
            <a:ext cx="2895120" cy="343800"/>
          </a:xfrm>
          <a:prstGeom prst="rect">
            <a:avLst/>
          </a:prstGeom>
          <a:noFill/>
          <a:ln>
            <a:noFill/>
          </a:ln>
        </p:spPr>
        <p:style>
          <a:lnRef idx="0">
            <a:scrgbClr r="0" g="0" b="0"/>
          </a:lnRef>
          <a:fillRef idx="0">
            <a:scrgbClr r="0" g="0" b="0"/>
          </a:fillRef>
          <a:effectRef idx="0">
            <a:scrgbClr r="0" g="0" b="0"/>
          </a:effectRef>
          <a:fontRef idx="minor"/>
        </p:style>
        <p:txBody>
          <a:bodyPr lIns="88920" tIns="44280" rIns="88920" bIns="44280" anchor="ctr"/>
          <a:lstStyle/>
          <a:p>
            <a:pPr algn="ctr">
              <a:lnSpc>
                <a:spcPct val="100000"/>
              </a:lnSpc>
            </a:pPr>
            <a:r>
              <a:rPr lang="fr-FR" sz="1200" b="0" strike="noStrike" spc="-1">
                <a:solidFill>
                  <a:srgbClr val="FFFFFF"/>
                </a:solidFill>
                <a:uFill>
                  <a:solidFill>
                    <a:srgbClr val="FFFFFF"/>
                  </a:solidFill>
                </a:uFill>
                <a:latin typeface="Verdana"/>
              </a:rPr>
              <a:t>neel.cnrs.fr</a:t>
            </a:r>
            <a:endParaRPr lang="fr-FR" sz="1200" b="0" strike="noStrike" spc="-1">
              <a:solidFill>
                <a:srgbClr val="000000"/>
              </a:solidFill>
              <a:uFill>
                <a:solidFill>
                  <a:srgbClr val="FFFFFF"/>
                </a:solidFill>
              </a:uFill>
              <a:latin typeface="Arial"/>
            </a:endParaRPr>
          </a:p>
        </p:txBody>
      </p:sp>
      <p:pic>
        <p:nvPicPr>
          <p:cNvPr id="696" name="Image 12"/>
          <p:cNvPicPr/>
          <p:nvPr/>
        </p:nvPicPr>
        <p:blipFill>
          <a:blip r:embed="rId2"/>
          <a:srcRect t="42227" r="63728"/>
          <a:stretch/>
        </p:blipFill>
        <p:spPr>
          <a:xfrm>
            <a:off x="5419080" y="4091040"/>
            <a:ext cx="1346400" cy="735120"/>
          </a:xfrm>
          <a:prstGeom prst="rect">
            <a:avLst/>
          </a:prstGeom>
          <a:ln>
            <a:noFill/>
          </a:ln>
        </p:spPr>
      </p:pic>
      <p:pic>
        <p:nvPicPr>
          <p:cNvPr id="697" name="Picture 2"/>
          <p:cNvPicPr/>
          <p:nvPr/>
        </p:nvPicPr>
        <p:blipFill>
          <a:blip r:embed="rId3"/>
          <a:stretch/>
        </p:blipFill>
        <p:spPr>
          <a:xfrm>
            <a:off x="6852600" y="3569760"/>
            <a:ext cx="441000" cy="1528920"/>
          </a:xfrm>
          <a:prstGeom prst="rect">
            <a:avLst/>
          </a:prstGeom>
          <a:ln>
            <a:noFill/>
          </a:ln>
        </p:spPr>
      </p:pic>
      <p:pic>
        <p:nvPicPr>
          <p:cNvPr id="698" name="Image 14"/>
          <p:cNvPicPr/>
          <p:nvPr/>
        </p:nvPicPr>
        <p:blipFill>
          <a:blip r:embed="rId4"/>
          <a:stretch/>
        </p:blipFill>
        <p:spPr>
          <a:xfrm>
            <a:off x="7634520" y="3765240"/>
            <a:ext cx="1172520" cy="1172520"/>
          </a:xfrm>
          <a:prstGeom prst="rect">
            <a:avLst/>
          </a:prstGeom>
          <a:ln>
            <a:noFill/>
          </a:ln>
        </p:spPr>
      </p:pic>
      <p:sp>
        <p:nvSpPr>
          <p:cNvPr id="699" name="CustomShape 4"/>
          <p:cNvSpPr/>
          <p:nvPr/>
        </p:nvSpPr>
        <p:spPr>
          <a:xfrm>
            <a:off x="-124560" y="5123520"/>
            <a:ext cx="8931240" cy="1063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50000"/>
              </a:lnSpc>
            </a:pPr>
            <a:r>
              <a:rPr lang="fr-FR" sz="1600" b="0" strike="noStrike" spc="-1">
                <a:solidFill>
                  <a:srgbClr val="FF0000"/>
                </a:solidFill>
                <a:uFill>
                  <a:solidFill>
                    <a:srgbClr val="FFFFFF"/>
                  </a:solidFill>
                </a:uFill>
                <a:latin typeface="Verdana"/>
              </a:rPr>
              <a:t>Magnetic materials for energy</a:t>
            </a:r>
            <a:r>
              <a:rPr lang="fr-FR" sz="1600" b="0" strike="noStrike" spc="-1">
                <a:solidFill>
                  <a:srgbClr val="00284B"/>
                </a:solidFill>
                <a:uFill>
                  <a:solidFill>
                    <a:srgbClr val="FFFFFF"/>
                  </a:solidFill>
                </a:uFill>
                <a:latin typeface="Verdana"/>
              </a:rPr>
              <a:t>, diamond-based power electronics,
 </a:t>
            </a:r>
            <a:r>
              <a:rPr lang="fr-FR" sz="1600" b="0" strike="noStrike" spc="-1">
                <a:solidFill>
                  <a:srgbClr val="FF0000"/>
                </a:solidFill>
                <a:uFill>
                  <a:solidFill>
                    <a:srgbClr val="FFFFFF"/>
                  </a:solidFill>
                </a:uFill>
                <a:latin typeface="Verdana"/>
              </a:rPr>
              <a:t>thermoelectricity</a:t>
            </a:r>
            <a:r>
              <a:rPr lang="fr-FR" sz="1600" b="0" strike="noStrike" spc="-1">
                <a:solidFill>
                  <a:srgbClr val="00284B"/>
                </a:solidFill>
                <a:uFill>
                  <a:solidFill>
                    <a:srgbClr val="FFFFFF"/>
                  </a:solidFill>
                </a:uFill>
                <a:latin typeface="Verdana"/>
              </a:rPr>
              <a:t>, applied superconductivity, energy storage, </a:t>
            </a:r>
            <a:r>
              <a:rPr lang="fr-FR" sz="1600" b="0" strike="noStrike" spc="-1">
                <a:solidFill>
                  <a:srgbClr val="FF0000"/>
                </a:solidFill>
                <a:uFill>
                  <a:solidFill>
                    <a:srgbClr val="FFFFFF"/>
                  </a:solidFill>
                </a:uFill>
                <a:latin typeface="Verdana"/>
              </a:rPr>
              <a:t>Hydrogen storage</a:t>
            </a:r>
            <a:r>
              <a:rPr lang="fr-FR" sz="1600" b="0" strike="noStrike" spc="-1">
                <a:solidFill>
                  <a:srgbClr val="00284B"/>
                </a:solidFill>
                <a:uFill>
                  <a:solidFill>
                    <a:srgbClr val="FFFFFF"/>
                  </a:solidFill>
                </a:uFill>
                <a:latin typeface="Verdana"/>
              </a:rPr>
              <a:t>, low power spintronics,</a:t>
            </a:r>
            <a:r>
              <a:rPr lang="fr-FR" sz="1600" b="0" strike="noStrike" spc="-1">
                <a:solidFill>
                  <a:srgbClr val="C00000"/>
                </a:solidFill>
                <a:uFill>
                  <a:solidFill>
                    <a:srgbClr val="FFFFFF"/>
                  </a:solidFill>
                </a:uFill>
                <a:latin typeface="Verdana"/>
              </a:rPr>
              <a:t> photovoltaics (theory)</a:t>
            </a:r>
            <a:r>
              <a:rPr lang="fr-FR" sz="1600" b="0" strike="noStrike" spc="-1">
                <a:solidFill>
                  <a:srgbClr val="00284B"/>
                </a:solidFill>
                <a:uFill>
                  <a:solidFill>
                    <a:srgbClr val="FFFFFF"/>
                  </a:solidFill>
                </a:uFill>
                <a:latin typeface="Verdana"/>
              </a:rPr>
              <a:t>, nanophotonics, lighting,…</a:t>
            </a:r>
            <a:endParaRPr lang="fr-FR" sz="1800" b="0" strike="noStrike" spc="-1">
              <a:solidFill>
                <a:srgbClr val="000000"/>
              </a:solidFill>
              <a:uFill>
                <a:solidFill>
                  <a:srgbClr val="FFFFFF"/>
                </a:solidFill>
              </a:uFill>
              <a:latin typeface="Arial"/>
            </a:endParaRPr>
          </a:p>
        </p:txBody>
      </p:sp>
      <p:pic>
        <p:nvPicPr>
          <p:cNvPr id="700" name="Image 16"/>
          <p:cNvPicPr/>
          <p:nvPr/>
        </p:nvPicPr>
        <p:blipFill>
          <a:blip r:embed="rId5"/>
          <a:stretch/>
        </p:blipFill>
        <p:spPr>
          <a:xfrm>
            <a:off x="3333960" y="1419480"/>
            <a:ext cx="3192480" cy="1604880"/>
          </a:xfrm>
          <a:prstGeom prst="rect">
            <a:avLst/>
          </a:prstGeom>
          <a:ln>
            <a:noFill/>
          </a:ln>
        </p:spPr>
      </p:pic>
      <p:pic>
        <p:nvPicPr>
          <p:cNvPr id="701" name="Picture 4"/>
          <p:cNvPicPr/>
          <p:nvPr/>
        </p:nvPicPr>
        <p:blipFill>
          <a:blip r:embed="rId6">
            <a:lum contrast="40000"/>
          </a:blip>
          <a:stretch/>
        </p:blipFill>
        <p:spPr>
          <a:xfrm>
            <a:off x="7113240" y="1614960"/>
            <a:ext cx="1846800" cy="1271160"/>
          </a:xfrm>
          <a:prstGeom prst="rect">
            <a:avLst/>
          </a:prstGeom>
          <a:ln w="3240">
            <a:solidFill>
              <a:schemeClr val="tx1"/>
            </a:solidFill>
            <a:miter/>
          </a:ln>
        </p:spPr>
      </p:pic>
      <p:pic>
        <p:nvPicPr>
          <p:cNvPr id="702" name="Picture 5"/>
          <p:cNvPicPr/>
          <p:nvPr/>
        </p:nvPicPr>
        <p:blipFill>
          <a:blip r:embed="rId7"/>
          <a:stretch/>
        </p:blipFill>
        <p:spPr>
          <a:xfrm>
            <a:off x="271440" y="2071080"/>
            <a:ext cx="2578680" cy="1172880"/>
          </a:xfrm>
          <a:prstGeom prst="rect">
            <a:avLst/>
          </a:prstGeom>
          <a:ln>
            <a:noFill/>
          </a:ln>
        </p:spPr>
      </p:pic>
      <p:pic>
        <p:nvPicPr>
          <p:cNvPr id="703" name="Image 35"/>
          <p:cNvPicPr/>
          <p:nvPr/>
        </p:nvPicPr>
        <p:blipFill>
          <a:blip r:embed="rId8"/>
          <a:stretch/>
        </p:blipFill>
        <p:spPr>
          <a:xfrm>
            <a:off x="401760" y="3569760"/>
            <a:ext cx="2280240" cy="1569960"/>
          </a:xfrm>
          <a:prstGeom prst="rect">
            <a:avLst/>
          </a:prstGeom>
          <a:ln>
            <a:noFill/>
          </a:ln>
        </p:spPr>
      </p:pic>
      <p:pic>
        <p:nvPicPr>
          <p:cNvPr id="704" name="Picture 12"/>
          <p:cNvPicPr/>
          <p:nvPr/>
        </p:nvPicPr>
        <p:blipFill>
          <a:blip r:embed="rId9"/>
          <a:srcRect r="-94"/>
          <a:stretch/>
        </p:blipFill>
        <p:spPr>
          <a:xfrm>
            <a:off x="141120" y="898200"/>
            <a:ext cx="1677240" cy="891720"/>
          </a:xfrm>
          <a:prstGeom prst="rect">
            <a:avLst/>
          </a:prstGeom>
          <a:ln>
            <a:noFill/>
          </a:ln>
        </p:spPr>
      </p:pic>
      <p:pic>
        <p:nvPicPr>
          <p:cNvPr id="705" name="Image 21"/>
          <p:cNvPicPr/>
          <p:nvPr/>
        </p:nvPicPr>
        <p:blipFill>
          <a:blip r:embed="rId10"/>
          <a:stretch/>
        </p:blipFill>
        <p:spPr>
          <a:xfrm>
            <a:off x="1900440" y="898200"/>
            <a:ext cx="1107360" cy="857880"/>
          </a:xfrm>
          <a:prstGeom prst="rect">
            <a:avLst/>
          </a:prstGeom>
          <a:ln>
            <a:noFill/>
          </a:ln>
        </p:spPr>
      </p:pic>
      <p:pic>
        <p:nvPicPr>
          <p:cNvPr id="706" name="Image 22"/>
          <p:cNvPicPr/>
          <p:nvPr/>
        </p:nvPicPr>
        <p:blipFill>
          <a:blip r:embed="rId11"/>
          <a:stretch/>
        </p:blipFill>
        <p:spPr>
          <a:xfrm>
            <a:off x="2812680" y="3960720"/>
            <a:ext cx="2435040" cy="868320"/>
          </a:xfrm>
          <a:prstGeom prst="rect">
            <a:avLst/>
          </a:prstGeom>
          <a:ln>
            <a:noFill/>
          </a:ln>
        </p:spPr>
      </p:pic>
      <p:pic>
        <p:nvPicPr>
          <p:cNvPr id="707" name="Image 23"/>
          <p:cNvPicPr/>
          <p:nvPr/>
        </p:nvPicPr>
        <p:blipFill>
          <a:blip r:embed="rId12"/>
          <a:stretch/>
        </p:blipFill>
        <p:spPr>
          <a:xfrm>
            <a:off x="2987640" y="3252960"/>
            <a:ext cx="1800000" cy="590040"/>
          </a:xfrm>
          <a:prstGeom prst="rect">
            <a:avLst/>
          </a:prstGeom>
          <a:ln>
            <a:noFill/>
          </a:ln>
        </p:spPr>
      </p:pic>
      <p:pic>
        <p:nvPicPr>
          <p:cNvPr id="708" name="Image 24"/>
          <p:cNvPicPr/>
          <p:nvPr/>
        </p:nvPicPr>
        <p:blipFill>
          <a:blip r:embed="rId13"/>
          <a:stretch/>
        </p:blipFill>
        <p:spPr>
          <a:xfrm>
            <a:off x="5018760" y="3058560"/>
            <a:ext cx="1426680" cy="946440"/>
          </a:xfrm>
          <a:prstGeom prst="rect">
            <a:avLst/>
          </a:prstGeom>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9" name="Image 23"/>
          <p:cNvPicPr/>
          <p:nvPr/>
        </p:nvPicPr>
        <p:blipFill>
          <a:blip r:embed="rId3"/>
          <a:srcRect t="24691" b="16202"/>
          <a:stretch/>
        </p:blipFill>
        <p:spPr>
          <a:xfrm>
            <a:off x="323640" y="3357000"/>
            <a:ext cx="4592880" cy="2251800"/>
          </a:xfrm>
          <a:prstGeom prst="rect">
            <a:avLst/>
          </a:prstGeom>
          <a:ln>
            <a:noFill/>
          </a:ln>
        </p:spPr>
      </p:pic>
      <p:sp>
        <p:nvSpPr>
          <p:cNvPr id="710" name="CustomShape 1"/>
          <p:cNvSpPr/>
          <p:nvPr/>
        </p:nvSpPr>
        <p:spPr>
          <a:xfrm>
            <a:off x="251640" y="6464520"/>
            <a:ext cx="3888000" cy="242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000" b="0" i="1" strike="noStrike" spc="-1">
                <a:solidFill>
                  <a:srgbClr val="00284B"/>
                </a:solidFill>
                <a:uFill>
                  <a:solidFill>
                    <a:srgbClr val="FFFFFF"/>
                  </a:solidFill>
                </a:uFill>
                <a:latin typeface="Verdana"/>
              </a:rPr>
              <a:t>Serge Huant, Directeur-Adjoint</a:t>
            </a:r>
            <a:endParaRPr lang="fr-FR" sz="1800" b="0" strike="noStrike" spc="-1">
              <a:solidFill>
                <a:srgbClr val="000000"/>
              </a:solidFill>
              <a:uFill>
                <a:solidFill>
                  <a:srgbClr val="FFFFFF"/>
                </a:solidFill>
              </a:uFill>
              <a:latin typeface="Arial"/>
            </a:endParaRPr>
          </a:p>
        </p:txBody>
      </p:sp>
      <p:sp>
        <p:nvSpPr>
          <p:cNvPr id="711" name="CustomShape 2"/>
          <p:cNvSpPr/>
          <p:nvPr/>
        </p:nvSpPr>
        <p:spPr>
          <a:xfrm>
            <a:off x="1259640" y="-4680"/>
            <a:ext cx="6624360" cy="761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2400" b="0" strike="noStrike" spc="-1">
                <a:solidFill>
                  <a:srgbClr val="00284B"/>
                </a:solidFill>
                <a:uFill>
                  <a:solidFill>
                    <a:srgbClr val="FFFFFF"/>
                  </a:solidFill>
                </a:uFill>
                <a:latin typeface="Verdana"/>
              </a:rPr>
              <a:t>Un 1</a:t>
            </a:r>
            <a:r>
              <a:rPr lang="fr-FR" sz="2400" b="0" strike="noStrike" spc="-1" baseline="30000">
                <a:solidFill>
                  <a:srgbClr val="00284B"/>
                </a:solidFill>
                <a:uFill>
                  <a:solidFill>
                    <a:srgbClr val="FFFFFF"/>
                  </a:solidFill>
                </a:uFill>
                <a:latin typeface="Verdana"/>
              </a:rPr>
              <a:t>er</a:t>
            </a:r>
            <a:r>
              <a:rPr lang="fr-FR" sz="2400" b="0" strike="noStrike" spc="-1">
                <a:solidFill>
                  <a:srgbClr val="00284B"/>
                </a:solidFill>
                <a:uFill>
                  <a:solidFill>
                    <a:srgbClr val="FFFFFF"/>
                  </a:solidFill>
                </a:uFill>
                <a:latin typeface="Verdana"/>
              </a:rPr>
              <a:t> exemple d’Ingénierie Quantique:</a:t>
            </a:r>
            <a:endParaRPr lang="fr-FR" sz="1800" b="0" strike="noStrike" spc="-1">
              <a:solidFill>
                <a:srgbClr val="000000"/>
              </a:solidFill>
              <a:uFill>
                <a:solidFill>
                  <a:srgbClr val="FFFFFF"/>
                </a:solidFill>
              </a:uFill>
              <a:latin typeface="Arial"/>
            </a:endParaRPr>
          </a:p>
          <a:p>
            <a:pPr algn="ctr">
              <a:lnSpc>
                <a:spcPct val="100000"/>
              </a:lnSpc>
            </a:pPr>
            <a:r>
              <a:rPr lang="fr-FR" sz="2000" b="0" i="1" strike="noStrike" spc="-1">
                <a:solidFill>
                  <a:srgbClr val="00284B"/>
                </a:solidFill>
                <a:uFill>
                  <a:solidFill>
                    <a:srgbClr val="FFFFFF"/>
                  </a:solidFill>
                </a:uFill>
                <a:latin typeface="Verdana"/>
              </a:rPr>
              <a:t>Transfert d’information par un électron unique</a:t>
            </a:r>
            <a:endParaRPr lang="fr-FR" sz="1800" b="0" strike="noStrike" spc="-1">
              <a:solidFill>
                <a:srgbClr val="000000"/>
              </a:solidFill>
              <a:uFill>
                <a:solidFill>
                  <a:srgbClr val="FFFFFF"/>
                </a:solidFill>
              </a:uFill>
              <a:latin typeface="Arial"/>
            </a:endParaRPr>
          </a:p>
        </p:txBody>
      </p:sp>
      <p:pic>
        <p:nvPicPr>
          <p:cNvPr id="712" name="Image 2"/>
          <p:cNvPicPr/>
          <p:nvPr/>
        </p:nvPicPr>
        <p:blipFill>
          <a:blip r:embed="rId4"/>
          <a:stretch/>
        </p:blipFill>
        <p:spPr>
          <a:xfrm>
            <a:off x="1392480" y="980640"/>
            <a:ext cx="5915520" cy="1811160"/>
          </a:xfrm>
          <a:prstGeom prst="rect">
            <a:avLst/>
          </a:prstGeom>
          <a:ln>
            <a:noFill/>
          </a:ln>
        </p:spPr>
      </p:pic>
      <p:pic>
        <p:nvPicPr>
          <p:cNvPr id="713" name="Picture 2"/>
          <p:cNvPicPr/>
          <p:nvPr/>
        </p:nvPicPr>
        <p:blipFill>
          <a:blip r:embed="rId5"/>
          <a:stretch/>
        </p:blipFill>
        <p:spPr>
          <a:xfrm>
            <a:off x="1680480" y="1526400"/>
            <a:ext cx="552600" cy="535680"/>
          </a:xfrm>
          <a:prstGeom prst="rect">
            <a:avLst/>
          </a:prstGeom>
          <a:ln>
            <a:noFill/>
          </a:ln>
        </p:spPr>
      </p:pic>
      <p:sp>
        <p:nvSpPr>
          <p:cNvPr id="714" name="Line 3"/>
          <p:cNvSpPr/>
          <p:nvPr/>
        </p:nvSpPr>
        <p:spPr>
          <a:xfrm>
            <a:off x="2400120" y="2104200"/>
            <a:ext cx="506520" cy="360"/>
          </a:xfrm>
          <a:prstGeom prst="line">
            <a:avLst/>
          </a:prstGeom>
          <a:ln w="38160">
            <a:solidFill>
              <a:schemeClr val="bg1"/>
            </a:solidFill>
            <a:round/>
          </a:ln>
        </p:spPr>
        <p:style>
          <a:lnRef idx="1">
            <a:schemeClr val="accent1"/>
          </a:lnRef>
          <a:fillRef idx="0">
            <a:schemeClr val="accent1"/>
          </a:fillRef>
          <a:effectRef idx="0">
            <a:schemeClr val="accent1"/>
          </a:effectRef>
          <a:fontRef idx="minor"/>
        </p:style>
      </p:sp>
      <p:sp>
        <p:nvSpPr>
          <p:cNvPr id="715" name="CustomShape 4"/>
          <p:cNvSpPr/>
          <p:nvPr/>
        </p:nvSpPr>
        <p:spPr>
          <a:xfrm>
            <a:off x="2328480" y="2277000"/>
            <a:ext cx="94716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800" b="0" strike="noStrike" spc="-1">
                <a:solidFill>
                  <a:srgbClr val="FFFFFF"/>
                </a:solidFill>
                <a:uFill>
                  <a:solidFill>
                    <a:srgbClr val="FFFFFF"/>
                  </a:solidFill>
                </a:uFill>
                <a:latin typeface="Calibri"/>
              </a:rPr>
              <a:t>500nm</a:t>
            </a:r>
            <a:endParaRPr lang="fr-FR" sz="1800" b="0" strike="noStrike" spc="-1">
              <a:solidFill>
                <a:srgbClr val="000000"/>
              </a:solidFill>
              <a:uFill>
                <a:solidFill>
                  <a:srgbClr val="FFFFFF"/>
                </a:solidFill>
              </a:uFill>
              <a:latin typeface="Arial"/>
            </a:endParaRPr>
          </a:p>
        </p:txBody>
      </p:sp>
      <p:sp>
        <p:nvSpPr>
          <p:cNvPr id="716" name="CustomShape 5"/>
          <p:cNvSpPr/>
          <p:nvPr/>
        </p:nvSpPr>
        <p:spPr>
          <a:xfrm>
            <a:off x="753840" y="5589360"/>
            <a:ext cx="4215240" cy="3337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fr-FR" sz="1600" b="0" strike="noStrike" spc="-1">
                <a:solidFill>
                  <a:srgbClr val="00284B"/>
                </a:solidFill>
                <a:uFill>
                  <a:solidFill>
                    <a:srgbClr val="FFFFFF"/>
                  </a:solidFill>
                </a:uFill>
                <a:latin typeface="Arial"/>
                <a:ea typeface="Arial"/>
              </a:rPr>
              <a:t>Transfert de charge unique: efficacité  &gt; 90%</a:t>
            </a:r>
            <a:endParaRPr lang="fr-FR" sz="1800" b="0" strike="noStrike" spc="-1">
              <a:solidFill>
                <a:srgbClr val="000000"/>
              </a:solidFill>
              <a:uFill>
                <a:solidFill>
                  <a:srgbClr val="FFFFFF"/>
                </a:solidFill>
              </a:uFill>
              <a:latin typeface="Arial"/>
            </a:endParaRPr>
          </a:p>
        </p:txBody>
      </p:sp>
      <p:pic>
        <p:nvPicPr>
          <p:cNvPr id="717" name="Picture 6"/>
          <p:cNvPicPr/>
          <p:nvPr/>
        </p:nvPicPr>
        <p:blipFill>
          <a:blip r:embed="rId6"/>
          <a:stretch/>
        </p:blipFill>
        <p:spPr>
          <a:xfrm>
            <a:off x="6228360" y="3429000"/>
            <a:ext cx="2232000" cy="2205720"/>
          </a:xfrm>
          <a:prstGeom prst="rect">
            <a:avLst/>
          </a:prstGeom>
          <a:ln>
            <a:noFill/>
          </a:ln>
        </p:spPr>
      </p:pic>
      <p:sp>
        <p:nvSpPr>
          <p:cNvPr id="718" name="CustomShape 6"/>
          <p:cNvSpPr/>
          <p:nvPr/>
        </p:nvSpPr>
        <p:spPr>
          <a:xfrm>
            <a:off x="7600320" y="3863520"/>
            <a:ext cx="644400" cy="10652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fr-FR" sz="1400" b="0" strike="noStrike" spc="-1">
                <a:solidFill>
                  <a:srgbClr val="00284B"/>
                </a:solidFill>
                <a:uFill>
                  <a:solidFill>
                    <a:srgbClr val="FFFFFF"/>
                  </a:solidFill>
                </a:uFill>
                <a:latin typeface="Arial"/>
                <a:ea typeface="Arial"/>
              </a:rPr>
              <a:t>Après</a:t>
            </a: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r>
              <a:rPr lang="fr-FR" sz="1400" b="0" strike="noStrike" spc="-1">
                <a:solidFill>
                  <a:srgbClr val="00284B"/>
                </a:solidFill>
                <a:uFill>
                  <a:solidFill>
                    <a:srgbClr val="FFFFFF"/>
                  </a:solidFill>
                </a:uFill>
                <a:latin typeface="Arial"/>
                <a:ea typeface="Arial"/>
              </a:rPr>
              <a:t>Avant</a:t>
            </a:r>
            <a:endParaRPr lang="fr-FR" sz="1800" b="0" strike="noStrike" spc="-1">
              <a:solidFill>
                <a:srgbClr val="000000"/>
              </a:solidFill>
              <a:uFill>
                <a:solidFill>
                  <a:srgbClr val="FFFFFF"/>
                </a:solidFill>
              </a:uFill>
              <a:latin typeface="Arial"/>
            </a:endParaRPr>
          </a:p>
        </p:txBody>
      </p:sp>
      <p:sp>
        <p:nvSpPr>
          <p:cNvPr id="719" name="CustomShape 7"/>
          <p:cNvSpPr/>
          <p:nvPr/>
        </p:nvSpPr>
        <p:spPr>
          <a:xfrm>
            <a:off x="5340240" y="5609160"/>
            <a:ext cx="3113280" cy="3337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fr-FR" sz="1600" b="0" strike="noStrike" spc="-1">
                <a:solidFill>
                  <a:srgbClr val="00284B"/>
                </a:solidFill>
                <a:uFill>
                  <a:solidFill>
                    <a:srgbClr val="FFFFFF"/>
                  </a:solidFill>
                </a:uFill>
                <a:latin typeface="Arial"/>
                <a:ea typeface="Arial"/>
              </a:rPr>
              <a:t>Transfert de spin unique: &gt; 65 %</a:t>
            </a:r>
            <a:endParaRPr lang="fr-FR" sz="1800" b="0" strike="noStrike" spc="-1">
              <a:solidFill>
                <a:srgbClr val="000000"/>
              </a:solidFill>
              <a:uFill>
                <a:solidFill>
                  <a:srgbClr val="FFFFFF"/>
                </a:solidFill>
              </a:uFill>
              <a:latin typeface="Arial"/>
            </a:endParaRPr>
          </a:p>
        </p:txBody>
      </p:sp>
      <p:sp>
        <p:nvSpPr>
          <p:cNvPr id="720" name="CustomShape 8"/>
          <p:cNvSpPr/>
          <p:nvPr/>
        </p:nvSpPr>
        <p:spPr>
          <a:xfrm>
            <a:off x="1191240" y="3213000"/>
            <a:ext cx="1474920" cy="13690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fr-FR" sz="1400" b="0" strike="noStrike" spc="-1">
                <a:solidFill>
                  <a:srgbClr val="00284B"/>
                </a:solidFill>
                <a:uFill>
                  <a:solidFill>
                    <a:srgbClr val="FFFFFF"/>
                  </a:solidFill>
                </a:uFill>
                <a:latin typeface="Arial"/>
                <a:ea typeface="Arial"/>
              </a:rPr>
              <a:t>Boîte de gauche</a:t>
            </a: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r>
              <a:rPr lang="fr-FR" sz="1400" b="0" strike="noStrike" spc="-1">
                <a:solidFill>
                  <a:srgbClr val="00284B"/>
                </a:solidFill>
                <a:uFill>
                  <a:solidFill>
                    <a:srgbClr val="FFFFFF"/>
                  </a:solidFill>
                </a:uFill>
                <a:latin typeface="Arial"/>
                <a:ea typeface="Arial"/>
              </a:rPr>
              <a:t>1             0 </a:t>
            </a:r>
            <a:endParaRPr lang="fr-FR" sz="1800" b="0" strike="noStrike" spc="-1">
              <a:solidFill>
                <a:srgbClr val="000000"/>
              </a:solidFill>
              <a:uFill>
                <a:solidFill>
                  <a:srgbClr val="FFFFFF"/>
                </a:solidFill>
              </a:uFill>
              <a:latin typeface="Arial"/>
            </a:endParaRPr>
          </a:p>
        </p:txBody>
      </p:sp>
      <p:sp>
        <p:nvSpPr>
          <p:cNvPr id="721" name="CustomShape 9"/>
          <p:cNvSpPr/>
          <p:nvPr/>
        </p:nvSpPr>
        <p:spPr>
          <a:xfrm>
            <a:off x="1475640" y="3789000"/>
            <a:ext cx="261000" cy="116640"/>
          </a:xfrm>
          <a:custGeom>
            <a:avLst/>
            <a:gdLst/>
            <a:ahLst/>
            <a:cxnLst/>
            <a:rect l="l" t="t" r="r" b="b"/>
            <a:pathLst>
              <a:path w="21600" h="21600">
                <a:moveTo>
                  <a:pt x="0" y="0"/>
                </a:moveTo>
                <a:lnTo>
                  <a:pt x="21600" y="21600"/>
                </a:lnTo>
              </a:path>
            </a:pathLst>
          </a:custGeom>
          <a:noFill/>
          <a:ln w="31680">
            <a:solidFill>
              <a:schemeClr val="tx1"/>
            </a:solidFill>
            <a:round/>
            <a:tailEnd type="arrow" w="med" len="med"/>
          </a:ln>
        </p:spPr>
        <p:style>
          <a:lnRef idx="1">
            <a:schemeClr val="accent1"/>
          </a:lnRef>
          <a:fillRef idx="0">
            <a:schemeClr val="accent1"/>
          </a:fillRef>
          <a:effectRef idx="0">
            <a:schemeClr val="accent1"/>
          </a:effectRef>
          <a:fontRef idx="minor"/>
        </p:style>
      </p:sp>
      <p:sp>
        <p:nvSpPr>
          <p:cNvPr id="722" name="CustomShape 10"/>
          <p:cNvSpPr/>
          <p:nvPr/>
        </p:nvSpPr>
        <p:spPr>
          <a:xfrm flipH="1">
            <a:off x="4068000" y="3789000"/>
            <a:ext cx="281160" cy="188640"/>
          </a:xfrm>
          <a:custGeom>
            <a:avLst/>
            <a:gdLst/>
            <a:ahLst/>
            <a:cxnLst/>
            <a:rect l="l" t="t" r="r" b="b"/>
            <a:pathLst>
              <a:path w="21600" h="21600">
                <a:moveTo>
                  <a:pt x="0" y="0"/>
                </a:moveTo>
                <a:lnTo>
                  <a:pt x="21600" y="21600"/>
                </a:lnTo>
              </a:path>
            </a:pathLst>
          </a:custGeom>
          <a:noFill/>
          <a:ln w="31680">
            <a:solidFill>
              <a:schemeClr val="tx1"/>
            </a:solidFill>
            <a:round/>
            <a:tailEnd type="arrow" w="med" len="med"/>
          </a:ln>
        </p:spPr>
        <p:style>
          <a:lnRef idx="1">
            <a:schemeClr val="accent1"/>
          </a:lnRef>
          <a:fillRef idx="0">
            <a:schemeClr val="accent1"/>
          </a:fillRef>
          <a:effectRef idx="0">
            <a:schemeClr val="accent1"/>
          </a:effectRef>
          <a:fontRef idx="minor"/>
        </p:style>
      </p:sp>
      <p:sp>
        <p:nvSpPr>
          <p:cNvPr id="723" name="CustomShape 11"/>
          <p:cNvSpPr/>
          <p:nvPr/>
        </p:nvSpPr>
        <p:spPr>
          <a:xfrm>
            <a:off x="234360" y="5955480"/>
            <a:ext cx="7721640" cy="349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700" b="0" i="1" strike="noStrike" spc="-1">
                <a:solidFill>
                  <a:srgbClr val="0070C0"/>
                </a:solidFill>
                <a:uFill>
                  <a:solidFill>
                    <a:srgbClr val="FFFFFF"/>
                  </a:solidFill>
                </a:uFill>
                <a:latin typeface="Verdana"/>
              </a:rPr>
              <a:t>Contacts: Tristan Meunier &amp; Christopher Bauerle</a:t>
            </a:r>
            <a:endParaRPr lang="fr-FR" sz="1800" b="0" strike="noStrike" spc="-1">
              <a:solidFill>
                <a:srgbClr val="000000"/>
              </a:solidFill>
              <a:uFill>
                <a:solidFill>
                  <a:srgbClr val="FFFFFF"/>
                </a:solidFill>
              </a:uFill>
              <a:latin typeface="Arial"/>
            </a:endParaRPr>
          </a:p>
        </p:txBody>
      </p:sp>
      <p:sp>
        <p:nvSpPr>
          <p:cNvPr id="724" name="CustomShape 12"/>
          <p:cNvSpPr/>
          <p:nvPr/>
        </p:nvSpPr>
        <p:spPr>
          <a:xfrm>
            <a:off x="6876360" y="2848680"/>
            <a:ext cx="2314800" cy="288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300" b="0" strike="noStrike" spc="-1">
                <a:solidFill>
                  <a:srgbClr val="00284B"/>
                </a:solidFill>
                <a:uFill>
                  <a:solidFill>
                    <a:srgbClr val="FFFFFF"/>
                  </a:solidFill>
                </a:uFill>
                <a:latin typeface="Arial"/>
                <a:ea typeface="Arial"/>
              </a:rPr>
              <a:t>Onde acoustique de surface</a:t>
            </a:r>
            <a:endParaRPr lang="fr-FR" sz="1800" b="0" strike="noStrike" spc="-1">
              <a:solidFill>
                <a:srgbClr val="000000"/>
              </a:solidFill>
              <a:uFill>
                <a:solidFill>
                  <a:srgbClr val="FFFFFF"/>
                </a:solidFill>
              </a:uFill>
              <a:latin typeface="Arial"/>
            </a:endParaRPr>
          </a:p>
        </p:txBody>
      </p:sp>
      <p:sp>
        <p:nvSpPr>
          <p:cNvPr id="725" name="CustomShape 13"/>
          <p:cNvSpPr/>
          <p:nvPr/>
        </p:nvSpPr>
        <p:spPr>
          <a:xfrm>
            <a:off x="1475640" y="2862360"/>
            <a:ext cx="1086480" cy="331560"/>
          </a:xfrm>
          <a:custGeom>
            <a:avLst/>
            <a:gdLst/>
            <a:ahLst/>
            <a:cxnLst/>
            <a:rect l="l" t="t" r="r" b="b"/>
            <a:pathLst>
              <a:path w="1584618" h="716315">
                <a:moveTo>
                  <a:pt x="0" y="312427"/>
                </a:moveTo>
                <a:cubicBezTo>
                  <a:pt x="129540" y="155582"/>
                  <a:pt x="259080" y="-1263"/>
                  <a:pt x="388620" y="7"/>
                </a:cubicBezTo>
                <a:cubicBezTo>
                  <a:pt x="518160" y="1277"/>
                  <a:pt x="655638" y="181617"/>
                  <a:pt x="777240" y="320047"/>
                </a:cubicBezTo>
                <a:cubicBezTo>
                  <a:pt x="898842" y="458477"/>
                  <a:pt x="1040822" y="719412"/>
                  <a:pt x="1175385" y="716287"/>
                </a:cubicBezTo>
                <a:cubicBezTo>
                  <a:pt x="1309948" y="713162"/>
                  <a:pt x="1429678" y="512118"/>
                  <a:pt x="1584618" y="301298"/>
                </a:cubicBezTo>
              </a:path>
            </a:pathLst>
          </a:custGeom>
          <a:noFill/>
          <a:ln>
            <a:round/>
          </a:ln>
        </p:spPr>
        <p:style>
          <a:lnRef idx="2">
            <a:schemeClr val="accent1">
              <a:shade val="50000"/>
            </a:schemeClr>
          </a:lnRef>
          <a:fillRef idx="1">
            <a:schemeClr val="accent1"/>
          </a:fillRef>
          <a:effectRef idx="0">
            <a:schemeClr val="accent1"/>
          </a:effectRef>
          <a:fontRef idx="minor"/>
        </p:style>
      </p:sp>
      <p:sp>
        <p:nvSpPr>
          <p:cNvPr id="726" name="CustomShape 14"/>
          <p:cNvSpPr/>
          <p:nvPr/>
        </p:nvSpPr>
        <p:spPr>
          <a:xfrm>
            <a:off x="2553480" y="2862360"/>
            <a:ext cx="1086480" cy="331560"/>
          </a:xfrm>
          <a:custGeom>
            <a:avLst/>
            <a:gdLst/>
            <a:ahLst/>
            <a:cxnLst/>
            <a:rect l="l" t="t" r="r" b="b"/>
            <a:pathLst>
              <a:path w="1584618" h="716315">
                <a:moveTo>
                  <a:pt x="0" y="312427"/>
                </a:moveTo>
                <a:cubicBezTo>
                  <a:pt x="129540" y="155582"/>
                  <a:pt x="259080" y="-1263"/>
                  <a:pt x="388620" y="7"/>
                </a:cubicBezTo>
                <a:cubicBezTo>
                  <a:pt x="518160" y="1277"/>
                  <a:pt x="655638" y="181617"/>
                  <a:pt x="777240" y="320047"/>
                </a:cubicBezTo>
                <a:cubicBezTo>
                  <a:pt x="898842" y="458477"/>
                  <a:pt x="1040822" y="719412"/>
                  <a:pt x="1175385" y="716287"/>
                </a:cubicBezTo>
                <a:cubicBezTo>
                  <a:pt x="1309948" y="713162"/>
                  <a:pt x="1429678" y="512118"/>
                  <a:pt x="1584618" y="301298"/>
                </a:cubicBezTo>
              </a:path>
            </a:pathLst>
          </a:custGeom>
          <a:noFill/>
          <a:ln>
            <a:round/>
          </a:ln>
        </p:spPr>
        <p:style>
          <a:lnRef idx="2">
            <a:schemeClr val="accent1">
              <a:shade val="50000"/>
            </a:schemeClr>
          </a:lnRef>
          <a:fillRef idx="1">
            <a:schemeClr val="accent1"/>
          </a:fillRef>
          <a:effectRef idx="0">
            <a:schemeClr val="accent1"/>
          </a:effectRef>
          <a:fontRef idx="minor"/>
        </p:style>
      </p:sp>
      <p:sp>
        <p:nvSpPr>
          <p:cNvPr id="727" name="CustomShape 15"/>
          <p:cNvSpPr/>
          <p:nvPr/>
        </p:nvSpPr>
        <p:spPr>
          <a:xfrm>
            <a:off x="3631680" y="2862360"/>
            <a:ext cx="1086480" cy="331560"/>
          </a:xfrm>
          <a:custGeom>
            <a:avLst/>
            <a:gdLst/>
            <a:ahLst/>
            <a:cxnLst/>
            <a:rect l="l" t="t" r="r" b="b"/>
            <a:pathLst>
              <a:path w="1584618" h="716315">
                <a:moveTo>
                  <a:pt x="0" y="312427"/>
                </a:moveTo>
                <a:cubicBezTo>
                  <a:pt x="129540" y="155582"/>
                  <a:pt x="259080" y="-1263"/>
                  <a:pt x="388620" y="7"/>
                </a:cubicBezTo>
                <a:cubicBezTo>
                  <a:pt x="518160" y="1277"/>
                  <a:pt x="655638" y="181617"/>
                  <a:pt x="777240" y="320047"/>
                </a:cubicBezTo>
                <a:cubicBezTo>
                  <a:pt x="898842" y="458477"/>
                  <a:pt x="1040822" y="719412"/>
                  <a:pt x="1175385" y="716287"/>
                </a:cubicBezTo>
                <a:cubicBezTo>
                  <a:pt x="1309948" y="713162"/>
                  <a:pt x="1429678" y="512118"/>
                  <a:pt x="1584618" y="301298"/>
                </a:cubicBezTo>
              </a:path>
            </a:pathLst>
          </a:custGeom>
          <a:noFill/>
          <a:ln>
            <a:round/>
          </a:ln>
        </p:spPr>
        <p:style>
          <a:lnRef idx="2">
            <a:schemeClr val="accent1">
              <a:shade val="50000"/>
            </a:schemeClr>
          </a:lnRef>
          <a:fillRef idx="1">
            <a:schemeClr val="accent1"/>
          </a:fillRef>
          <a:effectRef idx="0">
            <a:schemeClr val="accent1"/>
          </a:effectRef>
          <a:fontRef idx="minor"/>
        </p:style>
      </p:sp>
      <p:sp>
        <p:nvSpPr>
          <p:cNvPr id="728" name="CustomShape 16"/>
          <p:cNvSpPr/>
          <p:nvPr/>
        </p:nvSpPr>
        <p:spPr>
          <a:xfrm>
            <a:off x="4709520" y="2862360"/>
            <a:ext cx="1086480" cy="331560"/>
          </a:xfrm>
          <a:custGeom>
            <a:avLst/>
            <a:gdLst/>
            <a:ahLst/>
            <a:cxnLst/>
            <a:rect l="l" t="t" r="r" b="b"/>
            <a:pathLst>
              <a:path w="1584618" h="716315">
                <a:moveTo>
                  <a:pt x="0" y="312427"/>
                </a:moveTo>
                <a:cubicBezTo>
                  <a:pt x="129540" y="155582"/>
                  <a:pt x="259080" y="-1263"/>
                  <a:pt x="388620" y="7"/>
                </a:cubicBezTo>
                <a:cubicBezTo>
                  <a:pt x="518160" y="1277"/>
                  <a:pt x="655638" y="181617"/>
                  <a:pt x="777240" y="320047"/>
                </a:cubicBezTo>
                <a:cubicBezTo>
                  <a:pt x="898842" y="458477"/>
                  <a:pt x="1040822" y="719412"/>
                  <a:pt x="1175385" y="716287"/>
                </a:cubicBezTo>
                <a:cubicBezTo>
                  <a:pt x="1309948" y="713162"/>
                  <a:pt x="1429678" y="512118"/>
                  <a:pt x="1584618" y="301298"/>
                </a:cubicBezTo>
              </a:path>
            </a:pathLst>
          </a:custGeom>
          <a:noFill/>
          <a:ln>
            <a:round/>
          </a:ln>
        </p:spPr>
        <p:style>
          <a:lnRef idx="2">
            <a:schemeClr val="accent1">
              <a:shade val="50000"/>
            </a:schemeClr>
          </a:lnRef>
          <a:fillRef idx="1">
            <a:schemeClr val="accent1"/>
          </a:fillRef>
          <a:effectRef idx="0">
            <a:schemeClr val="accent1"/>
          </a:effectRef>
          <a:fontRef idx="minor"/>
        </p:style>
      </p:sp>
      <p:sp>
        <p:nvSpPr>
          <p:cNvPr id="729" name="CustomShape 17"/>
          <p:cNvSpPr/>
          <p:nvPr/>
        </p:nvSpPr>
        <p:spPr>
          <a:xfrm>
            <a:off x="5789520" y="2862360"/>
            <a:ext cx="1086480" cy="331560"/>
          </a:xfrm>
          <a:custGeom>
            <a:avLst/>
            <a:gdLst/>
            <a:ahLst/>
            <a:cxnLst/>
            <a:rect l="l" t="t" r="r" b="b"/>
            <a:pathLst>
              <a:path w="1584618" h="716315">
                <a:moveTo>
                  <a:pt x="0" y="312427"/>
                </a:moveTo>
                <a:cubicBezTo>
                  <a:pt x="129540" y="155582"/>
                  <a:pt x="259080" y="-1263"/>
                  <a:pt x="388620" y="7"/>
                </a:cubicBezTo>
                <a:cubicBezTo>
                  <a:pt x="518160" y="1277"/>
                  <a:pt x="655638" y="181617"/>
                  <a:pt x="777240" y="320047"/>
                </a:cubicBezTo>
                <a:cubicBezTo>
                  <a:pt x="898842" y="458477"/>
                  <a:pt x="1040822" y="719412"/>
                  <a:pt x="1175385" y="716287"/>
                </a:cubicBezTo>
                <a:cubicBezTo>
                  <a:pt x="1309948" y="713162"/>
                  <a:pt x="1429678" y="512118"/>
                  <a:pt x="1584618" y="301298"/>
                </a:cubicBezTo>
              </a:path>
            </a:pathLst>
          </a:custGeom>
          <a:noFill/>
          <a:ln>
            <a:round/>
          </a:ln>
        </p:spPr>
        <p:style>
          <a:lnRef idx="2">
            <a:schemeClr val="accent1">
              <a:shade val="50000"/>
            </a:schemeClr>
          </a:lnRef>
          <a:fillRef idx="1">
            <a:schemeClr val="accent1"/>
          </a:fillRef>
          <a:effectRef idx="0">
            <a:schemeClr val="accent1"/>
          </a:effectRef>
          <a:fontRef idx="minor"/>
        </p:style>
      </p:sp>
      <p:sp>
        <p:nvSpPr>
          <p:cNvPr id="730" name="CustomShape 18"/>
          <p:cNvSpPr/>
          <p:nvPr/>
        </p:nvSpPr>
        <p:spPr>
          <a:xfrm flipV="1">
            <a:off x="1475640" y="3001680"/>
            <a:ext cx="5400360" cy="25920"/>
          </a:xfrm>
          <a:custGeom>
            <a:avLst/>
            <a:gdLst/>
            <a:ahLst/>
            <a:cxnLst/>
            <a:rect l="l" t="t" r="r" b="b"/>
            <a:pathLst>
              <a:path w="21600" h="21600">
                <a:moveTo>
                  <a:pt x="0" y="0"/>
                </a:moveTo>
                <a:lnTo>
                  <a:pt x="21600" y="21600"/>
                </a:lnTo>
              </a:path>
            </a:pathLst>
          </a:custGeom>
          <a:noFill/>
          <a:ln w="38160">
            <a:solidFill>
              <a:srgbClr val="4E8F00"/>
            </a:solidFill>
            <a:round/>
            <a:tailEnd type="triangle" w="lg" len="lg"/>
          </a:ln>
          <a:effectLst>
            <a:outerShdw blurRad="50800" dist="38100" dir="2700000" algn="tl" rotWithShape="0">
              <a:srgbClr val="000000">
                <a:alpha val="40000"/>
              </a:srgbClr>
            </a:outerShdw>
          </a:effectLst>
        </p:spPr>
        <p:style>
          <a:lnRef idx="1">
            <a:schemeClr val="accent1"/>
          </a:lnRef>
          <a:fillRef idx="0">
            <a:schemeClr val="accent1"/>
          </a:fillRef>
          <a:effectRef idx="0">
            <a:schemeClr val="accent1"/>
          </a:effectRef>
          <a:fontRef idx="minor"/>
        </p:style>
      </p:sp>
      <p:sp>
        <p:nvSpPr>
          <p:cNvPr id="731" name="CustomShape 19"/>
          <p:cNvSpPr/>
          <p:nvPr/>
        </p:nvSpPr>
        <p:spPr>
          <a:xfrm>
            <a:off x="972720" y="3566520"/>
            <a:ext cx="884880" cy="288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300" b="0" strike="noStrike" spc="-1">
                <a:solidFill>
                  <a:srgbClr val="00284B"/>
                </a:solidFill>
                <a:uFill>
                  <a:solidFill>
                    <a:srgbClr val="FFFFFF"/>
                  </a:solidFill>
                </a:uFill>
                <a:latin typeface="Arial"/>
                <a:ea typeface="Arial"/>
              </a:rPr>
              <a:t>Onde</a:t>
            </a:r>
            <a:endParaRPr lang="fr-FR" sz="1800" b="0" strike="noStrike" spc="-1">
              <a:solidFill>
                <a:srgbClr val="000000"/>
              </a:solidFill>
              <a:uFill>
                <a:solidFill>
                  <a:srgbClr val="FFFFFF"/>
                </a:solidFill>
              </a:uFill>
              <a:latin typeface="Arial"/>
            </a:endParaRPr>
          </a:p>
        </p:txBody>
      </p:sp>
      <p:sp>
        <p:nvSpPr>
          <p:cNvPr id="732" name="CustomShape 20"/>
          <p:cNvSpPr/>
          <p:nvPr/>
        </p:nvSpPr>
        <p:spPr>
          <a:xfrm>
            <a:off x="4284000" y="3573000"/>
            <a:ext cx="884880" cy="288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300" b="0" strike="noStrike" spc="-1">
                <a:solidFill>
                  <a:srgbClr val="00284B"/>
                </a:solidFill>
                <a:uFill>
                  <a:solidFill>
                    <a:srgbClr val="FFFFFF"/>
                  </a:solidFill>
                </a:uFill>
                <a:latin typeface="Arial"/>
                <a:ea typeface="Arial"/>
              </a:rPr>
              <a:t>Onde</a:t>
            </a:r>
            <a:endParaRPr lang="fr-FR" sz="1800" b="0" strike="noStrike" spc="-1">
              <a:solidFill>
                <a:srgbClr val="000000"/>
              </a:solidFill>
              <a:uFill>
                <a:solidFill>
                  <a:srgbClr val="FFFFFF"/>
                </a:solidFill>
              </a:uFill>
              <a:latin typeface="Arial"/>
            </a:endParaRPr>
          </a:p>
        </p:txBody>
      </p:sp>
      <p:sp>
        <p:nvSpPr>
          <p:cNvPr id="733" name="CustomShape 21"/>
          <p:cNvSpPr/>
          <p:nvPr/>
        </p:nvSpPr>
        <p:spPr>
          <a:xfrm>
            <a:off x="7726680" y="3501000"/>
            <a:ext cx="68688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fr-FR" sz="1800" b="0" strike="noStrike" spc="-1">
                <a:solidFill>
                  <a:srgbClr val="00284B"/>
                </a:solidFill>
                <a:uFill>
                  <a:solidFill>
                    <a:srgbClr val="FFFFFF"/>
                  </a:solidFill>
                </a:uFill>
                <a:latin typeface="Verdana"/>
              </a:rPr>
              <a:t>Spin</a:t>
            </a:r>
            <a:endParaRPr lang="fr-FR" sz="1800" b="0" strike="noStrike" spc="-1">
              <a:solidFill>
                <a:srgbClr val="000000"/>
              </a:solidFill>
              <a:uFill>
                <a:solidFill>
                  <a:srgbClr val="FFFFFF"/>
                </a:solidFill>
              </a:uFill>
              <a:latin typeface="Arial"/>
            </a:endParaRPr>
          </a:p>
        </p:txBody>
      </p:sp>
      <p:sp>
        <p:nvSpPr>
          <p:cNvPr id="734" name="CustomShape 22"/>
          <p:cNvSpPr/>
          <p:nvPr/>
        </p:nvSpPr>
        <p:spPr>
          <a:xfrm>
            <a:off x="3504600" y="3223440"/>
            <a:ext cx="3008160" cy="13690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fr-FR" sz="1400" b="0" strike="noStrike" spc="-1">
                <a:solidFill>
                  <a:srgbClr val="00284B"/>
                </a:solidFill>
                <a:uFill>
                  <a:solidFill>
                    <a:srgbClr val="FFFFFF"/>
                  </a:solidFill>
                </a:uFill>
                <a:latin typeface="Arial"/>
                <a:ea typeface="Arial"/>
              </a:rPr>
              <a:t>Boîte de droite (mesure simultanée)</a:t>
            </a: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r>
              <a:rPr lang="fr-FR" sz="1400" b="0" strike="noStrike" spc="-1">
                <a:solidFill>
                  <a:srgbClr val="00284B"/>
                </a:solidFill>
                <a:uFill>
                  <a:solidFill>
                    <a:srgbClr val="FFFFFF"/>
                  </a:solidFill>
                </a:uFill>
                <a:latin typeface="Arial"/>
                <a:ea typeface="Arial"/>
              </a:rPr>
              <a:t>0                 1</a:t>
            </a:r>
            <a:endParaRPr lang="fr-FR" sz="1800" b="0" strike="noStrike" spc="-1">
              <a:solidFill>
                <a:srgbClr val="000000"/>
              </a:solidFill>
              <a:uFill>
                <a:solidFill>
                  <a:srgbClr val="FFFFFF"/>
                </a:solidFill>
              </a:uFill>
              <a:latin typeface="Arial"/>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 name="CustomShape 1"/>
          <p:cNvSpPr/>
          <p:nvPr/>
        </p:nvSpPr>
        <p:spPr>
          <a:xfrm>
            <a:off x="251640" y="6464520"/>
            <a:ext cx="3888000" cy="242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000" b="0" i="1" strike="noStrike" spc="-1">
                <a:solidFill>
                  <a:srgbClr val="00284B"/>
                </a:solidFill>
                <a:uFill>
                  <a:solidFill>
                    <a:srgbClr val="FFFFFF"/>
                  </a:solidFill>
                </a:uFill>
                <a:latin typeface="Verdana"/>
              </a:rPr>
              <a:t>Serge Huant, Directeur-Adjoint</a:t>
            </a:r>
            <a:endParaRPr lang="fr-FR" sz="1800" b="0" strike="noStrike" spc="-1">
              <a:solidFill>
                <a:srgbClr val="000000"/>
              </a:solidFill>
              <a:uFill>
                <a:solidFill>
                  <a:srgbClr val="FFFFFF"/>
                </a:solidFill>
              </a:uFill>
              <a:latin typeface="Arial"/>
            </a:endParaRPr>
          </a:p>
        </p:txBody>
      </p:sp>
      <p:sp>
        <p:nvSpPr>
          <p:cNvPr id="736" name="CustomShape 2"/>
          <p:cNvSpPr/>
          <p:nvPr/>
        </p:nvSpPr>
        <p:spPr>
          <a:xfrm>
            <a:off x="1835640" y="5760"/>
            <a:ext cx="5760360" cy="821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2400" b="0" strike="noStrike" spc="-1">
                <a:solidFill>
                  <a:srgbClr val="00284B"/>
                </a:solidFill>
                <a:uFill>
                  <a:solidFill>
                    <a:srgbClr val="FFFFFF"/>
                  </a:solidFill>
                </a:uFill>
                <a:latin typeface="Verdana"/>
              </a:rPr>
              <a:t>Nanospintronique &amp; Ingénierie Quantique (2</a:t>
            </a:r>
            <a:r>
              <a:rPr lang="fr-FR" sz="2400" b="0" strike="noStrike" spc="-1" baseline="30000">
                <a:solidFill>
                  <a:srgbClr val="00284B"/>
                </a:solidFill>
                <a:uFill>
                  <a:solidFill>
                    <a:srgbClr val="FFFFFF"/>
                  </a:solidFill>
                </a:uFill>
                <a:latin typeface="Verdana"/>
              </a:rPr>
              <a:t>ème</a:t>
            </a:r>
            <a:r>
              <a:rPr lang="fr-FR" sz="2400" b="0" strike="noStrike" spc="-1">
                <a:solidFill>
                  <a:srgbClr val="00284B"/>
                </a:solidFill>
                <a:uFill>
                  <a:solidFill>
                    <a:srgbClr val="FFFFFF"/>
                  </a:solidFill>
                </a:uFill>
                <a:latin typeface="Verdana"/>
              </a:rPr>
              <a:t> exemple)</a:t>
            </a:r>
            <a:endParaRPr lang="fr-FR" sz="1800" b="0" strike="noStrike" spc="-1">
              <a:solidFill>
                <a:srgbClr val="000000"/>
              </a:solidFill>
              <a:uFill>
                <a:solidFill>
                  <a:srgbClr val="FFFFFF"/>
                </a:solidFill>
              </a:uFill>
              <a:latin typeface="Arial"/>
            </a:endParaRPr>
          </a:p>
        </p:txBody>
      </p:sp>
      <p:pic>
        <p:nvPicPr>
          <p:cNvPr id="737" name="Image 3"/>
          <p:cNvPicPr/>
          <p:nvPr/>
        </p:nvPicPr>
        <p:blipFill>
          <a:blip r:embed="rId3"/>
          <a:stretch/>
        </p:blipFill>
        <p:spPr>
          <a:xfrm>
            <a:off x="0" y="931680"/>
            <a:ext cx="9101520" cy="1222560"/>
          </a:xfrm>
          <a:prstGeom prst="rect">
            <a:avLst/>
          </a:prstGeom>
          <a:ln>
            <a:noFill/>
          </a:ln>
        </p:spPr>
      </p:pic>
      <p:pic>
        <p:nvPicPr>
          <p:cNvPr id="738" name="Image 8"/>
          <p:cNvPicPr/>
          <p:nvPr/>
        </p:nvPicPr>
        <p:blipFill>
          <a:blip r:embed="rId4"/>
          <a:stretch/>
        </p:blipFill>
        <p:spPr>
          <a:xfrm>
            <a:off x="1094760" y="931680"/>
            <a:ext cx="1613880" cy="1222560"/>
          </a:xfrm>
          <a:prstGeom prst="rect">
            <a:avLst/>
          </a:prstGeom>
          <a:ln>
            <a:noFill/>
          </a:ln>
        </p:spPr>
      </p:pic>
      <p:pic>
        <p:nvPicPr>
          <p:cNvPr id="739" name="Image 6"/>
          <p:cNvPicPr/>
          <p:nvPr/>
        </p:nvPicPr>
        <p:blipFill>
          <a:blip r:embed="rId5"/>
          <a:stretch/>
        </p:blipFill>
        <p:spPr>
          <a:xfrm>
            <a:off x="7495920" y="931680"/>
            <a:ext cx="1647720" cy="1218960"/>
          </a:xfrm>
          <a:prstGeom prst="rect">
            <a:avLst/>
          </a:prstGeom>
          <a:ln>
            <a:noFill/>
          </a:ln>
        </p:spPr>
      </p:pic>
      <p:sp>
        <p:nvSpPr>
          <p:cNvPr id="740" name="CustomShape 3"/>
          <p:cNvSpPr/>
          <p:nvPr/>
        </p:nvSpPr>
        <p:spPr>
          <a:xfrm>
            <a:off x="1675800" y="2421000"/>
            <a:ext cx="7425720" cy="1551960"/>
          </a:xfrm>
          <a:prstGeom prst="rect">
            <a:avLst/>
          </a:prstGeom>
          <a:noFill/>
          <a:ln>
            <a:noFill/>
          </a:ln>
        </p:spPr>
        <p:style>
          <a:lnRef idx="0">
            <a:scrgbClr r="0" g="0" b="0"/>
          </a:lnRef>
          <a:fillRef idx="0">
            <a:scrgbClr r="0" g="0" b="0"/>
          </a:fillRef>
          <a:effectRef idx="0">
            <a:scrgbClr r="0" g="0" b="0"/>
          </a:effectRef>
          <a:fontRef idx="minor"/>
        </p:style>
        <p:txBody>
          <a:bodyPr/>
          <a:lstStyle/>
          <a:p>
            <a:pPr algn="just">
              <a:lnSpc>
                <a:spcPct val="100000"/>
              </a:lnSpc>
            </a:pPr>
            <a:endParaRPr lang="fr-FR" sz="1800" b="0" strike="noStrike" spc="-1">
              <a:solidFill>
                <a:srgbClr val="000000"/>
              </a:solidFill>
              <a:uFill>
                <a:solidFill>
                  <a:srgbClr val="FFFFFF"/>
                </a:solidFill>
              </a:uFill>
              <a:latin typeface="Arial"/>
            </a:endParaRPr>
          </a:p>
          <a:p>
            <a:pPr algn="just">
              <a:lnSpc>
                <a:spcPct val="100000"/>
              </a:lnSpc>
            </a:pPr>
            <a:r>
              <a:rPr lang="fr-FR" sz="1600" b="0" strike="noStrike" spc="-1">
                <a:solidFill>
                  <a:srgbClr val="000000"/>
                </a:solidFill>
                <a:uFill>
                  <a:solidFill>
                    <a:srgbClr val="FFFFFF"/>
                  </a:solidFill>
                </a:uFill>
                <a:latin typeface="Arial"/>
                <a:ea typeface="Arial"/>
              </a:rPr>
              <a:t>Développer une instrumentation à l’état de l’art + méthodes et stratégies pour utiliser des </a:t>
            </a:r>
            <a:r>
              <a:rPr lang="fr-FR" sz="1600" b="1" strike="noStrike" spc="-1">
                <a:solidFill>
                  <a:srgbClr val="000000"/>
                </a:solidFill>
                <a:uFill>
                  <a:solidFill>
                    <a:srgbClr val="FFFFFF"/>
                  </a:solidFill>
                </a:uFill>
                <a:latin typeface="Arial"/>
                <a:ea typeface="Arial"/>
              </a:rPr>
              <a:t>Aimants Moléculaires Uniques </a:t>
            </a:r>
            <a:r>
              <a:rPr lang="fr-FR" sz="1600" b="0" strike="noStrike" spc="-1">
                <a:solidFill>
                  <a:srgbClr val="000000"/>
                </a:solidFill>
                <a:uFill>
                  <a:solidFill>
                    <a:srgbClr val="FFFFFF"/>
                  </a:solidFill>
                </a:uFill>
                <a:latin typeface="Arial"/>
                <a:ea typeface="Arial"/>
              </a:rPr>
              <a:t>comme </a:t>
            </a:r>
            <a:r>
              <a:rPr lang="fr-FR" sz="1600" b="1" strike="noStrike" spc="-1">
                <a:solidFill>
                  <a:srgbClr val="000000"/>
                </a:solidFill>
                <a:uFill>
                  <a:solidFill>
                    <a:srgbClr val="FFFFFF"/>
                  </a:solidFill>
                </a:uFill>
                <a:latin typeface="Arial"/>
                <a:ea typeface="Arial"/>
              </a:rPr>
              <a:t>dispositifs pour le traitement quantique de l’information</a:t>
            </a:r>
            <a:r>
              <a:rPr lang="fr-FR" sz="1600" b="0" strike="noStrike" spc="-1">
                <a:solidFill>
                  <a:srgbClr val="000000"/>
                </a:solidFill>
                <a:uFill>
                  <a:solidFill>
                    <a:srgbClr val="FFFFFF"/>
                  </a:solidFill>
                </a:uFill>
                <a:latin typeface="Arial"/>
                <a:ea typeface="Arial"/>
              </a:rPr>
              <a:t>.</a:t>
            </a: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a:p>
            <a:pPr algn="just">
              <a:lnSpc>
                <a:spcPct val="100000"/>
              </a:lnSpc>
            </a:pPr>
            <a:r>
              <a:rPr lang="fr-FR" sz="1600" b="0" strike="noStrike" spc="-1">
                <a:solidFill>
                  <a:srgbClr val="000000"/>
                </a:solidFill>
                <a:uFill>
                  <a:solidFill>
                    <a:srgbClr val="FFFFFF"/>
                  </a:solidFill>
                </a:uFill>
                <a:latin typeface="Arial"/>
                <a:ea typeface="Arial"/>
              </a:rPr>
              <a:t>Lecture électrique et manipulation d’un spin nucléaire unique avec un tel aimant: </a:t>
            </a:r>
            <a:endParaRPr lang="fr-FR" sz="1800" b="0" strike="noStrike" spc="-1">
              <a:solidFill>
                <a:srgbClr val="000000"/>
              </a:solidFill>
              <a:uFill>
                <a:solidFill>
                  <a:srgbClr val="FFFFFF"/>
                </a:solidFill>
              </a:uFill>
              <a:latin typeface="Arial"/>
            </a:endParaRPr>
          </a:p>
        </p:txBody>
      </p:sp>
      <p:pic>
        <p:nvPicPr>
          <p:cNvPr id="741" name="Image 10"/>
          <p:cNvPicPr/>
          <p:nvPr/>
        </p:nvPicPr>
        <p:blipFill>
          <a:blip r:embed="rId6"/>
          <a:stretch/>
        </p:blipFill>
        <p:spPr>
          <a:xfrm>
            <a:off x="35640" y="2583360"/>
            <a:ext cx="1639800" cy="908640"/>
          </a:xfrm>
          <a:prstGeom prst="rect">
            <a:avLst/>
          </a:prstGeom>
          <a:ln>
            <a:noFill/>
          </a:ln>
        </p:spPr>
      </p:pic>
      <p:pic>
        <p:nvPicPr>
          <p:cNvPr id="742" name="Image 1"/>
          <p:cNvPicPr/>
          <p:nvPr/>
        </p:nvPicPr>
        <p:blipFill>
          <a:blip r:embed="rId7"/>
          <a:stretch/>
        </p:blipFill>
        <p:spPr>
          <a:xfrm>
            <a:off x="137520" y="3863160"/>
            <a:ext cx="1341000" cy="1581480"/>
          </a:xfrm>
          <a:prstGeom prst="rect">
            <a:avLst/>
          </a:prstGeom>
          <a:ln>
            <a:noFill/>
          </a:ln>
        </p:spPr>
      </p:pic>
      <p:pic>
        <p:nvPicPr>
          <p:cNvPr id="743" name="Image 13"/>
          <p:cNvPicPr/>
          <p:nvPr/>
        </p:nvPicPr>
        <p:blipFill>
          <a:blip r:embed="rId8"/>
          <a:stretch/>
        </p:blipFill>
        <p:spPr>
          <a:xfrm>
            <a:off x="2069280" y="4272480"/>
            <a:ext cx="2199600" cy="1196640"/>
          </a:xfrm>
          <a:prstGeom prst="rect">
            <a:avLst/>
          </a:prstGeom>
          <a:ln>
            <a:noFill/>
          </a:ln>
        </p:spPr>
      </p:pic>
      <p:pic>
        <p:nvPicPr>
          <p:cNvPr id="744" name="Image 14"/>
          <p:cNvPicPr/>
          <p:nvPr/>
        </p:nvPicPr>
        <p:blipFill>
          <a:blip r:embed="rId9"/>
          <a:stretch/>
        </p:blipFill>
        <p:spPr>
          <a:xfrm>
            <a:off x="2280960" y="5433120"/>
            <a:ext cx="2067480" cy="289800"/>
          </a:xfrm>
          <a:prstGeom prst="rect">
            <a:avLst/>
          </a:prstGeom>
          <a:ln>
            <a:noFill/>
          </a:ln>
        </p:spPr>
      </p:pic>
      <p:sp>
        <p:nvSpPr>
          <p:cNvPr id="745" name="CustomShape 4"/>
          <p:cNvSpPr/>
          <p:nvPr/>
        </p:nvSpPr>
        <p:spPr>
          <a:xfrm>
            <a:off x="2292120" y="4236120"/>
            <a:ext cx="118440" cy="144720"/>
          </a:xfrm>
          <a:prstGeom prst="rect">
            <a:avLst/>
          </a:prstGeom>
          <a:solidFill>
            <a:schemeClr val="bg1"/>
          </a:solidFill>
          <a:ln>
            <a:solidFill>
              <a:srgbClr val="FFFFFF"/>
            </a:solidFill>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pic>
        <p:nvPicPr>
          <p:cNvPr id="746" name="Image 17"/>
          <p:cNvPicPr/>
          <p:nvPr/>
        </p:nvPicPr>
        <p:blipFill>
          <a:blip r:embed="rId10"/>
          <a:stretch/>
        </p:blipFill>
        <p:spPr>
          <a:xfrm>
            <a:off x="6685560" y="4411440"/>
            <a:ext cx="390600" cy="1052280"/>
          </a:xfrm>
          <a:prstGeom prst="rect">
            <a:avLst/>
          </a:prstGeom>
          <a:ln>
            <a:noFill/>
          </a:ln>
        </p:spPr>
      </p:pic>
      <p:pic>
        <p:nvPicPr>
          <p:cNvPr id="747" name="Image 19"/>
          <p:cNvPicPr/>
          <p:nvPr/>
        </p:nvPicPr>
        <p:blipFill>
          <a:blip r:embed="rId11"/>
          <a:stretch/>
        </p:blipFill>
        <p:spPr>
          <a:xfrm>
            <a:off x="6963480" y="4193280"/>
            <a:ext cx="2129760" cy="1581480"/>
          </a:xfrm>
          <a:prstGeom prst="rect">
            <a:avLst/>
          </a:prstGeom>
          <a:ln>
            <a:noFill/>
          </a:ln>
        </p:spPr>
      </p:pic>
      <p:sp>
        <p:nvSpPr>
          <p:cNvPr id="748" name="CustomShape 5"/>
          <p:cNvSpPr/>
          <p:nvPr/>
        </p:nvSpPr>
        <p:spPr>
          <a:xfrm>
            <a:off x="8569080" y="4334040"/>
            <a:ext cx="443520" cy="370800"/>
          </a:xfrm>
          <a:prstGeom prst="rect">
            <a:avLst/>
          </a:prstGeom>
          <a:solidFill>
            <a:schemeClr val="bg1"/>
          </a:solidFill>
          <a:ln>
            <a:noFill/>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pic>
        <p:nvPicPr>
          <p:cNvPr id="749" name="Image 22"/>
          <p:cNvPicPr/>
          <p:nvPr/>
        </p:nvPicPr>
        <p:blipFill>
          <a:blip r:embed="rId12"/>
          <a:stretch/>
        </p:blipFill>
        <p:spPr>
          <a:xfrm>
            <a:off x="4249800" y="4367160"/>
            <a:ext cx="372240" cy="943200"/>
          </a:xfrm>
          <a:prstGeom prst="rect">
            <a:avLst/>
          </a:prstGeom>
          <a:ln>
            <a:noFill/>
          </a:ln>
        </p:spPr>
      </p:pic>
      <p:pic>
        <p:nvPicPr>
          <p:cNvPr id="750" name="Image 24"/>
          <p:cNvPicPr/>
          <p:nvPr/>
        </p:nvPicPr>
        <p:blipFill>
          <a:blip r:embed="rId13"/>
          <a:stretch/>
        </p:blipFill>
        <p:spPr>
          <a:xfrm>
            <a:off x="4525560" y="4236120"/>
            <a:ext cx="2262600" cy="1928880"/>
          </a:xfrm>
          <a:prstGeom prst="rect">
            <a:avLst/>
          </a:prstGeom>
          <a:ln>
            <a:noFill/>
          </a:ln>
        </p:spPr>
      </p:pic>
      <p:sp>
        <p:nvSpPr>
          <p:cNvPr id="751" name="CustomShape 6"/>
          <p:cNvSpPr/>
          <p:nvPr/>
        </p:nvSpPr>
        <p:spPr>
          <a:xfrm>
            <a:off x="6150240" y="4351320"/>
            <a:ext cx="434160" cy="306720"/>
          </a:xfrm>
          <a:prstGeom prst="rect">
            <a:avLst/>
          </a:prstGeom>
          <a:solidFill>
            <a:schemeClr val="bg1"/>
          </a:solidFill>
          <a:ln>
            <a:noFill/>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752" name="CustomShape 7"/>
          <p:cNvSpPr/>
          <p:nvPr/>
        </p:nvSpPr>
        <p:spPr>
          <a:xfrm>
            <a:off x="2491200" y="3933000"/>
            <a:ext cx="1752480" cy="303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fr-FR" sz="1400" b="0" i="1" strike="noStrike" spc="-1">
                <a:solidFill>
                  <a:srgbClr val="0000FF"/>
                </a:solidFill>
                <a:uFill>
                  <a:solidFill>
                    <a:srgbClr val="FFFFFF"/>
                  </a:solidFill>
                </a:uFill>
                <a:latin typeface="Arial"/>
                <a:ea typeface="Arial"/>
              </a:rPr>
              <a:t>Oscillations de Rabi</a:t>
            </a:r>
            <a:endParaRPr lang="fr-FR" sz="1800" b="0" strike="noStrike" spc="-1">
              <a:solidFill>
                <a:srgbClr val="000000"/>
              </a:solidFill>
              <a:uFill>
                <a:solidFill>
                  <a:srgbClr val="FFFFFF"/>
                </a:solidFill>
              </a:uFill>
              <a:latin typeface="Arial"/>
            </a:endParaRPr>
          </a:p>
        </p:txBody>
      </p:sp>
      <p:sp>
        <p:nvSpPr>
          <p:cNvPr id="753" name="CustomShape 8"/>
          <p:cNvSpPr/>
          <p:nvPr/>
        </p:nvSpPr>
        <p:spPr>
          <a:xfrm>
            <a:off x="5021280" y="3933000"/>
            <a:ext cx="1485720" cy="303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fr-FR" sz="1400" b="0" i="1" strike="noStrike" spc="-1">
                <a:solidFill>
                  <a:srgbClr val="0000FF"/>
                </a:solidFill>
                <a:uFill>
                  <a:solidFill>
                    <a:srgbClr val="FFFFFF"/>
                  </a:solidFill>
                </a:uFill>
                <a:latin typeface="Arial"/>
                <a:ea typeface="Arial"/>
              </a:rPr>
              <a:t>Porte Hadamard</a:t>
            </a:r>
            <a:endParaRPr lang="fr-FR" sz="1800" b="0" strike="noStrike" spc="-1">
              <a:solidFill>
                <a:srgbClr val="000000"/>
              </a:solidFill>
              <a:uFill>
                <a:solidFill>
                  <a:srgbClr val="FFFFFF"/>
                </a:solidFill>
              </a:uFill>
              <a:latin typeface="Arial"/>
            </a:endParaRPr>
          </a:p>
        </p:txBody>
      </p:sp>
      <p:sp>
        <p:nvSpPr>
          <p:cNvPr id="754" name="CustomShape 9"/>
          <p:cNvSpPr/>
          <p:nvPr/>
        </p:nvSpPr>
        <p:spPr>
          <a:xfrm>
            <a:off x="7243200" y="3933000"/>
            <a:ext cx="1871280" cy="303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fr-FR" sz="1400" b="0" i="1" strike="noStrike" spc="-1">
                <a:solidFill>
                  <a:srgbClr val="0000FF"/>
                </a:solidFill>
                <a:uFill>
                  <a:solidFill>
                    <a:srgbClr val="FFFFFF"/>
                  </a:solidFill>
                </a:uFill>
                <a:latin typeface="Arial"/>
                <a:ea typeface="Arial"/>
              </a:rPr>
              <a:t>Algorithme de Grover</a:t>
            </a:r>
            <a:endParaRPr lang="fr-FR" sz="1800" b="0" strike="noStrike" spc="-1">
              <a:solidFill>
                <a:srgbClr val="000000"/>
              </a:solidFill>
              <a:uFill>
                <a:solidFill>
                  <a:srgbClr val="FFFFFF"/>
                </a:solidFill>
              </a:uFill>
              <a:latin typeface="Arial"/>
            </a:endParaRPr>
          </a:p>
        </p:txBody>
      </p:sp>
      <p:sp>
        <p:nvSpPr>
          <p:cNvPr id="755" name="CustomShape 10"/>
          <p:cNvSpPr/>
          <p:nvPr/>
        </p:nvSpPr>
        <p:spPr>
          <a:xfrm>
            <a:off x="162360" y="5658120"/>
            <a:ext cx="3456000" cy="608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700" b="0" i="1" strike="noStrike" spc="-1">
                <a:solidFill>
                  <a:srgbClr val="0070C0"/>
                </a:solidFill>
                <a:uFill>
                  <a:solidFill>
                    <a:srgbClr val="FFFFFF"/>
                  </a:solidFill>
                </a:uFill>
                <a:latin typeface="Verdana"/>
              </a:rPr>
              <a:t>Contacts: Franck Balestro &amp; Wolfgang Wernsdorfer (KIT)</a:t>
            </a:r>
            <a:endParaRPr lang="fr-FR" sz="1800" b="0" strike="noStrike" spc="-1">
              <a:solidFill>
                <a:srgbClr val="000000"/>
              </a:solidFill>
              <a:uFill>
                <a:solidFill>
                  <a:srgbClr val="FFFFFF"/>
                </a:solidFill>
              </a:uFill>
              <a:latin typeface="Arial"/>
            </a:endParaRPr>
          </a:p>
        </p:txBody>
      </p:sp>
      <p:sp>
        <p:nvSpPr>
          <p:cNvPr id="756" name="CustomShape 11"/>
          <p:cNvSpPr/>
          <p:nvPr/>
        </p:nvSpPr>
        <p:spPr>
          <a:xfrm>
            <a:off x="35640" y="2151360"/>
            <a:ext cx="9086040" cy="425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100" b="0" strike="noStrike" spc="-1">
                <a:solidFill>
                  <a:srgbClr val="0070C0"/>
                </a:solidFill>
                <a:uFill>
                  <a:solidFill>
                    <a:srgbClr val="FFFFFF"/>
                  </a:solidFill>
                </a:uFill>
                <a:latin typeface="Verdana"/>
              </a:rPr>
              <a:t>&lt; 2000</a:t>
            </a:r>
            <a:r>
              <a:rPr lang="fr-FR" sz="1100" b="0" strike="noStrike" spc="-1">
                <a:solidFill>
                  <a:srgbClr val="00284B"/>
                </a:solidFill>
                <a:uFill>
                  <a:solidFill>
                    <a:srgbClr val="FFFFFF"/>
                  </a:solidFill>
                </a:uFill>
                <a:latin typeface="Verdana"/>
              </a:rPr>
              <a:t>	              2006	        2009                     2001		2012	     </a:t>
            </a:r>
            <a:r>
              <a:rPr lang="fr-FR" sz="1100" b="0" strike="noStrike" spc="-1">
                <a:solidFill>
                  <a:srgbClr val="0070C0"/>
                </a:solidFill>
                <a:uFill>
                  <a:solidFill>
                    <a:srgbClr val="FFFFFF"/>
                  </a:solidFill>
                </a:uFill>
                <a:latin typeface="Verdana"/>
              </a:rPr>
              <a:t>&gt; 2012</a:t>
            </a:r>
            <a:endParaRPr lang="fr-FR" sz="1800" b="0" strike="noStrike" spc="-1">
              <a:solidFill>
                <a:srgbClr val="000000"/>
              </a:solidFill>
              <a:uFill>
                <a:solidFill>
                  <a:srgbClr val="FFFFFF"/>
                </a:solidFill>
              </a:uFill>
              <a:latin typeface="Arial"/>
            </a:endParaRPr>
          </a:p>
          <a:p>
            <a:pPr>
              <a:lnSpc>
                <a:spcPct val="100000"/>
              </a:lnSpc>
            </a:pPr>
            <a:r>
              <a:rPr lang="fr-FR" sz="1100" b="0" strike="noStrike" spc="-1">
                <a:solidFill>
                  <a:srgbClr val="0070C0"/>
                </a:solidFill>
                <a:uFill>
                  <a:solidFill>
                    <a:srgbClr val="FFFFFF"/>
                  </a:solidFill>
                </a:uFill>
                <a:latin typeface="Verdana"/>
              </a:rPr>
              <a:t>Assemblée de molécules</a:t>
            </a:r>
            <a:r>
              <a:rPr lang="fr-FR" sz="1100" b="0" strike="noStrike" spc="-1">
                <a:solidFill>
                  <a:srgbClr val="00284B"/>
                </a:solidFill>
                <a:uFill>
                  <a:solidFill>
                    <a:srgbClr val="FFFFFF"/>
                  </a:solidFill>
                </a:uFill>
                <a:latin typeface="Verdana"/>
              </a:rPr>
              <a:t>						                 </a:t>
            </a:r>
            <a:r>
              <a:rPr lang="fr-FR" sz="1100" b="0" strike="noStrike" spc="-1">
                <a:solidFill>
                  <a:srgbClr val="0070C0"/>
                </a:solidFill>
                <a:uFill>
                  <a:solidFill>
                    <a:srgbClr val="FFFFFF"/>
                  </a:solidFill>
                </a:uFill>
                <a:latin typeface="Verdana"/>
              </a:rPr>
              <a:t>Transistor à 1 molécule</a:t>
            </a:r>
            <a:endParaRPr lang="fr-FR" sz="1800" b="0" strike="noStrike" spc="-1">
              <a:solidFill>
                <a:srgbClr val="000000"/>
              </a:solidFill>
              <a:uFill>
                <a:solidFill>
                  <a:srgbClr val="FFFFFF"/>
                </a:solidFill>
              </a:uFill>
              <a:latin typeface="Arial"/>
            </a:endParaRPr>
          </a:p>
        </p:txBody>
      </p:sp>
      <p:sp>
        <p:nvSpPr>
          <p:cNvPr id="757" name="CustomShape 12"/>
          <p:cNvSpPr/>
          <p:nvPr/>
        </p:nvSpPr>
        <p:spPr>
          <a:xfrm>
            <a:off x="251640" y="5415120"/>
            <a:ext cx="1007640" cy="242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000" b="0" strike="noStrike" spc="-1">
                <a:solidFill>
                  <a:srgbClr val="00284B"/>
                </a:solidFill>
                <a:uFill>
                  <a:solidFill>
                    <a:srgbClr val="FFFFFF"/>
                  </a:solidFill>
                </a:uFill>
                <a:latin typeface="Verdana"/>
              </a:rPr>
              <a:t>T&lt; 20mK</a:t>
            </a:r>
            <a:endParaRPr lang="fr-FR" sz="1800" b="0" strike="noStrike" spc="-1">
              <a:solidFill>
                <a:srgbClr val="000000"/>
              </a:solidFill>
              <a:uFill>
                <a:solidFill>
                  <a:srgbClr val="FFFFFF"/>
                </a:solidFill>
              </a:uFill>
              <a:latin typeface="Arial"/>
            </a:endParaRPr>
          </a:p>
        </p:txBody>
      </p:sp>
      <p:sp>
        <p:nvSpPr>
          <p:cNvPr id="758" name="CustomShape 13"/>
          <p:cNvSpPr/>
          <p:nvPr/>
        </p:nvSpPr>
        <p:spPr>
          <a:xfrm>
            <a:off x="35640" y="3285000"/>
            <a:ext cx="1639800" cy="39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000" b="0" strike="noStrike" spc="-1">
                <a:solidFill>
                  <a:srgbClr val="00284B"/>
                </a:solidFill>
                <a:uFill>
                  <a:solidFill>
                    <a:srgbClr val="FFFFFF"/>
                  </a:solidFill>
                </a:uFill>
                <a:latin typeface="Verdana"/>
              </a:rPr>
              <a:t>Ion terbium avec spin nucléaire unique</a:t>
            </a:r>
            <a:endParaRPr lang="fr-FR" sz="1800" b="0" strike="noStrike" spc="-1">
              <a:solidFill>
                <a:srgbClr val="000000"/>
              </a:solidFill>
              <a:uFill>
                <a:solidFill>
                  <a:srgbClr val="FFFFFF"/>
                </a:solidFill>
              </a:uFill>
              <a:latin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 name="TextShape 1"/>
          <p:cNvSpPr txBox="1"/>
          <p:nvPr/>
        </p:nvSpPr>
        <p:spPr>
          <a:xfrm>
            <a:off x="457200" y="1052640"/>
            <a:ext cx="8229240" cy="5112360"/>
          </a:xfrm>
          <a:prstGeom prst="rect">
            <a:avLst/>
          </a:prstGeom>
          <a:solidFill>
            <a:srgbClr val="FFFFFF"/>
          </a:solidFill>
          <a:ln w="19080">
            <a:solidFill>
              <a:srgbClr val="FFFFFF"/>
            </a:solidFill>
            <a:round/>
          </a:ln>
        </p:spPr>
        <p:txBody>
          <a:bodyPr lIns="90000" tIns="45000" rIns="90000" bIns="45000"/>
          <a:lstStyle/>
          <a:p>
            <a:endParaRPr lang="fr-FR" sz="3200" b="0" strike="noStrike" spc="-1">
              <a:solidFill>
                <a:srgbClr val="00284B"/>
              </a:solidFill>
              <a:uFill>
                <a:solidFill>
                  <a:srgbClr val="FFFFFF"/>
                </a:solidFill>
              </a:uFill>
              <a:latin typeface="Verdana"/>
            </a:endParaRPr>
          </a:p>
        </p:txBody>
      </p:sp>
      <p:sp>
        <p:nvSpPr>
          <p:cNvPr id="760" name="TextShape 2"/>
          <p:cNvSpPr txBox="1"/>
          <p:nvPr/>
        </p:nvSpPr>
        <p:spPr>
          <a:xfrm>
            <a:off x="1331640" y="260640"/>
            <a:ext cx="6480360" cy="503640"/>
          </a:xfrm>
          <a:prstGeom prst="rect">
            <a:avLst/>
          </a:prstGeom>
          <a:noFill/>
          <a:ln>
            <a:noFill/>
          </a:ln>
        </p:spPr>
        <p:txBody>
          <a:bodyPr lIns="90000" tIns="45000" rIns="90000" bIns="45000"/>
          <a:lstStyle/>
          <a:p>
            <a:pPr algn="ctr">
              <a:lnSpc>
                <a:spcPct val="100000"/>
              </a:lnSpc>
            </a:pPr>
            <a:r>
              <a:rPr lang="fr-FR" sz="2000" b="1" strike="noStrike" spc="-1">
                <a:solidFill>
                  <a:srgbClr val="00284B"/>
                </a:solidFill>
                <a:uFill>
                  <a:solidFill>
                    <a:srgbClr val="FFFFFF"/>
                  </a:solidFill>
                </a:uFill>
                <a:latin typeface="Myriad Pro"/>
              </a:rPr>
              <a:t>ORGANIGRAMME 2016</a:t>
            </a:r>
            <a:endParaRPr lang="fr-FR" sz="3200" b="0" strike="noStrike" spc="-1">
              <a:solidFill>
                <a:srgbClr val="000000"/>
              </a:solidFill>
              <a:uFill>
                <a:solidFill>
                  <a:srgbClr val="FFFFFF"/>
                </a:solidFill>
              </a:uFill>
              <a:latin typeface="Arial"/>
            </a:endParaRPr>
          </a:p>
        </p:txBody>
      </p:sp>
      <p:sp>
        <p:nvSpPr>
          <p:cNvPr id="761" name="CustomShape 3"/>
          <p:cNvSpPr/>
          <p:nvPr/>
        </p:nvSpPr>
        <p:spPr>
          <a:xfrm>
            <a:off x="0" y="2288520"/>
            <a:ext cx="9147960" cy="3405240"/>
          </a:xfrm>
          <a:custGeom>
            <a:avLst/>
            <a:gdLst/>
            <a:ahLst/>
            <a:cxnLst/>
            <a:rect l="l" t="t" r="r" b="b"/>
            <a:pathLst>
              <a:path w="2412509" h="507623">
                <a:moveTo>
                  <a:pt x="0" y="2334"/>
                </a:moveTo>
                <a:lnTo>
                  <a:pt x="2412477" y="0"/>
                </a:lnTo>
                <a:cubicBezTo>
                  <a:pt x="2414204" y="-17"/>
                  <a:pt x="2347512" y="34480"/>
                  <a:pt x="2345058" y="255356"/>
                </a:cubicBezTo>
                <a:cubicBezTo>
                  <a:pt x="2342604" y="476232"/>
                  <a:pt x="2411413" y="501401"/>
                  <a:pt x="2411962" y="506068"/>
                </a:cubicBezTo>
                <a:cubicBezTo>
                  <a:pt x="2318815" y="509569"/>
                  <a:pt x="656228" y="506067"/>
                  <a:pt x="0" y="506067"/>
                </a:cubicBezTo>
                <a:lnTo>
                  <a:pt x="0" y="2334"/>
                </a:lnTo>
                <a:close/>
              </a:path>
            </a:pathLst>
          </a:custGeom>
          <a:solidFill>
            <a:srgbClr val="F1EFE5"/>
          </a:solidFill>
          <a:ln>
            <a:noFill/>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762" name="CustomShape 4"/>
          <p:cNvSpPr/>
          <p:nvPr/>
        </p:nvSpPr>
        <p:spPr>
          <a:xfrm rot="16200000">
            <a:off x="-603000" y="3909240"/>
            <a:ext cx="1989000" cy="296640"/>
          </a:xfrm>
          <a:prstGeom prst="rect">
            <a:avLst/>
          </a:prstGeom>
          <a:noFill/>
          <a:ln>
            <a:noFill/>
          </a:ln>
          <a:effectLst>
            <a:outerShdw blurRad="38100" dist="25400" dir="5400000" rotWithShape="0">
              <a:srgbClr val="000000">
                <a:alpha val="35000"/>
              </a:srgbClr>
            </a:outerShdw>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p:style>
        <p:txBody>
          <a:bodyPr lIns="78120" tIns="39240" rIns="78120" bIns="39240"/>
          <a:lstStyle/>
          <a:p>
            <a:pPr algn="ctr">
              <a:lnSpc>
                <a:spcPct val="100000"/>
              </a:lnSpc>
            </a:pPr>
            <a:r>
              <a:rPr lang="fr-FR" sz="1200" b="1" strike="noStrike" spc="-1">
                <a:solidFill>
                  <a:srgbClr val="17375E"/>
                </a:solidFill>
                <a:uFill>
                  <a:solidFill>
                    <a:srgbClr val="FFFFFF"/>
                  </a:solidFill>
                </a:uFill>
                <a:latin typeface="Arial"/>
                <a:ea typeface="MS PGothic"/>
              </a:rPr>
              <a:t>SERVICES COMMUNS </a:t>
            </a:r>
            <a:endParaRPr lang="fr-FR" sz="1800" b="0" strike="noStrike" spc="-1">
              <a:solidFill>
                <a:srgbClr val="000000"/>
              </a:solidFill>
              <a:uFill>
                <a:solidFill>
                  <a:srgbClr val="FFFFFF"/>
                </a:solidFill>
              </a:uFill>
              <a:latin typeface="Arial"/>
            </a:endParaRPr>
          </a:p>
        </p:txBody>
      </p:sp>
      <p:sp>
        <p:nvSpPr>
          <p:cNvPr id="763" name="Line 5"/>
          <p:cNvSpPr/>
          <p:nvPr/>
        </p:nvSpPr>
        <p:spPr>
          <a:xfrm>
            <a:off x="5580720" y="1411560"/>
            <a:ext cx="794160" cy="360"/>
          </a:xfrm>
          <a:prstGeom prst="line">
            <a:avLst/>
          </a:prstGeom>
          <a:ln w="9360">
            <a:solidFill>
              <a:srgbClr val="7F7F7F"/>
            </a:solidFill>
            <a:round/>
          </a:ln>
        </p:spPr>
        <p:style>
          <a:lnRef idx="2">
            <a:schemeClr val="accent1"/>
          </a:lnRef>
          <a:fillRef idx="0">
            <a:schemeClr val="accent1"/>
          </a:fillRef>
          <a:effectRef idx="1">
            <a:schemeClr val="accent1"/>
          </a:effectRef>
          <a:fontRef idx="minor"/>
        </p:style>
      </p:sp>
      <p:sp>
        <p:nvSpPr>
          <p:cNvPr id="764" name="CustomShape 6"/>
          <p:cNvSpPr/>
          <p:nvPr/>
        </p:nvSpPr>
        <p:spPr>
          <a:xfrm>
            <a:off x="6609600" y="1112760"/>
            <a:ext cx="1797120" cy="220680"/>
          </a:xfrm>
          <a:prstGeom prst="rect">
            <a:avLst/>
          </a:prstGeom>
          <a:gradFill>
            <a:gsLst>
              <a:gs pos="0">
                <a:srgbClr val="A4C1FF"/>
              </a:gs>
              <a:gs pos="35000">
                <a:srgbClr val="BFD4FE"/>
              </a:gs>
              <a:gs pos="100000">
                <a:srgbClr val="E5EFFF"/>
              </a:gs>
            </a:gsLst>
            <a:lin ang="16200000"/>
          </a:gradFill>
          <a:ln w="9360">
            <a:noFill/>
          </a:ln>
          <a:effectLst>
            <a:outerShdw blurRad="40000" dist="20000" dir="5400000" rotWithShape="0">
              <a:srgbClr val="000000">
                <a:alpha val="38000"/>
              </a:srgbClr>
            </a:outerShdw>
          </a:effectLst>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860" b="1" strike="noStrike" spc="-1">
                <a:solidFill>
                  <a:srgbClr val="10253F"/>
                </a:solidFill>
                <a:uFill>
                  <a:solidFill>
                    <a:srgbClr val="FFFFFF"/>
                  </a:solidFill>
                </a:uFill>
                <a:latin typeface="Arial"/>
              </a:rPr>
              <a:t>PRÉVENTION &amp; SÉCURITÉ</a:t>
            </a:r>
            <a:endParaRPr lang="fr-FR" sz="1800" b="0" strike="noStrike" spc="-1">
              <a:solidFill>
                <a:srgbClr val="000000"/>
              </a:solidFill>
              <a:uFill>
                <a:solidFill>
                  <a:srgbClr val="FFFFFF"/>
                </a:solidFill>
              </a:uFill>
              <a:latin typeface="Arial"/>
            </a:endParaRPr>
          </a:p>
        </p:txBody>
      </p:sp>
      <p:sp>
        <p:nvSpPr>
          <p:cNvPr id="765" name="CustomShape 7"/>
          <p:cNvSpPr/>
          <p:nvPr/>
        </p:nvSpPr>
        <p:spPr>
          <a:xfrm>
            <a:off x="407160" y="1089000"/>
            <a:ext cx="1923480" cy="319680"/>
          </a:xfrm>
          <a:prstGeom prst="rect">
            <a:avLst/>
          </a:prstGeom>
          <a:gradFill>
            <a:gsLst>
              <a:gs pos="0">
                <a:srgbClr val="A4C1FF"/>
              </a:gs>
              <a:gs pos="35000">
                <a:srgbClr val="BFD4FE"/>
              </a:gs>
              <a:gs pos="100000">
                <a:srgbClr val="E5EFFF"/>
              </a:gs>
            </a:gsLst>
            <a:lin ang="16200000"/>
          </a:gradFill>
          <a:ln w="9360">
            <a:noFill/>
          </a:ln>
          <a:effectLst>
            <a:outerShdw blurRad="40000" dist="20000" dir="5400000" rotWithShape="0">
              <a:srgbClr val="000000">
                <a:alpha val="38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fr-FR" sz="860" b="1" strike="noStrike" spc="-1">
                <a:solidFill>
                  <a:srgbClr val="10253F"/>
                </a:solidFill>
                <a:uFill>
                  <a:solidFill>
                    <a:srgbClr val="FFFFFF"/>
                  </a:solidFill>
                </a:uFill>
                <a:latin typeface="Arial"/>
              </a:rPr>
              <a:t>CONSEIL DE LABORATOIRE</a:t>
            </a:r>
            <a:endParaRPr lang="fr-FR" sz="1800" b="0" strike="noStrike" spc="-1">
              <a:solidFill>
                <a:srgbClr val="000000"/>
              </a:solidFill>
              <a:uFill>
                <a:solidFill>
                  <a:srgbClr val="FFFFFF"/>
                </a:solidFill>
              </a:uFill>
              <a:latin typeface="Arial"/>
            </a:endParaRPr>
          </a:p>
        </p:txBody>
      </p:sp>
      <p:sp>
        <p:nvSpPr>
          <p:cNvPr id="766" name="CustomShape 8"/>
          <p:cNvSpPr/>
          <p:nvPr/>
        </p:nvSpPr>
        <p:spPr>
          <a:xfrm>
            <a:off x="389880" y="1522800"/>
            <a:ext cx="1923480" cy="220680"/>
          </a:xfrm>
          <a:prstGeom prst="rect">
            <a:avLst/>
          </a:prstGeom>
          <a:gradFill>
            <a:gsLst>
              <a:gs pos="0">
                <a:srgbClr val="A4C1FF"/>
              </a:gs>
              <a:gs pos="35000">
                <a:srgbClr val="BFD4FE"/>
              </a:gs>
              <a:gs pos="100000">
                <a:srgbClr val="E5EFFF"/>
              </a:gs>
            </a:gsLst>
            <a:lin ang="16200000"/>
          </a:gradFill>
          <a:ln w="9360">
            <a:noFill/>
          </a:ln>
          <a:effectLst>
            <a:outerShdw blurRad="40000" dist="20000" dir="5400000" rotWithShape="0">
              <a:srgbClr val="000000">
                <a:alpha val="38000"/>
              </a:srgbClr>
            </a:outerShdw>
          </a:effectLst>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860" b="1" strike="noStrike" spc="-1">
                <a:solidFill>
                  <a:srgbClr val="10253F"/>
                </a:solidFill>
                <a:uFill>
                  <a:solidFill>
                    <a:srgbClr val="FFFFFF"/>
                  </a:solidFill>
                </a:uFill>
                <a:latin typeface="Arial"/>
              </a:rPr>
              <a:t>COMMISSION DU PERSONNEL</a:t>
            </a:r>
            <a:endParaRPr lang="fr-FR" sz="1800" b="0" strike="noStrike" spc="-1">
              <a:solidFill>
                <a:srgbClr val="000000"/>
              </a:solidFill>
              <a:uFill>
                <a:solidFill>
                  <a:srgbClr val="FFFFFF"/>
                </a:solidFill>
              </a:uFill>
              <a:latin typeface="Arial"/>
            </a:endParaRPr>
          </a:p>
        </p:txBody>
      </p:sp>
      <p:sp>
        <p:nvSpPr>
          <p:cNvPr id="767" name="CustomShape 9"/>
          <p:cNvSpPr/>
          <p:nvPr/>
        </p:nvSpPr>
        <p:spPr>
          <a:xfrm>
            <a:off x="6609600" y="1443600"/>
            <a:ext cx="1797120" cy="220680"/>
          </a:xfrm>
          <a:prstGeom prst="rect">
            <a:avLst/>
          </a:prstGeom>
          <a:gradFill>
            <a:gsLst>
              <a:gs pos="0">
                <a:srgbClr val="A4C1FF"/>
              </a:gs>
              <a:gs pos="35000">
                <a:srgbClr val="BFD4FE"/>
              </a:gs>
              <a:gs pos="100000">
                <a:srgbClr val="E5EFFF"/>
              </a:gs>
            </a:gsLst>
            <a:lin ang="16200000"/>
          </a:gradFill>
          <a:ln w="9360">
            <a:noFill/>
          </a:ln>
          <a:effectLst>
            <a:outerShdw blurRad="40000" dist="20000" dir="5400000" rotWithShape="0">
              <a:srgbClr val="000000">
                <a:alpha val="38000"/>
              </a:srgbClr>
            </a:outerShdw>
          </a:effectLst>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860" b="1" strike="noStrike" spc="-1">
                <a:solidFill>
                  <a:srgbClr val="10253F"/>
                </a:solidFill>
                <a:uFill>
                  <a:solidFill>
                    <a:srgbClr val="FFFFFF"/>
                  </a:solidFill>
                </a:uFill>
                <a:latin typeface="Arial"/>
              </a:rPr>
              <a:t>CHARGÉS DE MISSION</a:t>
            </a:r>
            <a:endParaRPr lang="fr-FR" sz="1800" b="0" strike="noStrike" spc="-1">
              <a:solidFill>
                <a:srgbClr val="000000"/>
              </a:solidFill>
              <a:uFill>
                <a:solidFill>
                  <a:srgbClr val="FFFFFF"/>
                </a:solidFill>
              </a:uFill>
              <a:latin typeface="Arial"/>
            </a:endParaRPr>
          </a:p>
        </p:txBody>
      </p:sp>
      <p:sp>
        <p:nvSpPr>
          <p:cNvPr id="768" name="CustomShape 10"/>
          <p:cNvSpPr/>
          <p:nvPr/>
        </p:nvSpPr>
        <p:spPr>
          <a:xfrm>
            <a:off x="1418760" y="3190680"/>
            <a:ext cx="1293120" cy="184320"/>
          </a:xfrm>
          <a:prstGeom prst="rect">
            <a:avLst/>
          </a:prstGeom>
          <a:solidFill>
            <a:schemeClr val="bg1"/>
          </a:solidFill>
          <a:ln>
            <a:noFill/>
          </a:ln>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fr-FR" sz="860" b="1" strike="noStrike" spc="-1">
                <a:solidFill>
                  <a:srgbClr val="525A5F"/>
                </a:solidFill>
                <a:uFill>
                  <a:solidFill>
                    <a:srgbClr val="FFFFFF"/>
                  </a:solidFill>
                </a:uFill>
                <a:latin typeface="Arial"/>
                <a:ea typeface="MS PGothic"/>
              </a:rPr>
              <a:t>&gt; </a:t>
            </a:r>
            <a:r>
              <a:rPr lang="fr-FR" sz="860" b="0" strike="noStrike" spc="-1">
                <a:solidFill>
                  <a:srgbClr val="525A5F"/>
                </a:solidFill>
                <a:uFill>
                  <a:solidFill>
                    <a:srgbClr val="FFFFFF"/>
                  </a:solidFill>
                </a:uFill>
                <a:latin typeface="Arial"/>
                <a:ea typeface="MS PGothic"/>
              </a:rPr>
              <a:t>Administration</a:t>
            </a:r>
            <a:endParaRPr lang="fr-FR" sz="1800" b="0" strike="noStrike" spc="-1">
              <a:solidFill>
                <a:srgbClr val="000000"/>
              </a:solidFill>
              <a:uFill>
                <a:solidFill>
                  <a:srgbClr val="FFFFFF"/>
                </a:solidFill>
              </a:uFill>
              <a:latin typeface="Arial"/>
            </a:endParaRPr>
          </a:p>
        </p:txBody>
      </p:sp>
      <p:sp>
        <p:nvSpPr>
          <p:cNvPr id="769" name="CustomShape 11"/>
          <p:cNvSpPr/>
          <p:nvPr/>
        </p:nvSpPr>
        <p:spPr>
          <a:xfrm>
            <a:off x="1048320" y="4470480"/>
            <a:ext cx="1293120" cy="184320"/>
          </a:xfrm>
          <a:prstGeom prst="rect">
            <a:avLst/>
          </a:prstGeom>
          <a:solidFill>
            <a:schemeClr val="bg1"/>
          </a:solidFill>
          <a:ln>
            <a:noFill/>
          </a:ln>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fr-FR" sz="860" b="1" strike="noStrike" spc="-1">
                <a:solidFill>
                  <a:srgbClr val="525A5F"/>
                </a:solidFill>
                <a:uFill>
                  <a:solidFill>
                    <a:srgbClr val="FFFFFF"/>
                  </a:solidFill>
                </a:uFill>
                <a:latin typeface="Arial"/>
                <a:ea typeface="MS PGothic"/>
              </a:rPr>
              <a:t>&gt; </a:t>
            </a:r>
            <a:r>
              <a:rPr lang="fr-FR" sz="860" b="0" strike="noStrike" spc="-1">
                <a:solidFill>
                  <a:srgbClr val="525A5F"/>
                </a:solidFill>
                <a:uFill>
                  <a:solidFill>
                    <a:srgbClr val="FFFFFF"/>
                  </a:solidFill>
                </a:uFill>
                <a:latin typeface="Arial"/>
                <a:ea typeface="MS PGothic"/>
              </a:rPr>
              <a:t>Gestion  financière</a:t>
            </a:r>
            <a:endParaRPr lang="fr-FR" sz="1800" b="0" strike="noStrike" spc="-1">
              <a:solidFill>
                <a:srgbClr val="000000"/>
              </a:solidFill>
              <a:uFill>
                <a:solidFill>
                  <a:srgbClr val="FFFFFF"/>
                </a:solidFill>
              </a:uFill>
              <a:latin typeface="Arial"/>
            </a:endParaRPr>
          </a:p>
        </p:txBody>
      </p:sp>
      <p:sp>
        <p:nvSpPr>
          <p:cNvPr id="770" name="CustomShape 12"/>
          <p:cNvSpPr/>
          <p:nvPr/>
        </p:nvSpPr>
        <p:spPr>
          <a:xfrm>
            <a:off x="1378440" y="4897080"/>
            <a:ext cx="1293120" cy="184320"/>
          </a:xfrm>
          <a:prstGeom prst="rect">
            <a:avLst/>
          </a:prstGeom>
          <a:solidFill>
            <a:schemeClr val="bg1"/>
          </a:solidFill>
          <a:ln>
            <a:noFill/>
          </a:ln>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fr-FR" sz="860" b="1" strike="noStrike" spc="-1">
                <a:solidFill>
                  <a:srgbClr val="525A5F"/>
                </a:solidFill>
                <a:uFill>
                  <a:solidFill>
                    <a:srgbClr val="FFFFFF"/>
                  </a:solidFill>
                </a:uFill>
                <a:latin typeface="Arial"/>
                <a:ea typeface="MS PGothic"/>
              </a:rPr>
              <a:t>&gt; </a:t>
            </a:r>
            <a:r>
              <a:rPr lang="fr-FR" sz="860" b="0" strike="noStrike" spc="-1">
                <a:solidFill>
                  <a:srgbClr val="525A5F"/>
                </a:solidFill>
                <a:uFill>
                  <a:solidFill>
                    <a:srgbClr val="FFFFFF"/>
                  </a:solidFill>
                </a:uFill>
                <a:latin typeface="Arial"/>
                <a:ea typeface="MS PGothic"/>
              </a:rPr>
              <a:t>Informatique &amp; réseaux</a:t>
            </a:r>
            <a:endParaRPr lang="fr-FR" sz="1800" b="0" strike="noStrike" spc="-1">
              <a:solidFill>
                <a:srgbClr val="000000"/>
              </a:solidFill>
              <a:uFill>
                <a:solidFill>
                  <a:srgbClr val="FFFFFF"/>
                </a:solidFill>
              </a:uFill>
              <a:latin typeface="Arial"/>
            </a:endParaRPr>
          </a:p>
        </p:txBody>
      </p:sp>
      <p:sp>
        <p:nvSpPr>
          <p:cNvPr id="771" name="CustomShape 13"/>
          <p:cNvSpPr/>
          <p:nvPr/>
        </p:nvSpPr>
        <p:spPr>
          <a:xfrm>
            <a:off x="616680" y="4043880"/>
            <a:ext cx="1293120" cy="184320"/>
          </a:xfrm>
          <a:prstGeom prst="rect">
            <a:avLst/>
          </a:prstGeom>
          <a:solidFill>
            <a:schemeClr val="bg1"/>
          </a:solidFill>
          <a:ln>
            <a:noFill/>
          </a:ln>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fr-FR" sz="860" b="1" strike="noStrike" spc="-1">
                <a:solidFill>
                  <a:srgbClr val="525A5F"/>
                </a:solidFill>
                <a:uFill>
                  <a:solidFill>
                    <a:srgbClr val="FFFFFF"/>
                  </a:solidFill>
                </a:uFill>
                <a:latin typeface="Arial"/>
                <a:ea typeface="MS PGothic"/>
              </a:rPr>
              <a:t>&gt; </a:t>
            </a:r>
            <a:r>
              <a:rPr lang="fr-FR" sz="860" b="0" strike="noStrike" spc="-1">
                <a:solidFill>
                  <a:srgbClr val="50595F"/>
                </a:solidFill>
                <a:uFill>
                  <a:solidFill>
                    <a:srgbClr val="FFFFFF"/>
                  </a:solidFill>
                </a:uFill>
                <a:latin typeface="Arial"/>
                <a:ea typeface="MS PGothic"/>
              </a:rPr>
              <a:t>Bibliothèque</a:t>
            </a:r>
            <a:endParaRPr lang="fr-FR" sz="1800" b="0" strike="noStrike" spc="-1">
              <a:solidFill>
                <a:srgbClr val="000000"/>
              </a:solidFill>
              <a:uFill>
                <a:solidFill>
                  <a:srgbClr val="FFFFFF"/>
                </a:solidFill>
              </a:uFill>
              <a:latin typeface="Arial"/>
            </a:endParaRPr>
          </a:p>
        </p:txBody>
      </p:sp>
      <p:sp>
        <p:nvSpPr>
          <p:cNvPr id="772" name="CustomShape 14"/>
          <p:cNvSpPr/>
          <p:nvPr/>
        </p:nvSpPr>
        <p:spPr>
          <a:xfrm rot="5400000" flipV="1">
            <a:off x="6356160" y="1286280"/>
            <a:ext cx="280800" cy="233640"/>
          </a:xfrm>
          <a:custGeom>
            <a:avLst/>
            <a:gdLst/>
            <a:ahLst/>
            <a:cxnLst/>
            <a:rect l="l" t="t" r="r" b="b"/>
            <a:pathLst>
              <a:path w="7026038" h="553775">
                <a:moveTo>
                  <a:pt x="12" y="537494"/>
                </a:moveTo>
                <a:cubicBezTo>
                  <a:pt x="10" y="358461"/>
                  <a:pt x="8" y="179427"/>
                  <a:pt x="6" y="394"/>
                </a:cubicBezTo>
                <a:lnTo>
                  <a:pt x="7026032" y="-1"/>
                </a:lnTo>
                <a:cubicBezTo>
                  <a:pt x="7026032" y="179098"/>
                  <a:pt x="7026038" y="374676"/>
                  <a:pt x="7026038" y="553775"/>
                </a:cubicBezTo>
              </a:path>
            </a:pathLst>
          </a:custGeom>
          <a:noFill/>
          <a:ln w="9360">
            <a:solidFill>
              <a:srgbClr val="7F7F7F"/>
            </a:solidFill>
            <a:round/>
          </a:ln>
          <a:effectLst>
            <a:outerShdw blurRad="38100" dist="30000" dir="5400000" rotWithShape="0">
              <a:srgbClr val="000000">
                <a:alpha val="45000"/>
              </a:srgbClr>
            </a:outerShdw>
          </a:effectLst>
        </p:spPr>
        <p:style>
          <a:lnRef idx="2">
            <a:schemeClr val="accent1"/>
          </a:lnRef>
          <a:fillRef idx="0">
            <a:schemeClr val="accent1"/>
          </a:fillRef>
          <a:effectRef idx="1">
            <a:schemeClr val="accent1"/>
          </a:effectRef>
          <a:fontRef idx="minor"/>
        </p:style>
      </p:sp>
      <p:sp>
        <p:nvSpPr>
          <p:cNvPr id="773" name="Line 15"/>
          <p:cNvSpPr/>
          <p:nvPr/>
        </p:nvSpPr>
        <p:spPr>
          <a:xfrm>
            <a:off x="2546280" y="1443600"/>
            <a:ext cx="831240" cy="360"/>
          </a:xfrm>
          <a:prstGeom prst="line">
            <a:avLst/>
          </a:prstGeom>
          <a:ln w="9360">
            <a:solidFill>
              <a:srgbClr val="7F7F7F"/>
            </a:solidFill>
            <a:round/>
          </a:ln>
        </p:spPr>
        <p:style>
          <a:lnRef idx="2">
            <a:schemeClr val="accent1"/>
          </a:lnRef>
          <a:fillRef idx="0">
            <a:schemeClr val="accent1"/>
          </a:fillRef>
          <a:effectRef idx="1">
            <a:schemeClr val="accent1"/>
          </a:effectRef>
          <a:fontRef idx="minor"/>
        </p:style>
      </p:sp>
      <p:sp>
        <p:nvSpPr>
          <p:cNvPr id="774" name="CustomShape 16"/>
          <p:cNvSpPr/>
          <p:nvPr/>
        </p:nvSpPr>
        <p:spPr>
          <a:xfrm rot="16200000" flipH="1" flipV="1">
            <a:off x="2236680" y="1341000"/>
            <a:ext cx="391320" cy="233640"/>
          </a:xfrm>
          <a:custGeom>
            <a:avLst/>
            <a:gdLst/>
            <a:ahLst/>
            <a:cxnLst/>
            <a:rect l="l" t="t" r="r" b="b"/>
            <a:pathLst>
              <a:path w="7026038" h="553775">
                <a:moveTo>
                  <a:pt x="12" y="537494"/>
                </a:moveTo>
                <a:cubicBezTo>
                  <a:pt x="10" y="358461"/>
                  <a:pt x="8" y="179427"/>
                  <a:pt x="6" y="394"/>
                </a:cubicBezTo>
                <a:lnTo>
                  <a:pt x="7026032" y="-1"/>
                </a:lnTo>
                <a:cubicBezTo>
                  <a:pt x="7026032" y="179098"/>
                  <a:pt x="7026038" y="374676"/>
                  <a:pt x="7026038" y="553775"/>
                </a:cubicBezTo>
              </a:path>
            </a:pathLst>
          </a:custGeom>
          <a:noFill/>
          <a:ln w="9360">
            <a:solidFill>
              <a:srgbClr val="7F7F7F"/>
            </a:solidFill>
            <a:round/>
          </a:ln>
          <a:effectLst>
            <a:outerShdw blurRad="38100" dist="30000" dir="5400000" rotWithShape="0">
              <a:srgbClr val="000000">
                <a:alpha val="45000"/>
              </a:srgbClr>
            </a:outerShdw>
          </a:effectLst>
        </p:spPr>
        <p:style>
          <a:lnRef idx="2">
            <a:schemeClr val="accent1"/>
          </a:lnRef>
          <a:fillRef idx="0">
            <a:schemeClr val="accent1"/>
          </a:fillRef>
          <a:effectRef idx="1">
            <a:schemeClr val="accent1"/>
          </a:effectRef>
          <a:fontRef idx="minor"/>
        </p:style>
      </p:sp>
      <p:sp>
        <p:nvSpPr>
          <p:cNvPr id="775" name="CustomShape 17"/>
          <p:cNvSpPr/>
          <p:nvPr/>
        </p:nvSpPr>
        <p:spPr>
          <a:xfrm rot="16200000">
            <a:off x="1762560" y="3897000"/>
            <a:ext cx="2955600" cy="321840"/>
          </a:xfrm>
          <a:prstGeom prst="rect">
            <a:avLst/>
          </a:prstGeom>
          <a:noFill/>
          <a:ln>
            <a:noFill/>
          </a:ln>
          <a:effectLst>
            <a:outerShdw blurRad="38100" dist="25400" dir="5400000" rotWithShape="0">
              <a:srgbClr val="000000">
                <a:alpha val="35000"/>
              </a:srgbClr>
            </a:outerShdw>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p:style>
        <p:txBody>
          <a:bodyPr lIns="78120" tIns="39240" rIns="78120" bIns="39240"/>
          <a:lstStyle/>
          <a:p>
            <a:pPr algn="ctr">
              <a:lnSpc>
                <a:spcPct val="100000"/>
              </a:lnSpc>
            </a:pPr>
            <a:r>
              <a:rPr lang="fr-FR" sz="1200" b="1" strike="noStrike" spc="-1">
                <a:solidFill>
                  <a:srgbClr val="17375E"/>
                </a:solidFill>
                <a:uFill>
                  <a:solidFill>
                    <a:srgbClr val="FFFFFF"/>
                  </a:solidFill>
                </a:uFill>
                <a:latin typeface="Arial"/>
                <a:ea typeface="MS PGothic"/>
              </a:rPr>
              <a:t>DÉPARTEMENTS SCIENTIFIQUES</a:t>
            </a:r>
            <a:endParaRPr lang="fr-FR" sz="1800" b="0" strike="noStrike" spc="-1">
              <a:solidFill>
                <a:srgbClr val="000000"/>
              </a:solidFill>
              <a:uFill>
                <a:solidFill>
                  <a:srgbClr val="FFFFFF"/>
                </a:solidFill>
              </a:uFill>
              <a:latin typeface="Arial"/>
            </a:endParaRPr>
          </a:p>
        </p:txBody>
      </p:sp>
      <p:sp>
        <p:nvSpPr>
          <p:cNvPr id="776" name="Line 18"/>
          <p:cNvSpPr/>
          <p:nvPr/>
        </p:nvSpPr>
        <p:spPr>
          <a:xfrm>
            <a:off x="4571280" y="1654200"/>
            <a:ext cx="360" cy="977400"/>
          </a:xfrm>
          <a:prstGeom prst="line">
            <a:avLst/>
          </a:prstGeom>
          <a:ln w="9360">
            <a:solidFill>
              <a:srgbClr val="7F7F7F"/>
            </a:solidFill>
            <a:round/>
          </a:ln>
        </p:spPr>
        <p:style>
          <a:lnRef idx="2">
            <a:schemeClr val="accent1"/>
          </a:lnRef>
          <a:fillRef idx="0">
            <a:schemeClr val="accent1"/>
          </a:fillRef>
          <a:effectRef idx="1">
            <a:schemeClr val="accent1"/>
          </a:effectRef>
          <a:fontRef idx="minor"/>
        </p:style>
      </p:sp>
      <p:sp>
        <p:nvSpPr>
          <p:cNvPr id="777" name="CustomShape 19"/>
          <p:cNvSpPr/>
          <p:nvPr/>
        </p:nvSpPr>
        <p:spPr>
          <a:xfrm>
            <a:off x="529560" y="2562480"/>
            <a:ext cx="1697400" cy="368280"/>
          </a:xfrm>
          <a:prstGeom prst="rect">
            <a:avLst/>
          </a:prstGeom>
          <a:solidFill>
            <a:srgbClr val="17375E"/>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0">
            <a:scrgbClr r="0" g="0" b="0"/>
          </a:effectRef>
          <a:fontRef idx="minor"/>
        </p:style>
        <p:txBody>
          <a:bodyPr lIns="78120" tIns="39240" rIns="78120" bIns="39240"/>
          <a:lstStyle/>
          <a:p>
            <a:pPr algn="ctr">
              <a:lnSpc>
                <a:spcPct val="100000"/>
              </a:lnSpc>
            </a:pPr>
            <a:r>
              <a:rPr lang="fr-FR" sz="860" b="1" strike="noStrike" spc="-1">
                <a:solidFill>
                  <a:srgbClr val="D4DFEE"/>
                </a:solidFill>
                <a:uFill>
                  <a:solidFill>
                    <a:srgbClr val="FFFFFF"/>
                  </a:solidFill>
                </a:uFill>
                <a:latin typeface="Arial"/>
                <a:ea typeface="MS PGothic"/>
              </a:rPr>
              <a:t>DIRECTEUR TECHNIQUE 
</a:t>
            </a:r>
            <a:r>
              <a:rPr lang="fr-FR" sz="1030" b="0" i="1" strike="noStrike" spc="-1">
                <a:solidFill>
                  <a:srgbClr val="D4DFEE"/>
                </a:solidFill>
                <a:uFill>
                  <a:solidFill>
                    <a:srgbClr val="FFFFFF"/>
                  </a:solidFill>
                </a:uFill>
                <a:latin typeface="Arial"/>
                <a:ea typeface="MS PGothic"/>
              </a:rPr>
              <a:t>Thierry Fournier</a:t>
            </a:r>
            <a:endParaRPr lang="fr-FR" sz="1800" b="0" strike="noStrike" spc="-1">
              <a:solidFill>
                <a:srgbClr val="000000"/>
              </a:solidFill>
              <a:uFill>
                <a:solidFill>
                  <a:srgbClr val="FFFFFF"/>
                </a:solidFill>
              </a:uFill>
              <a:latin typeface="Arial"/>
            </a:endParaRPr>
          </a:p>
        </p:txBody>
      </p:sp>
      <p:sp>
        <p:nvSpPr>
          <p:cNvPr id="778" name="CustomShape 20"/>
          <p:cNvSpPr/>
          <p:nvPr/>
        </p:nvSpPr>
        <p:spPr>
          <a:xfrm>
            <a:off x="3377880" y="1145880"/>
            <a:ext cx="2409480" cy="595440"/>
          </a:xfrm>
          <a:prstGeom prst="rect">
            <a:avLst/>
          </a:prstGeom>
          <a:solidFill>
            <a:srgbClr val="17375E"/>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0">
            <a:scrgbClr r="0" g="0" b="0"/>
          </a:effectRef>
          <a:fontRef idx="minor"/>
        </p:style>
        <p:txBody>
          <a:bodyPr lIns="78120" tIns="39240" rIns="78120" bIns="39240" anchor="ctr"/>
          <a:lstStyle/>
          <a:p>
            <a:pPr algn="ctr">
              <a:lnSpc>
                <a:spcPct val="100000"/>
              </a:lnSpc>
            </a:pPr>
            <a:r>
              <a:rPr lang="fr-FR" sz="860" b="1" strike="noStrike" spc="-1">
                <a:solidFill>
                  <a:srgbClr val="DCE6F2"/>
                </a:solidFill>
                <a:uFill>
                  <a:solidFill>
                    <a:srgbClr val="FFFFFF"/>
                  </a:solidFill>
                </a:uFill>
                <a:latin typeface="Arial"/>
                <a:ea typeface="MS PGothic"/>
              </a:rPr>
              <a:t>DIRECTEUR D'UNITÉ</a:t>
            </a:r>
            <a:endParaRPr lang="fr-FR" sz="1800" b="0" strike="noStrike" spc="-1">
              <a:solidFill>
                <a:srgbClr val="000000"/>
              </a:solidFill>
              <a:uFill>
                <a:solidFill>
                  <a:srgbClr val="FFFFFF"/>
                </a:solidFill>
              </a:uFill>
              <a:latin typeface="Arial"/>
            </a:endParaRPr>
          </a:p>
          <a:p>
            <a:pPr algn="ctr">
              <a:lnSpc>
                <a:spcPct val="100000"/>
              </a:lnSpc>
            </a:pPr>
            <a:r>
              <a:rPr lang="fr-FR" sz="1030" b="0" i="1" strike="noStrike" spc="-1">
                <a:solidFill>
                  <a:srgbClr val="DCE6F2"/>
                </a:solidFill>
                <a:uFill>
                  <a:solidFill>
                    <a:srgbClr val="FFFFFF"/>
                  </a:solidFill>
                </a:uFill>
                <a:latin typeface="Arial"/>
                <a:ea typeface="MS PGothic"/>
              </a:rPr>
              <a:t>Etienne Bustarret</a:t>
            </a:r>
            <a:endParaRPr lang="fr-FR" sz="1800" b="0" strike="noStrike" spc="-1">
              <a:solidFill>
                <a:srgbClr val="000000"/>
              </a:solidFill>
              <a:uFill>
                <a:solidFill>
                  <a:srgbClr val="FFFFFF"/>
                </a:solidFill>
              </a:uFill>
              <a:latin typeface="Arial"/>
            </a:endParaRPr>
          </a:p>
        </p:txBody>
      </p:sp>
      <p:sp>
        <p:nvSpPr>
          <p:cNvPr id="779" name="CustomShape 21"/>
          <p:cNvSpPr/>
          <p:nvPr/>
        </p:nvSpPr>
        <p:spPr>
          <a:xfrm rot="16038600">
            <a:off x="1186920" y="3667680"/>
            <a:ext cx="4872600" cy="1488960"/>
          </a:xfrm>
          <a:prstGeom prst="arc">
            <a:avLst>
              <a:gd name="adj1" fmla="val 11673856"/>
              <a:gd name="adj2" fmla="val 21099594"/>
            </a:avLst>
          </a:prstGeom>
          <a:noFill/>
          <a:ln w="155520">
            <a:solidFill>
              <a:srgbClr val="FFFFFF"/>
            </a:solidFill>
            <a:round/>
          </a:ln>
          <a:effectLst>
            <a:outerShdw blurRad="38100" dist="30000" dir="5400000" rotWithShape="0">
              <a:srgbClr val="000000">
                <a:alpha val="45000"/>
              </a:srgbClr>
            </a:outerShdw>
          </a:effectLst>
        </p:spPr>
        <p:style>
          <a:lnRef idx="2">
            <a:schemeClr val="accent1"/>
          </a:lnRef>
          <a:fillRef idx="0">
            <a:schemeClr val="accent1"/>
          </a:fillRef>
          <a:effectRef idx="1">
            <a:schemeClr val="accent1"/>
          </a:effectRef>
          <a:fontRef idx="minor"/>
        </p:style>
      </p:sp>
      <p:sp>
        <p:nvSpPr>
          <p:cNvPr id="780" name="Line 22"/>
          <p:cNvSpPr/>
          <p:nvPr/>
        </p:nvSpPr>
        <p:spPr>
          <a:xfrm>
            <a:off x="1378080" y="2052360"/>
            <a:ext cx="6600960" cy="360"/>
          </a:xfrm>
          <a:prstGeom prst="line">
            <a:avLst/>
          </a:prstGeom>
          <a:ln w="9360">
            <a:solidFill>
              <a:srgbClr val="7F7F7F"/>
            </a:solidFill>
            <a:round/>
          </a:ln>
        </p:spPr>
        <p:style>
          <a:lnRef idx="2">
            <a:schemeClr val="accent1"/>
          </a:lnRef>
          <a:fillRef idx="0">
            <a:schemeClr val="accent1"/>
          </a:fillRef>
          <a:effectRef idx="1">
            <a:schemeClr val="accent1"/>
          </a:effectRef>
          <a:fontRef idx="minor"/>
        </p:style>
      </p:sp>
      <p:sp>
        <p:nvSpPr>
          <p:cNvPr id="781" name="CustomShape 23"/>
          <p:cNvSpPr/>
          <p:nvPr/>
        </p:nvSpPr>
        <p:spPr>
          <a:xfrm rot="16038600">
            <a:off x="-1584360" y="3667680"/>
            <a:ext cx="4872600" cy="1488960"/>
          </a:xfrm>
          <a:prstGeom prst="arc">
            <a:avLst>
              <a:gd name="adj1" fmla="val 11673856"/>
              <a:gd name="adj2" fmla="val 21099594"/>
            </a:avLst>
          </a:prstGeom>
          <a:noFill/>
          <a:ln w="155520">
            <a:solidFill>
              <a:srgbClr val="FFFFFF"/>
            </a:solidFill>
            <a:round/>
          </a:ln>
          <a:effectLst>
            <a:outerShdw blurRad="38100" dist="30000" dir="5400000" rotWithShape="0">
              <a:srgbClr val="000000">
                <a:alpha val="45000"/>
              </a:srgbClr>
            </a:outerShdw>
          </a:effectLst>
        </p:spPr>
        <p:style>
          <a:lnRef idx="2">
            <a:schemeClr val="accent1"/>
          </a:lnRef>
          <a:fillRef idx="0">
            <a:schemeClr val="accent1"/>
          </a:fillRef>
          <a:effectRef idx="1">
            <a:schemeClr val="accent1"/>
          </a:effectRef>
          <a:fontRef idx="minor"/>
        </p:style>
      </p:sp>
      <p:sp>
        <p:nvSpPr>
          <p:cNvPr id="782" name="Line 24"/>
          <p:cNvSpPr/>
          <p:nvPr/>
        </p:nvSpPr>
        <p:spPr>
          <a:xfrm>
            <a:off x="1378080" y="2052360"/>
            <a:ext cx="360" cy="510120"/>
          </a:xfrm>
          <a:prstGeom prst="line">
            <a:avLst/>
          </a:prstGeom>
          <a:ln w="9360">
            <a:solidFill>
              <a:srgbClr val="7F7F7F"/>
            </a:solidFill>
            <a:round/>
          </a:ln>
        </p:spPr>
        <p:style>
          <a:lnRef idx="2">
            <a:schemeClr val="accent1"/>
          </a:lnRef>
          <a:fillRef idx="0">
            <a:schemeClr val="accent1"/>
          </a:fillRef>
          <a:effectRef idx="1">
            <a:schemeClr val="accent1"/>
          </a:effectRef>
          <a:fontRef idx="minor"/>
        </p:style>
      </p:sp>
      <p:sp>
        <p:nvSpPr>
          <p:cNvPr id="783" name="CustomShape 25"/>
          <p:cNvSpPr/>
          <p:nvPr/>
        </p:nvSpPr>
        <p:spPr>
          <a:xfrm>
            <a:off x="3401280" y="2931120"/>
            <a:ext cx="1681920" cy="639720"/>
          </a:xfrm>
          <a:prstGeom prst="rect">
            <a:avLst/>
          </a:prstGeom>
          <a:solidFill>
            <a:schemeClr val="bg1">
              <a:lumMod val="85000"/>
            </a:schemeClr>
          </a:solidFill>
          <a:ln>
            <a:noFill/>
          </a:ln>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0">
            <a:scrgbClr r="0" g="0" b="0"/>
          </a:effectRef>
          <a:fontRef idx="minor"/>
        </p:style>
        <p:txBody>
          <a:bodyPr lIns="78120" tIns="39240" rIns="78120" bIns="39240" anchor="ctr"/>
          <a:lstStyle/>
          <a:p>
            <a:pPr algn="ctr">
              <a:lnSpc>
                <a:spcPct val="100000"/>
              </a:lnSpc>
            </a:pPr>
            <a:r>
              <a:rPr lang="fr-FR" sz="860" b="1" strike="noStrike" spc="-1">
                <a:solidFill>
                  <a:srgbClr val="3A4A55"/>
                </a:solidFill>
                <a:uFill>
                  <a:solidFill>
                    <a:srgbClr val="FFFFFF"/>
                  </a:solidFill>
                </a:uFill>
                <a:latin typeface="Arial"/>
                <a:ea typeface="MS PGothic"/>
              </a:rPr>
              <a:t>MCBT </a:t>
            </a:r>
            <a:endParaRPr lang="fr-FR" sz="1800" b="0" strike="noStrike" spc="-1">
              <a:solidFill>
                <a:srgbClr val="000000"/>
              </a:solidFill>
              <a:uFill>
                <a:solidFill>
                  <a:srgbClr val="FFFFFF"/>
                </a:solidFill>
              </a:uFill>
              <a:latin typeface="Arial"/>
            </a:endParaRPr>
          </a:p>
          <a:p>
            <a:pPr algn="ctr">
              <a:lnSpc>
                <a:spcPct val="100000"/>
              </a:lnSpc>
            </a:pPr>
            <a:r>
              <a:rPr lang="fr-FR" sz="860" b="0" strike="noStrike" spc="-1">
                <a:solidFill>
                  <a:srgbClr val="3A4A55"/>
                </a:solidFill>
                <a:uFill>
                  <a:solidFill>
                    <a:srgbClr val="FFFFFF"/>
                  </a:solidFill>
                </a:uFill>
                <a:latin typeface="Arial"/>
                <a:ea typeface="MS PGothic"/>
              </a:rPr>
              <a:t>Matière Condensée Basses Températures </a:t>
            </a:r>
            <a:endParaRPr lang="fr-FR" sz="1800" b="0" strike="noStrike" spc="-1">
              <a:solidFill>
                <a:srgbClr val="000000"/>
              </a:solidFill>
              <a:uFill>
                <a:solidFill>
                  <a:srgbClr val="FFFFFF"/>
                </a:solidFill>
              </a:uFill>
              <a:latin typeface="Arial"/>
            </a:endParaRPr>
          </a:p>
        </p:txBody>
      </p:sp>
      <p:sp>
        <p:nvSpPr>
          <p:cNvPr id="784" name="CustomShape 26"/>
          <p:cNvSpPr/>
          <p:nvPr/>
        </p:nvSpPr>
        <p:spPr>
          <a:xfrm>
            <a:off x="3401280" y="2562480"/>
            <a:ext cx="1681920" cy="365400"/>
          </a:xfrm>
          <a:prstGeom prst="rect">
            <a:avLst/>
          </a:prstGeom>
          <a:solidFill>
            <a:srgbClr val="17375E"/>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0">
            <a:scrgbClr r="0" g="0" b="0"/>
          </a:effectRef>
          <a:fontRef idx="minor"/>
        </p:style>
        <p:txBody>
          <a:bodyPr lIns="78120" tIns="39240" rIns="78120" bIns="39240"/>
          <a:lstStyle/>
          <a:p>
            <a:pPr algn="ctr">
              <a:lnSpc>
                <a:spcPct val="100000"/>
              </a:lnSpc>
            </a:pPr>
            <a:r>
              <a:rPr lang="fr-FR" sz="860" b="1" strike="noStrike" spc="-1">
                <a:solidFill>
                  <a:srgbClr val="D4DFEE"/>
                </a:solidFill>
                <a:uFill>
                  <a:solidFill>
                    <a:srgbClr val="FFFFFF"/>
                  </a:solidFill>
                </a:uFill>
                <a:latin typeface="Arial"/>
                <a:ea typeface="MS PGothic"/>
              </a:rPr>
              <a:t>DIRECTEUR DÉPARTEMENT 
</a:t>
            </a:r>
            <a:r>
              <a:rPr lang="fr-FR" sz="1030" b="0" i="1" strike="noStrike" spc="-1">
                <a:solidFill>
                  <a:srgbClr val="D4DFEE"/>
                </a:solidFill>
                <a:uFill>
                  <a:solidFill>
                    <a:srgbClr val="FFFFFF"/>
                  </a:solidFill>
                </a:uFill>
                <a:latin typeface="Arial"/>
                <a:ea typeface="MS PGothic"/>
              </a:rPr>
              <a:t>Klaus Hasselbach</a:t>
            </a:r>
            <a:endParaRPr lang="fr-FR" sz="1800" b="0" strike="noStrike" spc="-1">
              <a:solidFill>
                <a:srgbClr val="000000"/>
              </a:solidFill>
              <a:uFill>
                <a:solidFill>
                  <a:srgbClr val="FFFFFF"/>
                </a:solidFill>
              </a:uFill>
              <a:latin typeface="Arial"/>
            </a:endParaRPr>
          </a:p>
        </p:txBody>
      </p:sp>
      <p:sp>
        <p:nvSpPr>
          <p:cNvPr id="785" name="CustomShape 27"/>
          <p:cNvSpPr/>
          <p:nvPr/>
        </p:nvSpPr>
        <p:spPr>
          <a:xfrm>
            <a:off x="3401280" y="3559680"/>
            <a:ext cx="1681920" cy="2072520"/>
          </a:xfrm>
          <a:prstGeom prst="rect">
            <a:avLst/>
          </a:prstGeom>
          <a:solidFill>
            <a:schemeClr val="bg1"/>
          </a:solidFill>
          <a:ln>
            <a:noFill/>
          </a:ln>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0">
            <a:scrgbClr r="0" g="0" b="0"/>
          </a:effectRef>
          <a:fontRef idx="minor"/>
        </p:style>
      </p:sp>
      <p:sp>
        <p:nvSpPr>
          <p:cNvPr id="786" name="CustomShape 28"/>
          <p:cNvSpPr/>
          <p:nvPr/>
        </p:nvSpPr>
        <p:spPr>
          <a:xfrm>
            <a:off x="3477600" y="3595320"/>
            <a:ext cx="1380600" cy="2035800"/>
          </a:xfrm>
          <a:prstGeom prst="rect">
            <a:avLst/>
          </a:prstGeom>
          <a:noFill/>
          <a:ln w="9360">
            <a:noFill/>
          </a:ln>
          <a:scene3d>
            <a:camera prst="orthographicFront"/>
            <a:lightRig rig="threePt" dir="t">
              <a:rot lat="0" lon="0" rev="1200000"/>
            </a:lightRig>
          </a:scene3d>
          <a:sp3d>
            <a:bevelT w="0" h="0"/>
          </a:sp3d>
        </p:spPr>
        <p:style>
          <a:lnRef idx="0">
            <a:scrgbClr r="0" g="0" b="0"/>
          </a:lnRef>
          <a:fillRef idx="0">
            <a:scrgbClr r="0" g="0" b="0"/>
          </a:fillRef>
          <a:effectRef idx="0">
            <a:scrgbClr r="0" g="0" b="0"/>
          </a:effectRef>
          <a:fontRef idx="minor"/>
        </p:style>
        <p:txBody>
          <a:bodyPr lIns="0" tIns="0" rIns="0" bIns="0"/>
          <a:lstStyle/>
          <a:p>
            <a:pPr>
              <a:lnSpc>
                <a:spcPct val="100000"/>
              </a:lnSpc>
            </a:pPr>
            <a:r>
              <a:rPr lang="fr-FR" sz="860" b="1" strike="noStrike" spc="-1">
                <a:solidFill>
                  <a:srgbClr val="545A5E"/>
                </a:solidFill>
                <a:uFill>
                  <a:solidFill>
                    <a:srgbClr val="FFFFFF"/>
                  </a:solidFill>
                </a:uFill>
                <a:latin typeface="Arial"/>
              </a:rPr>
              <a:t>5 Equipes de recherche :</a:t>
            </a:r>
            <a:endParaRPr lang="fr-FR" sz="1800" b="0" strike="noStrike" spc="-1">
              <a:solidFill>
                <a:srgbClr val="000000"/>
              </a:solidFill>
              <a:uFill>
                <a:solidFill>
                  <a:srgbClr val="FFFFFF"/>
                </a:solidFill>
              </a:uFill>
              <a:latin typeface="Arial"/>
            </a:endParaRPr>
          </a:p>
          <a:p>
            <a:pPr marL="80280">
              <a:lnSpc>
                <a:spcPct val="100000"/>
              </a:lnSpc>
            </a:pPr>
            <a:r>
              <a:rPr lang="fr-FR" sz="860" b="1" strike="noStrike" spc="-1">
                <a:solidFill>
                  <a:srgbClr val="545A5E"/>
                </a:solidFill>
                <a:uFill>
                  <a:solidFill>
                    <a:srgbClr val="FFFFFF"/>
                  </a:solidFill>
                </a:uFill>
                <a:latin typeface="Arial"/>
              </a:rPr>
              <a:t>&gt;</a:t>
            </a:r>
            <a:r>
              <a:rPr lang="fr-FR" sz="860" b="0" strike="noStrike" spc="-1">
                <a:solidFill>
                  <a:srgbClr val="545A5E"/>
                </a:solidFill>
                <a:uFill>
                  <a:solidFill>
                    <a:srgbClr val="FFFFFF"/>
                  </a:solidFill>
                </a:uFill>
                <a:latin typeface="Arial"/>
              </a:rPr>
              <a:t> HELFA  </a:t>
            </a:r>
            <a:endParaRPr lang="fr-FR" sz="1800" b="0" strike="noStrike" spc="-1">
              <a:solidFill>
                <a:srgbClr val="000000"/>
              </a:solidFill>
              <a:uFill>
                <a:solidFill>
                  <a:srgbClr val="FFFFFF"/>
                </a:solidFill>
              </a:uFill>
              <a:latin typeface="Arial"/>
            </a:endParaRPr>
          </a:p>
          <a:p>
            <a:pPr marL="80280">
              <a:lnSpc>
                <a:spcPct val="100000"/>
              </a:lnSpc>
            </a:pPr>
            <a:r>
              <a:rPr lang="fr-FR" sz="860" b="1" strike="noStrike" spc="-1">
                <a:solidFill>
                  <a:srgbClr val="545A5E"/>
                </a:solidFill>
                <a:uFill>
                  <a:solidFill>
                    <a:srgbClr val="FFFFFF"/>
                  </a:solidFill>
                </a:uFill>
                <a:latin typeface="Arial"/>
              </a:rPr>
              <a:t>&gt;</a:t>
            </a:r>
            <a:r>
              <a:rPr lang="fr-FR" sz="860" b="0" strike="noStrike" spc="-1">
                <a:solidFill>
                  <a:srgbClr val="545A5E"/>
                </a:solidFill>
                <a:uFill>
                  <a:solidFill>
                    <a:srgbClr val="FFFFFF"/>
                  </a:solidFill>
                </a:uFill>
                <a:latin typeface="Arial"/>
              </a:rPr>
              <a:t> MagSup  </a:t>
            </a:r>
            <a:endParaRPr lang="fr-FR" sz="1800" b="0" strike="noStrike" spc="-1">
              <a:solidFill>
                <a:srgbClr val="000000"/>
              </a:solidFill>
              <a:uFill>
                <a:solidFill>
                  <a:srgbClr val="FFFFFF"/>
                </a:solidFill>
              </a:uFill>
              <a:latin typeface="Arial"/>
            </a:endParaRPr>
          </a:p>
          <a:p>
            <a:pPr marL="80280">
              <a:lnSpc>
                <a:spcPct val="100000"/>
              </a:lnSpc>
            </a:pPr>
            <a:r>
              <a:rPr lang="fr-FR" sz="860" b="1" strike="noStrike" spc="-1">
                <a:solidFill>
                  <a:srgbClr val="545A5E"/>
                </a:solidFill>
                <a:uFill>
                  <a:solidFill>
                    <a:srgbClr val="FFFFFF"/>
                  </a:solidFill>
                </a:uFill>
                <a:latin typeface="Arial"/>
              </a:rPr>
              <a:t>&gt;</a:t>
            </a:r>
            <a:r>
              <a:rPr lang="fr-FR" sz="860" b="0" strike="noStrike" spc="-1">
                <a:solidFill>
                  <a:srgbClr val="545A5E"/>
                </a:solidFill>
                <a:uFill>
                  <a:solidFill>
                    <a:srgbClr val="FFFFFF"/>
                  </a:solidFill>
                </a:uFill>
                <a:latin typeface="Arial"/>
              </a:rPr>
              <a:t> TMC  </a:t>
            </a:r>
            <a:endParaRPr lang="fr-FR" sz="1800" b="0" strike="noStrike" spc="-1">
              <a:solidFill>
                <a:srgbClr val="000000"/>
              </a:solidFill>
              <a:uFill>
                <a:solidFill>
                  <a:srgbClr val="FFFFFF"/>
                </a:solidFill>
              </a:uFill>
              <a:latin typeface="Arial"/>
            </a:endParaRPr>
          </a:p>
          <a:p>
            <a:pPr marL="80280">
              <a:lnSpc>
                <a:spcPct val="100000"/>
              </a:lnSpc>
            </a:pPr>
            <a:r>
              <a:rPr lang="fr-FR" sz="860" b="1" strike="noStrike" spc="-1">
                <a:solidFill>
                  <a:srgbClr val="545A5E"/>
                </a:solidFill>
                <a:uFill>
                  <a:solidFill>
                    <a:srgbClr val="FFFFFF"/>
                  </a:solidFill>
                </a:uFill>
                <a:latin typeface="Arial"/>
              </a:rPr>
              <a:t>&gt;</a:t>
            </a:r>
            <a:r>
              <a:rPr lang="fr-FR" sz="860" b="0" strike="noStrike" spc="-1">
                <a:solidFill>
                  <a:srgbClr val="545A5E"/>
                </a:solidFill>
                <a:uFill>
                  <a:solidFill>
                    <a:srgbClr val="FFFFFF"/>
                  </a:solidFill>
                </a:uFill>
                <a:latin typeface="Arial"/>
              </a:rPr>
              <a:t> TPS  </a:t>
            </a:r>
            <a:endParaRPr lang="fr-FR" sz="1800" b="0" strike="noStrike" spc="-1">
              <a:solidFill>
                <a:srgbClr val="000000"/>
              </a:solidFill>
              <a:uFill>
                <a:solidFill>
                  <a:srgbClr val="FFFFFF"/>
                </a:solidFill>
              </a:uFill>
              <a:latin typeface="Arial"/>
            </a:endParaRPr>
          </a:p>
          <a:p>
            <a:pPr marL="80280">
              <a:lnSpc>
                <a:spcPct val="100000"/>
              </a:lnSpc>
            </a:pPr>
            <a:r>
              <a:rPr lang="fr-FR" sz="860" b="1" strike="noStrike" spc="-1">
                <a:solidFill>
                  <a:srgbClr val="545A5E"/>
                </a:solidFill>
                <a:uFill>
                  <a:solidFill>
                    <a:srgbClr val="FFFFFF"/>
                  </a:solidFill>
                </a:uFill>
                <a:latin typeface="Arial"/>
              </a:rPr>
              <a:t>&gt;</a:t>
            </a:r>
            <a:r>
              <a:rPr lang="fr-FR" sz="860" b="0" strike="noStrike" spc="-1">
                <a:solidFill>
                  <a:srgbClr val="545A5E"/>
                </a:solidFill>
                <a:uFill>
                  <a:solidFill>
                    <a:srgbClr val="FFFFFF"/>
                  </a:solidFill>
                </a:uFill>
                <a:latin typeface="Arial"/>
              </a:rPr>
              <a:t> UBT</a:t>
            </a:r>
            <a:endParaRPr lang="fr-FR" sz="1800" b="0" strike="noStrike" spc="-1">
              <a:solidFill>
                <a:srgbClr val="000000"/>
              </a:solidFill>
              <a:uFill>
                <a:solidFill>
                  <a:srgbClr val="FFFFFF"/>
                </a:solidFill>
              </a:uFill>
              <a:latin typeface="Arial"/>
            </a:endParaRPr>
          </a:p>
          <a:p>
            <a:pPr>
              <a:lnSpc>
                <a:spcPct val="100000"/>
              </a:lnSpc>
            </a:pPr>
            <a:r>
              <a:rPr lang="fr-FR" sz="860" b="1" strike="noStrike" spc="-1">
                <a:solidFill>
                  <a:srgbClr val="545A5E"/>
                </a:solidFill>
                <a:uFill>
                  <a:solidFill>
                    <a:srgbClr val="FFFFFF"/>
                  </a:solidFill>
                </a:uFill>
                <a:latin typeface="Arial"/>
              </a:rPr>
              <a:t>4 Pôles technologiques : </a:t>
            </a:r>
            <a:endParaRPr lang="fr-FR" sz="1800" b="0" strike="noStrike" spc="-1">
              <a:solidFill>
                <a:srgbClr val="000000"/>
              </a:solidFill>
              <a:uFill>
                <a:solidFill>
                  <a:srgbClr val="FFFFFF"/>
                </a:solidFill>
              </a:uFill>
              <a:latin typeface="Arial"/>
            </a:endParaRPr>
          </a:p>
          <a:p>
            <a:pPr marL="80280">
              <a:lnSpc>
                <a:spcPct val="100000"/>
              </a:lnSpc>
            </a:pPr>
            <a:r>
              <a:rPr lang="fr-FR" sz="860" b="1" strike="noStrike" spc="-1">
                <a:solidFill>
                  <a:srgbClr val="545A5E"/>
                </a:solidFill>
                <a:uFill>
                  <a:solidFill>
                    <a:srgbClr val="FFFFFF"/>
                  </a:solidFill>
                </a:uFill>
                <a:latin typeface="Arial"/>
              </a:rPr>
              <a:t>&gt;</a:t>
            </a:r>
            <a:r>
              <a:rPr lang="fr-FR" sz="860" b="0" strike="noStrike" spc="-1">
                <a:solidFill>
                  <a:srgbClr val="545A5E"/>
                </a:solidFill>
                <a:uFill>
                  <a:solidFill>
                    <a:srgbClr val="FFFFFF"/>
                  </a:solidFill>
                </a:uFill>
                <a:latin typeface="Arial"/>
              </a:rPr>
              <a:t> Capteurs, thermométrie,
   calorimétrie </a:t>
            </a:r>
            <a:endParaRPr lang="fr-FR" sz="1800" b="0" strike="noStrike" spc="-1">
              <a:solidFill>
                <a:srgbClr val="000000"/>
              </a:solidFill>
              <a:uFill>
                <a:solidFill>
                  <a:srgbClr val="FFFFFF"/>
                </a:solidFill>
              </a:uFill>
              <a:latin typeface="Arial"/>
            </a:endParaRPr>
          </a:p>
          <a:p>
            <a:pPr marL="80280">
              <a:lnSpc>
                <a:spcPct val="100000"/>
              </a:lnSpc>
            </a:pPr>
            <a:r>
              <a:rPr lang="fr-FR" sz="860" b="1" strike="noStrike" spc="-1">
                <a:solidFill>
                  <a:srgbClr val="545A5E"/>
                </a:solidFill>
                <a:uFill>
                  <a:solidFill>
                    <a:srgbClr val="FFFFFF"/>
                  </a:solidFill>
                </a:uFill>
                <a:latin typeface="Arial"/>
              </a:rPr>
              <a:t>&gt;</a:t>
            </a:r>
            <a:r>
              <a:rPr lang="fr-FR" sz="860" b="0" strike="noStrike" spc="-1">
                <a:solidFill>
                  <a:srgbClr val="545A5E"/>
                </a:solidFill>
                <a:uFill>
                  <a:solidFill>
                    <a:srgbClr val="FFFFFF"/>
                  </a:solidFill>
                </a:uFill>
                <a:latin typeface="Arial"/>
              </a:rPr>
              <a:t> Cristaux massifs</a:t>
            </a:r>
            <a:endParaRPr lang="fr-FR" sz="1800" b="0" strike="noStrike" spc="-1">
              <a:solidFill>
                <a:srgbClr val="000000"/>
              </a:solidFill>
              <a:uFill>
                <a:solidFill>
                  <a:srgbClr val="FFFFFF"/>
                </a:solidFill>
              </a:uFill>
              <a:latin typeface="Arial"/>
            </a:endParaRPr>
          </a:p>
          <a:p>
            <a:pPr marL="80280">
              <a:lnSpc>
                <a:spcPct val="100000"/>
              </a:lnSpc>
            </a:pPr>
            <a:r>
              <a:rPr lang="fr-FR" sz="860" b="1" strike="noStrike" spc="-1">
                <a:solidFill>
                  <a:srgbClr val="545A5E"/>
                </a:solidFill>
                <a:uFill>
                  <a:solidFill>
                    <a:srgbClr val="FFFFFF"/>
                  </a:solidFill>
                </a:uFill>
                <a:latin typeface="Arial"/>
              </a:rPr>
              <a:t>&gt;</a:t>
            </a:r>
            <a:r>
              <a:rPr lang="fr-FR" sz="860" b="0" strike="noStrike" spc="-1">
                <a:solidFill>
                  <a:srgbClr val="545A5E"/>
                </a:solidFill>
                <a:uFill>
                  <a:solidFill>
                    <a:srgbClr val="FFFFFF"/>
                  </a:solidFill>
                </a:uFill>
                <a:latin typeface="Arial"/>
              </a:rPr>
              <a:t> Cryogénie  
</a:t>
            </a:r>
            <a:r>
              <a:rPr lang="fr-FR" sz="860" b="1" strike="noStrike" spc="-1">
                <a:solidFill>
                  <a:srgbClr val="545A5E"/>
                </a:solidFill>
                <a:uFill>
                  <a:solidFill>
                    <a:srgbClr val="FFFFFF"/>
                  </a:solidFill>
                </a:uFill>
                <a:latin typeface="Arial"/>
              </a:rPr>
              <a:t>&gt;</a:t>
            </a:r>
            <a:r>
              <a:rPr lang="fr-FR" sz="860" b="0" strike="noStrike" spc="-1">
                <a:solidFill>
                  <a:srgbClr val="545A5E"/>
                </a:solidFill>
                <a:uFill>
                  <a:solidFill>
                    <a:srgbClr val="FFFFFF"/>
                  </a:solidFill>
                </a:uFill>
                <a:latin typeface="Arial"/>
              </a:rPr>
              <a:t> Electronique </a:t>
            </a: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p:txBody>
      </p:sp>
      <p:sp>
        <p:nvSpPr>
          <p:cNvPr id="787" name="CustomShape 29"/>
          <p:cNvSpPr/>
          <p:nvPr/>
        </p:nvSpPr>
        <p:spPr>
          <a:xfrm>
            <a:off x="5249880" y="3571200"/>
            <a:ext cx="1693800" cy="2072520"/>
          </a:xfrm>
          <a:prstGeom prst="rect">
            <a:avLst/>
          </a:prstGeom>
          <a:solidFill>
            <a:schemeClr val="bg1"/>
          </a:solidFill>
          <a:ln>
            <a:noFill/>
          </a:ln>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0">
            <a:scrgbClr r="0" g="0" b="0"/>
          </a:effectRef>
          <a:fontRef idx="minor"/>
        </p:style>
      </p:sp>
      <p:sp>
        <p:nvSpPr>
          <p:cNvPr id="788" name="CustomShape 30"/>
          <p:cNvSpPr/>
          <p:nvPr/>
        </p:nvSpPr>
        <p:spPr>
          <a:xfrm>
            <a:off x="5249880" y="2931120"/>
            <a:ext cx="1693800" cy="639720"/>
          </a:xfrm>
          <a:prstGeom prst="rect">
            <a:avLst/>
          </a:prstGeom>
          <a:solidFill>
            <a:schemeClr val="bg1">
              <a:lumMod val="85000"/>
            </a:schemeClr>
          </a:solidFill>
          <a:ln>
            <a:noFill/>
          </a:ln>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0">
            <a:scrgbClr r="0" g="0" b="0"/>
          </a:effectRef>
          <a:fontRef idx="minor"/>
        </p:style>
        <p:txBody>
          <a:bodyPr lIns="78120" tIns="39240" rIns="78120" bIns="39240" anchor="ctr"/>
          <a:lstStyle/>
          <a:p>
            <a:pPr algn="ctr">
              <a:lnSpc>
                <a:spcPct val="100000"/>
              </a:lnSpc>
            </a:pPr>
            <a:r>
              <a:rPr lang="fr-FR" sz="860" b="1" strike="noStrike" spc="-1">
                <a:solidFill>
                  <a:srgbClr val="3A4A55"/>
                </a:solidFill>
                <a:uFill>
                  <a:solidFill>
                    <a:srgbClr val="FFFFFF"/>
                  </a:solidFill>
                </a:uFill>
                <a:latin typeface="Arial"/>
                <a:ea typeface="MS PGothic"/>
              </a:rPr>
              <a:t>QUEST</a:t>
            </a:r>
            <a:endParaRPr lang="fr-FR" sz="1800" b="0" strike="noStrike" spc="-1">
              <a:solidFill>
                <a:srgbClr val="000000"/>
              </a:solidFill>
              <a:uFill>
                <a:solidFill>
                  <a:srgbClr val="FFFFFF"/>
                </a:solidFill>
              </a:uFill>
              <a:latin typeface="Arial"/>
            </a:endParaRPr>
          </a:p>
          <a:p>
            <a:pPr algn="ctr">
              <a:lnSpc>
                <a:spcPct val="100000"/>
              </a:lnSpc>
            </a:pPr>
            <a:r>
              <a:rPr lang="fr-FR" sz="860" b="0" strike="noStrike" spc="-1">
                <a:solidFill>
                  <a:srgbClr val="3A4A55"/>
                </a:solidFill>
                <a:uFill>
                  <a:solidFill>
                    <a:srgbClr val="FFFFFF"/>
                  </a:solidFill>
                </a:uFill>
                <a:latin typeface="Arial"/>
                <a:ea typeface="MS PGothic"/>
              </a:rPr>
              <a:t>électronique QUantiquE, Surfaces et spinTronique</a:t>
            </a:r>
            <a:endParaRPr lang="fr-FR" sz="1800" b="0" strike="noStrike" spc="-1">
              <a:solidFill>
                <a:srgbClr val="000000"/>
              </a:solidFill>
              <a:uFill>
                <a:solidFill>
                  <a:srgbClr val="FFFFFF"/>
                </a:solidFill>
              </a:uFill>
              <a:latin typeface="Arial"/>
            </a:endParaRPr>
          </a:p>
        </p:txBody>
      </p:sp>
      <p:sp>
        <p:nvSpPr>
          <p:cNvPr id="789" name="CustomShape 31"/>
          <p:cNvSpPr/>
          <p:nvPr/>
        </p:nvSpPr>
        <p:spPr>
          <a:xfrm>
            <a:off x="5249880" y="2562480"/>
            <a:ext cx="1693800" cy="495000"/>
          </a:xfrm>
          <a:prstGeom prst="rect">
            <a:avLst/>
          </a:prstGeom>
          <a:solidFill>
            <a:srgbClr val="17375E"/>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0">
            <a:scrgbClr r="0" g="0" b="0"/>
          </a:effectRef>
          <a:fontRef idx="minor"/>
        </p:style>
        <p:txBody>
          <a:bodyPr lIns="78120" tIns="39240" rIns="78120" bIns="39240"/>
          <a:lstStyle/>
          <a:p>
            <a:pPr algn="ctr">
              <a:lnSpc>
                <a:spcPct val="100000"/>
              </a:lnSpc>
            </a:pPr>
            <a:r>
              <a:rPr lang="fr-FR" sz="860" b="1" strike="noStrike" spc="-1">
                <a:solidFill>
                  <a:srgbClr val="D4DFEE"/>
                </a:solidFill>
                <a:uFill>
                  <a:solidFill>
                    <a:srgbClr val="FFFFFF"/>
                  </a:solidFill>
                </a:uFill>
                <a:latin typeface="Arial"/>
                <a:ea typeface="MS PGothic"/>
              </a:rPr>
              <a:t>DIRECTRICE DÉPARTEMENT 
</a:t>
            </a:r>
            <a:r>
              <a:rPr lang="fr-FR" sz="1030" b="0" i="1" strike="noStrike" spc="-1">
                <a:solidFill>
                  <a:srgbClr val="D4DFEE"/>
                </a:solidFill>
                <a:uFill>
                  <a:solidFill>
                    <a:srgbClr val="FFFFFF"/>
                  </a:solidFill>
                </a:uFill>
                <a:latin typeface="Arial"/>
                <a:ea typeface="MS PGothic"/>
              </a:rPr>
              <a:t>Laurence Magaud</a:t>
            </a:r>
            <a:endParaRPr lang="fr-FR" sz="1800" b="0" strike="noStrike" spc="-1">
              <a:solidFill>
                <a:srgbClr val="000000"/>
              </a:solidFill>
              <a:uFill>
                <a:solidFill>
                  <a:srgbClr val="FFFFFF"/>
                </a:solidFill>
              </a:uFill>
              <a:latin typeface="Arial"/>
            </a:endParaRPr>
          </a:p>
        </p:txBody>
      </p:sp>
      <p:sp>
        <p:nvSpPr>
          <p:cNvPr id="790" name="Line 32"/>
          <p:cNvSpPr/>
          <p:nvPr/>
        </p:nvSpPr>
        <p:spPr>
          <a:xfrm>
            <a:off x="6092280" y="2052360"/>
            <a:ext cx="360" cy="510120"/>
          </a:xfrm>
          <a:prstGeom prst="line">
            <a:avLst/>
          </a:prstGeom>
          <a:ln w="9360">
            <a:solidFill>
              <a:srgbClr val="7F7F7F"/>
            </a:solidFill>
            <a:round/>
          </a:ln>
        </p:spPr>
        <p:style>
          <a:lnRef idx="2">
            <a:schemeClr val="accent1"/>
          </a:lnRef>
          <a:fillRef idx="0">
            <a:schemeClr val="accent1"/>
          </a:fillRef>
          <a:effectRef idx="1">
            <a:schemeClr val="accent1"/>
          </a:effectRef>
          <a:fontRef idx="minor"/>
        </p:style>
      </p:sp>
      <p:sp>
        <p:nvSpPr>
          <p:cNvPr id="791" name="CustomShape 33"/>
          <p:cNvSpPr/>
          <p:nvPr/>
        </p:nvSpPr>
        <p:spPr>
          <a:xfrm>
            <a:off x="5320800" y="3595320"/>
            <a:ext cx="1693800" cy="2046960"/>
          </a:xfrm>
          <a:prstGeom prst="rect">
            <a:avLst/>
          </a:prstGeom>
          <a:noFill/>
          <a:ln w="9360">
            <a:noFill/>
          </a:ln>
          <a:scene3d>
            <a:camera prst="orthographicFront"/>
            <a:lightRig rig="threePt" dir="t">
              <a:rot lat="0" lon="0" rev="1200000"/>
            </a:lightRig>
          </a:scene3d>
          <a:sp3d>
            <a:bevelT w="0" h="0"/>
            <a:bevelB w="0"/>
          </a:sp3d>
        </p:spPr>
        <p:style>
          <a:lnRef idx="0">
            <a:scrgbClr r="0" g="0" b="0"/>
          </a:lnRef>
          <a:fillRef idx="0">
            <a:scrgbClr r="0" g="0" b="0"/>
          </a:fillRef>
          <a:effectRef idx="0">
            <a:scrgbClr r="0" g="0" b="0"/>
          </a:effectRef>
          <a:fontRef idx="minor"/>
        </p:style>
        <p:txBody>
          <a:bodyPr lIns="0" tIns="0" rIns="0" bIns="0"/>
          <a:lstStyle/>
          <a:p>
            <a:pPr>
              <a:lnSpc>
                <a:spcPct val="100000"/>
              </a:lnSpc>
            </a:pPr>
            <a:r>
              <a:rPr lang="fr-FR" sz="860" b="1" strike="noStrike" spc="-1">
                <a:solidFill>
                  <a:srgbClr val="545A5E"/>
                </a:solidFill>
                <a:uFill>
                  <a:solidFill>
                    <a:srgbClr val="FFFFFF"/>
                  </a:solidFill>
                </a:uFill>
                <a:latin typeface="Arial"/>
              </a:rPr>
              <a:t>7 Equipes de recherche : </a:t>
            </a:r>
            <a:endParaRPr lang="fr-FR" sz="1800" b="0" strike="noStrike" spc="-1">
              <a:solidFill>
                <a:srgbClr val="000000"/>
              </a:solidFill>
              <a:uFill>
                <a:solidFill>
                  <a:srgbClr val="FFFFFF"/>
                </a:solidFill>
              </a:uFill>
              <a:latin typeface="Arial"/>
            </a:endParaRPr>
          </a:p>
          <a:p>
            <a:pPr marL="80280">
              <a:lnSpc>
                <a:spcPct val="100000"/>
              </a:lnSpc>
            </a:pPr>
            <a:r>
              <a:rPr lang="fr-FR" sz="860" b="1" strike="noStrike" spc="-1">
                <a:solidFill>
                  <a:srgbClr val="545A5E"/>
                </a:solidFill>
                <a:uFill>
                  <a:solidFill>
                    <a:srgbClr val="FFFFFF"/>
                  </a:solidFill>
                </a:uFill>
                <a:latin typeface="Arial"/>
              </a:rPr>
              <a:t>&gt;</a:t>
            </a:r>
            <a:r>
              <a:rPr lang="fr-FR" sz="860" b="0" strike="noStrike" spc="-1">
                <a:solidFill>
                  <a:srgbClr val="545A5E"/>
                </a:solidFill>
                <a:uFill>
                  <a:solidFill>
                    <a:srgbClr val="FFFFFF"/>
                  </a:solidFill>
                </a:uFill>
                <a:latin typeface="Arial"/>
              </a:rPr>
              <a:t> CQ  </a:t>
            </a:r>
            <a:endParaRPr lang="fr-FR" sz="1800" b="0" strike="noStrike" spc="-1">
              <a:solidFill>
                <a:srgbClr val="000000"/>
              </a:solidFill>
              <a:uFill>
                <a:solidFill>
                  <a:srgbClr val="FFFFFF"/>
                </a:solidFill>
              </a:uFill>
              <a:latin typeface="Arial"/>
            </a:endParaRPr>
          </a:p>
          <a:p>
            <a:pPr marL="80280">
              <a:lnSpc>
                <a:spcPct val="100000"/>
              </a:lnSpc>
            </a:pPr>
            <a:r>
              <a:rPr lang="fr-FR" sz="860" b="1" strike="noStrike" spc="-1">
                <a:solidFill>
                  <a:srgbClr val="545A5E"/>
                </a:solidFill>
                <a:uFill>
                  <a:solidFill>
                    <a:srgbClr val="FFFFFF"/>
                  </a:solidFill>
                </a:uFill>
                <a:latin typeface="Arial"/>
              </a:rPr>
              <a:t>&gt;</a:t>
            </a:r>
            <a:r>
              <a:rPr lang="fr-FR" sz="860" b="0" strike="noStrike" spc="-1">
                <a:solidFill>
                  <a:srgbClr val="545A5E"/>
                </a:solidFill>
                <a:uFill>
                  <a:solidFill>
                    <a:srgbClr val="FFFFFF"/>
                  </a:solidFill>
                </a:uFill>
                <a:latin typeface="Arial"/>
              </a:rPr>
              <a:t> HYBRID </a:t>
            </a:r>
            <a:endParaRPr lang="fr-FR" sz="1800" b="0" strike="noStrike" spc="-1">
              <a:solidFill>
                <a:srgbClr val="000000"/>
              </a:solidFill>
              <a:uFill>
                <a:solidFill>
                  <a:srgbClr val="FFFFFF"/>
                </a:solidFill>
              </a:uFill>
              <a:latin typeface="Arial"/>
            </a:endParaRPr>
          </a:p>
          <a:p>
            <a:pPr marL="80280">
              <a:lnSpc>
                <a:spcPct val="100000"/>
              </a:lnSpc>
            </a:pPr>
            <a:r>
              <a:rPr lang="fr-FR" sz="860" b="1" strike="noStrike" spc="-1">
                <a:solidFill>
                  <a:srgbClr val="545A5E"/>
                </a:solidFill>
                <a:uFill>
                  <a:solidFill>
                    <a:srgbClr val="FFFFFF"/>
                  </a:solidFill>
                </a:uFill>
                <a:latin typeface="Arial"/>
              </a:rPr>
              <a:t>&gt;</a:t>
            </a:r>
            <a:r>
              <a:rPr lang="fr-FR" sz="860" b="0" strike="noStrike" spc="-1">
                <a:solidFill>
                  <a:srgbClr val="545A5E"/>
                </a:solidFill>
                <a:uFill>
                  <a:solidFill>
                    <a:srgbClr val="FFFFFF"/>
                  </a:solidFill>
                </a:uFill>
                <a:latin typeface="Arial"/>
              </a:rPr>
              <a:t> MNM </a:t>
            </a:r>
            <a:endParaRPr lang="fr-FR" sz="1800" b="0" strike="noStrike" spc="-1">
              <a:solidFill>
                <a:srgbClr val="000000"/>
              </a:solidFill>
              <a:uFill>
                <a:solidFill>
                  <a:srgbClr val="FFFFFF"/>
                </a:solidFill>
              </a:uFill>
              <a:latin typeface="Arial"/>
            </a:endParaRPr>
          </a:p>
          <a:p>
            <a:pPr marL="80280">
              <a:lnSpc>
                <a:spcPct val="100000"/>
              </a:lnSpc>
            </a:pPr>
            <a:r>
              <a:rPr lang="fr-FR" sz="860" b="1" strike="noStrike" spc="-1">
                <a:solidFill>
                  <a:srgbClr val="545A5E"/>
                </a:solidFill>
                <a:uFill>
                  <a:solidFill>
                    <a:srgbClr val="FFFFFF"/>
                  </a:solidFill>
                </a:uFill>
                <a:latin typeface="Arial"/>
              </a:rPr>
              <a:t>&gt;</a:t>
            </a:r>
            <a:r>
              <a:rPr lang="fr-FR" sz="860" b="0" strike="noStrike" spc="-1">
                <a:solidFill>
                  <a:srgbClr val="545A5E"/>
                </a:solidFill>
                <a:uFill>
                  <a:solidFill>
                    <a:srgbClr val="FFFFFF"/>
                  </a:solidFill>
                </a:uFill>
                <a:latin typeface="Arial"/>
              </a:rPr>
              <a:t> NanoSpin  </a:t>
            </a:r>
            <a:endParaRPr lang="fr-FR" sz="1800" b="0" strike="noStrike" spc="-1">
              <a:solidFill>
                <a:srgbClr val="000000"/>
              </a:solidFill>
              <a:uFill>
                <a:solidFill>
                  <a:srgbClr val="FFFFFF"/>
                </a:solidFill>
              </a:uFill>
              <a:latin typeface="Arial"/>
            </a:endParaRPr>
          </a:p>
          <a:p>
            <a:pPr marL="80280">
              <a:lnSpc>
                <a:spcPct val="100000"/>
              </a:lnSpc>
            </a:pPr>
            <a:r>
              <a:rPr lang="fr-FR" sz="860" b="1" strike="noStrike" spc="-1">
                <a:solidFill>
                  <a:srgbClr val="545A5E"/>
                </a:solidFill>
                <a:uFill>
                  <a:solidFill>
                    <a:srgbClr val="FFFFFF"/>
                  </a:solidFill>
                </a:uFill>
                <a:latin typeface="Arial"/>
              </a:rPr>
              <a:t>&gt;</a:t>
            </a:r>
            <a:r>
              <a:rPr lang="fr-FR" sz="860" b="0" strike="noStrike" spc="-1">
                <a:solidFill>
                  <a:srgbClr val="545A5E"/>
                </a:solidFill>
                <a:uFill>
                  <a:solidFill>
                    <a:srgbClr val="FFFFFF"/>
                  </a:solidFill>
                </a:uFill>
                <a:latin typeface="Arial"/>
              </a:rPr>
              <a:t> QNES  </a:t>
            </a:r>
            <a:endParaRPr lang="fr-FR" sz="1800" b="0" strike="noStrike" spc="-1">
              <a:solidFill>
                <a:srgbClr val="000000"/>
              </a:solidFill>
              <a:uFill>
                <a:solidFill>
                  <a:srgbClr val="FFFFFF"/>
                </a:solidFill>
              </a:uFill>
              <a:latin typeface="Arial"/>
            </a:endParaRPr>
          </a:p>
          <a:p>
            <a:pPr marL="80280">
              <a:lnSpc>
                <a:spcPct val="100000"/>
              </a:lnSpc>
            </a:pPr>
            <a:r>
              <a:rPr lang="fr-FR" sz="860" b="1" strike="noStrike" spc="-1">
                <a:solidFill>
                  <a:srgbClr val="545A5E"/>
                </a:solidFill>
                <a:uFill>
                  <a:solidFill>
                    <a:srgbClr val="FFFFFF"/>
                  </a:solidFill>
                </a:uFill>
                <a:latin typeface="Arial"/>
              </a:rPr>
              <a:t>&gt;</a:t>
            </a:r>
            <a:r>
              <a:rPr lang="fr-FR" sz="860" b="0" strike="noStrike" spc="-1">
                <a:solidFill>
                  <a:srgbClr val="545A5E"/>
                </a:solidFill>
                <a:uFill>
                  <a:solidFill>
                    <a:srgbClr val="FFFFFF"/>
                  </a:solidFill>
                </a:uFill>
                <a:latin typeface="Arial"/>
              </a:rPr>
              <a:t> SIN  </a:t>
            </a:r>
            <a:endParaRPr lang="fr-FR" sz="1800" b="0" strike="noStrike" spc="-1">
              <a:solidFill>
                <a:srgbClr val="000000"/>
              </a:solidFill>
              <a:uFill>
                <a:solidFill>
                  <a:srgbClr val="FFFFFF"/>
                </a:solidFill>
              </a:uFill>
              <a:latin typeface="Arial"/>
            </a:endParaRPr>
          </a:p>
          <a:p>
            <a:pPr marL="80280">
              <a:lnSpc>
                <a:spcPct val="100000"/>
              </a:lnSpc>
            </a:pPr>
            <a:r>
              <a:rPr lang="fr-FR" sz="860" b="1" strike="noStrike" spc="-1">
                <a:solidFill>
                  <a:srgbClr val="545A5E"/>
                </a:solidFill>
                <a:uFill>
                  <a:solidFill>
                    <a:srgbClr val="FFFFFF"/>
                  </a:solidFill>
                </a:uFill>
                <a:latin typeface="Arial"/>
              </a:rPr>
              <a:t>&gt;</a:t>
            </a:r>
            <a:r>
              <a:rPr lang="fr-FR" sz="860" b="0" strike="noStrike" spc="-1">
                <a:solidFill>
                  <a:srgbClr val="545A5E"/>
                </a:solidFill>
                <a:uFill>
                  <a:solidFill>
                    <a:srgbClr val="FFFFFF"/>
                  </a:solidFill>
                </a:uFill>
                <a:latin typeface="Arial"/>
              </a:rPr>
              <a:t> ThQC </a:t>
            </a:r>
            <a:endParaRPr lang="fr-FR" sz="1800" b="0" strike="noStrike" spc="-1">
              <a:solidFill>
                <a:srgbClr val="000000"/>
              </a:solidFill>
              <a:uFill>
                <a:solidFill>
                  <a:srgbClr val="FFFFFF"/>
                </a:solidFill>
              </a:uFill>
              <a:latin typeface="Arial"/>
            </a:endParaRPr>
          </a:p>
          <a:p>
            <a:pPr>
              <a:lnSpc>
                <a:spcPct val="100000"/>
              </a:lnSpc>
            </a:pPr>
            <a:r>
              <a:rPr lang="fr-FR" sz="860" b="1" strike="noStrike" spc="-1">
                <a:solidFill>
                  <a:srgbClr val="545A5E"/>
                </a:solidFill>
                <a:uFill>
                  <a:solidFill>
                    <a:srgbClr val="FFFFFF"/>
                  </a:solidFill>
                </a:uFill>
                <a:latin typeface="Arial"/>
              </a:rPr>
              <a:t>4 Pôles technologiques : </a:t>
            </a:r>
            <a:endParaRPr lang="fr-FR" sz="1800" b="0" strike="noStrike" spc="-1">
              <a:solidFill>
                <a:srgbClr val="000000"/>
              </a:solidFill>
              <a:uFill>
                <a:solidFill>
                  <a:srgbClr val="FFFFFF"/>
                </a:solidFill>
              </a:uFill>
              <a:latin typeface="Arial"/>
            </a:endParaRPr>
          </a:p>
          <a:p>
            <a:pPr marL="80280">
              <a:lnSpc>
                <a:spcPct val="100000"/>
              </a:lnSpc>
            </a:pPr>
            <a:r>
              <a:rPr lang="fr-FR" sz="860" b="1" strike="noStrike" spc="-1">
                <a:solidFill>
                  <a:srgbClr val="545A5E"/>
                </a:solidFill>
                <a:uFill>
                  <a:solidFill>
                    <a:srgbClr val="FFFFFF"/>
                  </a:solidFill>
                </a:uFill>
                <a:latin typeface="Arial"/>
              </a:rPr>
              <a:t>&gt;</a:t>
            </a:r>
            <a:r>
              <a:rPr lang="fr-FR" sz="860" b="0" strike="noStrike" spc="-1">
                <a:solidFill>
                  <a:srgbClr val="545A5E"/>
                </a:solidFill>
                <a:uFill>
                  <a:solidFill>
                    <a:srgbClr val="FFFFFF"/>
                  </a:solidFill>
                </a:uFill>
                <a:latin typeface="Arial"/>
              </a:rPr>
              <a:t> CRG (ILL et ESRF)</a:t>
            </a:r>
            <a:endParaRPr lang="fr-FR" sz="1800" b="0" strike="noStrike" spc="-1">
              <a:solidFill>
                <a:srgbClr val="000000"/>
              </a:solidFill>
              <a:uFill>
                <a:solidFill>
                  <a:srgbClr val="FFFFFF"/>
                </a:solidFill>
              </a:uFill>
              <a:latin typeface="Arial"/>
            </a:endParaRPr>
          </a:p>
          <a:p>
            <a:pPr marL="80280">
              <a:lnSpc>
                <a:spcPct val="100000"/>
              </a:lnSpc>
            </a:pPr>
            <a:r>
              <a:rPr lang="fr-FR" sz="860" b="1" strike="noStrike" spc="-1">
                <a:solidFill>
                  <a:srgbClr val="545A5E"/>
                </a:solidFill>
                <a:uFill>
                  <a:solidFill>
                    <a:srgbClr val="FFFFFF"/>
                  </a:solidFill>
                </a:uFill>
                <a:latin typeface="Arial"/>
              </a:rPr>
              <a:t>&gt;</a:t>
            </a:r>
            <a:r>
              <a:rPr lang="fr-FR" sz="860" b="0" strike="noStrike" spc="-1">
                <a:solidFill>
                  <a:srgbClr val="545A5E"/>
                </a:solidFill>
                <a:uFill>
                  <a:solidFill>
                    <a:srgbClr val="FFFFFF"/>
                  </a:solidFill>
                </a:uFill>
                <a:latin typeface="Arial"/>
              </a:rPr>
              <a:t> Epitaxie et couches minces  </a:t>
            </a:r>
            <a:endParaRPr lang="fr-FR" sz="1800" b="0" strike="noStrike" spc="-1">
              <a:solidFill>
                <a:srgbClr val="000000"/>
              </a:solidFill>
              <a:uFill>
                <a:solidFill>
                  <a:srgbClr val="FFFFFF"/>
                </a:solidFill>
              </a:uFill>
              <a:latin typeface="Arial"/>
            </a:endParaRPr>
          </a:p>
          <a:p>
            <a:pPr marL="80280">
              <a:lnSpc>
                <a:spcPct val="100000"/>
              </a:lnSpc>
            </a:pPr>
            <a:r>
              <a:rPr lang="fr-FR" sz="860" b="1" strike="noStrike" spc="-1">
                <a:solidFill>
                  <a:srgbClr val="545A5E"/>
                </a:solidFill>
                <a:uFill>
                  <a:solidFill>
                    <a:srgbClr val="FFFFFF"/>
                  </a:solidFill>
                </a:uFill>
                <a:latin typeface="Arial"/>
              </a:rPr>
              <a:t>&gt;</a:t>
            </a:r>
            <a:r>
              <a:rPr lang="fr-FR" sz="860" b="0" strike="noStrike" spc="-1">
                <a:solidFill>
                  <a:srgbClr val="545A5E"/>
                </a:solidFill>
                <a:uFill>
                  <a:solidFill>
                    <a:srgbClr val="FFFFFF"/>
                  </a:solidFill>
                </a:uFill>
                <a:latin typeface="Arial"/>
              </a:rPr>
              <a:t> Ingénierie expérimentale  </a:t>
            </a:r>
            <a:endParaRPr lang="fr-FR" sz="1800" b="0" strike="noStrike" spc="-1">
              <a:solidFill>
                <a:srgbClr val="000000"/>
              </a:solidFill>
              <a:uFill>
                <a:solidFill>
                  <a:srgbClr val="FFFFFF"/>
                </a:solidFill>
              </a:uFill>
              <a:latin typeface="Arial"/>
            </a:endParaRPr>
          </a:p>
          <a:p>
            <a:pPr marL="80280">
              <a:lnSpc>
                <a:spcPct val="100000"/>
              </a:lnSpc>
            </a:pPr>
            <a:r>
              <a:rPr lang="fr-FR" sz="860" b="1" strike="noStrike" spc="-1">
                <a:solidFill>
                  <a:srgbClr val="545A5E"/>
                </a:solidFill>
                <a:uFill>
                  <a:solidFill>
                    <a:srgbClr val="FFFFFF"/>
                  </a:solidFill>
                </a:uFill>
                <a:latin typeface="Arial"/>
              </a:rPr>
              <a:t>&gt;</a:t>
            </a:r>
            <a:r>
              <a:rPr lang="fr-FR" sz="860" b="0" strike="noStrike" spc="-1">
                <a:solidFill>
                  <a:srgbClr val="545A5E"/>
                </a:solidFill>
                <a:uFill>
                  <a:solidFill>
                    <a:srgbClr val="FFFFFF"/>
                  </a:solidFill>
                </a:uFill>
                <a:latin typeface="Arial"/>
              </a:rPr>
              <a:t> Nanofab   </a:t>
            </a:r>
            <a:endParaRPr lang="fr-FR" sz="1800" b="0" strike="noStrike" spc="-1">
              <a:solidFill>
                <a:srgbClr val="000000"/>
              </a:solidFill>
              <a:uFill>
                <a:solidFill>
                  <a:srgbClr val="FFFFFF"/>
                </a:solidFill>
              </a:uFill>
              <a:latin typeface="Arial"/>
            </a:endParaRPr>
          </a:p>
        </p:txBody>
      </p:sp>
      <p:sp>
        <p:nvSpPr>
          <p:cNvPr id="792" name="CustomShape 34"/>
          <p:cNvSpPr/>
          <p:nvPr/>
        </p:nvSpPr>
        <p:spPr>
          <a:xfrm>
            <a:off x="7132680" y="3571200"/>
            <a:ext cx="1684080" cy="2072520"/>
          </a:xfrm>
          <a:prstGeom prst="rect">
            <a:avLst/>
          </a:prstGeom>
          <a:solidFill>
            <a:schemeClr val="bg1"/>
          </a:solidFill>
          <a:ln>
            <a:noFill/>
          </a:ln>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0">
            <a:scrgbClr r="0" g="0" b="0"/>
          </a:effectRef>
          <a:fontRef idx="minor"/>
        </p:style>
      </p:sp>
      <p:sp>
        <p:nvSpPr>
          <p:cNvPr id="793" name="CustomShape 35"/>
          <p:cNvSpPr/>
          <p:nvPr/>
        </p:nvSpPr>
        <p:spPr>
          <a:xfrm>
            <a:off x="7132680" y="2931120"/>
            <a:ext cx="1681920" cy="639720"/>
          </a:xfrm>
          <a:prstGeom prst="rect">
            <a:avLst/>
          </a:prstGeom>
          <a:solidFill>
            <a:schemeClr val="bg1">
              <a:lumMod val="85000"/>
            </a:schemeClr>
          </a:solidFill>
          <a:ln>
            <a:noFill/>
          </a:ln>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0">
            <a:scrgbClr r="0" g="0" b="0"/>
          </a:effectRef>
          <a:fontRef idx="minor"/>
        </p:style>
        <p:txBody>
          <a:bodyPr lIns="78120" tIns="39240" rIns="78120" bIns="39240" anchor="ctr"/>
          <a:lstStyle/>
          <a:p>
            <a:pPr algn="ctr">
              <a:lnSpc>
                <a:spcPct val="100000"/>
              </a:lnSpc>
            </a:pPr>
            <a:r>
              <a:rPr lang="fr-FR" sz="860" b="1" strike="noStrike" spc="-1">
                <a:solidFill>
                  <a:srgbClr val="3A4A55"/>
                </a:solidFill>
                <a:uFill>
                  <a:solidFill>
                    <a:srgbClr val="FFFFFF"/>
                  </a:solidFill>
                </a:uFill>
                <a:latin typeface="Arial"/>
                <a:ea typeface="MS PGothic"/>
              </a:rPr>
              <a:t>PLUM</a:t>
            </a:r>
            <a:endParaRPr lang="fr-FR" sz="1800" b="0" strike="noStrike" spc="-1">
              <a:solidFill>
                <a:srgbClr val="000000"/>
              </a:solidFill>
              <a:uFill>
                <a:solidFill>
                  <a:srgbClr val="FFFFFF"/>
                </a:solidFill>
              </a:uFill>
              <a:latin typeface="Arial"/>
            </a:endParaRPr>
          </a:p>
          <a:p>
            <a:pPr algn="ctr">
              <a:lnSpc>
                <a:spcPct val="100000"/>
              </a:lnSpc>
            </a:pPr>
            <a:r>
              <a:rPr lang="fr-FR" sz="860" b="0" strike="noStrike" spc="-1">
                <a:solidFill>
                  <a:srgbClr val="3A4A55"/>
                </a:solidFill>
                <a:uFill>
                  <a:solidFill>
                    <a:srgbClr val="FFFFFF"/>
                  </a:solidFill>
                </a:uFill>
                <a:latin typeface="Arial"/>
                <a:ea typeface="MS PGothic"/>
              </a:rPr>
              <a:t>Physique LUmière 
Matière</a:t>
            </a:r>
            <a:endParaRPr lang="fr-FR" sz="1800" b="0" strike="noStrike" spc="-1">
              <a:solidFill>
                <a:srgbClr val="000000"/>
              </a:solidFill>
              <a:uFill>
                <a:solidFill>
                  <a:srgbClr val="FFFFFF"/>
                </a:solidFill>
              </a:uFill>
              <a:latin typeface="Arial"/>
            </a:endParaRPr>
          </a:p>
        </p:txBody>
      </p:sp>
      <p:sp>
        <p:nvSpPr>
          <p:cNvPr id="794" name="CustomShape 36"/>
          <p:cNvSpPr/>
          <p:nvPr/>
        </p:nvSpPr>
        <p:spPr>
          <a:xfrm>
            <a:off x="7132680" y="2562480"/>
            <a:ext cx="1681920" cy="368280"/>
          </a:xfrm>
          <a:prstGeom prst="rect">
            <a:avLst/>
          </a:prstGeom>
          <a:solidFill>
            <a:srgbClr val="17375E"/>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0">
            <a:scrgbClr r="0" g="0" b="0"/>
          </a:effectRef>
          <a:fontRef idx="minor"/>
        </p:style>
        <p:txBody>
          <a:bodyPr lIns="78120" tIns="39240" rIns="78120" bIns="39240"/>
          <a:lstStyle/>
          <a:p>
            <a:pPr algn="ctr">
              <a:lnSpc>
                <a:spcPct val="100000"/>
              </a:lnSpc>
            </a:pPr>
            <a:r>
              <a:rPr lang="fr-FR" sz="860" b="1" strike="noStrike" spc="-1">
                <a:solidFill>
                  <a:srgbClr val="D4DFEE"/>
                </a:solidFill>
                <a:uFill>
                  <a:solidFill>
                    <a:srgbClr val="FFFFFF"/>
                  </a:solidFill>
                </a:uFill>
                <a:latin typeface="Arial"/>
                <a:ea typeface="MS PGothic"/>
              </a:rPr>
              <a:t>DIRECTEUR DÉPARTEMENT 
</a:t>
            </a:r>
            <a:r>
              <a:rPr lang="fr-FR" sz="1030" b="0" i="1" strike="noStrike" spc="-1">
                <a:solidFill>
                  <a:srgbClr val="D4DFEE"/>
                </a:solidFill>
                <a:uFill>
                  <a:solidFill>
                    <a:srgbClr val="FFFFFF"/>
                  </a:solidFill>
                </a:uFill>
                <a:latin typeface="Arial"/>
                <a:ea typeface="MS PGothic"/>
              </a:rPr>
              <a:t>Serge Huant</a:t>
            </a:r>
            <a:endParaRPr lang="fr-FR" sz="1800" b="0" strike="noStrike" spc="-1">
              <a:solidFill>
                <a:srgbClr val="000000"/>
              </a:solidFill>
              <a:uFill>
                <a:solidFill>
                  <a:srgbClr val="FFFFFF"/>
                </a:solidFill>
              </a:uFill>
              <a:latin typeface="Arial"/>
            </a:endParaRPr>
          </a:p>
        </p:txBody>
      </p:sp>
      <p:sp>
        <p:nvSpPr>
          <p:cNvPr id="795" name="Line 37"/>
          <p:cNvSpPr/>
          <p:nvPr/>
        </p:nvSpPr>
        <p:spPr>
          <a:xfrm>
            <a:off x="7979040" y="2052360"/>
            <a:ext cx="360" cy="510120"/>
          </a:xfrm>
          <a:prstGeom prst="line">
            <a:avLst/>
          </a:prstGeom>
          <a:ln w="9360">
            <a:solidFill>
              <a:srgbClr val="7F7F7F"/>
            </a:solidFill>
            <a:round/>
          </a:ln>
        </p:spPr>
        <p:style>
          <a:lnRef idx="2">
            <a:schemeClr val="accent1"/>
          </a:lnRef>
          <a:fillRef idx="0">
            <a:schemeClr val="accent1"/>
          </a:fillRef>
          <a:effectRef idx="1">
            <a:schemeClr val="accent1"/>
          </a:effectRef>
          <a:fontRef idx="minor"/>
        </p:style>
      </p:sp>
      <p:sp>
        <p:nvSpPr>
          <p:cNvPr id="796" name="CustomShape 38"/>
          <p:cNvSpPr/>
          <p:nvPr/>
        </p:nvSpPr>
        <p:spPr>
          <a:xfrm>
            <a:off x="7203600" y="3595320"/>
            <a:ext cx="1681920" cy="2098440"/>
          </a:xfrm>
          <a:prstGeom prst="rect">
            <a:avLst/>
          </a:prstGeom>
          <a:noFill/>
          <a:ln w="9360">
            <a:noFill/>
          </a:ln>
          <a:scene3d>
            <a:camera prst="orthographicFront"/>
            <a:lightRig rig="threePt" dir="t">
              <a:rot lat="0" lon="0" rev="1200000"/>
            </a:lightRig>
          </a:scene3d>
          <a:sp3d>
            <a:bevelT w="0" h="0"/>
            <a:bevelB w="0"/>
          </a:sp3d>
        </p:spPr>
        <p:style>
          <a:lnRef idx="0">
            <a:scrgbClr r="0" g="0" b="0"/>
          </a:lnRef>
          <a:fillRef idx="0">
            <a:scrgbClr r="0" g="0" b="0"/>
          </a:fillRef>
          <a:effectRef idx="0">
            <a:scrgbClr r="0" g="0" b="0"/>
          </a:effectRef>
          <a:fontRef idx="minor"/>
        </p:style>
        <p:txBody>
          <a:bodyPr lIns="0" tIns="0" rIns="0" bIns="0"/>
          <a:lstStyle/>
          <a:p>
            <a:pPr>
              <a:lnSpc>
                <a:spcPct val="100000"/>
              </a:lnSpc>
            </a:pPr>
            <a:r>
              <a:rPr lang="fr-FR" sz="860" b="1" strike="noStrike" spc="-1">
                <a:solidFill>
                  <a:srgbClr val="545A5E"/>
                </a:solidFill>
                <a:uFill>
                  <a:solidFill>
                    <a:srgbClr val="FFFFFF"/>
                  </a:solidFill>
                </a:uFill>
                <a:latin typeface="Arial"/>
              </a:rPr>
              <a:t>5 Equipes de recherche :</a:t>
            </a:r>
            <a:endParaRPr lang="fr-FR" sz="1800" b="0" strike="noStrike" spc="-1">
              <a:solidFill>
                <a:srgbClr val="000000"/>
              </a:solidFill>
              <a:uFill>
                <a:solidFill>
                  <a:srgbClr val="FFFFFF"/>
                </a:solidFill>
              </a:uFill>
              <a:latin typeface="Arial"/>
            </a:endParaRPr>
          </a:p>
          <a:p>
            <a:pPr marL="80280">
              <a:lnSpc>
                <a:spcPct val="100000"/>
              </a:lnSpc>
            </a:pPr>
            <a:r>
              <a:rPr lang="fr-FR" sz="860" b="1" strike="noStrike" spc="-1">
                <a:solidFill>
                  <a:srgbClr val="545A5E"/>
                </a:solidFill>
                <a:uFill>
                  <a:solidFill>
                    <a:srgbClr val="FFFFFF"/>
                  </a:solidFill>
                </a:uFill>
                <a:latin typeface="Arial"/>
              </a:rPr>
              <a:t>&gt;</a:t>
            </a:r>
            <a:r>
              <a:rPr lang="fr-FR" sz="860" b="0" strike="noStrike" spc="-1">
                <a:solidFill>
                  <a:srgbClr val="545A5E"/>
                </a:solidFill>
                <a:uFill>
                  <a:solidFill>
                    <a:srgbClr val="FFFFFF"/>
                  </a:solidFill>
                </a:uFill>
                <a:latin typeface="Arial"/>
              </a:rPr>
              <a:t> MRS</a:t>
            </a:r>
            <a:endParaRPr lang="fr-FR" sz="1800" b="0" strike="noStrike" spc="-1">
              <a:solidFill>
                <a:srgbClr val="000000"/>
              </a:solidFill>
              <a:uFill>
                <a:solidFill>
                  <a:srgbClr val="FFFFFF"/>
                </a:solidFill>
              </a:uFill>
              <a:latin typeface="Arial"/>
            </a:endParaRPr>
          </a:p>
          <a:p>
            <a:pPr marL="80280">
              <a:lnSpc>
                <a:spcPct val="100000"/>
              </a:lnSpc>
            </a:pPr>
            <a:r>
              <a:rPr lang="fr-FR" sz="860" b="1" strike="noStrike" spc="-1">
                <a:solidFill>
                  <a:srgbClr val="545A5E"/>
                </a:solidFill>
                <a:uFill>
                  <a:solidFill>
                    <a:srgbClr val="FFFFFF"/>
                  </a:solidFill>
                </a:uFill>
                <a:latin typeface="Arial"/>
              </a:rPr>
              <a:t>&gt;</a:t>
            </a:r>
            <a:r>
              <a:rPr lang="fr-FR" sz="860" b="0" strike="noStrike" spc="-1">
                <a:solidFill>
                  <a:srgbClr val="545A5E"/>
                </a:solidFill>
                <a:uFill>
                  <a:solidFill>
                    <a:srgbClr val="FFFFFF"/>
                  </a:solidFill>
                </a:uFill>
                <a:latin typeface="Arial"/>
              </a:rPr>
              <a:t> NPSC  </a:t>
            </a:r>
            <a:endParaRPr lang="fr-FR" sz="1800" b="0" strike="noStrike" spc="-1">
              <a:solidFill>
                <a:srgbClr val="000000"/>
              </a:solidFill>
              <a:uFill>
                <a:solidFill>
                  <a:srgbClr val="FFFFFF"/>
                </a:solidFill>
              </a:uFill>
              <a:latin typeface="Arial"/>
            </a:endParaRPr>
          </a:p>
          <a:p>
            <a:pPr marL="80280">
              <a:lnSpc>
                <a:spcPct val="100000"/>
              </a:lnSpc>
            </a:pPr>
            <a:r>
              <a:rPr lang="fr-FR" sz="860" b="1" strike="noStrike" spc="-1">
                <a:solidFill>
                  <a:srgbClr val="545A5E"/>
                </a:solidFill>
                <a:uFill>
                  <a:solidFill>
                    <a:srgbClr val="FFFFFF"/>
                  </a:solidFill>
                </a:uFill>
                <a:latin typeface="Arial"/>
              </a:rPr>
              <a:t>&gt;</a:t>
            </a:r>
            <a:r>
              <a:rPr lang="fr-FR" sz="860" b="0" strike="noStrike" spc="-1">
                <a:solidFill>
                  <a:srgbClr val="545A5E"/>
                </a:solidFill>
                <a:uFill>
                  <a:solidFill>
                    <a:srgbClr val="FFFFFF"/>
                  </a:solidFill>
                </a:uFill>
                <a:latin typeface="Arial"/>
              </a:rPr>
              <a:t> NOF </a:t>
            </a:r>
            <a:endParaRPr lang="fr-FR" sz="1800" b="0" strike="noStrike" spc="-1">
              <a:solidFill>
                <a:srgbClr val="000000"/>
              </a:solidFill>
              <a:uFill>
                <a:solidFill>
                  <a:srgbClr val="FFFFFF"/>
                </a:solidFill>
              </a:uFill>
              <a:latin typeface="Arial"/>
            </a:endParaRPr>
          </a:p>
          <a:p>
            <a:pPr marL="80280">
              <a:lnSpc>
                <a:spcPct val="100000"/>
              </a:lnSpc>
            </a:pPr>
            <a:r>
              <a:rPr lang="fr-FR" sz="860" b="1" strike="noStrike" spc="-1">
                <a:solidFill>
                  <a:srgbClr val="545A5E"/>
                </a:solidFill>
                <a:uFill>
                  <a:solidFill>
                    <a:srgbClr val="FFFFFF"/>
                  </a:solidFill>
                </a:uFill>
                <a:latin typeface="Arial"/>
              </a:rPr>
              <a:t>&gt;</a:t>
            </a:r>
            <a:r>
              <a:rPr lang="fr-FR" sz="860" b="0" strike="noStrike" spc="-1">
                <a:solidFill>
                  <a:srgbClr val="545A5E"/>
                </a:solidFill>
                <a:uFill>
                  <a:solidFill>
                    <a:srgbClr val="FFFFFF"/>
                  </a:solidFill>
                </a:uFill>
                <a:latin typeface="Arial"/>
              </a:rPr>
              <a:t> OPTIMA  </a:t>
            </a:r>
            <a:endParaRPr lang="fr-FR" sz="1800" b="0" strike="noStrike" spc="-1">
              <a:solidFill>
                <a:srgbClr val="000000"/>
              </a:solidFill>
              <a:uFill>
                <a:solidFill>
                  <a:srgbClr val="FFFFFF"/>
                </a:solidFill>
              </a:uFill>
              <a:latin typeface="Arial"/>
            </a:endParaRPr>
          </a:p>
          <a:p>
            <a:pPr marL="80280">
              <a:lnSpc>
                <a:spcPct val="100000"/>
              </a:lnSpc>
            </a:pPr>
            <a:r>
              <a:rPr lang="fr-FR" sz="860" b="1" strike="noStrike" spc="-1">
                <a:solidFill>
                  <a:srgbClr val="545A5E"/>
                </a:solidFill>
                <a:uFill>
                  <a:solidFill>
                    <a:srgbClr val="FFFFFF"/>
                  </a:solidFill>
                </a:uFill>
                <a:latin typeface="Arial"/>
              </a:rPr>
              <a:t>&gt;</a:t>
            </a:r>
            <a:r>
              <a:rPr lang="fr-FR" sz="860" b="0" strike="noStrike" spc="-1">
                <a:solidFill>
                  <a:srgbClr val="545A5E"/>
                </a:solidFill>
                <a:uFill>
                  <a:solidFill>
                    <a:srgbClr val="FFFFFF"/>
                  </a:solidFill>
                </a:uFill>
                <a:latin typeface="Arial"/>
              </a:rPr>
              <a:t> SC2G</a:t>
            </a:r>
            <a:endParaRPr lang="fr-FR" sz="1800" b="0" strike="noStrike" spc="-1">
              <a:solidFill>
                <a:srgbClr val="000000"/>
              </a:solidFill>
              <a:uFill>
                <a:solidFill>
                  <a:srgbClr val="FFFFFF"/>
                </a:solidFill>
              </a:uFill>
              <a:latin typeface="Arial"/>
            </a:endParaRPr>
          </a:p>
          <a:p>
            <a:pPr>
              <a:lnSpc>
                <a:spcPct val="100000"/>
              </a:lnSpc>
            </a:pPr>
            <a:r>
              <a:rPr lang="fr-FR" sz="860" b="1" strike="noStrike" spc="-1">
                <a:solidFill>
                  <a:srgbClr val="545A5E"/>
                </a:solidFill>
                <a:uFill>
                  <a:solidFill>
                    <a:srgbClr val="FFFFFF"/>
                  </a:solidFill>
                </a:uFill>
                <a:latin typeface="Arial"/>
              </a:rPr>
              <a:t>4 Pôles technologiques : </a:t>
            </a:r>
            <a:endParaRPr lang="fr-FR" sz="1800" b="0" strike="noStrike" spc="-1">
              <a:solidFill>
                <a:srgbClr val="000000"/>
              </a:solidFill>
              <a:uFill>
                <a:solidFill>
                  <a:srgbClr val="FFFFFF"/>
                </a:solidFill>
              </a:uFill>
              <a:latin typeface="Arial"/>
            </a:endParaRPr>
          </a:p>
          <a:p>
            <a:pPr marL="80280">
              <a:lnSpc>
                <a:spcPct val="100000"/>
              </a:lnSpc>
            </a:pPr>
            <a:r>
              <a:rPr lang="fr-FR" sz="860" b="1" strike="noStrike" spc="-1">
                <a:solidFill>
                  <a:srgbClr val="545A5E"/>
                </a:solidFill>
                <a:uFill>
                  <a:solidFill>
                    <a:srgbClr val="FFFFFF"/>
                  </a:solidFill>
                </a:uFill>
                <a:latin typeface="Arial"/>
              </a:rPr>
              <a:t>&gt;</a:t>
            </a:r>
            <a:r>
              <a:rPr lang="fr-FR" sz="860" b="0" strike="noStrike" spc="-1">
                <a:solidFill>
                  <a:srgbClr val="545A5E"/>
                </a:solidFill>
                <a:uFill>
                  <a:solidFill>
                    <a:srgbClr val="FFFFFF"/>
                  </a:solidFill>
                </a:uFill>
                <a:latin typeface="Arial"/>
              </a:rPr>
              <a:t> Automatisation 
   et caractérisation  </a:t>
            </a:r>
            <a:endParaRPr lang="fr-FR" sz="1800" b="0" strike="noStrike" spc="-1">
              <a:solidFill>
                <a:srgbClr val="000000"/>
              </a:solidFill>
              <a:uFill>
                <a:solidFill>
                  <a:srgbClr val="FFFFFF"/>
                </a:solidFill>
              </a:uFill>
              <a:latin typeface="Arial"/>
            </a:endParaRPr>
          </a:p>
          <a:p>
            <a:pPr marL="80280">
              <a:lnSpc>
                <a:spcPct val="100000"/>
              </a:lnSpc>
            </a:pPr>
            <a:r>
              <a:rPr lang="fr-FR" sz="860" b="1" strike="noStrike" spc="-1">
                <a:solidFill>
                  <a:srgbClr val="545A5E"/>
                </a:solidFill>
                <a:uFill>
                  <a:solidFill>
                    <a:srgbClr val="FFFFFF"/>
                  </a:solidFill>
                </a:uFill>
                <a:latin typeface="Arial"/>
              </a:rPr>
              <a:t>&gt;</a:t>
            </a:r>
            <a:r>
              <a:rPr lang="fr-FR" sz="860" b="0" strike="noStrike" spc="-1">
                <a:solidFill>
                  <a:srgbClr val="545A5E"/>
                </a:solidFill>
                <a:uFill>
                  <a:solidFill>
                    <a:srgbClr val="FFFFFF"/>
                  </a:solidFill>
                </a:uFill>
                <a:latin typeface="Arial"/>
              </a:rPr>
              <a:t> Optique et Microscopies  </a:t>
            </a:r>
            <a:endParaRPr lang="fr-FR" sz="1800" b="0" strike="noStrike" spc="-1">
              <a:solidFill>
                <a:srgbClr val="000000"/>
              </a:solidFill>
              <a:uFill>
                <a:solidFill>
                  <a:srgbClr val="FFFFFF"/>
                </a:solidFill>
              </a:uFill>
              <a:latin typeface="Arial"/>
            </a:endParaRPr>
          </a:p>
          <a:p>
            <a:pPr marL="80280">
              <a:lnSpc>
                <a:spcPct val="100000"/>
              </a:lnSpc>
            </a:pPr>
            <a:r>
              <a:rPr lang="fr-FR" sz="860" b="1" strike="noStrike" spc="-1">
                <a:solidFill>
                  <a:srgbClr val="545A5E"/>
                </a:solidFill>
                <a:uFill>
                  <a:solidFill>
                    <a:srgbClr val="FFFFFF"/>
                  </a:solidFill>
                </a:uFill>
                <a:latin typeface="Arial"/>
              </a:rPr>
              <a:t>&gt;</a:t>
            </a:r>
            <a:r>
              <a:rPr lang="fr-FR" sz="860" b="0" strike="noStrike" spc="-1">
                <a:solidFill>
                  <a:srgbClr val="545A5E"/>
                </a:solidFill>
                <a:uFill>
                  <a:solidFill>
                    <a:srgbClr val="FFFFFF"/>
                  </a:solidFill>
                </a:uFill>
                <a:latin typeface="Arial"/>
              </a:rPr>
              <a:t> Traitement Elaboration
   Matériaux Applications  </a:t>
            </a:r>
            <a:endParaRPr lang="fr-FR" sz="1800" b="0" strike="noStrike" spc="-1">
              <a:solidFill>
                <a:srgbClr val="000000"/>
              </a:solidFill>
              <a:uFill>
                <a:solidFill>
                  <a:srgbClr val="FFFFFF"/>
                </a:solidFill>
              </a:uFill>
              <a:latin typeface="Arial"/>
            </a:endParaRPr>
          </a:p>
          <a:p>
            <a:pPr marL="80280">
              <a:lnSpc>
                <a:spcPct val="100000"/>
              </a:lnSpc>
            </a:pPr>
            <a:r>
              <a:rPr lang="fr-FR" sz="860" b="1" strike="noStrike" spc="-1">
                <a:solidFill>
                  <a:srgbClr val="545A5E"/>
                </a:solidFill>
                <a:uFill>
                  <a:solidFill>
                    <a:srgbClr val="FFFFFF"/>
                  </a:solidFill>
                </a:uFill>
                <a:latin typeface="Arial"/>
              </a:rPr>
              <a:t>&gt;</a:t>
            </a:r>
            <a:r>
              <a:rPr lang="fr-FR" sz="860" b="0" strike="noStrike" spc="-1">
                <a:solidFill>
                  <a:srgbClr val="545A5E"/>
                </a:solidFill>
                <a:uFill>
                  <a:solidFill>
                    <a:srgbClr val="FFFFFF"/>
                  </a:solidFill>
                </a:uFill>
                <a:latin typeface="Arial"/>
              </a:rPr>
              <a:t> X'Press</a:t>
            </a:r>
            <a:endParaRPr lang="fr-FR" sz="1800" b="0" strike="noStrike" spc="-1">
              <a:solidFill>
                <a:srgbClr val="000000"/>
              </a:solidFill>
              <a:uFill>
                <a:solidFill>
                  <a:srgbClr val="FFFFFF"/>
                </a:solidFill>
              </a:uFill>
              <a:latin typeface="Arial"/>
            </a:endParaRPr>
          </a:p>
        </p:txBody>
      </p:sp>
      <p:sp>
        <p:nvSpPr>
          <p:cNvPr id="797" name="CustomShape 39"/>
          <p:cNvSpPr/>
          <p:nvPr/>
        </p:nvSpPr>
        <p:spPr>
          <a:xfrm>
            <a:off x="305640" y="5844240"/>
            <a:ext cx="5738400" cy="498600"/>
          </a:xfrm>
          <a:prstGeom prst="rect">
            <a:avLst/>
          </a:prstGeom>
          <a:noFill/>
          <a:ln>
            <a:noFill/>
          </a:ln>
          <a:scene3d>
            <a:camera prst="orthographicFront">
              <a:rot lat="0" lon="0" rev="0"/>
            </a:camera>
            <a:lightRig rig="threePt" dir="t">
              <a:rot lat="0" lon="0" rev="1200000"/>
            </a:lightRig>
          </a:scene3d>
          <a:sp3d>
            <a:bevelT w="63500" h="0"/>
          </a:sp3d>
        </p:spPr>
        <p:style>
          <a:lnRef idx="0">
            <a:scrgbClr r="0" g="0" b="0"/>
          </a:lnRef>
          <a:fillRef idx="0">
            <a:scrgbClr r="0" g="0" b="0"/>
          </a:fillRef>
          <a:effectRef idx="0">
            <a:scrgbClr r="0" g="0" b="0"/>
          </a:effectRef>
          <a:fontRef idx="minor"/>
        </p:style>
        <p:txBody>
          <a:bodyPr lIns="78120" tIns="39240" rIns="78120" bIns="0" anchor="ctr"/>
          <a:lstStyle/>
          <a:p>
            <a:pPr>
              <a:lnSpc>
                <a:spcPct val="100000"/>
              </a:lnSpc>
            </a:pPr>
            <a:r>
              <a:rPr lang="fr-FR" sz="860" b="1" strike="noStrike" spc="-1">
                <a:solidFill>
                  <a:srgbClr val="000000"/>
                </a:solidFill>
                <a:uFill>
                  <a:solidFill>
                    <a:srgbClr val="FFFFFF"/>
                  </a:solidFill>
                </a:uFill>
                <a:latin typeface="Arial"/>
                <a:ea typeface="MS PGothic"/>
              </a:rPr>
              <a:t>Effectif : 450 agents </a:t>
            </a:r>
            <a:endParaRPr lang="fr-FR" sz="1800" b="0" strike="noStrike" spc="-1">
              <a:solidFill>
                <a:srgbClr val="000000"/>
              </a:solidFill>
              <a:uFill>
                <a:solidFill>
                  <a:srgbClr val="FFFFFF"/>
                </a:solidFill>
              </a:uFill>
              <a:latin typeface="Arial"/>
            </a:endParaRPr>
          </a:p>
          <a:p>
            <a:pPr>
              <a:lnSpc>
                <a:spcPct val="100000"/>
              </a:lnSpc>
            </a:pPr>
            <a:r>
              <a:rPr lang="fr-FR" sz="860" b="0" strike="noStrike" spc="-1">
                <a:solidFill>
                  <a:srgbClr val="000000"/>
                </a:solidFill>
                <a:uFill>
                  <a:solidFill>
                    <a:srgbClr val="FFFFFF"/>
                  </a:solidFill>
                </a:uFill>
                <a:latin typeface="Arial"/>
                <a:ea typeface="MS PGothic"/>
              </a:rPr>
              <a:t>&gt; 300 permanents (173 chercheurs et enseignants chercheurs, 127 ingénieurs et techniciens) </a:t>
            </a:r>
            <a:endParaRPr lang="fr-FR" sz="1800" b="0" strike="noStrike" spc="-1">
              <a:solidFill>
                <a:srgbClr val="000000"/>
              </a:solidFill>
              <a:uFill>
                <a:solidFill>
                  <a:srgbClr val="FFFFFF"/>
                </a:solidFill>
              </a:uFill>
              <a:latin typeface="Arial"/>
            </a:endParaRPr>
          </a:p>
          <a:p>
            <a:pPr>
              <a:lnSpc>
                <a:spcPct val="100000"/>
              </a:lnSpc>
            </a:pPr>
            <a:r>
              <a:rPr lang="fr-FR" sz="860" b="0" strike="noStrike" spc="-1">
                <a:solidFill>
                  <a:srgbClr val="000000"/>
                </a:solidFill>
                <a:uFill>
                  <a:solidFill>
                    <a:srgbClr val="FFFFFF"/>
                  </a:solidFill>
                </a:uFill>
                <a:latin typeface="Arial"/>
                <a:ea typeface="MS PGothic"/>
              </a:rPr>
              <a:t>&gt; 150 non permanents (doctorants, post doctorants, CDD chercheurs et IT, visiteurs)</a:t>
            </a:r>
            <a:endParaRPr lang="fr-FR" sz="1800" b="0" strike="noStrike" spc="-1">
              <a:solidFill>
                <a:srgbClr val="000000"/>
              </a:solidFill>
              <a:uFill>
                <a:solidFill>
                  <a:srgbClr val="FFFFFF"/>
                </a:solidFill>
              </a:uFill>
              <a:latin typeface="Arial"/>
            </a:endParaRPr>
          </a:p>
        </p:txBody>
      </p:sp>
      <p:sp>
        <p:nvSpPr>
          <p:cNvPr id="798" name="CustomShape 40"/>
          <p:cNvSpPr/>
          <p:nvPr/>
        </p:nvSpPr>
        <p:spPr>
          <a:xfrm>
            <a:off x="303120" y="6404400"/>
            <a:ext cx="1012680" cy="131040"/>
          </a:xfrm>
          <a:prstGeom prst="rect">
            <a:avLst/>
          </a:prstGeom>
          <a:noFill/>
          <a:ln>
            <a:noFill/>
          </a:ln>
          <a:scene3d>
            <a:camera prst="orthographicFront">
              <a:rot lat="0" lon="0" rev="0"/>
            </a:camera>
            <a:lightRig rig="threePt" dir="t">
              <a:rot lat="0" lon="0" rev="1200000"/>
            </a:lightRig>
          </a:scene3d>
          <a:sp3d>
            <a:bevelT w="63500" h="0"/>
          </a:sp3d>
        </p:spPr>
        <p:style>
          <a:lnRef idx="0">
            <a:scrgbClr r="0" g="0" b="0"/>
          </a:lnRef>
          <a:fillRef idx="0">
            <a:scrgbClr r="0" g="0" b="0"/>
          </a:fillRef>
          <a:effectRef idx="0">
            <a:scrgbClr r="0" g="0" b="0"/>
          </a:effectRef>
          <a:fontRef idx="minor"/>
        </p:style>
        <p:txBody>
          <a:bodyPr lIns="78120" tIns="0" rIns="78120" bIns="0" anchor="ctr"/>
          <a:lstStyle/>
          <a:p>
            <a:pPr>
              <a:lnSpc>
                <a:spcPct val="100000"/>
              </a:lnSpc>
            </a:pPr>
            <a:r>
              <a:rPr lang="fr-FR" sz="860" b="0" strike="noStrike" spc="-1">
                <a:solidFill>
                  <a:srgbClr val="000000"/>
                </a:solidFill>
                <a:uFill>
                  <a:solidFill>
                    <a:srgbClr val="FFFFFF"/>
                  </a:solidFill>
                </a:uFill>
                <a:latin typeface="Arial"/>
                <a:ea typeface="MS PGothic"/>
              </a:rPr>
              <a:t>Mars 2016</a:t>
            </a:r>
            <a:endParaRPr lang="fr-FR" sz="1800" b="0" strike="noStrike" spc="-1">
              <a:solidFill>
                <a:srgbClr val="000000"/>
              </a:solidFill>
              <a:uFill>
                <a:solidFill>
                  <a:srgbClr val="FFFFFF"/>
                </a:solidFill>
              </a:uFill>
              <a:latin typeface="Arial"/>
            </a:endParaRPr>
          </a:p>
        </p:txBody>
      </p:sp>
      <p:sp>
        <p:nvSpPr>
          <p:cNvPr id="799" name="CustomShape 41"/>
          <p:cNvSpPr/>
          <p:nvPr/>
        </p:nvSpPr>
        <p:spPr>
          <a:xfrm>
            <a:off x="1418760" y="5324040"/>
            <a:ext cx="1293120" cy="184320"/>
          </a:xfrm>
          <a:prstGeom prst="rect">
            <a:avLst/>
          </a:prstGeom>
          <a:solidFill>
            <a:schemeClr val="bg1"/>
          </a:solidFill>
          <a:ln>
            <a:noFill/>
          </a:ln>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fr-FR" sz="860" b="1" strike="noStrike" spc="-1">
                <a:solidFill>
                  <a:srgbClr val="525A5F"/>
                </a:solidFill>
                <a:uFill>
                  <a:solidFill>
                    <a:srgbClr val="FFFFFF"/>
                  </a:solidFill>
                </a:uFill>
                <a:latin typeface="Arial"/>
                <a:ea typeface="MS PGothic"/>
              </a:rPr>
              <a:t>&gt; </a:t>
            </a:r>
            <a:r>
              <a:rPr lang="fr-FR" sz="860" b="0" strike="noStrike" spc="-1">
                <a:solidFill>
                  <a:srgbClr val="525A5F"/>
                </a:solidFill>
                <a:uFill>
                  <a:solidFill>
                    <a:srgbClr val="FFFFFF"/>
                  </a:solidFill>
                </a:uFill>
                <a:latin typeface="Arial"/>
                <a:ea typeface="MS PGothic"/>
              </a:rPr>
              <a:t>SERAS</a:t>
            </a:r>
            <a:endParaRPr lang="fr-FR" sz="1800" b="0" strike="noStrike" spc="-1">
              <a:solidFill>
                <a:srgbClr val="000000"/>
              </a:solidFill>
              <a:uFill>
                <a:solidFill>
                  <a:srgbClr val="FFFFFF"/>
                </a:solidFill>
              </a:uFill>
              <a:latin typeface="Arial"/>
            </a:endParaRPr>
          </a:p>
        </p:txBody>
      </p:sp>
      <p:sp>
        <p:nvSpPr>
          <p:cNvPr id="800" name="CustomShape 42"/>
          <p:cNvSpPr/>
          <p:nvPr/>
        </p:nvSpPr>
        <p:spPr>
          <a:xfrm>
            <a:off x="906480" y="3617280"/>
            <a:ext cx="1293120" cy="184320"/>
          </a:xfrm>
          <a:prstGeom prst="rect">
            <a:avLst/>
          </a:prstGeom>
          <a:solidFill>
            <a:schemeClr val="bg1"/>
          </a:solidFill>
          <a:ln>
            <a:noFill/>
          </a:ln>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fr-FR" sz="860" b="1" strike="noStrike" spc="-1">
                <a:solidFill>
                  <a:srgbClr val="50595F"/>
                </a:solidFill>
                <a:uFill>
                  <a:solidFill>
                    <a:srgbClr val="FFFFFF"/>
                  </a:solidFill>
                </a:uFill>
                <a:latin typeface="Arial"/>
                <a:ea typeface="MS PGothic"/>
              </a:rPr>
              <a:t>&gt;</a:t>
            </a:r>
            <a:r>
              <a:rPr lang="fr-FR" sz="860" b="0" strike="noStrike" spc="-1">
                <a:solidFill>
                  <a:srgbClr val="50595F"/>
                </a:solidFill>
                <a:uFill>
                  <a:solidFill>
                    <a:srgbClr val="FFFFFF"/>
                  </a:solidFill>
                </a:uFill>
                <a:latin typeface="Arial"/>
                <a:ea typeface="MS PGothic"/>
              </a:rPr>
              <a:t> ALIS</a:t>
            </a:r>
            <a:endParaRPr lang="fr-FR" sz="1800" b="0" strike="noStrike" spc="-1">
              <a:solidFill>
                <a:srgbClr val="000000"/>
              </a:solidFill>
              <a:uFill>
                <a:solidFill>
                  <a:srgbClr val="FFFFFF"/>
                </a:solidFill>
              </a:uFill>
              <a:latin typeface="Arial"/>
            </a:endParaRPr>
          </a:p>
        </p:txBody>
      </p:sp>
      <p:pic>
        <p:nvPicPr>
          <p:cNvPr id="801" name="Image 44"/>
          <p:cNvPicPr/>
          <p:nvPr/>
        </p:nvPicPr>
        <p:blipFill>
          <a:blip r:embed="rId2"/>
          <a:stretch/>
        </p:blipFill>
        <p:spPr>
          <a:xfrm>
            <a:off x="93240" y="344160"/>
            <a:ext cx="812880" cy="419760"/>
          </a:xfrm>
          <a:prstGeom prst="rect">
            <a:avLst/>
          </a:prstGeom>
          <a:ln>
            <a:noFill/>
          </a:ln>
        </p:spPr>
      </p:pic>
      <p:pic>
        <p:nvPicPr>
          <p:cNvPr id="802" name="Image 45"/>
          <p:cNvPicPr/>
          <p:nvPr/>
        </p:nvPicPr>
        <p:blipFill>
          <a:blip r:embed="rId3"/>
          <a:srcRect l="9134" r="22291" b="7286"/>
          <a:stretch/>
        </p:blipFill>
        <p:spPr>
          <a:xfrm>
            <a:off x="7858080" y="6267240"/>
            <a:ext cx="520560" cy="315000"/>
          </a:xfrm>
          <a:prstGeom prst="rect">
            <a:avLst/>
          </a:prstGeom>
          <a:ln>
            <a:noFill/>
          </a:ln>
        </p:spPr>
      </p:pic>
      <p:pic>
        <p:nvPicPr>
          <p:cNvPr id="803" name="Image 46"/>
          <p:cNvPicPr/>
          <p:nvPr/>
        </p:nvPicPr>
        <p:blipFill>
          <a:blip r:embed="rId4"/>
          <a:stretch/>
        </p:blipFill>
        <p:spPr>
          <a:xfrm>
            <a:off x="8499960" y="6266880"/>
            <a:ext cx="314280" cy="314280"/>
          </a:xfrm>
          <a:prstGeom prst="rect">
            <a:avLst/>
          </a:prstGeom>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CustomShape 1"/>
          <p:cNvSpPr/>
          <p:nvPr/>
        </p:nvSpPr>
        <p:spPr>
          <a:xfrm>
            <a:off x="324000" y="1125000"/>
            <a:ext cx="8351640" cy="4535280"/>
          </a:xfrm>
          <a:prstGeom prst="rect">
            <a:avLst/>
          </a:prstGeom>
          <a:noFill/>
          <a:ln>
            <a:noFill/>
          </a:ln>
        </p:spPr>
        <p:style>
          <a:lnRef idx="0">
            <a:scrgbClr r="0" g="0" b="0"/>
          </a:lnRef>
          <a:fillRef idx="0">
            <a:scrgbClr r="0" g="0" b="0"/>
          </a:fillRef>
          <a:effectRef idx="0">
            <a:scrgbClr r="0" g="0" b="0"/>
          </a:effectRef>
          <a:fontRef idx="minor"/>
        </p:style>
      </p:sp>
      <p:sp>
        <p:nvSpPr>
          <p:cNvPr id="288" name="CustomShape 2"/>
          <p:cNvSpPr/>
          <p:nvPr/>
        </p:nvSpPr>
        <p:spPr>
          <a:xfrm>
            <a:off x="323640" y="6453360"/>
            <a:ext cx="2520000" cy="341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000" b="0" strike="noStrike" spc="-1">
                <a:solidFill>
                  <a:srgbClr val="3A4A55"/>
                </a:solidFill>
                <a:uFill>
                  <a:solidFill>
                    <a:srgbClr val="FFFFFF"/>
                  </a:solidFill>
                </a:uFill>
                <a:latin typeface="Verdana"/>
              </a:rPr>
              <a:t>Sept 23, 2016</a:t>
            </a:r>
            <a:endParaRPr lang="fr-FR" sz="1800" b="0" strike="noStrike" spc="-1">
              <a:solidFill>
                <a:srgbClr val="000000"/>
              </a:solidFill>
              <a:uFill>
                <a:solidFill>
                  <a:srgbClr val="FFFFFF"/>
                </a:solidFill>
              </a:uFill>
              <a:latin typeface="Arial"/>
            </a:endParaRPr>
          </a:p>
        </p:txBody>
      </p:sp>
      <p:sp>
        <p:nvSpPr>
          <p:cNvPr id="289" name="CustomShape 3"/>
          <p:cNvSpPr/>
          <p:nvPr/>
        </p:nvSpPr>
        <p:spPr>
          <a:xfrm>
            <a:off x="7595280" y="4166640"/>
            <a:ext cx="1008720" cy="9813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290" name="CustomShape 4"/>
          <p:cNvSpPr/>
          <p:nvPr/>
        </p:nvSpPr>
        <p:spPr>
          <a:xfrm>
            <a:off x="3052080" y="1952640"/>
            <a:ext cx="1008720" cy="9813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291" name="CustomShape 5"/>
          <p:cNvSpPr/>
          <p:nvPr/>
        </p:nvSpPr>
        <p:spPr>
          <a:xfrm>
            <a:off x="3052080" y="840240"/>
            <a:ext cx="1008720" cy="9813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292" name="CustomShape 6"/>
          <p:cNvSpPr/>
          <p:nvPr/>
        </p:nvSpPr>
        <p:spPr>
          <a:xfrm>
            <a:off x="781920" y="3065040"/>
            <a:ext cx="1008720" cy="9813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293" name="CustomShape 7"/>
          <p:cNvSpPr/>
          <p:nvPr/>
        </p:nvSpPr>
        <p:spPr>
          <a:xfrm>
            <a:off x="4187160" y="4177800"/>
            <a:ext cx="1008720" cy="9813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294" name="CustomShape 8"/>
          <p:cNvSpPr/>
          <p:nvPr/>
        </p:nvSpPr>
        <p:spPr>
          <a:xfrm>
            <a:off x="3052080" y="3065040"/>
            <a:ext cx="3278880" cy="981360"/>
          </a:xfrm>
          <a:prstGeom prst="rect">
            <a:avLst/>
          </a:prstGeom>
          <a:solidFill>
            <a:srgbClr val="1C2C6B"/>
          </a:solidFill>
          <a:ln w="57240">
            <a:solidFill>
              <a:schemeClr val="tx2"/>
            </a:solidFill>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295" name="CustomShape 9"/>
          <p:cNvSpPr/>
          <p:nvPr/>
        </p:nvSpPr>
        <p:spPr>
          <a:xfrm>
            <a:off x="1917000" y="3065040"/>
            <a:ext cx="1008720" cy="9813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296" name="CustomShape 10"/>
          <p:cNvSpPr/>
          <p:nvPr/>
        </p:nvSpPr>
        <p:spPr>
          <a:xfrm>
            <a:off x="6457320" y="5290200"/>
            <a:ext cx="2143800" cy="9813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297" name="CustomShape 11"/>
          <p:cNvSpPr/>
          <p:nvPr/>
        </p:nvSpPr>
        <p:spPr>
          <a:xfrm>
            <a:off x="1917000" y="4177800"/>
            <a:ext cx="1008720" cy="9813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298" name="CustomShape 12"/>
          <p:cNvSpPr/>
          <p:nvPr/>
        </p:nvSpPr>
        <p:spPr>
          <a:xfrm>
            <a:off x="4187160" y="1952640"/>
            <a:ext cx="1008720" cy="9813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299" name="CustomShape 13"/>
          <p:cNvSpPr/>
          <p:nvPr/>
        </p:nvSpPr>
        <p:spPr>
          <a:xfrm>
            <a:off x="781920" y="840240"/>
            <a:ext cx="1008720" cy="9813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pic>
        <p:nvPicPr>
          <p:cNvPr id="300" name="Image 50"/>
          <p:cNvPicPr/>
          <p:nvPr/>
        </p:nvPicPr>
        <p:blipFill>
          <a:blip r:embed="rId3"/>
          <a:stretch/>
        </p:blipFill>
        <p:spPr>
          <a:xfrm>
            <a:off x="4061160" y="3196080"/>
            <a:ext cx="1204920" cy="645840"/>
          </a:xfrm>
          <a:prstGeom prst="rect">
            <a:avLst/>
          </a:prstGeom>
          <a:ln>
            <a:noFill/>
          </a:ln>
        </p:spPr>
      </p:pic>
      <p:pic>
        <p:nvPicPr>
          <p:cNvPr id="301" name="Image 51"/>
          <p:cNvPicPr/>
          <p:nvPr/>
        </p:nvPicPr>
        <p:blipFill>
          <a:blip r:embed="rId4"/>
          <a:stretch/>
        </p:blipFill>
        <p:spPr>
          <a:xfrm>
            <a:off x="7705800" y="5340960"/>
            <a:ext cx="672120" cy="697320"/>
          </a:xfrm>
          <a:prstGeom prst="rect">
            <a:avLst/>
          </a:prstGeom>
          <a:ln>
            <a:noFill/>
          </a:ln>
        </p:spPr>
      </p:pic>
      <p:sp>
        <p:nvSpPr>
          <p:cNvPr id="302" name="CustomShape 14"/>
          <p:cNvSpPr/>
          <p:nvPr/>
        </p:nvSpPr>
        <p:spPr>
          <a:xfrm>
            <a:off x="781920" y="4177800"/>
            <a:ext cx="1008720" cy="9813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303" name="CustomShape 15"/>
          <p:cNvSpPr/>
          <p:nvPr/>
        </p:nvSpPr>
        <p:spPr>
          <a:xfrm>
            <a:off x="1917000" y="840240"/>
            <a:ext cx="1008720" cy="9813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304" name="CustomShape 16"/>
          <p:cNvSpPr/>
          <p:nvPr/>
        </p:nvSpPr>
        <p:spPr>
          <a:xfrm>
            <a:off x="1917000" y="1952640"/>
            <a:ext cx="1008720" cy="9813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305" name="CustomShape 17"/>
          <p:cNvSpPr/>
          <p:nvPr/>
        </p:nvSpPr>
        <p:spPr>
          <a:xfrm>
            <a:off x="781920" y="1952640"/>
            <a:ext cx="1008720" cy="9813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306" name="CustomShape 18"/>
          <p:cNvSpPr/>
          <p:nvPr/>
        </p:nvSpPr>
        <p:spPr>
          <a:xfrm>
            <a:off x="1917000" y="5290200"/>
            <a:ext cx="1008720" cy="9813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307" name="CustomShape 19"/>
          <p:cNvSpPr/>
          <p:nvPr/>
        </p:nvSpPr>
        <p:spPr>
          <a:xfrm>
            <a:off x="781920" y="5290200"/>
            <a:ext cx="1008720" cy="9813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308" name="CustomShape 20"/>
          <p:cNvSpPr/>
          <p:nvPr/>
        </p:nvSpPr>
        <p:spPr>
          <a:xfrm>
            <a:off x="4187160" y="5290200"/>
            <a:ext cx="1008720" cy="9813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309" name="CustomShape 21"/>
          <p:cNvSpPr/>
          <p:nvPr/>
        </p:nvSpPr>
        <p:spPr>
          <a:xfrm>
            <a:off x="3052080" y="5290200"/>
            <a:ext cx="1008720" cy="9813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310" name="CustomShape 22"/>
          <p:cNvSpPr/>
          <p:nvPr/>
        </p:nvSpPr>
        <p:spPr>
          <a:xfrm>
            <a:off x="3052080" y="4177800"/>
            <a:ext cx="1008720" cy="9813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311" name="CustomShape 23"/>
          <p:cNvSpPr/>
          <p:nvPr/>
        </p:nvSpPr>
        <p:spPr>
          <a:xfrm>
            <a:off x="4187160" y="840240"/>
            <a:ext cx="1008720" cy="9813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312" name="CustomShape 24"/>
          <p:cNvSpPr/>
          <p:nvPr/>
        </p:nvSpPr>
        <p:spPr>
          <a:xfrm>
            <a:off x="6457320" y="1952640"/>
            <a:ext cx="1008720" cy="9813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313" name="CustomShape 25"/>
          <p:cNvSpPr/>
          <p:nvPr/>
        </p:nvSpPr>
        <p:spPr>
          <a:xfrm>
            <a:off x="6457320" y="840240"/>
            <a:ext cx="1008720" cy="9813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314" name="CustomShape 26"/>
          <p:cNvSpPr/>
          <p:nvPr/>
        </p:nvSpPr>
        <p:spPr>
          <a:xfrm>
            <a:off x="5322240" y="840240"/>
            <a:ext cx="1008720" cy="9813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315" name="CustomShape 27"/>
          <p:cNvSpPr/>
          <p:nvPr/>
        </p:nvSpPr>
        <p:spPr>
          <a:xfrm>
            <a:off x="5322240" y="1952640"/>
            <a:ext cx="1008720" cy="9813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316" name="CustomShape 28"/>
          <p:cNvSpPr/>
          <p:nvPr/>
        </p:nvSpPr>
        <p:spPr>
          <a:xfrm>
            <a:off x="7592760" y="840240"/>
            <a:ext cx="1008720" cy="9813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317" name="CustomShape 29"/>
          <p:cNvSpPr/>
          <p:nvPr/>
        </p:nvSpPr>
        <p:spPr>
          <a:xfrm>
            <a:off x="6457320" y="4177800"/>
            <a:ext cx="1008720" cy="9813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318" name="CustomShape 30"/>
          <p:cNvSpPr/>
          <p:nvPr/>
        </p:nvSpPr>
        <p:spPr>
          <a:xfrm>
            <a:off x="6457320" y="3065040"/>
            <a:ext cx="1008720" cy="9813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319" name="CustomShape 31"/>
          <p:cNvSpPr/>
          <p:nvPr/>
        </p:nvSpPr>
        <p:spPr>
          <a:xfrm>
            <a:off x="7592760" y="3065040"/>
            <a:ext cx="1008720" cy="9813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320" name="CustomShape 32"/>
          <p:cNvSpPr/>
          <p:nvPr/>
        </p:nvSpPr>
        <p:spPr>
          <a:xfrm>
            <a:off x="5322240" y="4177800"/>
            <a:ext cx="1008720" cy="9813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321" name="CustomShape 33"/>
          <p:cNvSpPr/>
          <p:nvPr/>
        </p:nvSpPr>
        <p:spPr>
          <a:xfrm>
            <a:off x="5322240" y="5290200"/>
            <a:ext cx="1008720" cy="9813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322" name="CustomShape 34"/>
          <p:cNvSpPr/>
          <p:nvPr/>
        </p:nvSpPr>
        <p:spPr>
          <a:xfrm>
            <a:off x="7585920" y="4166640"/>
            <a:ext cx="1008720" cy="981360"/>
          </a:xfrm>
          <a:prstGeom prst="rect">
            <a:avLst/>
          </a:prstGeom>
          <a:solidFill>
            <a:srgbClr val="CC66FF"/>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79920" tIns="39960" rIns="79920" bIns="39960" anchor="ctr"/>
          <a:lstStyle/>
          <a:p>
            <a:pPr algn="ctr">
              <a:lnSpc>
                <a:spcPct val="100000"/>
              </a:lnSpc>
            </a:pPr>
            <a:endParaRPr lang="fr-FR" sz="1800" b="0" strike="noStrike" spc="-1">
              <a:solidFill>
                <a:srgbClr val="000000"/>
              </a:solidFill>
              <a:uFill>
                <a:solidFill>
                  <a:srgbClr val="FFFFFF"/>
                </a:solidFill>
              </a:uFill>
              <a:latin typeface="Arial"/>
            </a:endParaRPr>
          </a:p>
          <a:p>
            <a:pPr algn="ctr">
              <a:lnSpc>
                <a:spcPct val="100000"/>
              </a:lnSpc>
            </a:pPr>
            <a:r>
              <a:rPr lang="fr-FR" sz="1300" b="0" strike="noStrike" spc="-1">
                <a:solidFill>
                  <a:srgbClr val="FFFFFF"/>
                </a:solidFill>
                <a:uFill>
                  <a:solidFill>
                    <a:srgbClr val="FFFFFF"/>
                  </a:solidFill>
                </a:uFill>
                <a:latin typeface="Verdana"/>
              </a:rPr>
              <a:t>450 staff</a:t>
            </a:r>
            <a:endParaRPr lang="fr-FR" sz="1800" b="0" strike="noStrike" spc="-1">
              <a:solidFill>
                <a:srgbClr val="000000"/>
              </a:solidFill>
              <a:uFill>
                <a:solidFill>
                  <a:srgbClr val="FFFFFF"/>
                </a:solidFill>
              </a:uFill>
              <a:latin typeface="Arial"/>
            </a:endParaRPr>
          </a:p>
          <a:p>
            <a:pPr algn="ctr">
              <a:lnSpc>
                <a:spcPct val="100000"/>
              </a:lnSpc>
            </a:pPr>
            <a:endParaRPr lang="fr-FR" sz="1800" b="0" strike="noStrike" spc="-1">
              <a:solidFill>
                <a:srgbClr val="000000"/>
              </a:solidFill>
              <a:uFill>
                <a:solidFill>
                  <a:srgbClr val="FFFFFF"/>
                </a:solidFill>
              </a:uFill>
              <a:latin typeface="Arial"/>
            </a:endParaRPr>
          </a:p>
          <a:p>
            <a:pPr algn="ctr">
              <a:lnSpc>
                <a:spcPct val="100000"/>
              </a:lnSpc>
            </a:pPr>
            <a:r>
              <a:rPr lang="fr-FR" sz="1300" b="0" strike="noStrike" spc="-1">
                <a:solidFill>
                  <a:srgbClr val="FFFFFF"/>
                </a:solidFill>
                <a:uFill>
                  <a:solidFill>
                    <a:srgbClr val="FFFFFF"/>
                  </a:solidFill>
                </a:uFill>
                <a:latin typeface="Verdana"/>
              </a:rPr>
              <a:t> 40M€ budget </a:t>
            </a:r>
            <a:endParaRPr lang="fr-FR" sz="1800" b="0" strike="noStrike" spc="-1">
              <a:solidFill>
                <a:srgbClr val="000000"/>
              </a:solidFill>
              <a:uFill>
                <a:solidFill>
                  <a:srgbClr val="FFFFFF"/>
                </a:solidFill>
              </a:uFill>
              <a:latin typeface="Arial"/>
            </a:endParaRPr>
          </a:p>
          <a:p>
            <a:pPr algn="ctr">
              <a:lnSpc>
                <a:spcPct val="100000"/>
              </a:lnSpc>
            </a:pPr>
            <a:endParaRPr lang="fr-FR" sz="1800" b="0" strike="noStrike" spc="-1">
              <a:solidFill>
                <a:srgbClr val="000000"/>
              </a:solidFill>
              <a:uFill>
                <a:solidFill>
                  <a:srgbClr val="FFFFFF"/>
                </a:solidFill>
              </a:uFill>
              <a:latin typeface="Arial"/>
            </a:endParaRPr>
          </a:p>
        </p:txBody>
      </p:sp>
      <p:sp>
        <p:nvSpPr>
          <p:cNvPr id="323" name="CustomShape 35"/>
          <p:cNvSpPr/>
          <p:nvPr/>
        </p:nvSpPr>
        <p:spPr>
          <a:xfrm>
            <a:off x="4191480" y="836640"/>
            <a:ext cx="1008720" cy="981360"/>
          </a:xfrm>
          <a:prstGeom prst="rect">
            <a:avLst/>
          </a:prstGeom>
          <a:solidFill>
            <a:srgbClr val="67A648"/>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79920" tIns="39960" rIns="79920" bIns="39960" anchor="ctr"/>
          <a:lstStyle/>
          <a:p>
            <a:pPr algn="ctr">
              <a:lnSpc>
                <a:spcPct val="100000"/>
              </a:lnSpc>
            </a:pPr>
            <a:endParaRPr lang="fr-FR" sz="1800" b="0" strike="noStrike" spc="-1">
              <a:solidFill>
                <a:srgbClr val="000000"/>
              </a:solidFill>
              <a:uFill>
                <a:solidFill>
                  <a:srgbClr val="FFFFFF"/>
                </a:solidFill>
              </a:uFill>
              <a:latin typeface="Arial"/>
            </a:endParaRPr>
          </a:p>
          <a:p>
            <a:pPr algn="ctr">
              <a:lnSpc>
                <a:spcPct val="100000"/>
              </a:lnSpc>
            </a:pPr>
            <a:r>
              <a:rPr lang="fr-FR" sz="1300" b="0" strike="noStrike" spc="-1">
                <a:solidFill>
                  <a:srgbClr val="FFFFFF"/>
                </a:solidFill>
                <a:uFill>
                  <a:solidFill>
                    <a:srgbClr val="FFFFFF"/>
                  </a:solidFill>
                </a:uFill>
                <a:latin typeface="Verdana"/>
              </a:rPr>
              <a:t>Founded</a:t>
            </a:r>
            <a:endParaRPr lang="fr-FR" sz="1800" b="0" strike="noStrike" spc="-1">
              <a:solidFill>
                <a:srgbClr val="000000"/>
              </a:solidFill>
              <a:uFill>
                <a:solidFill>
                  <a:srgbClr val="FFFFFF"/>
                </a:solidFill>
              </a:uFill>
              <a:latin typeface="Arial"/>
            </a:endParaRPr>
          </a:p>
          <a:p>
            <a:pPr algn="ctr">
              <a:lnSpc>
                <a:spcPct val="100000"/>
              </a:lnSpc>
            </a:pPr>
            <a:endParaRPr lang="fr-FR" sz="1800" b="0" strike="noStrike" spc="-1">
              <a:solidFill>
                <a:srgbClr val="000000"/>
              </a:solidFill>
              <a:uFill>
                <a:solidFill>
                  <a:srgbClr val="FFFFFF"/>
                </a:solidFill>
              </a:uFill>
              <a:latin typeface="Arial"/>
            </a:endParaRPr>
          </a:p>
          <a:p>
            <a:pPr algn="ctr">
              <a:lnSpc>
                <a:spcPct val="100000"/>
              </a:lnSpc>
            </a:pPr>
            <a:r>
              <a:rPr lang="fr-FR" sz="1800" b="0" strike="noStrike" spc="-1">
                <a:solidFill>
                  <a:srgbClr val="FFFFFF"/>
                </a:solidFill>
                <a:uFill>
                  <a:solidFill>
                    <a:srgbClr val="FFFFFF"/>
                  </a:solidFill>
                </a:uFill>
                <a:latin typeface="Verdana"/>
              </a:rPr>
              <a:t>2007</a:t>
            </a:r>
            <a:endParaRPr lang="fr-FR" sz="1800" b="0" strike="noStrike" spc="-1">
              <a:solidFill>
                <a:srgbClr val="000000"/>
              </a:solidFill>
              <a:uFill>
                <a:solidFill>
                  <a:srgbClr val="FFFFFF"/>
                </a:solidFill>
              </a:uFill>
              <a:latin typeface="Arial"/>
            </a:endParaRPr>
          </a:p>
          <a:p>
            <a:pPr algn="ctr">
              <a:lnSpc>
                <a:spcPct val="100000"/>
              </a:lnSpc>
            </a:pPr>
            <a:endParaRPr lang="fr-FR" sz="1800" b="0" strike="noStrike" spc="-1">
              <a:solidFill>
                <a:srgbClr val="000000"/>
              </a:solidFill>
              <a:uFill>
                <a:solidFill>
                  <a:srgbClr val="FFFFFF"/>
                </a:solidFill>
              </a:uFill>
              <a:latin typeface="Arial"/>
            </a:endParaRPr>
          </a:p>
        </p:txBody>
      </p:sp>
      <p:sp>
        <p:nvSpPr>
          <p:cNvPr id="324" name="CustomShape 36"/>
          <p:cNvSpPr/>
          <p:nvPr/>
        </p:nvSpPr>
        <p:spPr>
          <a:xfrm>
            <a:off x="3056400" y="837360"/>
            <a:ext cx="1008720" cy="981360"/>
          </a:xfrm>
          <a:prstGeom prst="rect">
            <a:avLst/>
          </a:prstGeom>
          <a:solidFill>
            <a:srgbClr val="67A648"/>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pic>
        <p:nvPicPr>
          <p:cNvPr id="325" name="Image 39"/>
          <p:cNvPicPr/>
          <p:nvPr/>
        </p:nvPicPr>
        <p:blipFill>
          <a:blip r:embed="rId5"/>
          <a:stretch/>
        </p:blipFill>
        <p:spPr>
          <a:xfrm>
            <a:off x="3162960" y="860400"/>
            <a:ext cx="813960" cy="965520"/>
          </a:xfrm>
          <a:prstGeom prst="rect">
            <a:avLst/>
          </a:prstGeom>
          <a:ln w="28440">
            <a:noFill/>
          </a:ln>
        </p:spPr>
      </p:pic>
      <p:sp>
        <p:nvSpPr>
          <p:cNvPr id="326" name="CustomShape 37"/>
          <p:cNvSpPr/>
          <p:nvPr/>
        </p:nvSpPr>
        <p:spPr>
          <a:xfrm>
            <a:off x="5322960" y="837360"/>
            <a:ext cx="1008720" cy="981360"/>
          </a:xfrm>
          <a:prstGeom prst="rect">
            <a:avLst/>
          </a:prstGeom>
          <a:solidFill>
            <a:srgbClr val="67A648"/>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79920" tIns="39960" rIns="79920" bIns="39960" anchor="ctr"/>
          <a:lstStyle/>
          <a:p>
            <a:pPr algn="ctr">
              <a:lnSpc>
                <a:spcPct val="100000"/>
              </a:lnSpc>
            </a:pPr>
            <a:r>
              <a:rPr lang="fr-FR" sz="1200" b="0" strike="noStrike" spc="-1">
                <a:solidFill>
                  <a:srgbClr val="FFFFFF"/>
                </a:solidFill>
                <a:uFill>
                  <a:solidFill>
                    <a:srgbClr val="FFFFFF"/>
                  </a:solidFill>
                </a:uFill>
                <a:latin typeface="Verdana"/>
              </a:rPr>
              <a:t>Merging four 
40 yr-old local labs</a:t>
            </a:r>
            <a:endParaRPr lang="fr-FR" sz="1800" b="0" strike="noStrike" spc="-1">
              <a:solidFill>
                <a:srgbClr val="000000"/>
              </a:solidFill>
              <a:uFill>
                <a:solidFill>
                  <a:srgbClr val="FFFFFF"/>
                </a:solidFill>
              </a:uFill>
              <a:latin typeface="Arial"/>
            </a:endParaRPr>
          </a:p>
        </p:txBody>
      </p:sp>
      <p:sp>
        <p:nvSpPr>
          <p:cNvPr id="327" name="CustomShape 38"/>
          <p:cNvSpPr/>
          <p:nvPr/>
        </p:nvSpPr>
        <p:spPr>
          <a:xfrm>
            <a:off x="4187160" y="5290200"/>
            <a:ext cx="1008720" cy="981360"/>
          </a:xfrm>
          <a:prstGeom prst="rect">
            <a:avLst/>
          </a:prstGeom>
          <a:solidFill>
            <a:srgbClr val="007700"/>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79920" tIns="39960" rIns="79920" bIns="39960" anchor="ctr"/>
          <a:lstStyle/>
          <a:p>
            <a:pPr algn="ctr">
              <a:lnSpc>
                <a:spcPct val="100000"/>
              </a:lnSpc>
            </a:pPr>
            <a:r>
              <a:rPr lang="fr-FR" sz="800" b="0" strike="noStrike" spc="-1">
                <a:solidFill>
                  <a:srgbClr val="FFFFFF"/>
                </a:solidFill>
                <a:uFill>
                  <a:solidFill>
                    <a:srgbClr val="FFFFFF"/>
                  </a:solidFill>
                </a:uFill>
                <a:latin typeface="Verdana"/>
              </a:rPr>
              <a:t>But also:</a:t>
            </a:r>
            <a:endParaRPr lang="fr-FR" sz="1800" b="0" strike="noStrike" spc="-1">
              <a:solidFill>
                <a:srgbClr val="000000"/>
              </a:solidFill>
              <a:uFill>
                <a:solidFill>
                  <a:srgbClr val="FFFFFF"/>
                </a:solidFill>
              </a:uFill>
              <a:latin typeface="Arial"/>
            </a:endParaRPr>
          </a:p>
          <a:p>
            <a:pPr algn="ctr">
              <a:lnSpc>
                <a:spcPct val="100000"/>
              </a:lnSpc>
            </a:pPr>
            <a:r>
              <a:rPr lang="fr-FR" sz="1100" b="0" strike="noStrike" spc="-1">
                <a:solidFill>
                  <a:srgbClr val="FFFFFF"/>
                </a:solidFill>
                <a:uFill>
                  <a:solidFill>
                    <a:srgbClr val="FFFFFF"/>
                  </a:solidFill>
                </a:uFill>
                <a:latin typeface="Verdana"/>
              </a:rPr>
              <a:t>Optics</a:t>
            </a:r>
            <a:endParaRPr lang="fr-FR" sz="1800" b="0" strike="noStrike" spc="-1">
              <a:solidFill>
                <a:srgbClr val="000000"/>
              </a:solidFill>
              <a:uFill>
                <a:solidFill>
                  <a:srgbClr val="FFFFFF"/>
                </a:solidFill>
              </a:uFill>
              <a:latin typeface="Arial"/>
            </a:endParaRPr>
          </a:p>
          <a:p>
            <a:pPr algn="ctr">
              <a:lnSpc>
                <a:spcPct val="100000"/>
              </a:lnSpc>
            </a:pPr>
            <a:r>
              <a:rPr lang="fr-FR" sz="1100" b="0" strike="noStrike" spc="-1">
                <a:solidFill>
                  <a:srgbClr val="FFFFFF"/>
                </a:solidFill>
                <a:uFill>
                  <a:solidFill>
                    <a:srgbClr val="FFFFFF"/>
                  </a:solidFill>
                </a:uFill>
                <a:latin typeface="Verdana"/>
              </a:rPr>
              <a:t>Chemistry</a:t>
            </a:r>
            <a:endParaRPr lang="fr-FR" sz="1800" b="0" strike="noStrike" spc="-1">
              <a:solidFill>
                <a:srgbClr val="000000"/>
              </a:solidFill>
              <a:uFill>
                <a:solidFill>
                  <a:srgbClr val="FFFFFF"/>
                </a:solidFill>
              </a:uFill>
              <a:latin typeface="Arial"/>
            </a:endParaRPr>
          </a:p>
          <a:p>
            <a:pPr algn="ctr">
              <a:lnSpc>
                <a:spcPct val="100000"/>
              </a:lnSpc>
            </a:pPr>
            <a:r>
              <a:rPr lang="fr-FR" sz="1100" b="0" strike="noStrike" spc="-1">
                <a:solidFill>
                  <a:srgbClr val="FFFFFF"/>
                </a:solidFill>
                <a:uFill>
                  <a:solidFill>
                    <a:srgbClr val="FFFFFF"/>
                  </a:solidFill>
                </a:uFill>
                <a:latin typeface="Verdana"/>
              </a:rPr>
              <a:t>Biophysics</a:t>
            </a:r>
            <a:endParaRPr lang="fr-FR" sz="1800" b="0" strike="noStrike" spc="-1">
              <a:solidFill>
                <a:srgbClr val="000000"/>
              </a:solidFill>
              <a:uFill>
                <a:solidFill>
                  <a:srgbClr val="FFFFFF"/>
                </a:solidFill>
              </a:uFill>
              <a:latin typeface="Arial"/>
            </a:endParaRPr>
          </a:p>
          <a:p>
            <a:pPr algn="ctr">
              <a:lnSpc>
                <a:spcPct val="100000"/>
              </a:lnSpc>
            </a:pPr>
            <a:r>
              <a:rPr lang="fr-FR" sz="1100" b="0" strike="noStrike" spc="-1">
                <a:solidFill>
                  <a:srgbClr val="FFFFFF"/>
                </a:solidFill>
                <a:uFill>
                  <a:solidFill>
                    <a:srgbClr val="FFFFFF"/>
                  </a:solidFill>
                </a:uFill>
                <a:latin typeface="Verdana"/>
              </a:rPr>
              <a:t>Engineering</a:t>
            </a:r>
            <a:endParaRPr lang="fr-FR" sz="1800" b="0" strike="noStrike" spc="-1">
              <a:solidFill>
                <a:srgbClr val="000000"/>
              </a:solidFill>
              <a:uFill>
                <a:solidFill>
                  <a:srgbClr val="FFFFFF"/>
                </a:solidFill>
              </a:uFill>
              <a:latin typeface="Arial"/>
            </a:endParaRPr>
          </a:p>
          <a:p>
            <a:pPr algn="ctr">
              <a:lnSpc>
                <a:spcPct val="100000"/>
              </a:lnSpc>
            </a:pPr>
            <a:r>
              <a:rPr lang="fr-FR" sz="1100" b="0" strike="noStrike" spc="-1">
                <a:solidFill>
                  <a:srgbClr val="FFFFFF"/>
                </a:solidFill>
                <a:uFill>
                  <a:solidFill>
                    <a:srgbClr val="FFFFFF"/>
                  </a:solidFill>
                </a:uFill>
                <a:latin typeface="Verdana"/>
              </a:rPr>
              <a:t>Theory </a:t>
            </a:r>
            <a:endParaRPr lang="fr-FR" sz="1800" b="0" strike="noStrike" spc="-1">
              <a:solidFill>
                <a:srgbClr val="000000"/>
              </a:solidFill>
              <a:uFill>
                <a:solidFill>
                  <a:srgbClr val="FFFFFF"/>
                </a:solidFill>
              </a:uFill>
              <a:latin typeface="Arial"/>
            </a:endParaRPr>
          </a:p>
        </p:txBody>
      </p:sp>
      <p:sp>
        <p:nvSpPr>
          <p:cNvPr id="328" name="CustomShape 39"/>
          <p:cNvSpPr/>
          <p:nvPr/>
        </p:nvSpPr>
        <p:spPr>
          <a:xfrm>
            <a:off x="796680" y="5298480"/>
            <a:ext cx="1008720" cy="981360"/>
          </a:xfrm>
          <a:prstGeom prst="rect">
            <a:avLst/>
          </a:prstGeom>
          <a:solidFill>
            <a:schemeClr val="accent1"/>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79920" tIns="39960" rIns="79920" bIns="39960" anchor="ctr"/>
          <a:lstStyle/>
          <a:p>
            <a:pPr algn="ctr">
              <a:lnSpc>
                <a:spcPct val="100000"/>
              </a:lnSpc>
            </a:pPr>
            <a:endParaRPr lang="fr-FR" sz="1800" b="0" strike="noStrike" spc="-1">
              <a:solidFill>
                <a:srgbClr val="000000"/>
              </a:solidFill>
              <a:uFill>
                <a:solidFill>
                  <a:srgbClr val="FFFFFF"/>
                </a:solidFill>
              </a:uFill>
              <a:latin typeface="Arial"/>
            </a:endParaRPr>
          </a:p>
          <a:p>
            <a:pPr algn="ctr">
              <a:lnSpc>
                <a:spcPct val="100000"/>
              </a:lnSpc>
            </a:pPr>
            <a:endParaRPr lang="fr-FR" sz="1800" b="0" strike="noStrike" spc="-1">
              <a:solidFill>
                <a:srgbClr val="000000"/>
              </a:solidFill>
              <a:uFill>
                <a:solidFill>
                  <a:srgbClr val="FFFFFF"/>
                </a:solidFill>
              </a:uFill>
              <a:latin typeface="Arial"/>
            </a:endParaRPr>
          </a:p>
          <a:p>
            <a:pPr algn="ctr">
              <a:lnSpc>
                <a:spcPct val="100000"/>
              </a:lnSpc>
            </a:pPr>
            <a:endParaRPr lang="fr-FR" sz="1800" b="0" strike="noStrike" spc="-1">
              <a:solidFill>
                <a:srgbClr val="000000"/>
              </a:solidFill>
              <a:uFill>
                <a:solidFill>
                  <a:srgbClr val="FFFFFF"/>
                </a:solidFill>
              </a:uFill>
              <a:latin typeface="Arial"/>
            </a:endParaRPr>
          </a:p>
          <a:p>
            <a:pPr algn="ctr">
              <a:lnSpc>
                <a:spcPct val="100000"/>
              </a:lnSpc>
            </a:pPr>
            <a:endParaRPr lang="fr-FR" sz="1800" b="0" strike="noStrike" spc="-1">
              <a:solidFill>
                <a:srgbClr val="000000"/>
              </a:solidFill>
              <a:uFill>
                <a:solidFill>
                  <a:srgbClr val="FFFFFF"/>
                </a:solidFill>
              </a:uFill>
              <a:latin typeface="Arial"/>
            </a:endParaRPr>
          </a:p>
          <a:p>
            <a:pPr algn="ctr">
              <a:lnSpc>
                <a:spcPct val="100000"/>
              </a:lnSpc>
            </a:pPr>
            <a:endParaRPr lang="fr-FR" sz="1800" b="0" strike="noStrike" spc="-1">
              <a:solidFill>
                <a:srgbClr val="000000"/>
              </a:solidFill>
              <a:uFill>
                <a:solidFill>
                  <a:srgbClr val="FFFFFF"/>
                </a:solidFill>
              </a:uFill>
              <a:latin typeface="Arial"/>
            </a:endParaRPr>
          </a:p>
          <a:p>
            <a:pPr algn="ctr">
              <a:lnSpc>
                <a:spcPct val="100000"/>
              </a:lnSpc>
            </a:pPr>
            <a:r>
              <a:rPr lang="fr-FR" sz="1100" b="0" strike="noStrike" spc="-1">
                <a:solidFill>
                  <a:srgbClr val="FFFFFF"/>
                </a:solidFill>
                <a:uFill>
                  <a:solidFill>
                    <a:srgbClr val="FFFFFF"/>
                  </a:solidFill>
                </a:uFill>
                <a:latin typeface="Verdana"/>
              </a:rPr>
              <a:t>Valorisation</a:t>
            </a:r>
            <a:endParaRPr lang="fr-FR" sz="1800" b="0" strike="noStrike" spc="-1">
              <a:solidFill>
                <a:srgbClr val="000000"/>
              </a:solidFill>
              <a:uFill>
                <a:solidFill>
                  <a:srgbClr val="FFFFFF"/>
                </a:solidFill>
              </a:uFill>
              <a:latin typeface="Arial"/>
            </a:endParaRPr>
          </a:p>
        </p:txBody>
      </p:sp>
      <p:pic>
        <p:nvPicPr>
          <p:cNvPr id="329" name="Image 20"/>
          <p:cNvPicPr/>
          <p:nvPr/>
        </p:nvPicPr>
        <p:blipFill>
          <a:blip r:embed="rId6"/>
          <a:stretch/>
        </p:blipFill>
        <p:spPr>
          <a:xfrm>
            <a:off x="870120" y="5339880"/>
            <a:ext cx="829440" cy="752760"/>
          </a:xfrm>
          <a:prstGeom prst="rect">
            <a:avLst/>
          </a:prstGeom>
          <a:ln>
            <a:noFill/>
          </a:ln>
        </p:spPr>
      </p:pic>
      <p:sp>
        <p:nvSpPr>
          <p:cNvPr id="330" name="CustomShape 40"/>
          <p:cNvSpPr/>
          <p:nvPr/>
        </p:nvSpPr>
        <p:spPr>
          <a:xfrm>
            <a:off x="3052080" y="4177800"/>
            <a:ext cx="1008720" cy="2093760"/>
          </a:xfrm>
          <a:prstGeom prst="rect">
            <a:avLst/>
          </a:prstGeom>
          <a:solidFill>
            <a:srgbClr val="007700"/>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ctr"/>
          <a:lstStyle/>
          <a:p>
            <a:pPr algn="ctr">
              <a:lnSpc>
                <a:spcPct val="100000"/>
              </a:lnSpc>
            </a:pPr>
            <a:r>
              <a:rPr lang="fr-FR" sz="1200" b="0" strike="noStrike" spc="-1">
                <a:solidFill>
                  <a:srgbClr val="FFFFFF"/>
                </a:solidFill>
                <a:uFill>
                  <a:solidFill>
                    <a:srgbClr val="FFFFFF"/>
                  </a:solidFill>
                </a:uFill>
                <a:latin typeface="Verdana"/>
              </a:rPr>
              <a:t>Main research stream</a:t>
            </a:r>
            <a:endParaRPr lang="fr-FR" sz="1800" b="0" strike="noStrike" spc="-1">
              <a:solidFill>
                <a:srgbClr val="000000"/>
              </a:solidFill>
              <a:uFill>
                <a:solidFill>
                  <a:srgbClr val="FFFFFF"/>
                </a:solidFill>
              </a:uFill>
              <a:latin typeface="Arial"/>
            </a:endParaRPr>
          </a:p>
          <a:p>
            <a:pPr algn="ctr">
              <a:lnSpc>
                <a:spcPct val="100000"/>
              </a:lnSpc>
            </a:pPr>
            <a:endParaRPr lang="fr-FR" sz="1800" b="0" strike="noStrike" spc="-1">
              <a:solidFill>
                <a:srgbClr val="000000"/>
              </a:solidFill>
              <a:uFill>
                <a:solidFill>
                  <a:srgbClr val="FFFFFF"/>
                </a:solidFill>
              </a:uFill>
              <a:latin typeface="Arial"/>
            </a:endParaRPr>
          </a:p>
          <a:p>
            <a:pPr algn="ctr">
              <a:lnSpc>
                <a:spcPct val="100000"/>
              </a:lnSpc>
            </a:pPr>
            <a:endParaRPr lang="fr-FR" sz="1800" b="0" strike="noStrike" spc="-1">
              <a:solidFill>
                <a:srgbClr val="000000"/>
              </a:solidFill>
              <a:uFill>
                <a:solidFill>
                  <a:srgbClr val="FFFFFF"/>
                </a:solidFill>
              </a:uFill>
              <a:latin typeface="Arial"/>
            </a:endParaRPr>
          </a:p>
          <a:p>
            <a:pPr algn="ctr">
              <a:lnSpc>
                <a:spcPct val="100000"/>
              </a:lnSpc>
            </a:pPr>
            <a:endParaRPr lang="fr-FR" sz="1800" b="0" strike="noStrike" spc="-1">
              <a:solidFill>
                <a:srgbClr val="000000"/>
              </a:solidFill>
              <a:uFill>
                <a:solidFill>
                  <a:srgbClr val="FFFFFF"/>
                </a:solidFill>
              </a:uFill>
              <a:latin typeface="Arial"/>
            </a:endParaRPr>
          </a:p>
          <a:p>
            <a:pPr algn="ctr">
              <a:lnSpc>
                <a:spcPct val="100000"/>
              </a:lnSpc>
            </a:pPr>
            <a:endParaRPr lang="fr-FR" sz="1800" b="0" strike="noStrike" spc="-1">
              <a:solidFill>
                <a:srgbClr val="000000"/>
              </a:solidFill>
              <a:uFill>
                <a:solidFill>
                  <a:srgbClr val="FFFFFF"/>
                </a:solidFill>
              </a:uFill>
              <a:latin typeface="Arial"/>
            </a:endParaRPr>
          </a:p>
          <a:p>
            <a:pPr algn="ctr">
              <a:lnSpc>
                <a:spcPct val="100000"/>
              </a:lnSpc>
            </a:pPr>
            <a:endParaRPr lang="fr-FR" sz="1800" b="0" strike="noStrike" spc="-1">
              <a:solidFill>
                <a:srgbClr val="000000"/>
              </a:solidFill>
              <a:uFill>
                <a:solidFill>
                  <a:srgbClr val="FFFFFF"/>
                </a:solidFill>
              </a:uFill>
              <a:latin typeface="Arial"/>
            </a:endParaRPr>
          </a:p>
          <a:p>
            <a:pPr algn="ctr">
              <a:lnSpc>
                <a:spcPct val="100000"/>
              </a:lnSpc>
            </a:pPr>
            <a:r>
              <a:rPr lang="fr-FR" sz="1100" b="0" strike="noStrike" spc="-1">
                <a:solidFill>
                  <a:srgbClr val="FFFFFF"/>
                </a:solidFill>
                <a:uFill>
                  <a:solidFill>
                    <a:srgbClr val="FFFFFF"/>
                  </a:solidFill>
                </a:uFill>
                <a:latin typeface="Verdana"/>
              </a:rPr>
              <a:t>Condensed</a:t>
            </a:r>
            <a:r>
              <a:rPr lang="fr-FR" sz="1200" b="0" strike="noStrike" spc="-1">
                <a:solidFill>
                  <a:srgbClr val="FFFFFF"/>
                </a:solidFill>
                <a:uFill>
                  <a:solidFill>
                    <a:srgbClr val="FFFFFF"/>
                  </a:solidFill>
                </a:uFill>
                <a:latin typeface="Verdana"/>
              </a:rPr>
              <a:t> Matter physics</a:t>
            </a:r>
            <a:endParaRPr lang="fr-FR" sz="1800" b="0" strike="noStrike" spc="-1">
              <a:solidFill>
                <a:srgbClr val="000000"/>
              </a:solidFill>
              <a:uFill>
                <a:solidFill>
                  <a:srgbClr val="FFFFFF"/>
                </a:solidFill>
              </a:uFill>
              <a:latin typeface="Arial"/>
            </a:endParaRPr>
          </a:p>
        </p:txBody>
      </p:sp>
      <p:pic>
        <p:nvPicPr>
          <p:cNvPr id="331" name="Image 37"/>
          <p:cNvPicPr/>
          <p:nvPr/>
        </p:nvPicPr>
        <p:blipFill>
          <a:blip r:embed="rId7"/>
          <a:stretch/>
        </p:blipFill>
        <p:spPr>
          <a:xfrm>
            <a:off x="3304440" y="4929840"/>
            <a:ext cx="505440" cy="524520"/>
          </a:xfrm>
          <a:prstGeom prst="rect">
            <a:avLst/>
          </a:prstGeom>
          <a:ln>
            <a:noFill/>
          </a:ln>
        </p:spPr>
      </p:pic>
      <p:sp>
        <p:nvSpPr>
          <p:cNvPr id="332" name="CustomShape 41"/>
          <p:cNvSpPr/>
          <p:nvPr/>
        </p:nvSpPr>
        <p:spPr>
          <a:xfrm>
            <a:off x="796680" y="3067560"/>
            <a:ext cx="1008720" cy="981360"/>
          </a:xfrm>
          <a:prstGeom prst="rect">
            <a:avLst/>
          </a:prstGeom>
          <a:solidFill>
            <a:schemeClr val="accent1"/>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79920" tIns="39960" rIns="79920" bIns="39960" anchor="ctr"/>
          <a:lstStyle/>
          <a:p>
            <a:pPr algn="ctr">
              <a:lnSpc>
                <a:spcPct val="100000"/>
              </a:lnSpc>
            </a:pPr>
            <a:endParaRPr lang="fr-FR" sz="1800" b="0" strike="noStrike" spc="-1">
              <a:solidFill>
                <a:srgbClr val="000000"/>
              </a:solidFill>
              <a:uFill>
                <a:solidFill>
                  <a:srgbClr val="FFFFFF"/>
                </a:solidFill>
              </a:uFill>
              <a:latin typeface="Arial"/>
            </a:endParaRPr>
          </a:p>
          <a:p>
            <a:pPr algn="ctr">
              <a:lnSpc>
                <a:spcPct val="100000"/>
              </a:lnSpc>
            </a:pPr>
            <a:endParaRPr lang="fr-FR" sz="1800" b="0" strike="noStrike" spc="-1">
              <a:solidFill>
                <a:srgbClr val="000000"/>
              </a:solidFill>
              <a:uFill>
                <a:solidFill>
                  <a:srgbClr val="FFFFFF"/>
                </a:solidFill>
              </a:uFill>
              <a:latin typeface="Arial"/>
            </a:endParaRPr>
          </a:p>
          <a:p>
            <a:pPr algn="ctr">
              <a:lnSpc>
                <a:spcPct val="100000"/>
              </a:lnSpc>
            </a:pPr>
            <a:endParaRPr lang="fr-FR" sz="1800" b="0" strike="noStrike" spc="-1">
              <a:solidFill>
                <a:srgbClr val="000000"/>
              </a:solidFill>
              <a:uFill>
                <a:solidFill>
                  <a:srgbClr val="FFFFFF"/>
                </a:solidFill>
              </a:uFill>
              <a:latin typeface="Arial"/>
            </a:endParaRPr>
          </a:p>
          <a:p>
            <a:pPr algn="ctr">
              <a:lnSpc>
                <a:spcPct val="100000"/>
              </a:lnSpc>
            </a:pPr>
            <a:endParaRPr lang="fr-FR" sz="1800" b="0" strike="noStrike" spc="-1">
              <a:solidFill>
                <a:srgbClr val="000000"/>
              </a:solidFill>
              <a:uFill>
                <a:solidFill>
                  <a:srgbClr val="FFFFFF"/>
                </a:solidFill>
              </a:uFill>
              <a:latin typeface="Arial"/>
            </a:endParaRPr>
          </a:p>
          <a:p>
            <a:pPr algn="ctr">
              <a:lnSpc>
                <a:spcPct val="100000"/>
              </a:lnSpc>
            </a:pPr>
            <a:endParaRPr lang="fr-FR" sz="1800" b="0" strike="noStrike" spc="-1">
              <a:solidFill>
                <a:srgbClr val="000000"/>
              </a:solidFill>
              <a:uFill>
                <a:solidFill>
                  <a:srgbClr val="FFFFFF"/>
                </a:solidFill>
              </a:uFill>
              <a:latin typeface="Arial"/>
            </a:endParaRPr>
          </a:p>
          <a:p>
            <a:pPr algn="ctr">
              <a:lnSpc>
                <a:spcPct val="100000"/>
              </a:lnSpc>
            </a:pPr>
            <a:r>
              <a:rPr lang="fr-FR" sz="1100" b="0" strike="noStrike" spc="-1">
                <a:solidFill>
                  <a:srgbClr val="FFFFFF"/>
                </a:solidFill>
                <a:uFill>
                  <a:solidFill>
                    <a:srgbClr val="FFFFFF"/>
                  </a:solidFill>
                </a:uFill>
                <a:latin typeface="Verdana"/>
              </a:rPr>
              <a:t>Teaching</a:t>
            </a:r>
            <a:endParaRPr lang="fr-FR" sz="1800" b="0" strike="noStrike" spc="-1">
              <a:solidFill>
                <a:srgbClr val="000000"/>
              </a:solidFill>
              <a:uFill>
                <a:solidFill>
                  <a:srgbClr val="FFFFFF"/>
                </a:solidFill>
              </a:uFill>
              <a:latin typeface="Arial"/>
            </a:endParaRPr>
          </a:p>
        </p:txBody>
      </p:sp>
      <p:pic>
        <p:nvPicPr>
          <p:cNvPr id="333" name="Image 23"/>
          <p:cNvPicPr/>
          <p:nvPr/>
        </p:nvPicPr>
        <p:blipFill>
          <a:blip r:embed="rId8"/>
          <a:stretch/>
        </p:blipFill>
        <p:spPr>
          <a:xfrm>
            <a:off x="923040" y="3133080"/>
            <a:ext cx="754560" cy="727560"/>
          </a:xfrm>
          <a:prstGeom prst="rect">
            <a:avLst/>
          </a:prstGeom>
          <a:ln>
            <a:noFill/>
          </a:ln>
        </p:spPr>
      </p:pic>
      <p:sp>
        <p:nvSpPr>
          <p:cNvPr id="334" name="CustomShape 42"/>
          <p:cNvSpPr/>
          <p:nvPr/>
        </p:nvSpPr>
        <p:spPr>
          <a:xfrm>
            <a:off x="796680" y="4176720"/>
            <a:ext cx="1008720" cy="981360"/>
          </a:xfrm>
          <a:prstGeom prst="rect">
            <a:avLst/>
          </a:prstGeom>
          <a:solidFill>
            <a:schemeClr val="accent1"/>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79920" tIns="39960" rIns="79920" bIns="39960" anchor="ctr"/>
          <a:lstStyle/>
          <a:p>
            <a:pPr algn="ctr">
              <a:lnSpc>
                <a:spcPct val="100000"/>
              </a:lnSpc>
            </a:pPr>
            <a:endParaRPr lang="fr-FR" sz="1800" b="0" strike="noStrike" spc="-1">
              <a:solidFill>
                <a:srgbClr val="000000"/>
              </a:solidFill>
              <a:uFill>
                <a:solidFill>
                  <a:srgbClr val="FFFFFF"/>
                </a:solidFill>
              </a:uFill>
              <a:latin typeface="Arial"/>
            </a:endParaRPr>
          </a:p>
          <a:p>
            <a:pPr algn="ctr">
              <a:lnSpc>
                <a:spcPct val="100000"/>
              </a:lnSpc>
            </a:pPr>
            <a:endParaRPr lang="fr-FR" sz="1800" b="0" strike="noStrike" spc="-1">
              <a:solidFill>
                <a:srgbClr val="000000"/>
              </a:solidFill>
              <a:uFill>
                <a:solidFill>
                  <a:srgbClr val="FFFFFF"/>
                </a:solidFill>
              </a:uFill>
              <a:latin typeface="Arial"/>
            </a:endParaRPr>
          </a:p>
          <a:p>
            <a:pPr algn="ctr">
              <a:lnSpc>
                <a:spcPct val="100000"/>
              </a:lnSpc>
            </a:pPr>
            <a:endParaRPr lang="fr-FR" sz="1800" b="0" strike="noStrike" spc="-1">
              <a:solidFill>
                <a:srgbClr val="000000"/>
              </a:solidFill>
              <a:uFill>
                <a:solidFill>
                  <a:srgbClr val="FFFFFF"/>
                </a:solidFill>
              </a:uFill>
              <a:latin typeface="Arial"/>
            </a:endParaRPr>
          </a:p>
          <a:p>
            <a:pPr algn="ctr">
              <a:lnSpc>
                <a:spcPct val="100000"/>
              </a:lnSpc>
            </a:pPr>
            <a:endParaRPr lang="fr-FR" sz="1800" b="0" strike="noStrike" spc="-1">
              <a:solidFill>
                <a:srgbClr val="000000"/>
              </a:solidFill>
              <a:uFill>
                <a:solidFill>
                  <a:srgbClr val="FFFFFF"/>
                </a:solidFill>
              </a:uFill>
              <a:latin typeface="Arial"/>
            </a:endParaRPr>
          </a:p>
          <a:p>
            <a:pPr algn="ctr">
              <a:lnSpc>
                <a:spcPct val="100000"/>
              </a:lnSpc>
            </a:pPr>
            <a:r>
              <a:rPr lang="fr-FR" sz="900" b="0" strike="noStrike" spc="-1">
                <a:solidFill>
                  <a:srgbClr val="FFFFFF"/>
                </a:solidFill>
                <a:uFill>
                  <a:solidFill>
                    <a:srgbClr val="FFFFFF"/>
                  </a:solidFill>
                </a:uFill>
                <a:latin typeface="Verdana"/>
              </a:rPr>
              <a:t>Dissemination</a:t>
            </a:r>
            <a:endParaRPr lang="fr-FR" sz="1800" b="0" strike="noStrike" spc="-1">
              <a:solidFill>
                <a:srgbClr val="000000"/>
              </a:solidFill>
              <a:uFill>
                <a:solidFill>
                  <a:srgbClr val="FFFFFF"/>
                </a:solidFill>
              </a:uFill>
              <a:latin typeface="Arial"/>
            </a:endParaRPr>
          </a:p>
        </p:txBody>
      </p:sp>
      <p:pic>
        <p:nvPicPr>
          <p:cNvPr id="335" name="Image 25"/>
          <p:cNvPicPr/>
          <p:nvPr/>
        </p:nvPicPr>
        <p:blipFill>
          <a:blip r:embed="rId9">
            <a:lum bright="70000" contrast="-70000"/>
          </a:blip>
          <a:stretch/>
        </p:blipFill>
        <p:spPr>
          <a:xfrm>
            <a:off x="1006560" y="4300920"/>
            <a:ext cx="603360" cy="626040"/>
          </a:xfrm>
          <a:prstGeom prst="rect">
            <a:avLst/>
          </a:prstGeom>
          <a:ln>
            <a:noFill/>
          </a:ln>
        </p:spPr>
      </p:pic>
      <p:sp>
        <p:nvSpPr>
          <p:cNvPr id="336" name="CustomShape 43"/>
          <p:cNvSpPr/>
          <p:nvPr/>
        </p:nvSpPr>
        <p:spPr>
          <a:xfrm>
            <a:off x="6444360" y="4183200"/>
            <a:ext cx="1028160" cy="981360"/>
          </a:xfrm>
          <a:prstGeom prst="rect">
            <a:avLst/>
          </a:prstGeom>
          <a:solidFill>
            <a:srgbClr val="660066"/>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79920" tIns="39960" rIns="79920" bIns="39960" anchor="ctr"/>
          <a:lstStyle/>
          <a:p>
            <a:pPr algn="ctr">
              <a:lnSpc>
                <a:spcPct val="100000"/>
              </a:lnSpc>
            </a:pPr>
            <a:r>
              <a:rPr lang="fr-FR" sz="1400" b="0" strike="noStrike" spc="-1">
                <a:solidFill>
                  <a:srgbClr val="FFFFFF"/>
                </a:solidFill>
                <a:uFill>
                  <a:solidFill>
                    <a:srgbClr val="FFFFFF"/>
                  </a:solidFill>
                </a:uFill>
                <a:latin typeface="Verdana"/>
              </a:rPr>
              <a:t>3 depts.</a:t>
            </a:r>
            <a:endParaRPr lang="fr-FR" sz="1800" b="0" strike="noStrike" spc="-1">
              <a:solidFill>
                <a:srgbClr val="000000"/>
              </a:solidFill>
              <a:uFill>
                <a:solidFill>
                  <a:srgbClr val="FFFFFF"/>
                </a:solidFill>
              </a:uFill>
              <a:latin typeface="Arial"/>
            </a:endParaRPr>
          </a:p>
          <a:p>
            <a:pPr algn="ctr">
              <a:lnSpc>
                <a:spcPct val="100000"/>
              </a:lnSpc>
            </a:pPr>
            <a:endParaRPr lang="fr-FR" sz="1800" b="0" strike="noStrike" spc="-1">
              <a:solidFill>
                <a:srgbClr val="000000"/>
              </a:solidFill>
              <a:uFill>
                <a:solidFill>
                  <a:srgbClr val="FFFFFF"/>
                </a:solidFill>
              </a:uFill>
              <a:latin typeface="Arial"/>
            </a:endParaRPr>
          </a:p>
          <a:p>
            <a:pPr algn="ctr">
              <a:lnSpc>
                <a:spcPct val="100000"/>
              </a:lnSpc>
            </a:pPr>
            <a:r>
              <a:rPr lang="fr-FR" sz="1400" b="0" strike="noStrike" spc="-1">
                <a:solidFill>
                  <a:srgbClr val="FFFFFF"/>
                </a:solidFill>
                <a:uFill>
                  <a:solidFill>
                    <a:srgbClr val="FFFFFF"/>
                  </a:solidFill>
                </a:uFill>
                <a:latin typeface="Verdana"/>
              </a:rPr>
              <a:t>20000 m</a:t>
            </a:r>
            <a:r>
              <a:rPr lang="fr-FR" sz="1400" b="0" strike="noStrike" spc="-1" baseline="30000">
                <a:solidFill>
                  <a:srgbClr val="FFFFFF"/>
                </a:solidFill>
                <a:uFill>
                  <a:solidFill>
                    <a:srgbClr val="FFFFFF"/>
                  </a:solidFill>
                </a:uFill>
                <a:latin typeface="Verdana"/>
              </a:rPr>
              <a:t>2</a:t>
            </a:r>
            <a:endParaRPr lang="fr-FR" sz="1800" b="0" strike="noStrike" spc="-1">
              <a:solidFill>
                <a:srgbClr val="000000"/>
              </a:solidFill>
              <a:uFill>
                <a:solidFill>
                  <a:srgbClr val="FFFFFF"/>
                </a:solidFill>
              </a:uFill>
              <a:latin typeface="Arial"/>
            </a:endParaRPr>
          </a:p>
        </p:txBody>
      </p:sp>
      <p:sp>
        <p:nvSpPr>
          <p:cNvPr id="337" name="CustomShape 44"/>
          <p:cNvSpPr/>
          <p:nvPr/>
        </p:nvSpPr>
        <p:spPr>
          <a:xfrm>
            <a:off x="6454440" y="3064680"/>
            <a:ext cx="1008720" cy="981360"/>
          </a:xfrm>
          <a:prstGeom prst="rect">
            <a:avLst/>
          </a:prstGeom>
          <a:solidFill>
            <a:srgbClr val="660066"/>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79920" tIns="39960" rIns="79920" bIns="39960" anchor="ctr"/>
          <a:lstStyle/>
          <a:p>
            <a:pPr algn="ctr">
              <a:lnSpc>
                <a:spcPct val="100000"/>
              </a:lnSpc>
            </a:pPr>
            <a:endParaRPr lang="fr-FR" sz="1800" b="0" strike="noStrike" spc="-1">
              <a:solidFill>
                <a:srgbClr val="000000"/>
              </a:solidFill>
              <a:uFill>
                <a:solidFill>
                  <a:srgbClr val="FFFFFF"/>
                </a:solidFill>
              </a:uFill>
              <a:latin typeface="Arial"/>
            </a:endParaRPr>
          </a:p>
          <a:p>
            <a:pPr algn="ctr">
              <a:lnSpc>
                <a:spcPct val="100000"/>
              </a:lnSpc>
            </a:pPr>
            <a:r>
              <a:rPr lang="fr-FR" sz="1300" b="0" strike="noStrike" spc="-1">
                <a:solidFill>
                  <a:srgbClr val="FFFFFF"/>
                </a:solidFill>
                <a:uFill>
                  <a:solidFill>
                    <a:srgbClr val="FFFFFF"/>
                  </a:solidFill>
                </a:uFill>
                <a:latin typeface="Verdana"/>
              </a:rPr>
              <a:t>17 </a:t>
            </a:r>
            <a:endParaRPr lang="fr-FR" sz="1800" b="0" strike="noStrike" spc="-1">
              <a:solidFill>
                <a:srgbClr val="000000"/>
              </a:solidFill>
              <a:uFill>
                <a:solidFill>
                  <a:srgbClr val="FFFFFF"/>
                </a:solidFill>
              </a:uFill>
              <a:latin typeface="Arial"/>
            </a:endParaRPr>
          </a:p>
          <a:p>
            <a:pPr algn="ctr">
              <a:lnSpc>
                <a:spcPct val="100000"/>
              </a:lnSpc>
            </a:pPr>
            <a:endParaRPr lang="fr-FR" sz="1800" b="0" strike="noStrike" spc="-1">
              <a:solidFill>
                <a:srgbClr val="000000"/>
              </a:solidFill>
              <a:uFill>
                <a:solidFill>
                  <a:srgbClr val="FFFFFF"/>
                </a:solidFill>
              </a:uFill>
              <a:latin typeface="Arial"/>
            </a:endParaRPr>
          </a:p>
          <a:p>
            <a:pPr algn="ctr">
              <a:lnSpc>
                <a:spcPct val="100000"/>
              </a:lnSpc>
            </a:pPr>
            <a:r>
              <a:rPr lang="fr-FR" sz="1300" b="0" strike="noStrike" spc="-1">
                <a:solidFill>
                  <a:srgbClr val="FFFFFF"/>
                </a:solidFill>
                <a:uFill>
                  <a:solidFill>
                    <a:srgbClr val="FFFFFF"/>
                  </a:solidFill>
                </a:uFill>
                <a:latin typeface="Verdana"/>
              </a:rPr>
              <a:t>Research teams</a:t>
            </a:r>
            <a:endParaRPr lang="fr-FR" sz="1800" b="0" strike="noStrike" spc="-1">
              <a:solidFill>
                <a:srgbClr val="000000"/>
              </a:solidFill>
              <a:uFill>
                <a:solidFill>
                  <a:srgbClr val="FFFFFF"/>
                </a:solidFill>
              </a:uFill>
              <a:latin typeface="Arial"/>
            </a:endParaRPr>
          </a:p>
          <a:p>
            <a:pPr algn="ctr">
              <a:lnSpc>
                <a:spcPct val="100000"/>
              </a:lnSpc>
            </a:pPr>
            <a:endParaRPr lang="fr-FR" sz="1800" b="0" strike="noStrike" spc="-1">
              <a:solidFill>
                <a:srgbClr val="000000"/>
              </a:solidFill>
              <a:uFill>
                <a:solidFill>
                  <a:srgbClr val="FFFFFF"/>
                </a:solidFill>
              </a:uFill>
              <a:latin typeface="Arial"/>
            </a:endParaRPr>
          </a:p>
        </p:txBody>
      </p:sp>
      <p:sp>
        <p:nvSpPr>
          <p:cNvPr id="338" name="CustomShape 45"/>
          <p:cNvSpPr/>
          <p:nvPr/>
        </p:nvSpPr>
        <p:spPr>
          <a:xfrm>
            <a:off x="6457320" y="1952640"/>
            <a:ext cx="1008720" cy="981360"/>
          </a:xfrm>
          <a:prstGeom prst="rect">
            <a:avLst/>
          </a:prstGeom>
          <a:solidFill>
            <a:srgbClr val="660066"/>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79920" tIns="39960" rIns="79920" bIns="39960" anchor="ctr"/>
          <a:lstStyle/>
          <a:p>
            <a:pPr algn="ctr">
              <a:lnSpc>
                <a:spcPct val="100000"/>
              </a:lnSpc>
            </a:pPr>
            <a:r>
              <a:rPr lang="fr-FR" sz="1300" b="0" strike="noStrike" spc="-1">
                <a:solidFill>
                  <a:srgbClr val="FFFFFF"/>
                </a:solidFill>
                <a:uFill>
                  <a:solidFill>
                    <a:srgbClr val="FFFFFF"/>
                  </a:solidFill>
                </a:uFill>
                <a:latin typeface="Verdana"/>
              </a:rPr>
              <a:t>18</a:t>
            </a:r>
            <a:endParaRPr lang="fr-FR" sz="1800" b="0" strike="noStrike" spc="-1">
              <a:solidFill>
                <a:srgbClr val="000000"/>
              </a:solidFill>
              <a:uFill>
                <a:solidFill>
                  <a:srgbClr val="FFFFFF"/>
                </a:solidFill>
              </a:uFill>
              <a:latin typeface="Arial"/>
            </a:endParaRPr>
          </a:p>
          <a:p>
            <a:pPr algn="ctr">
              <a:lnSpc>
                <a:spcPct val="100000"/>
              </a:lnSpc>
            </a:pPr>
            <a:r>
              <a:rPr lang="fr-FR" sz="1300" b="0" strike="noStrike" spc="-1">
                <a:solidFill>
                  <a:srgbClr val="FFFFFF"/>
                </a:solidFill>
                <a:uFill>
                  <a:solidFill>
                    <a:srgbClr val="FFFFFF"/>
                  </a:solidFill>
                </a:uFill>
                <a:latin typeface="Verdana"/>
              </a:rPr>
              <a:t>Tech. services &amp;  facilities</a:t>
            </a:r>
            <a:endParaRPr lang="fr-FR" sz="1800" b="0" strike="noStrike" spc="-1">
              <a:solidFill>
                <a:srgbClr val="000000"/>
              </a:solidFill>
              <a:uFill>
                <a:solidFill>
                  <a:srgbClr val="FFFFFF"/>
                </a:solidFill>
              </a:uFill>
              <a:latin typeface="Arial"/>
            </a:endParaRPr>
          </a:p>
        </p:txBody>
      </p:sp>
      <p:pic>
        <p:nvPicPr>
          <p:cNvPr id="339" name="Image 1"/>
          <p:cNvPicPr/>
          <p:nvPr/>
        </p:nvPicPr>
        <p:blipFill>
          <a:blip r:embed="rId10"/>
          <a:stretch/>
        </p:blipFill>
        <p:spPr>
          <a:xfrm>
            <a:off x="761760" y="840240"/>
            <a:ext cx="2185560" cy="2084400"/>
          </a:xfrm>
          <a:prstGeom prst="rect">
            <a:avLst/>
          </a:prstGeom>
          <a:ln>
            <a:noFill/>
          </a:ln>
        </p:spPr>
      </p:pic>
      <p:sp>
        <p:nvSpPr>
          <p:cNvPr id="340" name="CustomShape 46"/>
          <p:cNvSpPr/>
          <p:nvPr/>
        </p:nvSpPr>
        <p:spPr>
          <a:xfrm>
            <a:off x="5322960" y="5298480"/>
            <a:ext cx="1008720" cy="981360"/>
          </a:xfrm>
          <a:prstGeom prst="rect">
            <a:avLst/>
          </a:prstGeom>
          <a:solidFill>
            <a:srgbClr val="FF6600"/>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79920" tIns="39960" rIns="79920" bIns="39960" anchor="ctr"/>
          <a:lstStyle/>
          <a:p>
            <a:pPr algn="ctr">
              <a:lnSpc>
                <a:spcPct val="100000"/>
              </a:lnSpc>
            </a:pPr>
            <a:r>
              <a:rPr lang="fr-FR" sz="1600" b="0" strike="noStrike" spc="-1">
                <a:solidFill>
                  <a:srgbClr val="FFFFFF"/>
                </a:solidFill>
                <a:uFill>
                  <a:solidFill>
                    <a:srgbClr val="FFFFFF"/>
                  </a:solidFill>
                </a:uFill>
                <a:latin typeface="Verdana"/>
              </a:rPr>
              <a:t>1% of CNRS</a:t>
            </a:r>
            <a:endParaRPr lang="fr-FR" sz="1800" b="0" strike="noStrike" spc="-1">
              <a:solidFill>
                <a:srgbClr val="000000"/>
              </a:solidFill>
              <a:uFill>
                <a:solidFill>
                  <a:srgbClr val="FFFFFF"/>
                </a:solidFill>
              </a:uFill>
              <a:latin typeface="Arial"/>
            </a:endParaRPr>
          </a:p>
        </p:txBody>
      </p:sp>
      <p:pic>
        <p:nvPicPr>
          <p:cNvPr id="341" name="Espace réservé pour une image  14"/>
          <p:cNvPicPr/>
          <p:nvPr/>
        </p:nvPicPr>
        <p:blipFill>
          <a:blip r:embed="rId11"/>
          <a:stretch/>
        </p:blipFill>
        <p:spPr>
          <a:xfrm>
            <a:off x="5667480" y="3386880"/>
            <a:ext cx="413640" cy="408600"/>
          </a:xfrm>
          <a:prstGeom prst="rect">
            <a:avLst/>
          </a:prstGeom>
          <a:ln>
            <a:noFill/>
          </a:ln>
        </p:spPr>
      </p:pic>
      <p:sp>
        <p:nvSpPr>
          <p:cNvPr id="342" name="CustomShape 47"/>
          <p:cNvSpPr/>
          <p:nvPr/>
        </p:nvSpPr>
        <p:spPr>
          <a:xfrm>
            <a:off x="7596360" y="1952280"/>
            <a:ext cx="998280" cy="981360"/>
          </a:xfrm>
          <a:prstGeom prst="rect">
            <a:avLst/>
          </a:prstGeom>
          <a:solidFill>
            <a:srgbClr val="CC66FF"/>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79920" tIns="39960" rIns="79920" bIns="39960" anchor="ctr"/>
          <a:lstStyle/>
          <a:p>
            <a:pPr algn="ctr">
              <a:lnSpc>
                <a:spcPct val="100000"/>
              </a:lnSpc>
            </a:pPr>
            <a:r>
              <a:rPr lang="fr-FR" sz="1300" b="0" strike="noStrike" spc="-1">
                <a:solidFill>
                  <a:srgbClr val="FFFFFF"/>
                </a:solidFill>
                <a:uFill>
                  <a:solidFill>
                    <a:srgbClr val="FFFFFF"/>
                  </a:solidFill>
                </a:uFill>
                <a:latin typeface="Verdana"/>
              </a:rPr>
              <a:t>115+5 Engineers&amp; Techs </a:t>
            </a:r>
            <a:endParaRPr lang="fr-FR" sz="1800" b="0" strike="noStrike" spc="-1">
              <a:solidFill>
                <a:srgbClr val="000000"/>
              </a:solidFill>
              <a:uFill>
                <a:solidFill>
                  <a:srgbClr val="FFFFFF"/>
                </a:solidFill>
              </a:uFill>
              <a:latin typeface="Arial"/>
            </a:endParaRPr>
          </a:p>
        </p:txBody>
      </p:sp>
      <p:sp>
        <p:nvSpPr>
          <p:cNvPr id="343" name="CustomShape 48"/>
          <p:cNvSpPr/>
          <p:nvPr/>
        </p:nvSpPr>
        <p:spPr>
          <a:xfrm>
            <a:off x="7585920" y="3067560"/>
            <a:ext cx="1008720" cy="981360"/>
          </a:xfrm>
          <a:prstGeom prst="rect">
            <a:avLst/>
          </a:prstGeom>
          <a:solidFill>
            <a:srgbClr val="CC66FF"/>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79920" tIns="39960" rIns="79920" bIns="39960" anchor="ctr"/>
          <a:lstStyle/>
          <a:p>
            <a:pPr algn="ctr">
              <a:lnSpc>
                <a:spcPct val="100000"/>
              </a:lnSpc>
            </a:pPr>
            <a:endParaRPr lang="fr-FR" sz="1800" b="0" strike="noStrike" spc="-1">
              <a:solidFill>
                <a:srgbClr val="000000"/>
              </a:solidFill>
              <a:uFill>
                <a:solidFill>
                  <a:srgbClr val="FFFFFF"/>
                </a:solidFill>
              </a:uFill>
              <a:latin typeface="Arial"/>
            </a:endParaRPr>
          </a:p>
          <a:p>
            <a:pPr algn="ctr">
              <a:lnSpc>
                <a:spcPct val="100000"/>
              </a:lnSpc>
            </a:pPr>
            <a:endParaRPr lang="fr-FR" sz="1800" b="0" strike="noStrike" spc="-1">
              <a:solidFill>
                <a:srgbClr val="000000"/>
              </a:solidFill>
              <a:uFill>
                <a:solidFill>
                  <a:srgbClr val="FFFFFF"/>
                </a:solidFill>
              </a:uFill>
              <a:latin typeface="Arial"/>
            </a:endParaRPr>
          </a:p>
          <a:p>
            <a:pPr algn="ctr">
              <a:lnSpc>
                <a:spcPct val="100000"/>
              </a:lnSpc>
            </a:pPr>
            <a:r>
              <a:rPr lang="fr-FR" sz="1300" b="0" strike="noStrike" spc="-1">
                <a:solidFill>
                  <a:srgbClr val="FFFFFF"/>
                </a:solidFill>
                <a:uFill>
                  <a:solidFill>
                    <a:srgbClr val="FFFFFF"/>
                  </a:solidFill>
                </a:uFill>
                <a:latin typeface="Verdana"/>
              </a:rPr>
              <a:t>110 CNRS scientists</a:t>
            </a:r>
            <a:endParaRPr lang="fr-FR" sz="1800" b="0" strike="noStrike" spc="-1">
              <a:solidFill>
                <a:srgbClr val="000000"/>
              </a:solidFill>
              <a:uFill>
                <a:solidFill>
                  <a:srgbClr val="FFFFFF"/>
                </a:solidFill>
              </a:uFill>
              <a:latin typeface="Arial"/>
            </a:endParaRPr>
          </a:p>
          <a:p>
            <a:pPr algn="ctr">
              <a:lnSpc>
                <a:spcPct val="100000"/>
              </a:lnSpc>
            </a:pPr>
            <a:endParaRPr lang="fr-FR" sz="1800" b="0" strike="noStrike" spc="-1">
              <a:solidFill>
                <a:srgbClr val="000000"/>
              </a:solidFill>
              <a:uFill>
                <a:solidFill>
                  <a:srgbClr val="FFFFFF"/>
                </a:solidFill>
              </a:uFill>
              <a:latin typeface="Arial"/>
            </a:endParaRPr>
          </a:p>
          <a:p>
            <a:pPr algn="ctr">
              <a:lnSpc>
                <a:spcPct val="100000"/>
              </a:lnSpc>
            </a:pPr>
            <a:r>
              <a:rPr lang="fr-FR" sz="1300" b="0" strike="noStrike" spc="-1">
                <a:solidFill>
                  <a:srgbClr val="FFFFFF"/>
                </a:solidFill>
                <a:uFill>
                  <a:solidFill>
                    <a:srgbClr val="FFFFFF"/>
                  </a:solidFill>
                </a:uFill>
                <a:latin typeface="Verdana"/>
              </a:rPr>
              <a:t>50</a:t>
            </a:r>
            <a:endParaRPr lang="fr-FR" sz="1800" b="0" strike="noStrike" spc="-1">
              <a:solidFill>
                <a:srgbClr val="000000"/>
              </a:solidFill>
              <a:uFill>
                <a:solidFill>
                  <a:srgbClr val="FFFFFF"/>
                </a:solidFill>
              </a:uFill>
              <a:latin typeface="Arial"/>
            </a:endParaRPr>
          </a:p>
          <a:p>
            <a:pPr algn="ctr">
              <a:lnSpc>
                <a:spcPct val="100000"/>
              </a:lnSpc>
            </a:pPr>
            <a:r>
              <a:rPr lang="fr-FR" sz="1300" b="0" strike="noStrike" spc="-1">
                <a:solidFill>
                  <a:srgbClr val="FFFFFF"/>
                </a:solidFill>
                <a:uFill>
                  <a:solidFill>
                    <a:srgbClr val="FFFFFF"/>
                  </a:solidFill>
                </a:uFill>
                <a:latin typeface="Verdana"/>
              </a:rPr>
              <a:t>Faculties</a:t>
            </a:r>
            <a:endParaRPr lang="fr-FR" sz="1800" b="0" strike="noStrike" spc="-1">
              <a:solidFill>
                <a:srgbClr val="000000"/>
              </a:solidFill>
              <a:uFill>
                <a:solidFill>
                  <a:srgbClr val="FFFFFF"/>
                </a:solidFill>
              </a:uFill>
              <a:latin typeface="Arial"/>
            </a:endParaRPr>
          </a:p>
          <a:p>
            <a:pPr algn="ctr">
              <a:lnSpc>
                <a:spcPct val="100000"/>
              </a:lnSpc>
            </a:pPr>
            <a:endParaRPr lang="fr-FR" sz="1800" b="0" strike="noStrike" spc="-1">
              <a:solidFill>
                <a:srgbClr val="000000"/>
              </a:solidFill>
              <a:uFill>
                <a:solidFill>
                  <a:srgbClr val="FFFFFF"/>
                </a:solidFill>
              </a:uFill>
              <a:latin typeface="Arial"/>
            </a:endParaRPr>
          </a:p>
          <a:p>
            <a:pPr algn="ctr">
              <a:lnSpc>
                <a:spcPct val="100000"/>
              </a:lnSpc>
            </a:pPr>
            <a:endParaRPr lang="fr-FR" sz="1800" b="0" strike="noStrike" spc="-1">
              <a:solidFill>
                <a:srgbClr val="000000"/>
              </a:solidFill>
              <a:uFill>
                <a:solidFill>
                  <a:srgbClr val="FFFFFF"/>
                </a:solidFill>
              </a:uFill>
              <a:latin typeface="Arial"/>
            </a:endParaRPr>
          </a:p>
        </p:txBody>
      </p:sp>
      <p:pic>
        <p:nvPicPr>
          <p:cNvPr id="344" name="Image 34"/>
          <p:cNvPicPr/>
          <p:nvPr/>
        </p:nvPicPr>
        <p:blipFill>
          <a:blip r:embed="rId12"/>
          <a:stretch/>
        </p:blipFill>
        <p:spPr>
          <a:xfrm>
            <a:off x="6567840" y="5517000"/>
            <a:ext cx="848160" cy="570600"/>
          </a:xfrm>
          <a:prstGeom prst="rect">
            <a:avLst/>
          </a:prstGeom>
          <a:ln>
            <a:noFill/>
          </a:ln>
        </p:spPr>
      </p:pic>
      <p:sp>
        <p:nvSpPr>
          <p:cNvPr id="345" name="CustomShape 49"/>
          <p:cNvSpPr/>
          <p:nvPr/>
        </p:nvSpPr>
        <p:spPr>
          <a:xfrm>
            <a:off x="7627320" y="6021360"/>
            <a:ext cx="977040" cy="27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200" b="0" strike="noStrike" spc="-1">
                <a:solidFill>
                  <a:srgbClr val="FFFFFF"/>
                </a:solidFill>
                <a:uFill>
                  <a:solidFill>
                    <a:srgbClr val="FFFFFF"/>
                  </a:solidFill>
                </a:uFill>
                <a:latin typeface="Verdana"/>
              </a:rPr>
              <a:t>UPR 2940</a:t>
            </a:r>
            <a:endParaRPr lang="fr-FR" sz="1800" b="0" strike="noStrike" spc="-1">
              <a:solidFill>
                <a:srgbClr val="000000"/>
              </a:solidFill>
              <a:uFill>
                <a:solidFill>
                  <a:srgbClr val="FFFFFF"/>
                </a:solidFill>
              </a:uFill>
              <a:latin typeface="Arial"/>
            </a:endParaRPr>
          </a:p>
        </p:txBody>
      </p:sp>
      <p:sp>
        <p:nvSpPr>
          <p:cNvPr id="346" name="CustomShape 50"/>
          <p:cNvSpPr/>
          <p:nvPr/>
        </p:nvSpPr>
        <p:spPr>
          <a:xfrm>
            <a:off x="3073680" y="1954080"/>
            <a:ext cx="1123200" cy="1002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200" b="0" strike="noStrike" spc="-1">
                <a:solidFill>
                  <a:srgbClr val="FFFFFF"/>
                </a:solidFill>
                <a:uFill>
                  <a:solidFill>
                    <a:srgbClr val="FFFFFF"/>
                  </a:solidFill>
                </a:uFill>
                <a:latin typeface="Verdana"/>
              </a:rPr>
              <a:t>Louis Néel</a:t>
            </a: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r>
              <a:rPr lang="fr-FR" sz="1200" b="0" strike="noStrike" spc="-1">
                <a:solidFill>
                  <a:srgbClr val="FFFFFF"/>
                </a:solidFill>
                <a:uFill>
                  <a:solidFill>
                    <a:srgbClr val="FFFFFF"/>
                  </a:solidFill>
                </a:uFill>
                <a:latin typeface="Verdana"/>
              </a:rPr>
              <a:t>Nobel 1970</a:t>
            </a: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r>
              <a:rPr lang="fr-FR" sz="1200" b="0" strike="noStrike" spc="-1">
                <a:solidFill>
                  <a:srgbClr val="FFFFFF"/>
                </a:solidFill>
                <a:uFill>
                  <a:solidFill>
                    <a:srgbClr val="FFFFFF"/>
                  </a:solidFill>
                </a:uFill>
                <a:latin typeface="Verdana"/>
              </a:rPr>
              <a:t>Magnetism</a:t>
            </a:r>
            <a:endParaRPr lang="fr-FR" sz="1800" b="0" strike="noStrike" spc="-1">
              <a:solidFill>
                <a:srgbClr val="000000"/>
              </a:solidFill>
              <a:uFill>
                <a:solidFill>
                  <a:srgbClr val="FFFFFF"/>
                </a:solidFill>
              </a:uFill>
              <a:latin typeface="Arial"/>
            </a:endParaRPr>
          </a:p>
        </p:txBody>
      </p:sp>
      <p:sp>
        <p:nvSpPr>
          <p:cNvPr id="347" name="CustomShape 51"/>
          <p:cNvSpPr/>
          <p:nvPr/>
        </p:nvSpPr>
        <p:spPr>
          <a:xfrm>
            <a:off x="4140000" y="4141440"/>
            <a:ext cx="1123200" cy="1002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1200" b="0" strike="noStrike" spc="-1">
                <a:solidFill>
                  <a:srgbClr val="FFFFFF"/>
                </a:solidFill>
                <a:uFill>
                  <a:solidFill>
                    <a:srgbClr val="FFFFFF"/>
                  </a:solidFill>
                </a:uFill>
                <a:latin typeface="Verdana"/>
              </a:rPr>
              <a:t>450 pub./yr</a:t>
            </a:r>
            <a:endParaRPr lang="fr-FR" sz="1800" b="0" strike="noStrike" spc="-1">
              <a:solidFill>
                <a:srgbClr val="000000"/>
              </a:solidFill>
              <a:uFill>
                <a:solidFill>
                  <a:srgbClr val="FFFFFF"/>
                </a:solidFill>
              </a:uFill>
              <a:latin typeface="Arial"/>
            </a:endParaRPr>
          </a:p>
          <a:p>
            <a:pPr algn="ctr">
              <a:lnSpc>
                <a:spcPct val="100000"/>
              </a:lnSpc>
            </a:pPr>
            <a:endParaRPr lang="fr-FR" sz="1800" b="0" strike="noStrike" spc="-1">
              <a:solidFill>
                <a:srgbClr val="000000"/>
              </a:solidFill>
              <a:uFill>
                <a:solidFill>
                  <a:srgbClr val="FFFFFF"/>
                </a:solidFill>
              </a:uFill>
              <a:latin typeface="Arial"/>
            </a:endParaRPr>
          </a:p>
          <a:p>
            <a:pPr algn="ctr">
              <a:lnSpc>
                <a:spcPct val="100000"/>
              </a:lnSpc>
            </a:pPr>
            <a:r>
              <a:rPr lang="fr-FR" sz="1200" b="0" strike="noStrike" spc="-1">
                <a:solidFill>
                  <a:srgbClr val="FFFFFF"/>
                </a:solidFill>
                <a:uFill>
                  <a:solidFill>
                    <a:srgbClr val="FFFFFF"/>
                  </a:solidFill>
                </a:uFill>
                <a:latin typeface="Verdana"/>
              </a:rPr>
              <a:t>3 patents</a:t>
            </a:r>
            <a:endParaRPr lang="fr-FR" sz="1800" b="0" strike="noStrike" spc="-1">
              <a:solidFill>
                <a:srgbClr val="000000"/>
              </a:solidFill>
              <a:uFill>
                <a:solidFill>
                  <a:srgbClr val="FFFFFF"/>
                </a:solidFill>
              </a:uFill>
              <a:latin typeface="Arial"/>
            </a:endParaRPr>
          </a:p>
          <a:p>
            <a:pPr algn="ctr">
              <a:lnSpc>
                <a:spcPct val="100000"/>
              </a:lnSpc>
            </a:pPr>
            <a:endParaRPr lang="fr-FR" sz="1800" b="0" strike="noStrike" spc="-1">
              <a:solidFill>
                <a:srgbClr val="000000"/>
              </a:solidFill>
              <a:uFill>
                <a:solidFill>
                  <a:srgbClr val="FFFFFF"/>
                </a:solidFill>
              </a:uFill>
              <a:latin typeface="Arial"/>
            </a:endParaRPr>
          </a:p>
          <a:p>
            <a:pPr algn="ctr">
              <a:lnSpc>
                <a:spcPct val="100000"/>
              </a:lnSpc>
            </a:pPr>
            <a:r>
              <a:rPr lang="fr-FR" sz="1200" b="0" strike="noStrike" spc="-1">
                <a:solidFill>
                  <a:srgbClr val="FFFFFF"/>
                </a:solidFill>
                <a:uFill>
                  <a:solidFill>
                    <a:srgbClr val="FFFFFF"/>
                  </a:solidFill>
                </a:uFill>
                <a:latin typeface="Verdana"/>
              </a:rPr>
              <a:t>35 thesis</a:t>
            </a:r>
            <a:endParaRPr lang="fr-FR" sz="1800" b="0" strike="noStrike" spc="-1">
              <a:solidFill>
                <a:srgbClr val="000000"/>
              </a:solidFill>
              <a:uFill>
                <a:solidFill>
                  <a:srgbClr val="FFFFFF"/>
                </a:solidFill>
              </a:uFill>
              <a:latin typeface="Arial"/>
            </a:endParaRPr>
          </a:p>
        </p:txBody>
      </p:sp>
    </p:spTree>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 name="CustomShape 1"/>
          <p:cNvSpPr/>
          <p:nvPr/>
        </p:nvSpPr>
        <p:spPr>
          <a:xfrm>
            <a:off x="1979640" y="2349000"/>
            <a:ext cx="5400360" cy="2520000"/>
          </a:xfrm>
          <a:prstGeom prst="ellipse">
            <a:avLst/>
          </a:prstGeom>
          <a:ln>
            <a:solidFill>
              <a:srgbClr val="4A7EBB"/>
            </a:solidFill>
            <a:round/>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p:style>
      </p:sp>
      <p:sp>
        <p:nvSpPr>
          <p:cNvPr id="805" name="CustomShape 2"/>
          <p:cNvSpPr/>
          <p:nvPr/>
        </p:nvSpPr>
        <p:spPr>
          <a:xfrm>
            <a:off x="1979640" y="2754720"/>
            <a:ext cx="5472360" cy="1736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1800" b="1" strike="noStrike" spc="-1">
                <a:solidFill>
                  <a:srgbClr val="000000"/>
                </a:solidFill>
                <a:uFill>
                  <a:solidFill>
                    <a:srgbClr val="FFFFFF"/>
                  </a:solidFill>
                </a:uFill>
                <a:latin typeface="Calibri"/>
              </a:rPr>
              <a:t>Complex states of matter in physics and </a:t>
            </a:r>
            <a:endParaRPr lang="fr-FR" sz="1800" b="0" strike="noStrike" spc="-1">
              <a:solidFill>
                <a:srgbClr val="000000"/>
              </a:solidFill>
              <a:uFill>
                <a:solidFill>
                  <a:srgbClr val="FFFFFF"/>
                </a:solidFill>
              </a:uFill>
              <a:latin typeface="Arial"/>
            </a:endParaRPr>
          </a:p>
          <a:p>
            <a:pPr algn="ctr">
              <a:lnSpc>
                <a:spcPct val="100000"/>
              </a:lnSpc>
            </a:pPr>
            <a:r>
              <a:rPr lang="fr-FR" sz="1800" b="1" strike="noStrike" spc="-1">
                <a:solidFill>
                  <a:srgbClr val="000000"/>
                </a:solidFill>
                <a:uFill>
                  <a:solidFill>
                    <a:srgbClr val="FFFFFF"/>
                  </a:solidFill>
                </a:uFill>
                <a:latin typeface="Calibri"/>
              </a:rPr>
              <a:t>biology:  synthesis, characterisation and theory.</a:t>
            </a:r>
            <a:endParaRPr lang="fr-FR" sz="1800" b="0" strike="noStrike" spc="-1">
              <a:solidFill>
                <a:srgbClr val="000000"/>
              </a:solidFill>
              <a:uFill>
                <a:solidFill>
                  <a:srgbClr val="FFFFFF"/>
                </a:solidFill>
              </a:uFill>
              <a:latin typeface="Arial"/>
            </a:endParaRPr>
          </a:p>
          <a:p>
            <a:pPr algn="ctr">
              <a:lnSpc>
                <a:spcPct val="100000"/>
              </a:lnSpc>
            </a:pPr>
            <a:r>
              <a:rPr lang="fr-FR" sz="1800" b="1" strike="noStrike" spc="-1">
                <a:solidFill>
                  <a:srgbClr val="000000"/>
                </a:solidFill>
                <a:uFill>
                  <a:solidFill>
                    <a:srgbClr val="FFFFFF"/>
                  </a:solidFill>
                </a:uFill>
                <a:latin typeface="Calibri"/>
              </a:rPr>
              <a:t>Magnetism, superconductivity, quantum phase transitions, low temperature physics, biosensors, etc.</a:t>
            </a:r>
            <a:endParaRPr lang="fr-FR" sz="1800" b="0" strike="noStrike" spc="-1">
              <a:solidFill>
                <a:srgbClr val="000000"/>
              </a:solidFill>
              <a:uFill>
                <a:solidFill>
                  <a:srgbClr val="FFFFFF"/>
                </a:solidFill>
              </a:uFill>
              <a:latin typeface="Arial"/>
            </a:endParaRPr>
          </a:p>
          <a:p>
            <a:pPr algn="ctr">
              <a:lnSpc>
                <a:spcPct val="100000"/>
              </a:lnSpc>
            </a:pPr>
            <a:r>
              <a:rPr lang="fr-FR" sz="1800" b="1" strike="noStrike" spc="-1">
                <a:solidFill>
                  <a:srgbClr val="000000"/>
                </a:solidFill>
                <a:uFill>
                  <a:solidFill>
                    <a:srgbClr val="FFFFFF"/>
                  </a:solidFill>
                </a:uFill>
                <a:latin typeface="Calibri"/>
              </a:rPr>
              <a:t>Application fields : energy, cosmology, biology, etc.</a:t>
            </a:r>
            <a:endParaRPr lang="fr-FR" sz="1800" b="0" strike="noStrike" spc="-1">
              <a:solidFill>
                <a:srgbClr val="000000"/>
              </a:solidFill>
              <a:uFill>
                <a:solidFill>
                  <a:srgbClr val="FFFFFF"/>
                </a:solidFill>
              </a:uFill>
              <a:latin typeface="Arial"/>
            </a:endParaRPr>
          </a:p>
          <a:p>
            <a:pPr algn="ctr">
              <a:lnSpc>
                <a:spcPct val="100000"/>
              </a:lnSpc>
            </a:pPr>
            <a:r>
              <a:rPr lang="fr-FR" sz="1800" b="1" strike="noStrike" spc="-1">
                <a:solidFill>
                  <a:srgbClr val="000000"/>
                </a:solidFill>
                <a:uFill>
                  <a:solidFill>
                    <a:srgbClr val="FFFFFF"/>
                  </a:solidFill>
                </a:uFill>
                <a:latin typeface="Calibri"/>
              </a:rPr>
              <a:t> </a:t>
            </a:r>
            <a:r>
              <a:rPr lang="fr-FR" sz="1800" b="0" i="1" strike="noStrike" spc="-1">
                <a:solidFill>
                  <a:srgbClr val="000000"/>
                </a:solidFill>
                <a:uFill>
                  <a:solidFill>
                    <a:srgbClr val="FFFFFF"/>
                  </a:solidFill>
                </a:uFill>
                <a:latin typeface="Calibri"/>
              </a:rPr>
              <a:t>Staff :</a:t>
            </a:r>
            <a:r>
              <a:rPr lang="fr-FR" sz="1800" b="0" i="1" strike="noStrike" spc="-1">
                <a:solidFill>
                  <a:srgbClr val="FF0000"/>
                </a:solidFill>
                <a:uFill>
                  <a:solidFill>
                    <a:srgbClr val="FFFFFF"/>
                  </a:solidFill>
                </a:uFill>
                <a:latin typeface="Calibri"/>
              </a:rPr>
              <a:t> </a:t>
            </a:r>
            <a:r>
              <a:rPr lang="fr-FR" sz="1800" b="0" i="1" strike="noStrike" spc="-1">
                <a:solidFill>
                  <a:srgbClr val="000000"/>
                </a:solidFill>
                <a:uFill>
                  <a:solidFill>
                    <a:srgbClr val="FFFFFF"/>
                  </a:solidFill>
                </a:uFill>
                <a:latin typeface="Calibri"/>
              </a:rPr>
              <a:t>130,  9 scientific or technol. groups</a:t>
            </a:r>
            <a:endParaRPr lang="fr-FR" sz="1800" b="0" strike="noStrike" spc="-1">
              <a:solidFill>
                <a:srgbClr val="000000"/>
              </a:solidFill>
              <a:uFill>
                <a:solidFill>
                  <a:srgbClr val="FFFFFF"/>
                </a:solidFill>
              </a:uFill>
              <a:latin typeface="Arial"/>
            </a:endParaRPr>
          </a:p>
        </p:txBody>
      </p:sp>
      <p:sp>
        <p:nvSpPr>
          <p:cNvPr id="806" name="CustomShape 3"/>
          <p:cNvSpPr/>
          <p:nvPr/>
        </p:nvSpPr>
        <p:spPr>
          <a:xfrm>
            <a:off x="0" y="246240"/>
            <a:ext cx="914364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2400" b="1" strike="noStrike" spc="-1">
                <a:solidFill>
                  <a:srgbClr val="1F497D"/>
                </a:solidFill>
                <a:uFill>
                  <a:solidFill>
                    <a:srgbClr val="FFFFFF"/>
                  </a:solidFill>
                </a:uFill>
                <a:latin typeface="Calibri"/>
              </a:rPr>
              <a:t>Condensed  Matter and Low Temperature (MCBT)</a:t>
            </a:r>
            <a:endParaRPr lang="fr-FR" sz="1800" b="0" strike="noStrike" spc="-1">
              <a:solidFill>
                <a:srgbClr val="000000"/>
              </a:solidFill>
              <a:uFill>
                <a:solidFill>
                  <a:srgbClr val="FFFFFF"/>
                </a:solidFill>
              </a:uFill>
              <a:latin typeface="Arial"/>
            </a:endParaRPr>
          </a:p>
        </p:txBody>
      </p:sp>
      <p:sp>
        <p:nvSpPr>
          <p:cNvPr id="807" name="CustomShape 4"/>
          <p:cNvSpPr/>
          <p:nvPr/>
        </p:nvSpPr>
        <p:spPr>
          <a:xfrm>
            <a:off x="2771640" y="1556640"/>
            <a:ext cx="1944000" cy="577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1600" b="0" strike="noStrike" spc="-1">
                <a:solidFill>
                  <a:srgbClr val="000000"/>
                </a:solidFill>
                <a:uFill>
                  <a:solidFill>
                    <a:srgbClr val="FFFFFF"/>
                  </a:solidFill>
                </a:uFill>
                <a:latin typeface="Calibri"/>
              </a:rPr>
              <a:t>Magnetism &amp; Super-conductivity</a:t>
            </a:r>
            <a:endParaRPr lang="fr-FR" sz="1800" b="0" strike="noStrike" spc="-1">
              <a:solidFill>
                <a:srgbClr val="000000"/>
              </a:solidFill>
              <a:uFill>
                <a:solidFill>
                  <a:srgbClr val="FFFFFF"/>
                </a:solidFill>
              </a:uFill>
              <a:latin typeface="Arial"/>
            </a:endParaRPr>
          </a:p>
        </p:txBody>
      </p:sp>
      <p:sp>
        <p:nvSpPr>
          <p:cNvPr id="808" name="CustomShape 5"/>
          <p:cNvSpPr/>
          <p:nvPr/>
        </p:nvSpPr>
        <p:spPr>
          <a:xfrm>
            <a:off x="395640" y="2133000"/>
            <a:ext cx="2108520" cy="577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1600" b="0" strike="noStrike" spc="-1">
                <a:solidFill>
                  <a:srgbClr val="000000"/>
                </a:solidFill>
                <a:uFill>
                  <a:solidFill>
                    <a:srgbClr val="FFFFFF"/>
                  </a:solidFill>
                </a:uFill>
                <a:latin typeface="Calibri"/>
              </a:rPr>
              <a:t>Helium: fundamental</a:t>
            </a:r>
            <a:endParaRPr lang="fr-FR" sz="1800" b="0" strike="noStrike" spc="-1">
              <a:solidFill>
                <a:srgbClr val="000000"/>
              </a:solidFill>
              <a:uFill>
                <a:solidFill>
                  <a:srgbClr val="FFFFFF"/>
                </a:solidFill>
              </a:uFill>
              <a:latin typeface="Arial"/>
            </a:endParaRPr>
          </a:p>
          <a:p>
            <a:pPr algn="ctr">
              <a:lnSpc>
                <a:spcPct val="100000"/>
              </a:lnSpc>
            </a:pPr>
            <a:r>
              <a:rPr lang="fr-FR" sz="1600" b="0" strike="noStrike" spc="-1">
                <a:solidFill>
                  <a:srgbClr val="000000"/>
                </a:solidFill>
                <a:uFill>
                  <a:solidFill>
                    <a:srgbClr val="FFFFFF"/>
                  </a:solidFill>
                </a:uFill>
                <a:latin typeface="Calibri"/>
              </a:rPr>
              <a:t>to applications</a:t>
            </a:r>
            <a:endParaRPr lang="fr-FR" sz="1800" b="0" strike="noStrike" spc="-1">
              <a:solidFill>
                <a:srgbClr val="000000"/>
              </a:solidFill>
              <a:uFill>
                <a:solidFill>
                  <a:srgbClr val="FFFFFF"/>
                </a:solidFill>
              </a:uFill>
              <a:latin typeface="Arial"/>
            </a:endParaRPr>
          </a:p>
        </p:txBody>
      </p:sp>
      <p:sp>
        <p:nvSpPr>
          <p:cNvPr id="809" name="CustomShape 6"/>
          <p:cNvSpPr/>
          <p:nvPr/>
        </p:nvSpPr>
        <p:spPr>
          <a:xfrm>
            <a:off x="3996000" y="5733360"/>
            <a:ext cx="1270800" cy="33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1600" b="0" strike="noStrike" spc="-1">
                <a:solidFill>
                  <a:srgbClr val="000000"/>
                </a:solidFill>
                <a:uFill>
                  <a:solidFill>
                    <a:srgbClr val="FFFFFF"/>
                  </a:solidFill>
                </a:uFill>
                <a:latin typeface="Calibri"/>
              </a:rPr>
              <a:t>Cryogenics</a:t>
            </a:r>
            <a:endParaRPr lang="fr-FR" sz="1800" b="0" strike="noStrike" spc="-1">
              <a:solidFill>
                <a:srgbClr val="000000"/>
              </a:solidFill>
              <a:uFill>
                <a:solidFill>
                  <a:srgbClr val="FFFFFF"/>
                </a:solidFill>
              </a:uFill>
              <a:latin typeface="Arial"/>
            </a:endParaRPr>
          </a:p>
        </p:txBody>
      </p:sp>
      <p:sp>
        <p:nvSpPr>
          <p:cNvPr id="810" name="CustomShape 7"/>
          <p:cNvSpPr/>
          <p:nvPr/>
        </p:nvSpPr>
        <p:spPr>
          <a:xfrm>
            <a:off x="7020360" y="2277000"/>
            <a:ext cx="1768680" cy="577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1600" b="0" strike="noStrike" spc="-1">
                <a:solidFill>
                  <a:srgbClr val="000000"/>
                </a:solidFill>
                <a:uFill>
                  <a:solidFill>
                    <a:srgbClr val="FFFFFF"/>
                  </a:solidFill>
                </a:uFill>
                <a:latin typeface="Calibri"/>
              </a:rPr>
              <a:t>Ultra-low Temperature</a:t>
            </a:r>
            <a:endParaRPr lang="fr-FR" sz="1800" b="0" strike="noStrike" spc="-1">
              <a:solidFill>
                <a:srgbClr val="000000"/>
              </a:solidFill>
              <a:uFill>
                <a:solidFill>
                  <a:srgbClr val="FFFFFF"/>
                </a:solidFill>
              </a:uFill>
              <a:latin typeface="Arial"/>
            </a:endParaRPr>
          </a:p>
        </p:txBody>
      </p:sp>
      <p:sp>
        <p:nvSpPr>
          <p:cNvPr id="811" name="CustomShape 8"/>
          <p:cNvSpPr/>
          <p:nvPr/>
        </p:nvSpPr>
        <p:spPr>
          <a:xfrm>
            <a:off x="107640" y="3564360"/>
            <a:ext cx="1768680" cy="577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1600" b="0" strike="noStrike" spc="-1">
                <a:solidFill>
                  <a:srgbClr val="000000"/>
                </a:solidFill>
                <a:uFill>
                  <a:solidFill>
                    <a:srgbClr val="FFFFFF"/>
                  </a:solidFill>
                </a:uFill>
                <a:latin typeface="Calibri"/>
              </a:rPr>
              <a:t>Condensed Matter</a:t>
            </a:r>
            <a:endParaRPr lang="fr-FR" sz="1800" b="0" strike="noStrike" spc="-1">
              <a:solidFill>
                <a:srgbClr val="000000"/>
              </a:solidFill>
              <a:uFill>
                <a:solidFill>
                  <a:srgbClr val="FFFFFF"/>
                </a:solidFill>
              </a:uFill>
              <a:latin typeface="Arial"/>
            </a:endParaRPr>
          </a:p>
          <a:p>
            <a:pPr algn="ctr">
              <a:lnSpc>
                <a:spcPct val="100000"/>
              </a:lnSpc>
            </a:pPr>
            <a:r>
              <a:rPr lang="fr-FR" sz="1600" b="0" strike="noStrike" spc="-1">
                <a:solidFill>
                  <a:srgbClr val="000000"/>
                </a:solidFill>
                <a:uFill>
                  <a:solidFill>
                    <a:srgbClr val="FFFFFF"/>
                  </a:solidFill>
                </a:uFill>
                <a:latin typeface="Calibri"/>
              </a:rPr>
              <a:t>Theory</a:t>
            </a:r>
            <a:endParaRPr lang="fr-FR" sz="1800" b="0" strike="noStrike" spc="-1">
              <a:solidFill>
                <a:srgbClr val="000000"/>
              </a:solidFill>
              <a:uFill>
                <a:solidFill>
                  <a:srgbClr val="FFFFFF"/>
                </a:solidFill>
              </a:uFill>
              <a:latin typeface="Arial"/>
            </a:endParaRPr>
          </a:p>
        </p:txBody>
      </p:sp>
      <p:sp>
        <p:nvSpPr>
          <p:cNvPr id="812" name="CustomShape 9"/>
          <p:cNvSpPr/>
          <p:nvPr/>
        </p:nvSpPr>
        <p:spPr>
          <a:xfrm>
            <a:off x="7596360" y="3717000"/>
            <a:ext cx="1270800" cy="577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1600" b="0" strike="noStrike" spc="-1">
                <a:solidFill>
                  <a:srgbClr val="000000"/>
                </a:solidFill>
                <a:uFill>
                  <a:solidFill>
                    <a:srgbClr val="FFFFFF"/>
                  </a:solidFill>
                </a:uFill>
                <a:latin typeface="Calibri"/>
              </a:rPr>
              <a:t>Bulk crystal</a:t>
            </a:r>
            <a:endParaRPr lang="fr-FR" sz="1800" b="0" strike="noStrike" spc="-1">
              <a:solidFill>
                <a:srgbClr val="000000"/>
              </a:solidFill>
              <a:uFill>
                <a:solidFill>
                  <a:srgbClr val="FFFFFF"/>
                </a:solidFill>
              </a:uFill>
              <a:latin typeface="Arial"/>
            </a:endParaRPr>
          </a:p>
          <a:p>
            <a:pPr algn="ctr">
              <a:lnSpc>
                <a:spcPct val="100000"/>
              </a:lnSpc>
            </a:pPr>
            <a:r>
              <a:rPr lang="fr-FR" sz="1600" b="0" strike="noStrike" spc="-1">
                <a:solidFill>
                  <a:srgbClr val="000000"/>
                </a:solidFill>
                <a:uFill>
                  <a:solidFill>
                    <a:srgbClr val="FFFFFF"/>
                  </a:solidFill>
                </a:uFill>
                <a:latin typeface="Calibri"/>
              </a:rPr>
              <a:t>growth</a:t>
            </a:r>
            <a:endParaRPr lang="fr-FR" sz="1800" b="0" strike="noStrike" spc="-1">
              <a:solidFill>
                <a:srgbClr val="000000"/>
              </a:solidFill>
              <a:uFill>
                <a:solidFill>
                  <a:srgbClr val="FFFFFF"/>
                </a:solidFill>
              </a:uFill>
              <a:latin typeface="Arial"/>
            </a:endParaRPr>
          </a:p>
        </p:txBody>
      </p:sp>
      <p:sp>
        <p:nvSpPr>
          <p:cNvPr id="813" name="CustomShape 10"/>
          <p:cNvSpPr/>
          <p:nvPr/>
        </p:nvSpPr>
        <p:spPr>
          <a:xfrm>
            <a:off x="6300360" y="5301360"/>
            <a:ext cx="1728000" cy="33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1600" b="0" strike="noStrike" spc="-1">
                <a:solidFill>
                  <a:srgbClr val="000000"/>
                </a:solidFill>
                <a:uFill>
                  <a:solidFill>
                    <a:srgbClr val="FFFFFF"/>
                  </a:solidFill>
                </a:uFill>
                <a:latin typeface="Calibri"/>
              </a:rPr>
              <a:t>Electronics</a:t>
            </a:r>
            <a:endParaRPr lang="fr-FR" sz="1800" b="0" strike="noStrike" spc="-1">
              <a:solidFill>
                <a:srgbClr val="000000"/>
              </a:solidFill>
              <a:uFill>
                <a:solidFill>
                  <a:srgbClr val="FFFFFF"/>
                </a:solidFill>
              </a:uFill>
              <a:latin typeface="Arial"/>
            </a:endParaRPr>
          </a:p>
        </p:txBody>
      </p:sp>
      <p:sp>
        <p:nvSpPr>
          <p:cNvPr id="814" name="CustomShape 11"/>
          <p:cNvSpPr/>
          <p:nvPr/>
        </p:nvSpPr>
        <p:spPr>
          <a:xfrm>
            <a:off x="4651920" y="1556640"/>
            <a:ext cx="2584080" cy="577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1600" b="0" strike="noStrike" spc="-1">
                <a:solidFill>
                  <a:srgbClr val="000000"/>
                </a:solidFill>
                <a:uFill>
                  <a:solidFill>
                    <a:srgbClr val="FFFFFF"/>
                  </a:solidFill>
                </a:uFill>
                <a:latin typeface="Calibri"/>
              </a:rPr>
              <a:t>Thermodyn. and Biophysics of Small systems</a:t>
            </a:r>
            <a:endParaRPr lang="fr-FR" sz="1800" b="0" strike="noStrike" spc="-1">
              <a:solidFill>
                <a:srgbClr val="000000"/>
              </a:solidFill>
              <a:uFill>
                <a:solidFill>
                  <a:srgbClr val="FFFFFF"/>
                </a:solidFill>
              </a:uFill>
              <a:latin typeface="Arial"/>
            </a:endParaRPr>
          </a:p>
        </p:txBody>
      </p:sp>
      <p:sp>
        <p:nvSpPr>
          <p:cNvPr id="815" name="CustomShape 12"/>
          <p:cNvSpPr/>
          <p:nvPr/>
        </p:nvSpPr>
        <p:spPr>
          <a:xfrm>
            <a:off x="1467720" y="5373360"/>
            <a:ext cx="1845000" cy="577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1600" b="0" strike="noStrike" spc="-1">
                <a:solidFill>
                  <a:srgbClr val="000000"/>
                </a:solidFill>
                <a:uFill>
                  <a:solidFill>
                    <a:srgbClr val="FFFFFF"/>
                  </a:solidFill>
                </a:uFill>
                <a:latin typeface="Calibri"/>
              </a:rPr>
              <a:t>Thermometry and</a:t>
            </a:r>
            <a:endParaRPr lang="fr-FR" sz="1800" b="0" strike="noStrike" spc="-1">
              <a:solidFill>
                <a:srgbClr val="000000"/>
              </a:solidFill>
              <a:uFill>
                <a:solidFill>
                  <a:srgbClr val="FFFFFF"/>
                </a:solidFill>
              </a:uFill>
              <a:latin typeface="Arial"/>
            </a:endParaRPr>
          </a:p>
          <a:p>
            <a:pPr algn="ctr">
              <a:lnSpc>
                <a:spcPct val="100000"/>
              </a:lnSpc>
            </a:pPr>
            <a:r>
              <a:rPr lang="fr-FR" sz="1600" b="0" strike="noStrike" spc="-1">
                <a:solidFill>
                  <a:srgbClr val="000000"/>
                </a:solidFill>
                <a:uFill>
                  <a:solidFill>
                    <a:srgbClr val="FFFFFF"/>
                  </a:solidFill>
                </a:uFill>
                <a:latin typeface="Calibri"/>
              </a:rPr>
              <a:t>Calorimetry</a:t>
            </a:r>
            <a:endParaRPr lang="fr-FR" sz="1800" b="0" strike="noStrike" spc="-1">
              <a:solidFill>
                <a:srgbClr val="000000"/>
              </a:solidFill>
              <a:uFill>
                <a:solidFill>
                  <a:srgbClr val="FFFFFF"/>
                </a:solidFill>
              </a:uFill>
              <a:latin typeface="Arial"/>
            </a:endParaRPr>
          </a:p>
        </p:txBody>
      </p:sp>
      <p:sp>
        <p:nvSpPr>
          <p:cNvPr id="816" name="CustomShape 13"/>
          <p:cNvSpPr/>
          <p:nvPr/>
        </p:nvSpPr>
        <p:spPr>
          <a:xfrm>
            <a:off x="6084000" y="4653000"/>
            <a:ext cx="2194560" cy="1262160"/>
          </a:xfrm>
          <a:prstGeom prst="ellipse">
            <a:avLst/>
          </a:prstGeom>
          <a:noFill/>
          <a:ln w="19080">
            <a:solidFill>
              <a:srgbClr val="2C5594"/>
            </a:solidFill>
            <a:roun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817" name="CustomShape 14"/>
          <p:cNvSpPr/>
          <p:nvPr/>
        </p:nvSpPr>
        <p:spPr>
          <a:xfrm>
            <a:off x="138240" y="2943000"/>
            <a:ext cx="1699920" cy="1369800"/>
          </a:xfrm>
          <a:prstGeom prst="ellipse">
            <a:avLst/>
          </a:prstGeom>
          <a:noFill/>
          <a:ln w="19080">
            <a:solidFill>
              <a:srgbClr val="2185B8"/>
            </a:solidFill>
            <a:roun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818" name="CustomShape 15"/>
          <p:cNvSpPr/>
          <p:nvPr/>
        </p:nvSpPr>
        <p:spPr>
          <a:xfrm>
            <a:off x="1187640" y="4797000"/>
            <a:ext cx="2439720" cy="1262160"/>
          </a:xfrm>
          <a:prstGeom prst="ellipse">
            <a:avLst/>
          </a:prstGeom>
          <a:noFill/>
          <a:ln w="19080">
            <a:solidFill>
              <a:schemeClr val="tx2"/>
            </a:solidFill>
            <a:roun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819" name="CustomShape 16"/>
          <p:cNvSpPr/>
          <p:nvPr/>
        </p:nvSpPr>
        <p:spPr>
          <a:xfrm>
            <a:off x="323640" y="1556640"/>
            <a:ext cx="2304000" cy="1262160"/>
          </a:xfrm>
          <a:prstGeom prst="ellipse">
            <a:avLst/>
          </a:prstGeom>
          <a:noFill/>
          <a:ln w="19080">
            <a:solidFill>
              <a:srgbClr val="2185B8"/>
            </a:solidFill>
            <a:roun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820" name="CustomShape 17"/>
          <p:cNvSpPr/>
          <p:nvPr/>
        </p:nvSpPr>
        <p:spPr>
          <a:xfrm>
            <a:off x="6926400" y="1630080"/>
            <a:ext cx="1965600" cy="1366560"/>
          </a:xfrm>
          <a:prstGeom prst="ellipse">
            <a:avLst/>
          </a:prstGeom>
          <a:noFill/>
          <a:ln w="19080">
            <a:solidFill>
              <a:srgbClr val="2185B8"/>
            </a:solidFill>
            <a:roun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821" name="CustomShape 18"/>
          <p:cNvSpPr/>
          <p:nvPr/>
        </p:nvSpPr>
        <p:spPr>
          <a:xfrm>
            <a:off x="3780000" y="5013000"/>
            <a:ext cx="1699920" cy="1225800"/>
          </a:xfrm>
          <a:prstGeom prst="ellipse">
            <a:avLst/>
          </a:prstGeom>
          <a:noFill/>
          <a:ln w="19080">
            <a:solidFill>
              <a:srgbClr val="2C5594"/>
            </a:solidFill>
            <a:roun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822" name="CustomShape 19"/>
          <p:cNvSpPr/>
          <p:nvPr/>
        </p:nvSpPr>
        <p:spPr>
          <a:xfrm>
            <a:off x="4771080" y="980280"/>
            <a:ext cx="2320560" cy="1369800"/>
          </a:xfrm>
          <a:prstGeom prst="ellipse">
            <a:avLst/>
          </a:prstGeom>
          <a:noFill/>
          <a:ln w="19080">
            <a:solidFill>
              <a:srgbClr val="2185B8"/>
            </a:solidFill>
            <a:roun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823" name="CustomShape 20"/>
          <p:cNvSpPr/>
          <p:nvPr/>
        </p:nvSpPr>
        <p:spPr>
          <a:xfrm>
            <a:off x="2699640" y="966600"/>
            <a:ext cx="1991880" cy="1369800"/>
          </a:xfrm>
          <a:prstGeom prst="ellipse">
            <a:avLst/>
          </a:prstGeom>
          <a:noFill/>
          <a:ln w="19080">
            <a:solidFill>
              <a:srgbClr val="2185B8"/>
            </a:solidFill>
            <a:roun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824" name="CustomShape 21"/>
          <p:cNvSpPr/>
          <p:nvPr/>
        </p:nvSpPr>
        <p:spPr>
          <a:xfrm>
            <a:off x="7452360" y="3141000"/>
            <a:ext cx="1632600" cy="1255680"/>
          </a:xfrm>
          <a:prstGeom prst="ellipse">
            <a:avLst/>
          </a:prstGeom>
          <a:noFill/>
          <a:ln w="19080">
            <a:solidFill>
              <a:srgbClr val="2C5594"/>
            </a:solidFill>
            <a:roun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sp>
      <p:pic>
        <p:nvPicPr>
          <p:cNvPr id="825" name="Image 1"/>
          <p:cNvPicPr/>
          <p:nvPr/>
        </p:nvPicPr>
        <p:blipFill>
          <a:blip r:embed="rId2"/>
          <a:stretch/>
        </p:blipFill>
        <p:spPr>
          <a:xfrm>
            <a:off x="1043640" y="1628640"/>
            <a:ext cx="711000" cy="545760"/>
          </a:xfrm>
          <a:prstGeom prst="rect">
            <a:avLst/>
          </a:prstGeom>
          <a:ln>
            <a:noFill/>
          </a:ln>
        </p:spPr>
      </p:pic>
      <p:pic>
        <p:nvPicPr>
          <p:cNvPr id="826" name="Image 2"/>
          <p:cNvPicPr/>
          <p:nvPr/>
        </p:nvPicPr>
        <p:blipFill>
          <a:blip r:embed="rId3"/>
          <a:stretch/>
        </p:blipFill>
        <p:spPr>
          <a:xfrm>
            <a:off x="666000" y="3069000"/>
            <a:ext cx="711000" cy="545760"/>
          </a:xfrm>
          <a:prstGeom prst="rect">
            <a:avLst/>
          </a:prstGeom>
          <a:ln>
            <a:noFill/>
          </a:ln>
        </p:spPr>
      </p:pic>
      <p:pic>
        <p:nvPicPr>
          <p:cNvPr id="827" name="Image 13"/>
          <p:cNvPicPr/>
          <p:nvPr/>
        </p:nvPicPr>
        <p:blipFill>
          <a:blip r:embed="rId4"/>
          <a:stretch/>
        </p:blipFill>
        <p:spPr>
          <a:xfrm>
            <a:off x="3420000" y="1052640"/>
            <a:ext cx="711000" cy="545760"/>
          </a:xfrm>
          <a:prstGeom prst="rect">
            <a:avLst/>
          </a:prstGeom>
          <a:ln>
            <a:noFill/>
          </a:ln>
        </p:spPr>
      </p:pic>
      <p:pic>
        <p:nvPicPr>
          <p:cNvPr id="828" name="Image 25"/>
          <p:cNvPicPr/>
          <p:nvPr/>
        </p:nvPicPr>
        <p:blipFill>
          <a:blip r:embed="rId5"/>
          <a:stretch/>
        </p:blipFill>
        <p:spPr>
          <a:xfrm>
            <a:off x="5580000" y="1052640"/>
            <a:ext cx="711000" cy="545760"/>
          </a:xfrm>
          <a:prstGeom prst="rect">
            <a:avLst/>
          </a:prstGeom>
          <a:ln>
            <a:noFill/>
          </a:ln>
        </p:spPr>
      </p:pic>
      <p:pic>
        <p:nvPicPr>
          <p:cNvPr id="829" name="Image 26"/>
          <p:cNvPicPr/>
          <p:nvPr/>
        </p:nvPicPr>
        <p:blipFill>
          <a:blip r:embed="rId6"/>
          <a:stretch/>
        </p:blipFill>
        <p:spPr>
          <a:xfrm>
            <a:off x="7524360" y="1700640"/>
            <a:ext cx="711000" cy="545760"/>
          </a:xfrm>
          <a:prstGeom prst="rect">
            <a:avLst/>
          </a:prstGeom>
          <a:ln>
            <a:noFill/>
          </a:ln>
        </p:spPr>
      </p:pic>
      <p:pic>
        <p:nvPicPr>
          <p:cNvPr id="830" name="Image 27"/>
          <p:cNvPicPr/>
          <p:nvPr/>
        </p:nvPicPr>
        <p:blipFill>
          <a:blip r:embed="rId7"/>
          <a:stretch/>
        </p:blipFill>
        <p:spPr>
          <a:xfrm>
            <a:off x="2051640" y="4869000"/>
            <a:ext cx="711000" cy="545760"/>
          </a:xfrm>
          <a:prstGeom prst="rect">
            <a:avLst/>
          </a:prstGeom>
          <a:ln>
            <a:noFill/>
          </a:ln>
        </p:spPr>
      </p:pic>
      <p:pic>
        <p:nvPicPr>
          <p:cNvPr id="831" name="Image 29"/>
          <p:cNvPicPr/>
          <p:nvPr/>
        </p:nvPicPr>
        <p:blipFill>
          <a:blip r:embed="rId8"/>
          <a:stretch/>
        </p:blipFill>
        <p:spPr>
          <a:xfrm>
            <a:off x="7884360" y="3213000"/>
            <a:ext cx="711000" cy="545760"/>
          </a:xfrm>
          <a:prstGeom prst="rect">
            <a:avLst/>
          </a:prstGeom>
          <a:ln>
            <a:noFill/>
          </a:ln>
        </p:spPr>
      </p:pic>
      <p:pic>
        <p:nvPicPr>
          <p:cNvPr id="832" name="Image 30"/>
          <p:cNvPicPr/>
          <p:nvPr/>
        </p:nvPicPr>
        <p:blipFill>
          <a:blip r:embed="rId9"/>
          <a:stretch/>
        </p:blipFill>
        <p:spPr>
          <a:xfrm>
            <a:off x="6804360" y="4725000"/>
            <a:ext cx="711000" cy="545760"/>
          </a:xfrm>
          <a:prstGeom prst="rect">
            <a:avLst/>
          </a:prstGeom>
          <a:ln>
            <a:noFill/>
          </a:ln>
        </p:spPr>
      </p:pic>
      <p:pic>
        <p:nvPicPr>
          <p:cNvPr id="833" name="Image 31"/>
          <p:cNvPicPr/>
          <p:nvPr/>
        </p:nvPicPr>
        <p:blipFill>
          <a:blip r:embed="rId10"/>
          <a:stretch/>
        </p:blipFill>
        <p:spPr>
          <a:xfrm>
            <a:off x="4284000" y="5157360"/>
            <a:ext cx="711000" cy="545760"/>
          </a:xfrm>
          <a:prstGeom prst="rect">
            <a:avLst/>
          </a:prstGeom>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 name="CustomShape 1"/>
          <p:cNvSpPr/>
          <p:nvPr/>
        </p:nvSpPr>
        <p:spPr>
          <a:xfrm>
            <a:off x="2059920" y="2373480"/>
            <a:ext cx="5261760" cy="2289960"/>
          </a:xfrm>
          <a:prstGeom prst="ellipse">
            <a:avLst/>
          </a:prstGeom>
          <a:gradFill>
            <a:gsLst>
              <a:gs pos="0">
                <a:srgbClr val="B097D2"/>
              </a:gs>
              <a:gs pos="50000">
                <a:srgbClr val="CEC0E1"/>
              </a:gs>
              <a:gs pos="100000">
                <a:srgbClr val="E6E0F0"/>
              </a:gs>
            </a:gsLst>
            <a:lin ang="16200000"/>
          </a:gradFill>
          <a:ln>
            <a:solidFill>
              <a:srgbClr val="7030A0"/>
            </a:solidFill>
            <a:round/>
          </a:ln>
          <a:effectLst>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p:style>
      </p:sp>
      <p:sp>
        <p:nvSpPr>
          <p:cNvPr id="835" name="CustomShape 2"/>
          <p:cNvSpPr/>
          <p:nvPr/>
        </p:nvSpPr>
        <p:spPr>
          <a:xfrm>
            <a:off x="1996200" y="2669040"/>
            <a:ext cx="5401800" cy="1736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1800" b="0" i="1" strike="noStrike" spc="-1">
                <a:solidFill>
                  <a:srgbClr val="000000"/>
                </a:solidFill>
                <a:uFill>
                  <a:solidFill>
                    <a:srgbClr val="FFFFFF"/>
                  </a:solidFill>
                </a:uFill>
                <a:latin typeface="Calibri"/>
              </a:rPr>
              <a:t>Syst.: </a:t>
            </a:r>
            <a:r>
              <a:rPr lang="fr-FR" sz="1800" b="1" strike="noStrike" spc="-1">
                <a:solidFill>
                  <a:srgbClr val="000000"/>
                </a:solidFill>
                <a:uFill>
                  <a:solidFill>
                    <a:srgbClr val="FFFFFF"/>
                  </a:solidFill>
                </a:uFill>
                <a:latin typeface="Calibri"/>
              </a:rPr>
              <a:t>Topol. Matt., Qu. Obj., 2D Materials</a:t>
            </a:r>
            <a:endParaRPr lang="fr-FR" sz="1800" b="0" strike="noStrike" spc="-1">
              <a:solidFill>
                <a:srgbClr val="000000"/>
              </a:solidFill>
              <a:uFill>
                <a:solidFill>
                  <a:srgbClr val="FFFFFF"/>
                </a:solidFill>
              </a:uFill>
              <a:latin typeface="Arial"/>
            </a:endParaRPr>
          </a:p>
          <a:p>
            <a:pPr algn="ctr">
              <a:lnSpc>
                <a:spcPct val="100000"/>
              </a:lnSpc>
            </a:pPr>
            <a:r>
              <a:rPr lang="fr-FR" sz="1800" b="1" strike="noStrike" spc="-1">
                <a:solidFill>
                  <a:srgbClr val="000000"/>
                </a:solidFill>
                <a:uFill>
                  <a:solidFill>
                    <a:srgbClr val="FFFFFF"/>
                  </a:solidFill>
                </a:uFill>
                <a:latin typeface="Calibri"/>
              </a:rPr>
              <a:t>Hybrid syst., surf./interf., magnetic µ/nanostruct. </a:t>
            </a:r>
            <a:r>
              <a:rPr lang="fr-FR" sz="1800" b="0" i="1" strike="noStrike" spc="-1">
                <a:solidFill>
                  <a:srgbClr val="000000"/>
                </a:solidFill>
                <a:uFill>
                  <a:solidFill>
                    <a:srgbClr val="FFFFFF"/>
                  </a:solidFill>
                </a:uFill>
                <a:latin typeface="Calibri"/>
              </a:rPr>
              <a:t>Topics : </a:t>
            </a:r>
            <a:r>
              <a:rPr lang="fr-FR" sz="1800" b="1" strike="noStrike" spc="-1">
                <a:solidFill>
                  <a:srgbClr val="000000"/>
                </a:solidFill>
                <a:uFill>
                  <a:solidFill>
                    <a:srgbClr val="FFFFFF"/>
                  </a:solidFill>
                </a:uFill>
                <a:latin typeface="Calibri"/>
              </a:rPr>
              <a:t>Phase coherence &amp; Qu. transport, supercond. Qu. Hall effect, Qu. Eng., Molec. Electronics, µ/nano magnetism, spintronics, Low Dimensionality</a:t>
            </a:r>
            <a:endParaRPr lang="fr-FR" sz="1800" b="0" strike="noStrike" spc="-1">
              <a:solidFill>
                <a:srgbClr val="000000"/>
              </a:solidFill>
              <a:uFill>
                <a:solidFill>
                  <a:srgbClr val="FFFFFF"/>
                </a:solidFill>
              </a:uFill>
              <a:latin typeface="Arial"/>
            </a:endParaRPr>
          </a:p>
          <a:p>
            <a:pPr algn="ctr">
              <a:lnSpc>
                <a:spcPct val="100000"/>
              </a:lnSpc>
            </a:pPr>
            <a:r>
              <a:rPr lang="fr-FR" sz="1800" b="0" i="1" strike="noStrike" spc="-1">
                <a:solidFill>
                  <a:srgbClr val="000000"/>
                </a:solidFill>
                <a:uFill>
                  <a:solidFill>
                    <a:srgbClr val="FFFFFF"/>
                  </a:solidFill>
                </a:uFill>
                <a:latin typeface="Calibri"/>
              </a:rPr>
              <a:t>Staff: 150,  11 scientific or technol. groups</a:t>
            </a:r>
            <a:endParaRPr lang="fr-FR" sz="1800" b="0" strike="noStrike" spc="-1">
              <a:solidFill>
                <a:srgbClr val="000000"/>
              </a:solidFill>
              <a:uFill>
                <a:solidFill>
                  <a:srgbClr val="FFFFFF"/>
                </a:solidFill>
              </a:uFill>
              <a:latin typeface="Arial"/>
            </a:endParaRPr>
          </a:p>
        </p:txBody>
      </p:sp>
      <p:sp>
        <p:nvSpPr>
          <p:cNvPr id="836" name="CustomShape 3"/>
          <p:cNvSpPr/>
          <p:nvPr/>
        </p:nvSpPr>
        <p:spPr>
          <a:xfrm>
            <a:off x="69480" y="231840"/>
            <a:ext cx="914364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2400" b="1" strike="noStrike" spc="-1">
                <a:solidFill>
                  <a:srgbClr val="7030A0"/>
                </a:solidFill>
                <a:uFill>
                  <a:solidFill>
                    <a:srgbClr val="FFFFFF"/>
                  </a:solidFill>
                </a:uFill>
                <a:latin typeface="Calibri"/>
              </a:rPr>
              <a:t>Quantum Electronics, Surfaces &amp; spinTronics (QUEST)</a:t>
            </a:r>
            <a:endParaRPr lang="fr-FR" sz="1800" b="0" strike="noStrike" spc="-1">
              <a:solidFill>
                <a:srgbClr val="000000"/>
              </a:solidFill>
              <a:uFill>
                <a:solidFill>
                  <a:srgbClr val="FFFFFF"/>
                </a:solidFill>
              </a:uFill>
              <a:latin typeface="Arial"/>
            </a:endParaRPr>
          </a:p>
        </p:txBody>
      </p:sp>
      <p:sp>
        <p:nvSpPr>
          <p:cNvPr id="837" name="CustomShape 4"/>
          <p:cNvSpPr/>
          <p:nvPr/>
        </p:nvSpPr>
        <p:spPr>
          <a:xfrm>
            <a:off x="6517800" y="1950120"/>
            <a:ext cx="1270800" cy="33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1600" b="0" strike="noStrike" spc="-1">
                <a:solidFill>
                  <a:srgbClr val="000000"/>
                </a:solidFill>
                <a:uFill>
                  <a:solidFill>
                    <a:srgbClr val="FFFFFF"/>
                  </a:solidFill>
                </a:uFill>
                <a:latin typeface="Calibri"/>
              </a:rPr>
              <a:t>NanoFab</a:t>
            </a:r>
            <a:endParaRPr lang="fr-FR" sz="1800" b="0" strike="noStrike" spc="-1">
              <a:solidFill>
                <a:srgbClr val="000000"/>
              </a:solidFill>
              <a:uFill>
                <a:solidFill>
                  <a:srgbClr val="FFFFFF"/>
                </a:solidFill>
              </a:uFill>
              <a:latin typeface="Arial"/>
            </a:endParaRPr>
          </a:p>
        </p:txBody>
      </p:sp>
      <p:pic>
        <p:nvPicPr>
          <p:cNvPr id="838" name="Image 33"/>
          <p:cNvPicPr/>
          <p:nvPr/>
        </p:nvPicPr>
        <p:blipFill>
          <a:blip r:embed="rId2"/>
          <a:stretch/>
        </p:blipFill>
        <p:spPr>
          <a:xfrm>
            <a:off x="6795720" y="1312920"/>
            <a:ext cx="711000" cy="545760"/>
          </a:xfrm>
          <a:prstGeom prst="rect">
            <a:avLst/>
          </a:prstGeom>
          <a:ln>
            <a:noFill/>
          </a:ln>
        </p:spPr>
      </p:pic>
      <p:sp>
        <p:nvSpPr>
          <p:cNvPr id="839" name="CustomShape 5"/>
          <p:cNvSpPr/>
          <p:nvPr/>
        </p:nvSpPr>
        <p:spPr>
          <a:xfrm>
            <a:off x="6363720" y="1125360"/>
            <a:ext cx="1511640" cy="1367640"/>
          </a:xfrm>
          <a:prstGeom prst="roundRect">
            <a:avLst>
              <a:gd name="adj" fmla="val 16667"/>
            </a:avLst>
          </a:prstGeom>
          <a:noFill/>
          <a:ln w="19080">
            <a:solidFill>
              <a:srgbClr val="7030A0"/>
            </a:solidFill>
            <a:roun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840" name="CustomShape 6"/>
          <p:cNvSpPr/>
          <p:nvPr/>
        </p:nvSpPr>
        <p:spPr>
          <a:xfrm>
            <a:off x="4583880" y="1609920"/>
            <a:ext cx="1768680" cy="577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1600" b="0" strike="noStrike" spc="-1">
                <a:solidFill>
                  <a:srgbClr val="000000"/>
                </a:solidFill>
                <a:uFill>
                  <a:solidFill>
                    <a:srgbClr val="FFFFFF"/>
                  </a:solidFill>
                </a:uFill>
                <a:latin typeface="Calibri"/>
              </a:rPr>
              <a:t>Hybrid Systems at
Low Dimension</a:t>
            </a:r>
            <a:endParaRPr lang="fr-FR" sz="1800" b="0" strike="noStrike" spc="-1">
              <a:solidFill>
                <a:srgbClr val="000000"/>
              </a:solidFill>
              <a:uFill>
                <a:solidFill>
                  <a:srgbClr val="FFFFFF"/>
                </a:solidFill>
              </a:uFill>
              <a:latin typeface="Arial"/>
            </a:endParaRPr>
          </a:p>
        </p:txBody>
      </p:sp>
      <p:sp>
        <p:nvSpPr>
          <p:cNvPr id="841" name="CustomShape 7"/>
          <p:cNvSpPr/>
          <p:nvPr/>
        </p:nvSpPr>
        <p:spPr>
          <a:xfrm>
            <a:off x="4604400" y="980280"/>
            <a:ext cx="1699920" cy="1369800"/>
          </a:xfrm>
          <a:prstGeom prst="ellipse">
            <a:avLst/>
          </a:prstGeom>
          <a:noFill/>
          <a:ln w="19080">
            <a:solidFill>
              <a:srgbClr val="7030A0"/>
            </a:solidFill>
            <a:roun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sp>
      <p:pic>
        <p:nvPicPr>
          <p:cNvPr id="842" name="Image 45"/>
          <p:cNvPicPr/>
          <p:nvPr/>
        </p:nvPicPr>
        <p:blipFill>
          <a:blip r:embed="rId3"/>
          <a:stretch/>
        </p:blipFill>
        <p:spPr>
          <a:xfrm>
            <a:off x="5109120" y="1114560"/>
            <a:ext cx="711000" cy="545760"/>
          </a:xfrm>
          <a:prstGeom prst="rect">
            <a:avLst/>
          </a:prstGeom>
          <a:ln>
            <a:solidFill>
              <a:srgbClr val="000090"/>
            </a:solidFill>
          </a:ln>
        </p:spPr>
      </p:pic>
      <p:sp>
        <p:nvSpPr>
          <p:cNvPr id="843" name="CustomShape 8"/>
          <p:cNvSpPr/>
          <p:nvPr/>
        </p:nvSpPr>
        <p:spPr>
          <a:xfrm>
            <a:off x="2914200" y="1600200"/>
            <a:ext cx="1541880" cy="577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1600" b="0" strike="noStrike" spc="-1">
                <a:solidFill>
                  <a:srgbClr val="000000"/>
                </a:solidFill>
                <a:uFill>
                  <a:solidFill>
                    <a:srgbClr val="FFFFFF"/>
                  </a:solidFill>
                </a:uFill>
                <a:latin typeface="Calibri"/>
              </a:rPr>
              <a:t>Quantum Coherence</a:t>
            </a:r>
            <a:endParaRPr lang="fr-FR" sz="1800" b="0" strike="noStrike" spc="-1">
              <a:solidFill>
                <a:srgbClr val="000000"/>
              </a:solidFill>
              <a:uFill>
                <a:solidFill>
                  <a:srgbClr val="FFFFFF"/>
                </a:solidFill>
              </a:uFill>
              <a:latin typeface="Arial"/>
            </a:endParaRPr>
          </a:p>
        </p:txBody>
      </p:sp>
      <p:sp>
        <p:nvSpPr>
          <p:cNvPr id="844" name="CustomShape 9"/>
          <p:cNvSpPr/>
          <p:nvPr/>
        </p:nvSpPr>
        <p:spPr>
          <a:xfrm>
            <a:off x="2844720" y="986760"/>
            <a:ext cx="1699920" cy="1369800"/>
          </a:xfrm>
          <a:prstGeom prst="ellipse">
            <a:avLst/>
          </a:prstGeom>
          <a:noFill/>
          <a:ln w="19080">
            <a:solidFill>
              <a:srgbClr val="7030A0"/>
            </a:solidFill>
            <a:roun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sp>
      <p:pic>
        <p:nvPicPr>
          <p:cNvPr id="845" name="Image 48"/>
          <p:cNvPicPr/>
          <p:nvPr/>
        </p:nvPicPr>
        <p:blipFill>
          <a:blip r:embed="rId4"/>
          <a:stretch/>
        </p:blipFill>
        <p:spPr>
          <a:xfrm>
            <a:off x="3334680" y="1135080"/>
            <a:ext cx="711000" cy="545760"/>
          </a:xfrm>
          <a:prstGeom prst="rect">
            <a:avLst/>
          </a:prstGeom>
          <a:ln>
            <a:noFill/>
          </a:ln>
        </p:spPr>
      </p:pic>
      <p:sp>
        <p:nvSpPr>
          <p:cNvPr id="846" name="CustomShape 10"/>
          <p:cNvSpPr/>
          <p:nvPr/>
        </p:nvSpPr>
        <p:spPr>
          <a:xfrm>
            <a:off x="107640" y="4674960"/>
            <a:ext cx="1845000" cy="577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1600" b="0" strike="noStrike" spc="-1">
                <a:solidFill>
                  <a:srgbClr val="000000"/>
                </a:solidFill>
                <a:uFill>
                  <a:solidFill>
                    <a:srgbClr val="FFFFFF"/>
                  </a:solidFill>
                </a:uFill>
                <a:latin typeface="Calibri"/>
              </a:rPr>
              <a:t>Cooperative Research Groups</a:t>
            </a:r>
            <a:endParaRPr lang="fr-FR" sz="1800" b="0" strike="noStrike" spc="-1">
              <a:solidFill>
                <a:srgbClr val="000000"/>
              </a:solidFill>
              <a:uFill>
                <a:solidFill>
                  <a:srgbClr val="FFFFFF"/>
                </a:solidFill>
              </a:uFill>
              <a:latin typeface="Arial"/>
            </a:endParaRPr>
          </a:p>
        </p:txBody>
      </p:sp>
      <p:pic>
        <p:nvPicPr>
          <p:cNvPr id="847" name="Image 63"/>
          <p:cNvPicPr/>
          <p:nvPr/>
        </p:nvPicPr>
        <p:blipFill>
          <a:blip r:embed="rId5"/>
          <a:stretch/>
        </p:blipFill>
        <p:spPr>
          <a:xfrm>
            <a:off x="707760" y="4178880"/>
            <a:ext cx="711000" cy="545760"/>
          </a:xfrm>
          <a:prstGeom prst="rect">
            <a:avLst/>
          </a:prstGeom>
          <a:ln>
            <a:noFill/>
          </a:ln>
        </p:spPr>
      </p:pic>
      <p:sp>
        <p:nvSpPr>
          <p:cNvPr id="848" name="CustomShape 11"/>
          <p:cNvSpPr/>
          <p:nvPr/>
        </p:nvSpPr>
        <p:spPr>
          <a:xfrm>
            <a:off x="276120" y="4005000"/>
            <a:ext cx="1511640" cy="1367640"/>
          </a:xfrm>
          <a:prstGeom prst="roundRect">
            <a:avLst>
              <a:gd name="adj" fmla="val 16667"/>
            </a:avLst>
          </a:prstGeom>
          <a:noFill/>
          <a:ln w="19080">
            <a:solidFill>
              <a:srgbClr val="7030A0"/>
            </a:solidFill>
            <a:roun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849" name="CustomShape 12"/>
          <p:cNvSpPr/>
          <p:nvPr/>
        </p:nvSpPr>
        <p:spPr>
          <a:xfrm>
            <a:off x="971640" y="1845000"/>
            <a:ext cx="2108520" cy="577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1600" b="0" strike="noStrike" spc="-1">
                <a:solidFill>
                  <a:srgbClr val="000000"/>
                </a:solidFill>
                <a:uFill>
                  <a:solidFill>
                    <a:srgbClr val="FFFFFF"/>
                  </a:solidFill>
                </a:uFill>
                <a:latin typeface="Calibri"/>
              </a:rPr>
              <a:t>Epitaxy and Layer 
Deposition</a:t>
            </a:r>
            <a:endParaRPr lang="fr-FR" sz="1800" b="0" strike="noStrike" spc="-1">
              <a:solidFill>
                <a:srgbClr val="000000"/>
              </a:solidFill>
              <a:uFill>
                <a:solidFill>
                  <a:srgbClr val="FFFFFF"/>
                </a:solidFill>
              </a:uFill>
              <a:latin typeface="Arial"/>
            </a:endParaRPr>
          </a:p>
        </p:txBody>
      </p:sp>
      <p:sp>
        <p:nvSpPr>
          <p:cNvPr id="850" name="CustomShape 13"/>
          <p:cNvSpPr/>
          <p:nvPr/>
        </p:nvSpPr>
        <p:spPr>
          <a:xfrm>
            <a:off x="117720" y="3071880"/>
            <a:ext cx="1768680" cy="577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1600" b="0" strike="noStrike" spc="-1">
                <a:solidFill>
                  <a:srgbClr val="000000"/>
                </a:solidFill>
                <a:uFill>
                  <a:solidFill>
                    <a:srgbClr val="FFFFFF"/>
                  </a:solidFill>
                </a:uFill>
                <a:latin typeface="Calibri"/>
              </a:rPr>
              <a:t>Theory of Quantum Circuits</a:t>
            </a:r>
            <a:endParaRPr lang="fr-FR" sz="1800" b="0" strike="noStrike" spc="-1">
              <a:solidFill>
                <a:srgbClr val="000000"/>
              </a:solidFill>
              <a:uFill>
                <a:solidFill>
                  <a:srgbClr val="FFFFFF"/>
                </a:solidFill>
              </a:uFill>
              <a:latin typeface="Arial"/>
            </a:endParaRPr>
          </a:p>
        </p:txBody>
      </p:sp>
      <p:sp>
        <p:nvSpPr>
          <p:cNvPr id="851" name="CustomShape 14"/>
          <p:cNvSpPr/>
          <p:nvPr/>
        </p:nvSpPr>
        <p:spPr>
          <a:xfrm>
            <a:off x="148320" y="2514240"/>
            <a:ext cx="1699920" cy="1369800"/>
          </a:xfrm>
          <a:prstGeom prst="ellipse">
            <a:avLst/>
          </a:prstGeom>
          <a:noFill/>
          <a:ln w="19080">
            <a:solidFill>
              <a:srgbClr val="7030A0"/>
            </a:solidFill>
            <a:roun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sp>
      <p:pic>
        <p:nvPicPr>
          <p:cNvPr id="852" name="Image 68"/>
          <p:cNvPicPr/>
          <p:nvPr/>
        </p:nvPicPr>
        <p:blipFill>
          <a:blip r:embed="rId6"/>
          <a:stretch/>
        </p:blipFill>
        <p:spPr>
          <a:xfrm>
            <a:off x="1691640" y="1268640"/>
            <a:ext cx="711000" cy="507600"/>
          </a:xfrm>
          <a:prstGeom prst="rect">
            <a:avLst/>
          </a:prstGeom>
          <a:ln>
            <a:noFill/>
          </a:ln>
        </p:spPr>
      </p:pic>
      <p:pic>
        <p:nvPicPr>
          <p:cNvPr id="853" name="Image 69"/>
          <p:cNvPicPr/>
          <p:nvPr/>
        </p:nvPicPr>
        <p:blipFill>
          <a:blip r:embed="rId7"/>
          <a:stretch/>
        </p:blipFill>
        <p:spPr>
          <a:xfrm>
            <a:off x="644760" y="2649960"/>
            <a:ext cx="711000" cy="545760"/>
          </a:xfrm>
          <a:prstGeom prst="rect">
            <a:avLst/>
          </a:prstGeom>
          <a:ln>
            <a:noFill/>
          </a:ln>
        </p:spPr>
      </p:pic>
      <p:sp>
        <p:nvSpPr>
          <p:cNvPr id="854" name="CustomShape 15"/>
          <p:cNvSpPr/>
          <p:nvPr/>
        </p:nvSpPr>
        <p:spPr>
          <a:xfrm>
            <a:off x="1259640" y="1124640"/>
            <a:ext cx="1511640" cy="1367640"/>
          </a:xfrm>
          <a:prstGeom prst="roundRect">
            <a:avLst>
              <a:gd name="adj" fmla="val 16667"/>
            </a:avLst>
          </a:prstGeom>
          <a:noFill/>
          <a:ln w="19080">
            <a:solidFill>
              <a:srgbClr val="7030A0"/>
            </a:solidFill>
            <a:roun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855" name="CustomShape 16"/>
          <p:cNvSpPr/>
          <p:nvPr/>
        </p:nvSpPr>
        <p:spPr>
          <a:xfrm>
            <a:off x="3687480" y="4725000"/>
            <a:ext cx="1779480" cy="1583640"/>
          </a:xfrm>
          <a:prstGeom prst="ellipse">
            <a:avLst/>
          </a:prstGeom>
          <a:noFill/>
          <a:ln w="19080">
            <a:solidFill>
              <a:srgbClr val="7030A0"/>
            </a:solidFill>
            <a:roun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856" name="CustomShape 17"/>
          <p:cNvSpPr/>
          <p:nvPr/>
        </p:nvSpPr>
        <p:spPr>
          <a:xfrm>
            <a:off x="3589200" y="5258880"/>
            <a:ext cx="2000880" cy="820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1600" b="0" strike="noStrike" spc="-1">
                <a:solidFill>
                  <a:srgbClr val="000000"/>
                </a:solidFill>
                <a:uFill>
                  <a:solidFill>
                    <a:srgbClr val="FFFFFF"/>
                  </a:solidFill>
                </a:uFill>
                <a:latin typeface="Calibri"/>
              </a:rPr>
              <a:t>Quantum NanoElectronics and Spectroscopy</a:t>
            </a:r>
            <a:endParaRPr lang="fr-FR" sz="1800" b="0" strike="noStrike" spc="-1">
              <a:solidFill>
                <a:srgbClr val="000000"/>
              </a:solidFill>
              <a:uFill>
                <a:solidFill>
                  <a:srgbClr val="FFFFFF"/>
                </a:solidFill>
              </a:uFill>
              <a:latin typeface="Arial"/>
            </a:endParaRPr>
          </a:p>
        </p:txBody>
      </p:sp>
      <p:sp>
        <p:nvSpPr>
          <p:cNvPr id="857" name="CustomShape 18"/>
          <p:cNvSpPr/>
          <p:nvPr/>
        </p:nvSpPr>
        <p:spPr>
          <a:xfrm>
            <a:off x="1856160" y="4579200"/>
            <a:ext cx="1762560" cy="1513800"/>
          </a:xfrm>
          <a:prstGeom prst="ellipse">
            <a:avLst/>
          </a:prstGeom>
          <a:noFill/>
          <a:ln w="19080">
            <a:solidFill>
              <a:srgbClr val="7030A0"/>
            </a:solidFill>
            <a:roun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sp>
      <p:pic>
        <p:nvPicPr>
          <p:cNvPr id="858" name="Image 74"/>
          <p:cNvPicPr/>
          <p:nvPr/>
        </p:nvPicPr>
        <p:blipFill>
          <a:blip r:embed="rId8"/>
          <a:stretch/>
        </p:blipFill>
        <p:spPr>
          <a:xfrm>
            <a:off x="4222080" y="4817520"/>
            <a:ext cx="711000" cy="545760"/>
          </a:xfrm>
          <a:prstGeom prst="rect">
            <a:avLst/>
          </a:prstGeom>
          <a:ln>
            <a:noFill/>
          </a:ln>
        </p:spPr>
      </p:pic>
      <p:pic>
        <p:nvPicPr>
          <p:cNvPr id="859" name="Image 75"/>
          <p:cNvPicPr/>
          <p:nvPr/>
        </p:nvPicPr>
        <p:blipFill>
          <a:blip r:embed="rId9"/>
          <a:stretch/>
        </p:blipFill>
        <p:spPr>
          <a:xfrm>
            <a:off x="2360160" y="4653000"/>
            <a:ext cx="804600" cy="617760"/>
          </a:xfrm>
          <a:prstGeom prst="rect">
            <a:avLst/>
          </a:prstGeom>
          <a:ln>
            <a:noFill/>
          </a:ln>
        </p:spPr>
      </p:pic>
      <p:sp>
        <p:nvSpPr>
          <p:cNvPr id="860" name="CustomShape 19"/>
          <p:cNvSpPr/>
          <p:nvPr/>
        </p:nvSpPr>
        <p:spPr>
          <a:xfrm>
            <a:off x="1856160" y="5156280"/>
            <a:ext cx="1845000" cy="820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1600" b="0" strike="noStrike" spc="-1">
                <a:solidFill>
                  <a:srgbClr val="000000"/>
                </a:solidFill>
                <a:uFill>
                  <a:solidFill>
                    <a:srgbClr val="FFFFFF"/>
                  </a:solidFill>
                </a:uFill>
                <a:latin typeface="Calibri"/>
              </a:rPr>
              <a:t>NanoSpintronics and Molecular Transport</a:t>
            </a:r>
            <a:endParaRPr lang="fr-FR" sz="1800" b="0" strike="noStrike" spc="-1">
              <a:solidFill>
                <a:srgbClr val="000000"/>
              </a:solidFill>
              <a:uFill>
                <a:solidFill>
                  <a:srgbClr val="FFFFFF"/>
                </a:solidFill>
              </a:uFill>
              <a:latin typeface="Arial"/>
            </a:endParaRPr>
          </a:p>
        </p:txBody>
      </p:sp>
      <p:sp>
        <p:nvSpPr>
          <p:cNvPr id="861" name="CustomShape 20"/>
          <p:cNvSpPr/>
          <p:nvPr/>
        </p:nvSpPr>
        <p:spPr>
          <a:xfrm>
            <a:off x="7477920" y="4716360"/>
            <a:ext cx="1414080" cy="577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1600" b="0" strike="noStrike" spc="-1">
                <a:solidFill>
                  <a:srgbClr val="000000"/>
                </a:solidFill>
                <a:uFill>
                  <a:solidFill>
                    <a:srgbClr val="FFFFFF"/>
                  </a:solidFill>
                </a:uFill>
                <a:latin typeface="Calibri"/>
              </a:rPr>
              <a:t>Experimental
Engineering</a:t>
            </a:r>
            <a:endParaRPr lang="fr-FR" sz="1800" b="0" strike="noStrike" spc="-1">
              <a:solidFill>
                <a:srgbClr val="000000"/>
              </a:solidFill>
              <a:uFill>
                <a:solidFill>
                  <a:srgbClr val="FFFFFF"/>
                </a:solidFill>
              </a:uFill>
              <a:latin typeface="Arial"/>
            </a:endParaRPr>
          </a:p>
        </p:txBody>
      </p:sp>
      <p:pic>
        <p:nvPicPr>
          <p:cNvPr id="862" name="Image 78"/>
          <p:cNvPicPr/>
          <p:nvPr/>
        </p:nvPicPr>
        <p:blipFill>
          <a:blip r:embed="rId10"/>
          <a:stretch/>
        </p:blipFill>
        <p:spPr>
          <a:xfrm>
            <a:off x="7821360" y="4221000"/>
            <a:ext cx="711000" cy="545760"/>
          </a:xfrm>
          <a:prstGeom prst="rect">
            <a:avLst/>
          </a:prstGeom>
          <a:ln>
            <a:noFill/>
          </a:ln>
        </p:spPr>
      </p:pic>
      <p:sp>
        <p:nvSpPr>
          <p:cNvPr id="863" name="CustomShape 21"/>
          <p:cNvSpPr/>
          <p:nvPr/>
        </p:nvSpPr>
        <p:spPr>
          <a:xfrm>
            <a:off x="5616360" y="5157360"/>
            <a:ext cx="1640880" cy="820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1600" b="0" strike="noStrike" spc="-1">
                <a:solidFill>
                  <a:srgbClr val="000000"/>
                </a:solidFill>
                <a:uFill>
                  <a:solidFill>
                    <a:srgbClr val="FFFFFF"/>
                  </a:solidFill>
                </a:uFill>
                <a:latin typeface="Calibri"/>
              </a:rPr>
              <a:t>Surfaces, Interfaces and
Nanostructures</a:t>
            </a:r>
            <a:endParaRPr lang="fr-FR" sz="1800" b="0" strike="noStrike" spc="-1">
              <a:solidFill>
                <a:srgbClr val="000000"/>
              </a:solidFill>
              <a:uFill>
                <a:solidFill>
                  <a:srgbClr val="FFFFFF"/>
                </a:solidFill>
              </a:uFill>
              <a:latin typeface="Arial"/>
            </a:endParaRPr>
          </a:p>
        </p:txBody>
      </p:sp>
      <p:sp>
        <p:nvSpPr>
          <p:cNvPr id="864" name="CustomShape 22"/>
          <p:cNvSpPr/>
          <p:nvPr/>
        </p:nvSpPr>
        <p:spPr>
          <a:xfrm>
            <a:off x="5569200" y="4588560"/>
            <a:ext cx="1728000" cy="1575360"/>
          </a:xfrm>
          <a:prstGeom prst="ellipse">
            <a:avLst/>
          </a:prstGeom>
          <a:noFill/>
          <a:ln w="19080">
            <a:solidFill>
              <a:srgbClr val="7030A0"/>
            </a:solidFill>
            <a:roun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865" name="CustomShape 23"/>
          <p:cNvSpPr/>
          <p:nvPr/>
        </p:nvSpPr>
        <p:spPr>
          <a:xfrm>
            <a:off x="7380360" y="4005000"/>
            <a:ext cx="1511640" cy="1367640"/>
          </a:xfrm>
          <a:prstGeom prst="roundRect">
            <a:avLst>
              <a:gd name="adj" fmla="val 16667"/>
            </a:avLst>
          </a:prstGeom>
          <a:noFill/>
          <a:ln w="19080">
            <a:solidFill>
              <a:srgbClr val="7030A0"/>
            </a:solidFill>
            <a:roun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sp>
      <p:pic>
        <p:nvPicPr>
          <p:cNvPr id="866" name="Image 82"/>
          <p:cNvPicPr/>
          <p:nvPr/>
        </p:nvPicPr>
        <p:blipFill>
          <a:blip r:embed="rId11"/>
          <a:stretch/>
        </p:blipFill>
        <p:spPr>
          <a:xfrm>
            <a:off x="6081840" y="4724280"/>
            <a:ext cx="711000" cy="545760"/>
          </a:xfrm>
          <a:prstGeom prst="rect">
            <a:avLst/>
          </a:prstGeom>
          <a:ln>
            <a:noFill/>
          </a:ln>
        </p:spPr>
      </p:pic>
      <p:sp>
        <p:nvSpPr>
          <p:cNvPr id="867" name="CustomShape 24"/>
          <p:cNvSpPr/>
          <p:nvPr/>
        </p:nvSpPr>
        <p:spPr>
          <a:xfrm>
            <a:off x="7462080" y="3135240"/>
            <a:ext cx="1640880" cy="577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1600" b="0" strike="noStrike" spc="-1">
                <a:solidFill>
                  <a:srgbClr val="000000"/>
                </a:solidFill>
                <a:uFill>
                  <a:solidFill>
                    <a:srgbClr val="FFFFFF"/>
                  </a:solidFill>
                </a:uFill>
                <a:latin typeface="Calibri"/>
              </a:rPr>
              <a:t>Micro and Nano Magnetism</a:t>
            </a:r>
            <a:endParaRPr lang="fr-FR" sz="1800" b="0" strike="noStrike" spc="-1">
              <a:solidFill>
                <a:srgbClr val="000000"/>
              </a:solidFill>
              <a:uFill>
                <a:solidFill>
                  <a:srgbClr val="FFFFFF"/>
                </a:solidFill>
              </a:uFill>
              <a:latin typeface="Arial"/>
            </a:endParaRPr>
          </a:p>
        </p:txBody>
      </p:sp>
      <p:sp>
        <p:nvSpPr>
          <p:cNvPr id="868" name="CustomShape 25"/>
          <p:cNvSpPr/>
          <p:nvPr/>
        </p:nvSpPr>
        <p:spPr>
          <a:xfrm>
            <a:off x="7378920" y="2539800"/>
            <a:ext cx="1699920" cy="1369800"/>
          </a:xfrm>
          <a:prstGeom prst="ellipse">
            <a:avLst/>
          </a:prstGeom>
          <a:noFill/>
          <a:ln w="19080">
            <a:solidFill>
              <a:srgbClr val="7030A0"/>
            </a:solidFill>
            <a:roun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sp>
      <p:pic>
        <p:nvPicPr>
          <p:cNvPr id="869" name="Image 85"/>
          <p:cNvPicPr/>
          <p:nvPr/>
        </p:nvPicPr>
        <p:blipFill>
          <a:blip r:embed="rId12"/>
          <a:stretch/>
        </p:blipFill>
        <p:spPr>
          <a:xfrm>
            <a:off x="7821360" y="2678760"/>
            <a:ext cx="711000" cy="545760"/>
          </a:xfrm>
          <a:prstGeom prst="rect">
            <a:avLst/>
          </a:prstGeom>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 name="CustomShape 1"/>
          <p:cNvSpPr/>
          <p:nvPr/>
        </p:nvSpPr>
        <p:spPr>
          <a:xfrm>
            <a:off x="2059920" y="2373480"/>
            <a:ext cx="5261760" cy="2289960"/>
          </a:xfrm>
          <a:prstGeom prst="ellipse">
            <a:avLst/>
          </a:prstGeom>
          <a:ln>
            <a:solidFill>
              <a:srgbClr val="BE4B48"/>
            </a:solidFill>
            <a:round/>
          </a:ln>
          <a:effectLst>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p:style>
      </p:sp>
      <p:sp>
        <p:nvSpPr>
          <p:cNvPr id="871" name="CustomShape 2"/>
          <p:cNvSpPr/>
          <p:nvPr/>
        </p:nvSpPr>
        <p:spPr>
          <a:xfrm>
            <a:off x="1996200" y="2633040"/>
            <a:ext cx="5401800" cy="1736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1800" b="0" i="1" strike="noStrike" spc="-1">
                <a:solidFill>
                  <a:srgbClr val="000000"/>
                </a:solidFill>
                <a:uFill>
                  <a:solidFill>
                    <a:srgbClr val="FFFFFF"/>
                  </a:solidFill>
                </a:uFill>
                <a:latin typeface="Calibri"/>
              </a:rPr>
              <a:t>Materials and nano-objects : </a:t>
            </a:r>
            <a:endParaRPr lang="fr-FR" sz="1800" b="0" strike="noStrike" spc="-1">
              <a:solidFill>
                <a:srgbClr val="000000"/>
              </a:solidFill>
              <a:uFill>
                <a:solidFill>
                  <a:srgbClr val="FFFFFF"/>
                </a:solidFill>
              </a:uFill>
              <a:latin typeface="Arial"/>
            </a:endParaRPr>
          </a:p>
          <a:p>
            <a:pPr algn="ctr">
              <a:lnSpc>
                <a:spcPct val="100000"/>
              </a:lnSpc>
            </a:pPr>
            <a:r>
              <a:rPr lang="fr-FR" sz="1800" b="1" strike="noStrike" spc="-1">
                <a:solidFill>
                  <a:srgbClr val="000000"/>
                </a:solidFill>
                <a:uFill>
                  <a:solidFill>
                    <a:srgbClr val="FFFFFF"/>
                  </a:solidFill>
                </a:uFill>
                <a:latin typeface="Calibri"/>
              </a:rPr>
              <a:t>Elaboration, from bulk to nano, </a:t>
            </a:r>
            <a:endParaRPr lang="fr-FR" sz="1800" b="0" strike="noStrike" spc="-1">
              <a:solidFill>
                <a:srgbClr val="000000"/>
              </a:solidFill>
              <a:uFill>
                <a:solidFill>
                  <a:srgbClr val="FFFFFF"/>
                </a:solidFill>
              </a:uFill>
              <a:latin typeface="Arial"/>
            </a:endParaRPr>
          </a:p>
          <a:p>
            <a:pPr algn="ctr">
              <a:lnSpc>
                <a:spcPct val="100000"/>
              </a:lnSpc>
            </a:pPr>
            <a:r>
              <a:rPr lang="fr-FR" sz="1800" b="1" strike="noStrike" spc="-1">
                <a:solidFill>
                  <a:srgbClr val="000000"/>
                </a:solidFill>
                <a:uFill>
                  <a:solidFill>
                    <a:srgbClr val="FFFFFF"/>
                  </a:solidFill>
                </a:uFill>
                <a:latin typeface="Calibri"/>
              </a:rPr>
              <a:t>Structural, optical, magneto-electrical Properties Application fields: energy, information technologies, quantum componants, power electronics</a:t>
            </a:r>
            <a:endParaRPr lang="fr-FR" sz="1800" b="0" strike="noStrike" spc="-1">
              <a:solidFill>
                <a:srgbClr val="000000"/>
              </a:solidFill>
              <a:uFill>
                <a:solidFill>
                  <a:srgbClr val="FFFFFF"/>
                </a:solidFill>
              </a:uFill>
              <a:latin typeface="Arial"/>
            </a:endParaRPr>
          </a:p>
          <a:p>
            <a:pPr algn="ctr">
              <a:lnSpc>
                <a:spcPct val="100000"/>
              </a:lnSpc>
            </a:pPr>
            <a:r>
              <a:rPr lang="fr-FR" sz="1800" b="0" i="1" strike="noStrike" spc="-1">
                <a:solidFill>
                  <a:srgbClr val="000000"/>
                </a:solidFill>
                <a:uFill>
                  <a:solidFill>
                    <a:srgbClr val="FFFFFF"/>
                  </a:solidFill>
                </a:uFill>
                <a:latin typeface="Calibri"/>
              </a:rPr>
              <a:t>Staff: 160,  9 scientific or technol. groups</a:t>
            </a:r>
            <a:endParaRPr lang="fr-FR" sz="1800" b="0" strike="noStrike" spc="-1">
              <a:solidFill>
                <a:srgbClr val="000000"/>
              </a:solidFill>
              <a:uFill>
                <a:solidFill>
                  <a:srgbClr val="FFFFFF"/>
                </a:solidFill>
              </a:uFill>
              <a:latin typeface="Arial"/>
            </a:endParaRPr>
          </a:p>
        </p:txBody>
      </p:sp>
      <p:sp>
        <p:nvSpPr>
          <p:cNvPr id="872" name="CustomShape 3"/>
          <p:cNvSpPr/>
          <p:nvPr/>
        </p:nvSpPr>
        <p:spPr>
          <a:xfrm>
            <a:off x="0" y="246240"/>
            <a:ext cx="914364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2400" b="1" strike="noStrike" spc="-1">
                <a:solidFill>
                  <a:srgbClr val="C00000"/>
                </a:solidFill>
                <a:uFill>
                  <a:solidFill>
                    <a:srgbClr val="FFFFFF"/>
                  </a:solidFill>
                </a:uFill>
                <a:latin typeface="Calibri"/>
              </a:rPr>
              <a:t>Physics Light Matter (PLUM)</a:t>
            </a:r>
            <a:endParaRPr lang="fr-FR" sz="1800" b="0" strike="noStrike" spc="-1">
              <a:solidFill>
                <a:srgbClr val="000000"/>
              </a:solidFill>
              <a:uFill>
                <a:solidFill>
                  <a:srgbClr val="FFFFFF"/>
                </a:solidFill>
              </a:uFill>
              <a:latin typeface="Arial"/>
            </a:endParaRPr>
          </a:p>
        </p:txBody>
      </p:sp>
      <p:pic>
        <p:nvPicPr>
          <p:cNvPr id="873" name="Image 5"/>
          <p:cNvPicPr/>
          <p:nvPr/>
        </p:nvPicPr>
        <p:blipFill>
          <a:blip r:embed="rId2"/>
          <a:stretch/>
        </p:blipFill>
        <p:spPr>
          <a:xfrm>
            <a:off x="1282680" y="1677240"/>
            <a:ext cx="1058400" cy="547200"/>
          </a:xfrm>
          <a:prstGeom prst="rect">
            <a:avLst/>
          </a:prstGeom>
          <a:ln>
            <a:noFill/>
          </a:ln>
        </p:spPr>
      </p:pic>
      <p:pic>
        <p:nvPicPr>
          <p:cNvPr id="874" name="Image 6"/>
          <p:cNvPicPr/>
          <p:nvPr/>
        </p:nvPicPr>
        <p:blipFill>
          <a:blip r:embed="rId3"/>
          <a:stretch/>
        </p:blipFill>
        <p:spPr>
          <a:xfrm>
            <a:off x="4334400" y="4932360"/>
            <a:ext cx="672480" cy="516240"/>
          </a:xfrm>
          <a:prstGeom prst="rect">
            <a:avLst/>
          </a:prstGeom>
          <a:ln>
            <a:noFill/>
          </a:ln>
        </p:spPr>
      </p:pic>
      <p:pic>
        <p:nvPicPr>
          <p:cNvPr id="875" name="Image 7"/>
          <p:cNvPicPr/>
          <p:nvPr/>
        </p:nvPicPr>
        <p:blipFill>
          <a:blip r:embed="rId4"/>
          <a:stretch/>
        </p:blipFill>
        <p:spPr>
          <a:xfrm>
            <a:off x="7266600" y="1713240"/>
            <a:ext cx="703080" cy="539640"/>
          </a:xfrm>
          <a:prstGeom prst="rect">
            <a:avLst/>
          </a:prstGeom>
          <a:ln>
            <a:noFill/>
          </a:ln>
        </p:spPr>
      </p:pic>
      <p:pic>
        <p:nvPicPr>
          <p:cNvPr id="876" name="Image 8"/>
          <p:cNvPicPr/>
          <p:nvPr/>
        </p:nvPicPr>
        <p:blipFill>
          <a:blip r:embed="rId5"/>
          <a:stretch/>
        </p:blipFill>
        <p:spPr>
          <a:xfrm>
            <a:off x="781200" y="3175560"/>
            <a:ext cx="798480" cy="613080"/>
          </a:xfrm>
          <a:prstGeom prst="rect">
            <a:avLst/>
          </a:prstGeom>
          <a:ln>
            <a:noFill/>
          </a:ln>
        </p:spPr>
      </p:pic>
      <p:pic>
        <p:nvPicPr>
          <p:cNvPr id="877" name="Image 9"/>
          <p:cNvPicPr/>
          <p:nvPr/>
        </p:nvPicPr>
        <p:blipFill>
          <a:blip r:embed="rId6"/>
          <a:stretch/>
        </p:blipFill>
        <p:spPr>
          <a:xfrm>
            <a:off x="2116440" y="4639320"/>
            <a:ext cx="641160" cy="492120"/>
          </a:xfrm>
          <a:prstGeom prst="rect">
            <a:avLst/>
          </a:prstGeom>
          <a:ln>
            <a:noFill/>
          </a:ln>
        </p:spPr>
      </p:pic>
      <p:pic>
        <p:nvPicPr>
          <p:cNvPr id="878" name="Image 10"/>
          <p:cNvPicPr/>
          <p:nvPr/>
        </p:nvPicPr>
        <p:blipFill>
          <a:blip r:embed="rId7"/>
          <a:stretch/>
        </p:blipFill>
        <p:spPr>
          <a:xfrm>
            <a:off x="3457080" y="1118880"/>
            <a:ext cx="740520" cy="568440"/>
          </a:xfrm>
          <a:prstGeom prst="rect">
            <a:avLst/>
          </a:prstGeom>
          <a:ln>
            <a:noFill/>
          </a:ln>
        </p:spPr>
      </p:pic>
      <p:pic>
        <p:nvPicPr>
          <p:cNvPr id="879" name="Image 11"/>
          <p:cNvPicPr/>
          <p:nvPr/>
        </p:nvPicPr>
        <p:blipFill>
          <a:blip r:embed="rId8"/>
          <a:srcRect b="53157"/>
          <a:stretch/>
        </p:blipFill>
        <p:spPr>
          <a:xfrm>
            <a:off x="6350040" y="4695840"/>
            <a:ext cx="1027440" cy="459000"/>
          </a:xfrm>
          <a:prstGeom prst="rect">
            <a:avLst/>
          </a:prstGeom>
          <a:ln>
            <a:noFill/>
          </a:ln>
        </p:spPr>
      </p:pic>
      <p:pic>
        <p:nvPicPr>
          <p:cNvPr id="880" name="Image 12"/>
          <p:cNvPicPr/>
          <p:nvPr/>
        </p:nvPicPr>
        <p:blipFill>
          <a:blip r:embed="rId9"/>
          <a:stretch/>
        </p:blipFill>
        <p:spPr>
          <a:xfrm>
            <a:off x="7844400" y="3300480"/>
            <a:ext cx="807480" cy="619920"/>
          </a:xfrm>
          <a:prstGeom prst="rect">
            <a:avLst/>
          </a:prstGeom>
          <a:ln>
            <a:noFill/>
          </a:ln>
        </p:spPr>
      </p:pic>
      <p:pic>
        <p:nvPicPr>
          <p:cNvPr id="881" name="Image 15"/>
          <p:cNvPicPr/>
          <p:nvPr/>
        </p:nvPicPr>
        <p:blipFill>
          <a:blip r:embed="rId10">
            <a:lum bright="10000"/>
          </a:blip>
          <a:stretch/>
        </p:blipFill>
        <p:spPr>
          <a:xfrm>
            <a:off x="5225760" y="1080360"/>
            <a:ext cx="807480" cy="619920"/>
          </a:xfrm>
          <a:prstGeom prst="rect">
            <a:avLst/>
          </a:prstGeom>
          <a:ln>
            <a:noFill/>
          </a:ln>
        </p:spPr>
      </p:pic>
      <p:sp>
        <p:nvSpPr>
          <p:cNvPr id="882" name="CustomShape 4"/>
          <p:cNvSpPr/>
          <p:nvPr/>
        </p:nvSpPr>
        <p:spPr>
          <a:xfrm>
            <a:off x="3061080" y="1640880"/>
            <a:ext cx="1541880" cy="577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1600" b="0" strike="noStrike" spc="-1">
                <a:solidFill>
                  <a:srgbClr val="000000"/>
                </a:solidFill>
                <a:uFill>
                  <a:solidFill>
                    <a:srgbClr val="FFFFFF"/>
                  </a:solidFill>
                </a:uFill>
                <a:latin typeface="Calibri"/>
              </a:rPr>
              <a:t>Optics and Microscopies</a:t>
            </a:r>
            <a:endParaRPr lang="fr-FR" sz="1800" b="0" strike="noStrike" spc="-1">
              <a:solidFill>
                <a:srgbClr val="000000"/>
              </a:solidFill>
              <a:uFill>
                <a:solidFill>
                  <a:srgbClr val="FFFFFF"/>
                </a:solidFill>
              </a:uFill>
              <a:latin typeface="Arial"/>
            </a:endParaRPr>
          </a:p>
        </p:txBody>
      </p:sp>
      <p:sp>
        <p:nvSpPr>
          <p:cNvPr id="883" name="CustomShape 5"/>
          <p:cNvSpPr/>
          <p:nvPr/>
        </p:nvSpPr>
        <p:spPr>
          <a:xfrm>
            <a:off x="755640" y="2160360"/>
            <a:ext cx="2108520" cy="577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1600" b="0" strike="noStrike" spc="-1">
                <a:solidFill>
                  <a:srgbClr val="000000"/>
                </a:solidFill>
                <a:uFill>
                  <a:solidFill>
                    <a:srgbClr val="FFFFFF"/>
                  </a:solidFill>
                </a:uFill>
                <a:latin typeface="Calibri"/>
              </a:rPr>
              <a:t>Materials, Radiations, Structure</a:t>
            </a:r>
            <a:endParaRPr lang="fr-FR" sz="1800" b="0" strike="noStrike" spc="-1">
              <a:solidFill>
                <a:srgbClr val="000000"/>
              </a:solidFill>
              <a:uFill>
                <a:solidFill>
                  <a:srgbClr val="FFFFFF"/>
                </a:solidFill>
              </a:uFill>
              <a:latin typeface="Arial"/>
            </a:endParaRPr>
          </a:p>
        </p:txBody>
      </p:sp>
      <p:sp>
        <p:nvSpPr>
          <p:cNvPr id="884" name="CustomShape 6"/>
          <p:cNvSpPr/>
          <p:nvPr/>
        </p:nvSpPr>
        <p:spPr>
          <a:xfrm>
            <a:off x="3965040" y="5425920"/>
            <a:ext cx="1407240" cy="577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1600" b="0" strike="noStrike" spc="-1">
                <a:solidFill>
                  <a:srgbClr val="000000"/>
                </a:solidFill>
                <a:uFill>
                  <a:solidFill>
                    <a:srgbClr val="FFFFFF"/>
                  </a:solidFill>
                </a:uFill>
                <a:latin typeface="Calibri"/>
              </a:rPr>
              <a:t>Nano-Optics and Forces</a:t>
            </a:r>
            <a:endParaRPr lang="fr-FR" sz="1800" b="0" strike="noStrike" spc="-1">
              <a:solidFill>
                <a:srgbClr val="000000"/>
              </a:solidFill>
              <a:uFill>
                <a:solidFill>
                  <a:srgbClr val="FFFFFF"/>
                </a:solidFill>
              </a:uFill>
              <a:latin typeface="Arial"/>
            </a:endParaRPr>
          </a:p>
        </p:txBody>
      </p:sp>
      <p:sp>
        <p:nvSpPr>
          <p:cNvPr id="885" name="CustomShape 7"/>
          <p:cNvSpPr/>
          <p:nvPr/>
        </p:nvSpPr>
        <p:spPr>
          <a:xfrm>
            <a:off x="6780240" y="2261520"/>
            <a:ext cx="1768680" cy="577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1600" b="0" strike="noStrike" spc="-1">
                <a:solidFill>
                  <a:srgbClr val="000000"/>
                </a:solidFill>
                <a:uFill>
                  <a:solidFill>
                    <a:srgbClr val="FFFFFF"/>
                  </a:solidFill>
                </a:uFill>
                <a:latin typeface="Calibri"/>
              </a:rPr>
              <a:t>Nanophysics and Semiconductors</a:t>
            </a:r>
            <a:endParaRPr lang="fr-FR" sz="1800" b="0" strike="noStrike" spc="-1">
              <a:solidFill>
                <a:srgbClr val="000000"/>
              </a:solidFill>
              <a:uFill>
                <a:solidFill>
                  <a:srgbClr val="FFFFFF"/>
                </a:solidFill>
              </a:uFill>
              <a:latin typeface="Arial"/>
            </a:endParaRPr>
          </a:p>
        </p:txBody>
      </p:sp>
      <p:sp>
        <p:nvSpPr>
          <p:cNvPr id="886" name="CustomShape 8"/>
          <p:cNvSpPr/>
          <p:nvPr/>
        </p:nvSpPr>
        <p:spPr>
          <a:xfrm>
            <a:off x="270720" y="3678120"/>
            <a:ext cx="1768680" cy="577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1600" b="0" strike="noStrike" spc="-1">
                <a:solidFill>
                  <a:srgbClr val="000000"/>
                </a:solidFill>
                <a:uFill>
                  <a:solidFill>
                    <a:srgbClr val="FFFFFF"/>
                  </a:solidFill>
                </a:uFill>
                <a:latin typeface="Calibri"/>
              </a:rPr>
              <a:t>Wide Bandgap Semiconductors</a:t>
            </a:r>
            <a:endParaRPr lang="fr-FR" sz="1800" b="0" strike="noStrike" spc="-1">
              <a:solidFill>
                <a:srgbClr val="000000"/>
              </a:solidFill>
              <a:uFill>
                <a:solidFill>
                  <a:srgbClr val="FFFFFF"/>
                </a:solidFill>
              </a:uFill>
              <a:latin typeface="Arial"/>
            </a:endParaRPr>
          </a:p>
        </p:txBody>
      </p:sp>
      <p:sp>
        <p:nvSpPr>
          <p:cNvPr id="887" name="CustomShape 9"/>
          <p:cNvSpPr/>
          <p:nvPr/>
        </p:nvSpPr>
        <p:spPr>
          <a:xfrm>
            <a:off x="7621920" y="3974760"/>
            <a:ext cx="1270800" cy="33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1600" b="0" strike="noStrike" spc="-1">
                <a:solidFill>
                  <a:srgbClr val="000000"/>
                </a:solidFill>
                <a:uFill>
                  <a:solidFill>
                    <a:srgbClr val="FFFFFF"/>
                  </a:solidFill>
                </a:uFill>
                <a:latin typeface="Calibri"/>
              </a:rPr>
              <a:t>X’PRESS</a:t>
            </a:r>
            <a:endParaRPr lang="fr-FR" sz="1800" b="0" strike="noStrike" spc="-1">
              <a:solidFill>
                <a:srgbClr val="000000"/>
              </a:solidFill>
              <a:uFill>
                <a:solidFill>
                  <a:srgbClr val="FFFFFF"/>
                </a:solidFill>
              </a:uFill>
              <a:latin typeface="Arial"/>
            </a:endParaRPr>
          </a:p>
        </p:txBody>
      </p:sp>
      <p:sp>
        <p:nvSpPr>
          <p:cNvPr id="888" name="CustomShape 10"/>
          <p:cNvSpPr/>
          <p:nvPr/>
        </p:nvSpPr>
        <p:spPr>
          <a:xfrm>
            <a:off x="5506920" y="5076360"/>
            <a:ext cx="2754360" cy="577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1600" b="0" strike="noStrike" spc="-1">
                <a:solidFill>
                  <a:srgbClr val="000000"/>
                </a:solidFill>
                <a:uFill>
                  <a:solidFill>
                    <a:srgbClr val="FFFFFF"/>
                  </a:solidFill>
                </a:uFill>
                <a:latin typeface="Calibri"/>
              </a:rPr>
              <a:t>Processing, Elaboration,  Materials, Applications</a:t>
            </a:r>
            <a:endParaRPr lang="fr-FR" sz="1800" b="0" strike="noStrike" spc="-1">
              <a:solidFill>
                <a:srgbClr val="000000"/>
              </a:solidFill>
              <a:uFill>
                <a:solidFill>
                  <a:srgbClr val="FFFFFF"/>
                </a:solidFill>
              </a:uFill>
              <a:latin typeface="Arial"/>
            </a:endParaRPr>
          </a:p>
        </p:txBody>
      </p:sp>
      <p:sp>
        <p:nvSpPr>
          <p:cNvPr id="889" name="CustomShape 11"/>
          <p:cNvSpPr/>
          <p:nvPr/>
        </p:nvSpPr>
        <p:spPr>
          <a:xfrm>
            <a:off x="5014080" y="1646280"/>
            <a:ext cx="1270800" cy="577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1600" b="0" strike="noStrike" spc="-1">
                <a:solidFill>
                  <a:srgbClr val="000000"/>
                </a:solidFill>
                <a:uFill>
                  <a:solidFill>
                    <a:srgbClr val="FFFFFF"/>
                  </a:solidFill>
                </a:uFill>
                <a:latin typeface="Calibri"/>
              </a:rPr>
              <a:t>Optics and Materials</a:t>
            </a:r>
            <a:endParaRPr lang="fr-FR" sz="1800" b="0" strike="noStrike" spc="-1">
              <a:solidFill>
                <a:srgbClr val="000000"/>
              </a:solidFill>
              <a:uFill>
                <a:solidFill>
                  <a:srgbClr val="FFFFFF"/>
                </a:solidFill>
              </a:uFill>
              <a:latin typeface="Arial"/>
            </a:endParaRPr>
          </a:p>
        </p:txBody>
      </p:sp>
      <p:sp>
        <p:nvSpPr>
          <p:cNvPr id="890" name="CustomShape 12"/>
          <p:cNvSpPr/>
          <p:nvPr/>
        </p:nvSpPr>
        <p:spPr>
          <a:xfrm>
            <a:off x="1467720" y="5076360"/>
            <a:ext cx="1845000" cy="577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1600" b="0" strike="noStrike" spc="-1">
                <a:solidFill>
                  <a:srgbClr val="000000"/>
                </a:solidFill>
                <a:uFill>
                  <a:solidFill>
                    <a:srgbClr val="FFFFFF"/>
                  </a:solidFill>
                </a:uFill>
                <a:latin typeface="Calibri"/>
              </a:rPr>
              <a:t>Automatisation and Caracterisation</a:t>
            </a:r>
            <a:endParaRPr lang="fr-FR" sz="1800" b="0" strike="noStrike" spc="-1">
              <a:solidFill>
                <a:srgbClr val="000000"/>
              </a:solidFill>
              <a:uFill>
                <a:solidFill>
                  <a:srgbClr val="FFFFFF"/>
                </a:solidFill>
              </a:uFill>
              <a:latin typeface="Arial"/>
            </a:endParaRPr>
          </a:p>
        </p:txBody>
      </p:sp>
      <p:sp>
        <p:nvSpPr>
          <p:cNvPr id="891" name="CustomShape 13"/>
          <p:cNvSpPr/>
          <p:nvPr/>
        </p:nvSpPr>
        <p:spPr>
          <a:xfrm>
            <a:off x="283320" y="3136320"/>
            <a:ext cx="1699920" cy="1369800"/>
          </a:xfrm>
          <a:prstGeom prst="ellipse">
            <a:avLst/>
          </a:prstGeom>
          <a:noFill/>
          <a:ln w="19080">
            <a:solidFill>
              <a:srgbClr val="C00000"/>
            </a:solidFill>
            <a:roun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892" name="CustomShape 14"/>
          <p:cNvSpPr/>
          <p:nvPr/>
        </p:nvSpPr>
        <p:spPr>
          <a:xfrm>
            <a:off x="551520" y="1583640"/>
            <a:ext cx="2439720" cy="1262160"/>
          </a:xfrm>
          <a:prstGeom prst="ellipse">
            <a:avLst/>
          </a:prstGeom>
          <a:noFill/>
          <a:ln w="19080">
            <a:solidFill>
              <a:srgbClr val="C00000"/>
            </a:solidFill>
            <a:roun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893" name="CustomShape 15"/>
          <p:cNvSpPr/>
          <p:nvPr/>
        </p:nvSpPr>
        <p:spPr>
          <a:xfrm>
            <a:off x="6402240" y="1630080"/>
            <a:ext cx="2439720" cy="1262160"/>
          </a:xfrm>
          <a:prstGeom prst="ellipse">
            <a:avLst/>
          </a:prstGeom>
          <a:noFill/>
          <a:ln w="19080">
            <a:solidFill>
              <a:srgbClr val="C00000"/>
            </a:solidFill>
            <a:roun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894" name="CustomShape 16"/>
          <p:cNvSpPr/>
          <p:nvPr/>
        </p:nvSpPr>
        <p:spPr>
          <a:xfrm>
            <a:off x="3791520" y="4714920"/>
            <a:ext cx="1699920" cy="1369800"/>
          </a:xfrm>
          <a:prstGeom prst="ellipse">
            <a:avLst/>
          </a:prstGeom>
          <a:noFill/>
          <a:ln w="19080">
            <a:solidFill>
              <a:srgbClr val="C00000"/>
            </a:solidFill>
            <a:roun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895" name="CustomShape 17"/>
          <p:cNvSpPr/>
          <p:nvPr/>
        </p:nvSpPr>
        <p:spPr>
          <a:xfrm>
            <a:off x="4771080" y="980280"/>
            <a:ext cx="1699920" cy="1369800"/>
          </a:xfrm>
          <a:prstGeom prst="ellipse">
            <a:avLst/>
          </a:prstGeom>
          <a:noFill/>
          <a:ln w="19080">
            <a:solidFill>
              <a:srgbClr val="C00000"/>
            </a:solidFill>
            <a:roun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896" name="CustomShape 18"/>
          <p:cNvSpPr/>
          <p:nvPr/>
        </p:nvSpPr>
        <p:spPr>
          <a:xfrm>
            <a:off x="1282680" y="4558680"/>
            <a:ext cx="2315880" cy="1141560"/>
          </a:xfrm>
          <a:prstGeom prst="roundRect">
            <a:avLst>
              <a:gd name="adj" fmla="val 16667"/>
            </a:avLst>
          </a:prstGeom>
          <a:noFill/>
          <a:ln w="19080">
            <a:solidFill>
              <a:srgbClr val="C00000"/>
            </a:solidFill>
            <a:roun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897" name="CustomShape 19"/>
          <p:cNvSpPr/>
          <p:nvPr/>
        </p:nvSpPr>
        <p:spPr>
          <a:xfrm>
            <a:off x="5748480" y="4611600"/>
            <a:ext cx="2315880" cy="1141560"/>
          </a:xfrm>
          <a:prstGeom prst="roundRect">
            <a:avLst>
              <a:gd name="adj" fmla="val 16667"/>
            </a:avLst>
          </a:prstGeom>
          <a:noFill/>
          <a:ln w="19080">
            <a:solidFill>
              <a:srgbClr val="C00000"/>
            </a:solidFill>
            <a:roun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898" name="CustomShape 20"/>
          <p:cNvSpPr/>
          <p:nvPr/>
        </p:nvSpPr>
        <p:spPr>
          <a:xfrm>
            <a:off x="7387200" y="3175560"/>
            <a:ext cx="1720800" cy="1178280"/>
          </a:xfrm>
          <a:prstGeom prst="roundRect">
            <a:avLst>
              <a:gd name="adj" fmla="val 16667"/>
            </a:avLst>
          </a:prstGeom>
          <a:noFill/>
          <a:ln w="19080">
            <a:solidFill>
              <a:srgbClr val="C00000"/>
            </a:solidFill>
            <a:roun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899" name="CustomShape 21"/>
          <p:cNvSpPr/>
          <p:nvPr/>
        </p:nvSpPr>
        <p:spPr>
          <a:xfrm>
            <a:off x="3031560" y="980640"/>
            <a:ext cx="1684080" cy="1305000"/>
          </a:xfrm>
          <a:prstGeom prst="roundRect">
            <a:avLst>
              <a:gd name="adj" fmla="val 16667"/>
            </a:avLst>
          </a:prstGeom>
          <a:noFill/>
          <a:ln w="19080">
            <a:solidFill>
              <a:srgbClr val="C00000"/>
            </a:solidFill>
            <a:roun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0" name="Image 3"/>
          <p:cNvPicPr/>
          <p:nvPr/>
        </p:nvPicPr>
        <p:blipFill>
          <a:blip r:embed="rId2"/>
          <a:srcRect l="2261" t="50400" r="6133" b="-124"/>
          <a:stretch/>
        </p:blipFill>
        <p:spPr>
          <a:xfrm>
            <a:off x="0" y="0"/>
            <a:ext cx="9143640" cy="6917400"/>
          </a:xfrm>
          <a:prstGeom prst="rect">
            <a:avLst/>
          </a:prstGeom>
          <a:ln>
            <a:noFill/>
          </a:ln>
        </p:spPr>
      </p:pic>
      <p:sp>
        <p:nvSpPr>
          <p:cNvPr id="901" name="CustomShape 1"/>
          <p:cNvSpPr/>
          <p:nvPr/>
        </p:nvSpPr>
        <p:spPr>
          <a:xfrm>
            <a:off x="11271960" y="2805120"/>
            <a:ext cx="184320" cy="369000"/>
          </a:xfrm>
          <a:prstGeom prst="rect">
            <a:avLst/>
          </a:prstGeom>
          <a:noFill/>
          <a:ln>
            <a:noFill/>
          </a:ln>
        </p:spPr>
        <p:style>
          <a:lnRef idx="0">
            <a:scrgbClr r="0" g="0" b="0"/>
          </a:lnRef>
          <a:fillRef idx="0">
            <a:scrgbClr r="0" g="0" b="0"/>
          </a:fillRef>
          <a:effectRef idx="0">
            <a:scrgbClr r="0" g="0" b="0"/>
          </a:effectRef>
          <a:fontRef idx="minor"/>
        </p:style>
      </p:sp>
      <p:sp>
        <p:nvSpPr>
          <p:cNvPr id="902" name="CustomShape 2"/>
          <p:cNvSpPr/>
          <p:nvPr/>
        </p:nvSpPr>
        <p:spPr>
          <a:xfrm>
            <a:off x="10636920" y="-4357440"/>
            <a:ext cx="184320" cy="369000"/>
          </a:xfrm>
          <a:prstGeom prst="rect">
            <a:avLst/>
          </a:prstGeom>
          <a:noFill/>
          <a:ln>
            <a:noFill/>
          </a:ln>
        </p:spPr>
        <p:style>
          <a:lnRef idx="0">
            <a:scrgbClr r="0" g="0" b="0"/>
          </a:lnRef>
          <a:fillRef idx="0">
            <a:scrgbClr r="0" g="0" b="0"/>
          </a:fillRef>
          <a:effectRef idx="0">
            <a:scrgbClr r="0" g="0" b="0"/>
          </a:effectRef>
          <a:fontRef idx="minor"/>
        </p:style>
      </p:sp>
      <p:pic>
        <p:nvPicPr>
          <p:cNvPr id="903" name="Image 7"/>
          <p:cNvPicPr/>
          <p:nvPr/>
        </p:nvPicPr>
        <p:blipFill>
          <a:blip r:embed="rId3"/>
          <a:stretch/>
        </p:blipFill>
        <p:spPr>
          <a:xfrm>
            <a:off x="4117680" y="5949360"/>
            <a:ext cx="908280" cy="908280"/>
          </a:xfrm>
          <a:prstGeom prst="rect">
            <a:avLst/>
          </a:prstGeom>
          <a:ln>
            <a:noFill/>
          </a:ln>
        </p:spPr>
      </p:pic>
      <p:sp>
        <p:nvSpPr>
          <p:cNvPr id="904" name="CustomShape 3"/>
          <p:cNvSpPr/>
          <p:nvPr/>
        </p:nvSpPr>
        <p:spPr>
          <a:xfrm>
            <a:off x="251640" y="2853000"/>
            <a:ext cx="8640720" cy="1079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3000" b="1" strike="noStrike" spc="-1">
                <a:solidFill>
                  <a:srgbClr val="FFFFFF"/>
                </a:solidFill>
                <a:uFill>
                  <a:solidFill>
                    <a:srgbClr val="FFFFFF"/>
                  </a:solidFill>
                </a:uFill>
                <a:latin typeface="Myriad Pro"/>
              </a:rPr>
              <a:t>Merci!</a:t>
            </a:r>
            <a:endParaRPr lang="fr-FR" sz="1800" b="0" strike="noStrike" spc="-1">
              <a:solidFill>
                <a:srgbClr val="000000"/>
              </a:solidFill>
              <a:uFill>
                <a:solidFill>
                  <a:srgbClr val="FFFFFF"/>
                </a:solidFill>
              </a:uFill>
              <a:latin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5" name="Picture 2"/>
          <p:cNvPicPr/>
          <p:nvPr/>
        </p:nvPicPr>
        <p:blipFill>
          <a:blip r:embed="rId3"/>
          <a:stretch/>
        </p:blipFill>
        <p:spPr>
          <a:xfrm>
            <a:off x="-108360" y="836640"/>
            <a:ext cx="1516680" cy="918360"/>
          </a:xfrm>
          <a:prstGeom prst="rect">
            <a:avLst/>
          </a:prstGeom>
          <a:ln>
            <a:noFill/>
          </a:ln>
        </p:spPr>
      </p:pic>
      <p:pic>
        <p:nvPicPr>
          <p:cNvPr id="906" name="Picture 2"/>
          <p:cNvPicPr/>
          <p:nvPr/>
        </p:nvPicPr>
        <p:blipFill>
          <a:blip r:embed="rId4"/>
          <a:stretch/>
        </p:blipFill>
        <p:spPr>
          <a:xfrm>
            <a:off x="166680" y="3403800"/>
            <a:ext cx="7635960" cy="3171600"/>
          </a:xfrm>
          <a:prstGeom prst="rect">
            <a:avLst/>
          </a:prstGeom>
          <a:ln>
            <a:noFill/>
          </a:ln>
        </p:spPr>
      </p:pic>
      <p:pic>
        <p:nvPicPr>
          <p:cNvPr id="907" name="Picture 3"/>
          <p:cNvPicPr/>
          <p:nvPr/>
        </p:nvPicPr>
        <p:blipFill>
          <a:blip r:embed="rId5"/>
          <a:stretch/>
        </p:blipFill>
        <p:spPr>
          <a:xfrm>
            <a:off x="5119560" y="4120200"/>
            <a:ext cx="3755880" cy="2404440"/>
          </a:xfrm>
          <a:prstGeom prst="rect">
            <a:avLst/>
          </a:prstGeom>
          <a:ln>
            <a:noFill/>
          </a:ln>
        </p:spPr>
      </p:pic>
      <p:pic>
        <p:nvPicPr>
          <p:cNvPr id="908" name="Picture 4"/>
          <p:cNvPicPr/>
          <p:nvPr/>
        </p:nvPicPr>
        <p:blipFill>
          <a:blip r:embed="rId6"/>
          <a:stretch/>
        </p:blipFill>
        <p:spPr>
          <a:xfrm rot="16200000">
            <a:off x="201600" y="3895560"/>
            <a:ext cx="2983680" cy="1670400"/>
          </a:xfrm>
          <a:prstGeom prst="rect">
            <a:avLst/>
          </a:prstGeom>
          <a:ln>
            <a:noFill/>
          </a:ln>
        </p:spPr>
      </p:pic>
      <p:sp>
        <p:nvSpPr>
          <p:cNvPr id="909" name="CustomShape 1"/>
          <p:cNvSpPr/>
          <p:nvPr/>
        </p:nvSpPr>
        <p:spPr>
          <a:xfrm>
            <a:off x="2528640" y="3444120"/>
            <a:ext cx="2491560" cy="2209680"/>
          </a:xfrm>
          <a:prstGeom prst="roundRect">
            <a:avLst>
              <a:gd name="adj" fmla="val 6061"/>
            </a:avLst>
          </a:prstGeom>
          <a:solidFill>
            <a:schemeClr val="tx1">
              <a:alpha val="61000"/>
            </a:schemeClr>
          </a:solidFill>
          <a:ln w="28440">
            <a:solidFill>
              <a:schemeClr val="accent1">
                <a:lumMod val="60000"/>
                <a:lumOff val="40000"/>
              </a:schemeClr>
            </a:solidFill>
            <a:miter/>
          </a:ln>
        </p:spPr>
        <p:style>
          <a:lnRef idx="0">
            <a:scrgbClr r="0" g="0" b="0"/>
          </a:lnRef>
          <a:fillRef idx="0">
            <a:scrgbClr r="0" g="0" b="0"/>
          </a:fillRef>
          <a:effectRef idx="0">
            <a:scrgbClr r="0" g="0" b="0"/>
          </a:effectRef>
          <a:fontRef idx="minor"/>
        </p:style>
        <p:txBody>
          <a:bodyPr lIns="35640" tIns="35640" rIns="35640" bIns="35640" anchor="ctr"/>
          <a:lstStyle/>
          <a:p>
            <a:pPr marL="160560" algn="ctr">
              <a:lnSpc>
                <a:spcPct val="100000"/>
              </a:lnSpc>
            </a:pPr>
            <a:r>
              <a:rPr lang="fr-FR" sz="2500" b="0" strike="noStrike" spc="-1">
                <a:solidFill>
                  <a:srgbClr val="0085F9"/>
                </a:solidFill>
                <a:uFill>
                  <a:solidFill>
                    <a:srgbClr val="FFFFFF"/>
                  </a:solidFill>
                </a:uFill>
                <a:latin typeface="Helvetica Neue Light"/>
                <a:ea typeface="Helvetica Neue Light"/>
              </a:rPr>
              <a:t>Analog/Digital</a:t>
            </a:r>
            <a:endParaRPr lang="fr-FR" sz="1800" b="0" strike="noStrike" spc="-1">
              <a:solidFill>
                <a:srgbClr val="000000"/>
              </a:solidFill>
              <a:uFill>
                <a:solidFill>
                  <a:srgbClr val="FFFFFF"/>
                </a:solidFill>
              </a:uFill>
              <a:latin typeface="Arial"/>
            </a:endParaRPr>
          </a:p>
          <a:p>
            <a:pPr marL="160560" algn="ctr">
              <a:lnSpc>
                <a:spcPct val="100000"/>
              </a:lnSpc>
            </a:pPr>
            <a:r>
              <a:rPr lang="fr-FR" sz="2500" b="0" strike="noStrike" spc="-1">
                <a:solidFill>
                  <a:srgbClr val="0085F9"/>
                </a:solidFill>
                <a:uFill>
                  <a:solidFill>
                    <a:srgbClr val="FFFFFF"/>
                  </a:solidFill>
                </a:uFill>
                <a:latin typeface="Helvetica Neue Light"/>
                <a:ea typeface="Helvetica Neue Light"/>
              </a:rPr>
              <a:t> Interface</a:t>
            </a:r>
            <a:endParaRPr lang="fr-FR" sz="1800" b="0" strike="noStrike" spc="-1">
              <a:solidFill>
                <a:srgbClr val="000000"/>
              </a:solidFill>
              <a:uFill>
                <a:solidFill>
                  <a:srgbClr val="FFFFFF"/>
                </a:solidFill>
              </a:uFill>
              <a:latin typeface="Arial"/>
            </a:endParaRPr>
          </a:p>
        </p:txBody>
      </p:sp>
      <p:sp>
        <p:nvSpPr>
          <p:cNvPr id="910" name="CustomShape 2"/>
          <p:cNvSpPr/>
          <p:nvPr/>
        </p:nvSpPr>
        <p:spPr>
          <a:xfrm>
            <a:off x="5119560" y="1606320"/>
            <a:ext cx="2186280" cy="852480"/>
          </a:xfrm>
          <a:prstGeom prst="roundRect">
            <a:avLst>
              <a:gd name="adj" fmla="val 6061"/>
            </a:avLst>
          </a:prstGeom>
          <a:solidFill>
            <a:schemeClr val="tx1">
              <a:alpha val="81000"/>
            </a:schemeClr>
          </a:solidFill>
          <a:ln w="28440">
            <a:solidFill>
              <a:schemeClr val="accent1">
                <a:lumMod val="60000"/>
                <a:lumOff val="40000"/>
              </a:schemeClr>
            </a:solidFill>
            <a:miter/>
          </a:ln>
        </p:spPr>
        <p:style>
          <a:lnRef idx="0">
            <a:scrgbClr r="0" g="0" b="0"/>
          </a:lnRef>
          <a:fillRef idx="0">
            <a:scrgbClr r="0" g="0" b="0"/>
          </a:fillRef>
          <a:effectRef idx="0">
            <a:scrgbClr r="0" g="0" b="0"/>
          </a:effectRef>
          <a:fontRef idx="minor"/>
        </p:style>
        <p:txBody>
          <a:bodyPr lIns="35640" tIns="35640" rIns="35640" bIns="35640" anchor="ctr"/>
          <a:lstStyle/>
          <a:p>
            <a:pPr marL="160560" algn="ctr">
              <a:lnSpc>
                <a:spcPct val="100000"/>
              </a:lnSpc>
            </a:pPr>
            <a:r>
              <a:rPr lang="fr-FR" sz="2500" b="0" strike="noStrike" spc="-1">
                <a:solidFill>
                  <a:srgbClr val="0085F9"/>
                </a:solidFill>
                <a:uFill>
                  <a:solidFill>
                    <a:srgbClr val="FFFFFF"/>
                  </a:solidFill>
                </a:uFill>
                <a:latin typeface="Helvetica Neue Light"/>
                <a:ea typeface="Helvetica Neue Light"/>
              </a:rPr>
              <a:t>Analog</a:t>
            </a:r>
            <a:r>
              <a:rPr lang="fr-FR" sz="2500" b="0" strike="noStrike" spc="-1">
                <a:solidFill>
                  <a:srgbClr val="0085F9"/>
                </a:solidFill>
                <a:uFill>
                  <a:solidFill>
                    <a:srgbClr val="FFFFFF"/>
                  </a:solidFill>
                </a:uFill>
                <a:latin typeface="Verdana"/>
                <a:ea typeface="Helvetica Neue Light"/>
              </a:rPr>
              <a:t>
</a:t>
            </a:r>
            <a:r>
              <a:rPr lang="fr-FR" sz="2500" b="0" strike="noStrike" spc="-1">
                <a:solidFill>
                  <a:srgbClr val="0085F9"/>
                </a:solidFill>
                <a:uFill>
                  <a:solidFill>
                    <a:srgbClr val="FFFFFF"/>
                  </a:solidFill>
                </a:uFill>
                <a:latin typeface="Helvetica Neue Light"/>
                <a:ea typeface="Helvetica Neue Light"/>
              </a:rPr>
              <a:t>Front-end</a:t>
            </a:r>
            <a:endParaRPr lang="fr-FR" sz="1800" b="0" strike="noStrike" spc="-1">
              <a:solidFill>
                <a:srgbClr val="000000"/>
              </a:solidFill>
              <a:uFill>
                <a:solidFill>
                  <a:srgbClr val="FFFFFF"/>
                </a:solidFill>
              </a:uFill>
              <a:latin typeface="Arial"/>
            </a:endParaRPr>
          </a:p>
        </p:txBody>
      </p:sp>
      <p:sp>
        <p:nvSpPr>
          <p:cNvPr id="911" name="CustomShape 3"/>
          <p:cNvSpPr/>
          <p:nvPr/>
        </p:nvSpPr>
        <p:spPr>
          <a:xfrm rot="5400000" flipH="1" flipV="1">
            <a:off x="3740760" y="2065680"/>
            <a:ext cx="1411200" cy="1344600"/>
          </a:xfrm>
          <a:prstGeom prst="bentConnector2">
            <a:avLst/>
          </a:prstGeom>
          <a:blipFill>
            <a:blip r:embed="rId7"/>
            <a:tile/>
          </a:blipFill>
          <a:ln w="50760">
            <a:solidFill>
              <a:schemeClr val="accent1">
                <a:lumMod val="60000"/>
                <a:lumOff val="40000"/>
              </a:schemeClr>
            </a:solidFill>
            <a:miter/>
            <a:tailEnd type="arrow" w="med" len="med"/>
          </a:ln>
        </p:spPr>
        <p:style>
          <a:lnRef idx="0">
            <a:scrgbClr r="0" g="0" b="0"/>
          </a:lnRef>
          <a:fillRef idx="0">
            <a:scrgbClr r="0" g="0" b="0"/>
          </a:fillRef>
          <a:effectRef idx="0">
            <a:scrgbClr r="0" g="0" b="0"/>
          </a:effectRef>
          <a:fontRef idx="minor"/>
        </p:style>
      </p:sp>
      <p:pic>
        <p:nvPicPr>
          <p:cNvPr id="912" name="Picture 2"/>
          <p:cNvPicPr/>
          <p:nvPr/>
        </p:nvPicPr>
        <p:blipFill>
          <a:blip r:embed="rId8"/>
          <a:stretch/>
        </p:blipFill>
        <p:spPr>
          <a:xfrm>
            <a:off x="3490200" y="1403640"/>
            <a:ext cx="2374200" cy="1529280"/>
          </a:xfrm>
          <a:prstGeom prst="rect">
            <a:avLst/>
          </a:prstGeom>
          <a:ln>
            <a:noFill/>
          </a:ln>
        </p:spPr>
      </p:pic>
      <p:sp>
        <p:nvSpPr>
          <p:cNvPr id="913" name="CustomShape 4"/>
          <p:cNvSpPr/>
          <p:nvPr/>
        </p:nvSpPr>
        <p:spPr>
          <a:xfrm rot="5400000" flipH="1" flipV="1">
            <a:off x="1097280" y="2244240"/>
            <a:ext cx="1226520" cy="759240"/>
          </a:xfrm>
          <a:prstGeom prst="bentConnector3">
            <a:avLst>
              <a:gd name="adj1" fmla="val 99905"/>
            </a:avLst>
          </a:prstGeom>
          <a:blipFill>
            <a:blip r:embed="rId7"/>
            <a:tile/>
          </a:blipFill>
          <a:ln w="38160">
            <a:solidFill>
              <a:schemeClr val="accent6">
                <a:lumMod val="60000"/>
                <a:lumOff val="40000"/>
              </a:schemeClr>
            </a:solidFill>
            <a:miter/>
            <a:tailEnd type="arrow" w="med" len="med"/>
          </a:ln>
        </p:spPr>
        <p:style>
          <a:lnRef idx="0">
            <a:scrgbClr r="0" g="0" b="0"/>
          </a:lnRef>
          <a:fillRef idx="0">
            <a:scrgbClr r="0" g="0" b="0"/>
          </a:fillRef>
          <a:effectRef idx="0">
            <a:scrgbClr r="0" g="0" b="0"/>
          </a:effectRef>
          <a:fontRef idx="minor"/>
        </p:style>
      </p:sp>
      <p:sp>
        <p:nvSpPr>
          <p:cNvPr id="914" name="CustomShape 5"/>
          <p:cNvSpPr/>
          <p:nvPr/>
        </p:nvSpPr>
        <p:spPr>
          <a:xfrm rot="5400000">
            <a:off x="7739640" y="2782800"/>
            <a:ext cx="1427760" cy="572400"/>
          </a:xfrm>
          <a:prstGeom prst="roundRect">
            <a:avLst>
              <a:gd name="adj" fmla="val 6061"/>
            </a:avLst>
          </a:prstGeom>
          <a:solidFill>
            <a:schemeClr val="tx1">
              <a:alpha val="81000"/>
            </a:schemeClr>
          </a:solidFill>
          <a:ln w="28440">
            <a:solidFill>
              <a:schemeClr val="accent1">
                <a:lumMod val="60000"/>
                <a:lumOff val="40000"/>
              </a:schemeClr>
            </a:solidFill>
            <a:miter/>
          </a:ln>
        </p:spPr>
        <p:style>
          <a:lnRef idx="0">
            <a:scrgbClr r="0" g="0" b="0"/>
          </a:lnRef>
          <a:fillRef idx="0">
            <a:scrgbClr r="0" g="0" b="0"/>
          </a:fillRef>
          <a:effectRef idx="0">
            <a:scrgbClr r="0" g="0" b="0"/>
          </a:effectRef>
          <a:fontRef idx="minor"/>
        </p:style>
        <p:txBody>
          <a:bodyPr lIns="35640" tIns="35640" rIns="35640" bIns="35640" anchor="ctr"/>
          <a:lstStyle/>
          <a:p>
            <a:pPr marL="160560" algn="ctr">
              <a:lnSpc>
                <a:spcPct val="100000"/>
              </a:lnSpc>
            </a:pPr>
            <a:r>
              <a:rPr lang="fr-FR" sz="2500" b="0" strike="noStrike" spc="-1">
                <a:solidFill>
                  <a:srgbClr val="0085F9"/>
                </a:solidFill>
                <a:uFill>
                  <a:solidFill>
                    <a:srgbClr val="FFFFFF"/>
                  </a:solidFill>
                </a:uFill>
                <a:latin typeface="Helvetica Neue Light"/>
                <a:ea typeface="Helvetica Neue Light"/>
              </a:rPr>
              <a:t>Probe</a:t>
            </a:r>
            <a:endParaRPr lang="fr-FR" sz="1800" b="0" strike="noStrike" spc="-1">
              <a:solidFill>
                <a:srgbClr val="000000"/>
              </a:solidFill>
              <a:uFill>
                <a:solidFill>
                  <a:srgbClr val="FFFFFF"/>
                </a:solidFill>
              </a:uFill>
              <a:latin typeface="Arial"/>
            </a:endParaRPr>
          </a:p>
        </p:txBody>
      </p:sp>
      <p:sp>
        <p:nvSpPr>
          <p:cNvPr id="915" name="CustomShape 6"/>
          <p:cNvSpPr/>
          <p:nvPr/>
        </p:nvSpPr>
        <p:spPr>
          <a:xfrm>
            <a:off x="7306200" y="2032560"/>
            <a:ext cx="1146600" cy="322200"/>
          </a:xfrm>
          <a:prstGeom prst="bentConnector2">
            <a:avLst/>
          </a:prstGeom>
          <a:blipFill>
            <a:blip r:embed="rId7"/>
            <a:tile/>
          </a:blipFill>
          <a:ln w="38160">
            <a:solidFill>
              <a:schemeClr val="accent1">
                <a:lumMod val="60000"/>
                <a:lumOff val="40000"/>
              </a:schemeClr>
            </a:solidFill>
            <a:miter/>
            <a:tailEnd type="arrow" w="med" len="med"/>
          </a:ln>
        </p:spPr>
        <p:style>
          <a:lnRef idx="0">
            <a:scrgbClr r="0" g="0" b="0"/>
          </a:lnRef>
          <a:fillRef idx="0">
            <a:scrgbClr r="0" g="0" b="0"/>
          </a:fillRef>
          <a:effectRef idx="0">
            <a:scrgbClr r="0" g="0" b="0"/>
          </a:effectRef>
          <a:fontRef idx="minor"/>
        </p:style>
      </p:sp>
      <p:sp>
        <p:nvSpPr>
          <p:cNvPr id="916" name="TextShape 7"/>
          <p:cNvSpPr txBox="1"/>
          <p:nvPr/>
        </p:nvSpPr>
        <p:spPr>
          <a:xfrm>
            <a:off x="1331640" y="116640"/>
            <a:ext cx="6480360" cy="503640"/>
          </a:xfrm>
          <a:prstGeom prst="rect">
            <a:avLst/>
          </a:prstGeom>
          <a:noFill/>
          <a:ln>
            <a:noFill/>
          </a:ln>
        </p:spPr>
        <p:txBody>
          <a:bodyPr lIns="90000" tIns="45000" rIns="90000" bIns="45000"/>
          <a:lstStyle/>
          <a:p>
            <a:pPr algn="ctr">
              <a:lnSpc>
                <a:spcPct val="100000"/>
              </a:lnSpc>
            </a:pPr>
            <a:r>
              <a:rPr lang="fr-FR" sz="2000" b="0" strike="noStrike" spc="-1">
                <a:solidFill>
                  <a:srgbClr val="00284B"/>
                </a:solidFill>
                <a:uFill>
                  <a:solidFill>
                    <a:srgbClr val="FFFFFF"/>
                  </a:solidFill>
                </a:uFill>
                <a:latin typeface="Myriad Pro"/>
              </a:rPr>
              <a:t>Stabilized anemometer with a large dynamical range 
for both frequency and amplitudes</a:t>
            </a:r>
            <a:endParaRPr lang="fr-FR" sz="3200" b="0" strike="noStrike" spc="-1">
              <a:solidFill>
                <a:srgbClr val="000000"/>
              </a:solidFill>
              <a:uFill>
                <a:solidFill>
                  <a:srgbClr val="FFFFFF"/>
                </a:solidFill>
              </a:uFill>
              <a:latin typeface="Arial"/>
            </a:endParaRPr>
          </a:p>
          <a:p>
            <a:pPr algn="ctr">
              <a:lnSpc>
                <a:spcPct val="100000"/>
              </a:lnSpc>
            </a:pPr>
            <a:endParaRPr lang="fr-FR" sz="3200" b="0" strike="noStrike" spc="-1">
              <a:solidFill>
                <a:srgbClr val="000000"/>
              </a:solidFill>
              <a:uFill>
                <a:solidFill>
                  <a:srgbClr val="FFFFFF"/>
                </a:solidFill>
              </a:uFill>
              <a:latin typeface="Arial"/>
            </a:endParaRPr>
          </a:p>
        </p:txBody>
      </p:sp>
    </p:spTree>
  </p:cSld>
  <p:clrMapOvr>
    <a:masterClrMapping/>
  </p:clrMapOvr>
  <p:timing>
    <p:tnLst>
      <p:par>
        <p:cTn xmlns:p14="http://schemas.microsoft.com/office/powerpoint/2010/mai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42" presetClass="entr" fill="hold" nodeType="clickEffect">
                                  <p:stCondLst>
                                    <p:cond delay="0"/>
                                  </p:stCondLst>
                                  <p:childTnLst>
                                    <p:set>
                                      <p:cBhvr>
                                        <p:cTn id="6" dur="1" fill="hold">
                                          <p:stCondLst>
                                            <p:cond delay="0"/>
                                          </p:stCondLst>
                                        </p:cTn>
                                        <p:tgtEl>
                                          <p:spTgt spid="907"/>
                                        </p:tgtEl>
                                        <p:attrNameLst>
                                          <p:attrName>style.visibility</p:attrName>
                                        </p:attrNameLst>
                                      </p:cBhvr>
                                      <p:to>
                                        <p:strVal val="visible"/>
                                      </p:to>
                                    </p:set>
                                    <p:animEffect transition="in" filter="fade">
                                      <p:cBhvr additive="repl">
                                        <p:cTn id="7" dur="1000"/>
                                        <p:tgtEl>
                                          <p:spTgt spid="907"/>
                                        </p:tgtEl>
                                      </p:cBhvr>
                                    </p:animEffect>
                                    <p:anim calcmode="lin" valueType="num">
                                      <p:cBhvr additive="repl">
                                        <p:cTn id="8" dur="1000" fill="hold"/>
                                        <p:tgtEl>
                                          <p:spTgt spid="907"/>
                                        </p:tgtEl>
                                        <p:attrNameLst>
                                          <p:attrName>ppt_x</p:attrName>
                                        </p:attrNameLst>
                                      </p:cBhvr>
                                      <p:tavLst>
                                        <p:tav tm="0">
                                          <p:val>
                                            <p:strVal val="#ppt_x"/>
                                          </p:val>
                                        </p:tav>
                                        <p:tav tm="100000">
                                          <p:val>
                                            <p:strVal val="#ppt_x"/>
                                          </p:val>
                                        </p:tav>
                                      </p:tavLst>
                                    </p:anim>
                                    <p:anim calcmode="lin" valueType="num">
                                      <p:cBhvr additive="repl">
                                        <p:cTn id="9" dur="1000" fill="hold"/>
                                        <p:tgtEl>
                                          <p:spTgt spid="90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fill="hold" nodeType="clickEffect">
                                  <p:stCondLst>
                                    <p:cond delay="0"/>
                                  </p:stCondLst>
                                  <p:childTnLst>
                                    <p:set>
                                      <p:cBhvr>
                                        <p:cTn id="13" dur="1" fill="hold">
                                          <p:stCondLst>
                                            <p:cond delay="0"/>
                                          </p:stCondLst>
                                        </p:cTn>
                                        <p:tgtEl>
                                          <p:spTgt spid="908"/>
                                        </p:tgtEl>
                                        <p:attrNameLst>
                                          <p:attrName>style.visibility</p:attrName>
                                        </p:attrNameLst>
                                      </p:cBhvr>
                                      <p:to>
                                        <p:strVal val="visible"/>
                                      </p:to>
                                    </p:set>
                                    <p:animEffect transition="in" filter="fade">
                                      <p:cBhvr additive="repl">
                                        <p:cTn id="14" dur="1000"/>
                                        <p:tgtEl>
                                          <p:spTgt spid="908"/>
                                        </p:tgtEl>
                                      </p:cBhvr>
                                    </p:animEffect>
                                    <p:anim calcmode="lin" valueType="num">
                                      <p:cBhvr additive="repl">
                                        <p:cTn id="15" dur="1000" fill="hold"/>
                                        <p:tgtEl>
                                          <p:spTgt spid="908"/>
                                        </p:tgtEl>
                                        <p:attrNameLst>
                                          <p:attrName>ppt_x</p:attrName>
                                        </p:attrNameLst>
                                      </p:cBhvr>
                                      <p:tavLst>
                                        <p:tav tm="0">
                                          <p:val>
                                            <p:strVal val="#ppt_x"/>
                                          </p:val>
                                        </p:tav>
                                        <p:tav tm="100000">
                                          <p:val>
                                            <p:strVal val="#ppt_x"/>
                                          </p:val>
                                        </p:tav>
                                      </p:tavLst>
                                    </p:anim>
                                    <p:anim calcmode="lin" valueType="num">
                                      <p:cBhvr additive="repl">
                                        <p:cTn id="16" dur="1000" fill="hold"/>
                                        <p:tgtEl>
                                          <p:spTgt spid="90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fill="hold" nodeType="clickEffect">
                                  <p:stCondLst>
                                    <p:cond delay="0"/>
                                  </p:stCondLst>
                                  <p:childTnLst>
                                    <p:set>
                                      <p:cBhvr>
                                        <p:cTn id="20" dur="1" fill="hold">
                                          <p:stCondLst>
                                            <p:cond delay="0"/>
                                          </p:stCondLst>
                                        </p:cTn>
                                        <p:tgtEl>
                                          <p:spTgt spid="909"/>
                                        </p:tgtEl>
                                        <p:attrNameLst>
                                          <p:attrName>style.visibility</p:attrName>
                                        </p:attrNameLst>
                                      </p:cBhvr>
                                      <p:to>
                                        <p:strVal val="visible"/>
                                      </p:to>
                                    </p:set>
                                    <p:animEffect transition="in" filter="fade">
                                      <p:cBhvr additive="repl">
                                        <p:cTn id="21" dur="1000"/>
                                        <p:tgtEl>
                                          <p:spTgt spid="909"/>
                                        </p:tgtEl>
                                      </p:cBhvr>
                                    </p:animEffect>
                                    <p:anim calcmode="lin" valueType="num">
                                      <p:cBhvr additive="repl">
                                        <p:cTn id="22" dur="1000" fill="hold"/>
                                        <p:tgtEl>
                                          <p:spTgt spid="909"/>
                                        </p:tgtEl>
                                        <p:attrNameLst>
                                          <p:attrName>ppt_x</p:attrName>
                                        </p:attrNameLst>
                                      </p:cBhvr>
                                      <p:tavLst>
                                        <p:tav tm="0">
                                          <p:val>
                                            <p:strVal val="#ppt_x"/>
                                          </p:val>
                                        </p:tav>
                                        <p:tav tm="100000">
                                          <p:val>
                                            <p:strVal val="#ppt_x"/>
                                          </p:val>
                                        </p:tav>
                                      </p:tavLst>
                                    </p:anim>
                                    <p:anim calcmode="lin" valueType="num">
                                      <p:cBhvr additive="repl">
                                        <p:cTn id="23" dur="1000" fill="hold"/>
                                        <p:tgtEl>
                                          <p:spTgt spid="90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fill="hold" nodeType="clickEffect">
                                  <p:stCondLst>
                                    <p:cond delay="0"/>
                                  </p:stCondLst>
                                  <p:childTnLst>
                                    <p:set>
                                      <p:cBhvr>
                                        <p:cTn id="27" dur="1" fill="hold">
                                          <p:stCondLst>
                                            <p:cond delay="0"/>
                                          </p:stCondLst>
                                        </p:cTn>
                                        <p:tgtEl>
                                          <p:spTgt spid="911"/>
                                        </p:tgtEl>
                                        <p:attrNameLst>
                                          <p:attrName>style.visibility</p:attrName>
                                        </p:attrNameLst>
                                      </p:cBhvr>
                                      <p:to>
                                        <p:strVal val="visible"/>
                                      </p:to>
                                    </p:set>
                                  </p:childTnLst>
                                </p:cTn>
                              </p:par>
                              <p:par>
                                <p:cTn id="28" presetID="1" presetClass="entr" fill="hold" nodeType="withEffect">
                                  <p:stCondLst>
                                    <p:cond delay="0"/>
                                  </p:stCondLst>
                                  <p:childTnLst>
                                    <p:set>
                                      <p:cBhvr>
                                        <p:cTn id="29" dur="1" fill="hold">
                                          <p:stCondLst>
                                            <p:cond delay="0"/>
                                          </p:stCondLst>
                                        </p:cTn>
                                        <p:tgtEl>
                                          <p:spTgt spid="910"/>
                                        </p:tgtEl>
                                        <p:attrNameLst>
                                          <p:attrName>style.visibility</p:attrName>
                                        </p:attrNameLst>
                                      </p:cBhvr>
                                      <p:to>
                                        <p:strVal val="visible"/>
                                      </p:to>
                                    </p:set>
                                  </p:childTnLst>
                                </p:cTn>
                              </p:par>
                              <p:par>
                                <p:cTn id="30" presetID="1" presetClass="entr" fill="hold" nodeType="withEffect">
                                  <p:stCondLst>
                                    <p:cond delay="0"/>
                                  </p:stCondLst>
                                  <p:childTnLst>
                                    <p:set>
                                      <p:cBhvr>
                                        <p:cTn id="31" dur="1" fill="hold">
                                          <p:stCondLst>
                                            <p:cond delay="0"/>
                                          </p:stCondLst>
                                        </p:cTn>
                                        <p:tgtEl>
                                          <p:spTgt spid="914"/>
                                        </p:tgtEl>
                                        <p:attrNameLst>
                                          <p:attrName>style.visibility</p:attrName>
                                        </p:attrNameLst>
                                      </p:cBhvr>
                                      <p:to>
                                        <p:strVal val="visible"/>
                                      </p:to>
                                    </p:set>
                                  </p:childTnLst>
                                </p:cTn>
                              </p:par>
                              <p:par>
                                <p:cTn id="32" presetID="1" presetClass="entr" fill="hold" nodeType="withEffect">
                                  <p:stCondLst>
                                    <p:cond delay="0"/>
                                  </p:stCondLst>
                                  <p:childTnLst>
                                    <p:set>
                                      <p:cBhvr>
                                        <p:cTn id="33" dur="1" fill="hold">
                                          <p:stCondLst>
                                            <p:cond delay="0"/>
                                          </p:stCondLst>
                                        </p:cTn>
                                        <p:tgtEl>
                                          <p:spTgt spid="91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fill="hold" nodeType="clickEffect">
                                  <p:stCondLst>
                                    <p:cond delay="0"/>
                                  </p:stCondLst>
                                  <p:childTnLst>
                                    <p:set>
                                      <p:cBhvr>
                                        <p:cTn id="37" dur="1" fill="hold">
                                          <p:stCondLst>
                                            <p:cond delay="0"/>
                                          </p:stCondLst>
                                        </p:cTn>
                                        <p:tgtEl>
                                          <p:spTgt spid="913"/>
                                        </p:tgtEl>
                                        <p:attrNameLst>
                                          <p:attrName>style.visibility</p:attrName>
                                        </p:attrNameLst>
                                      </p:cBhvr>
                                      <p:to>
                                        <p:strVal val="visible"/>
                                      </p:to>
                                    </p:set>
                                    <p:animEffect transition="in" filter="fade">
                                      <p:cBhvr additive="repl">
                                        <p:cTn id="38" dur="500"/>
                                        <p:tgtEl>
                                          <p:spTgt spid="913"/>
                                        </p:tgtEl>
                                      </p:cBhvr>
                                    </p:animEffect>
                                  </p:childTnLst>
                                </p:cTn>
                              </p:par>
                              <p:par>
                                <p:cTn id="39" presetID="10" presetClass="entr" fill="hold" nodeType="withEffect">
                                  <p:stCondLst>
                                    <p:cond delay="0"/>
                                  </p:stCondLst>
                                  <p:childTnLst>
                                    <p:set>
                                      <p:cBhvr>
                                        <p:cTn id="40" dur="1" fill="hold">
                                          <p:stCondLst>
                                            <p:cond delay="0"/>
                                          </p:stCondLst>
                                        </p:cTn>
                                        <p:tgtEl>
                                          <p:spTgt spid="912"/>
                                        </p:tgtEl>
                                        <p:attrNameLst>
                                          <p:attrName>style.visibility</p:attrName>
                                        </p:attrNameLst>
                                      </p:cBhvr>
                                      <p:to>
                                        <p:strVal val="visible"/>
                                      </p:to>
                                    </p:set>
                                    <p:animEffect transition="in" filter="fade">
                                      <p:cBhvr additive="repl">
                                        <p:cTn id="41" dur="500"/>
                                        <p:tgtEl>
                                          <p:spTgt spid="9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 name="CustomShape 1"/>
          <p:cNvSpPr/>
          <p:nvPr/>
        </p:nvSpPr>
        <p:spPr>
          <a:xfrm>
            <a:off x="6372360" y="1772640"/>
            <a:ext cx="1007640" cy="369000"/>
          </a:xfrm>
          <a:prstGeom prst="rect">
            <a:avLst/>
          </a:prstGeom>
          <a:noFill/>
          <a:ln>
            <a:noFill/>
          </a:ln>
        </p:spPr>
        <p:style>
          <a:lnRef idx="0">
            <a:scrgbClr r="0" g="0" b="0"/>
          </a:lnRef>
          <a:fillRef idx="0">
            <a:scrgbClr r="0" g="0" b="0"/>
          </a:fillRef>
          <a:effectRef idx="0">
            <a:scrgbClr r="0" g="0" b="0"/>
          </a:effectRef>
          <a:fontRef idx="minor"/>
        </p:style>
      </p:sp>
      <p:sp>
        <p:nvSpPr>
          <p:cNvPr id="918" name="CustomShape 2"/>
          <p:cNvSpPr/>
          <p:nvPr/>
        </p:nvSpPr>
        <p:spPr>
          <a:xfrm>
            <a:off x="0" y="0"/>
            <a:ext cx="9143640" cy="764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fr-FR" sz="2100" b="0" strike="noStrike" spc="-1">
                <a:solidFill>
                  <a:srgbClr val="122A47"/>
                </a:solidFill>
                <a:uFill>
                  <a:solidFill>
                    <a:srgbClr val="FFFFFF"/>
                  </a:solidFill>
                </a:uFill>
                <a:latin typeface="Verdana"/>
              </a:rPr>
              <a:t>Still building on, for science</a:t>
            </a:r>
            <a:endParaRPr lang="fr-FR" sz="1800" b="0" strike="noStrike" spc="-1">
              <a:solidFill>
                <a:srgbClr val="000000"/>
              </a:solidFill>
              <a:uFill>
                <a:solidFill>
                  <a:srgbClr val="FFFFFF"/>
                </a:solidFill>
              </a:uFill>
              <a:latin typeface="Arial"/>
            </a:endParaRPr>
          </a:p>
        </p:txBody>
      </p:sp>
      <p:sp>
        <p:nvSpPr>
          <p:cNvPr id="919" name="TextShape 3"/>
          <p:cNvSpPr txBox="1"/>
          <p:nvPr/>
        </p:nvSpPr>
        <p:spPr>
          <a:xfrm>
            <a:off x="457200" y="1052640"/>
            <a:ext cx="8229240" cy="5112360"/>
          </a:xfrm>
          <a:prstGeom prst="rect">
            <a:avLst/>
          </a:prstGeom>
          <a:solidFill>
            <a:srgbClr val="FFFFFF"/>
          </a:solidFill>
          <a:ln w="19080">
            <a:solidFill>
              <a:srgbClr val="FFFFFF"/>
            </a:solidFill>
            <a:round/>
          </a:ln>
        </p:spPr>
        <p:txBody>
          <a:bodyPr lIns="90000" tIns="45000" rIns="90000" bIns="45000"/>
          <a:lstStyle/>
          <a:p>
            <a:endParaRPr lang="fr-FR" sz="3200" b="0" strike="noStrike" spc="-1">
              <a:solidFill>
                <a:srgbClr val="00284B"/>
              </a:solidFill>
              <a:uFill>
                <a:solidFill>
                  <a:srgbClr val="FFFFFF"/>
                </a:solidFill>
              </a:uFill>
              <a:latin typeface="Verdana"/>
            </a:endParaRPr>
          </a:p>
        </p:txBody>
      </p:sp>
      <p:sp>
        <p:nvSpPr>
          <p:cNvPr id="920" name="CustomShape 4"/>
          <p:cNvSpPr/>
          <p:nvPr/>
        </p:nvSpPr>
        <p:spPr>
          <a:xfrm>
            <a:off x="2877840" y="2107800"/>
            <a:ext cx="1042200" cy="10371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921" name="CustomShape 5"/>
          <p:cNvSpPr/>
          <p:nvPr/>
        </p:nvSpPr>
        <p:spPr>
          <a:xfrm>
            <a:off x="532080" y="3283560"/>
            <a:ext cx="1042200" cy="10371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922" name="CustomShape 6"/>
          <p:cNvSpPr/>
          <p:nvPr/>
        </p:nvSpPr>
        <p:spPr>
          <a:xfrm>
            <a:off x="4050720" y="4459320"/>
            <a:ext cx="1042200" cy="10371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923" name="CustomShape 7"/>
          <p:cNvSpPr/>
          <p:nvPr/>
        </p:nvSpPr>
        <p:spPr>
          <a:xfrm>
            <a:off x="7569360" y="932400"/>
            <a:ext cx="1042200" cy="1037160"/>
          </a:xfrm>
          <a:prstGeom prst="rect">
            <a:avLst/>
          </a:prstGeom>
          <a:solidFill>
            <a:srgbClr val="1C2C6B"/>
          </a:solidFill>
          <a:ln w="57240">
            <a:solidFill>
              <a:schemeClr val="tx2"/>
            </a:solidFill>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924" name="CustomShape 8"/>
          <p:cNvSpPr/>
          <p:nvPr/>
        </p:nvSpPr>
        <p:spPr>
          <a:xfrm>
            <a:off x="1704960" y="3283560"/>
            <a:ext cx="1042200" cy="10371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925" name="CustomShape 9"/>
          <p:cNvSpPr/>
          <p:nvPr/>
        </p:nvSpPr>
        <p:spPr>
          <a:xfrm>
            <a:off x="1704960" y="4459320"/>
            <a:ext cx="1042200" cy="10371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926" name="CustomShape 10"/>
          <p:cNvSpPr/>
          <p:nvPr/>
        </p:nvSpPr>
        <p:spPr>
          <a:xfrm>
            <a:off x="4050720" y="2107800"/>
            <a:ext cx="1042200" cy="10371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927" name="CustomShape 11"/>
          <p:cNvSpPr/>
          <p:nvPr/>
        </p:nvSpPr>
        <p:spPr>
          <a:xfrm>
            <a:off x="532080" y="4459320"/>
            <a:ext cx="1042200" cy="10371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928" name="CustomShape 12"/>
          <p:cNvSpPr/>
          <p:nvPr/>
        </p:nvSpPr>
        <p:spPr>
          <a:xfrm>
            <a:off x="532080" y="932400"/>
            <a:ext cx="4560840" cy="1037160"/>
          </a:xfrm>
          <a:prstGeom prst="rect">
            <a:avLst/>
          </a:prstGeom>
          <a:solidFill>
            <a:srgbClr val="1C2C6B"/>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929" name="CustomShape 13"/>
          <p:cNvSpPr/>
          <p:nvPr/>
        </p:nvSpPr>
        <p:spPr>
          <a:xfrm>
            <a:off x="1704960" y="2107800"/>
            <a:ext cx="1042200" cy="10371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930" name="CustomShape 14"/>
          <p:cNvSpPr/>
          <p:nvPr/>
        </p:nvSpPr>
        <p:spPr>
          <a:xfrm>
            <a:off x="532080" y="2107800"/>
            <a:ext cx="1042200" cy="10371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931" name="CustomShape 15"/>
          <p:cNvSpPr/>
          <p:nvPr/>
        </p:nvSpPr>
        <p:spPr>
          <a:xfrm>
            <a:off x="4050720" y="3283560"/>
            <a:ext cx="1042200" cy="10371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932" name="CustomShape 16"/>
          <p:cNvSpPr/>
          <p:nvPr/>
        </p:nvSpPr>
        <p:spPr>
          <a:xfrm>
            <a:off x="2877840" y="3283560"/>
            <a:ext cx="1042200" cy="10371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933" name="CustomShape 17"/>
          <p:cNvSpPr/>
          <p:nvPr/>
        </p:nvSpPr>
        <p:spPr>
          <a:xfrm>
            <a:off x="4050720" y="5634720"/>
            <a:ext cx="1042200" cy="10371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934" name="CustomShape 18"/>
          <p:cNvSpPr/>
          <p:nvPr/>
        </p:nvSpPr>
        <p:spPr>
          <a:xfrm>
            <a:off x="5223600" y="3283560"/>
            <a:ext cx="1042200" cy="10371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935" name="CustomShape 19"/>
          <p:cNvSpPr/>
          <p:nvPr/>
        </p:nvSpPr>
        <p:spPr>
          <a:xfrm>
            <a:off x="2877840" y="4459320"/>
            <a:ext cx="1042200" cy="10371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936" name="CustomShape 20"/>
          <p:cNvSpPr/>
          <p:nvPr/>
        </p:nvSpPr>
        <p:spPr>
          <a:xfrm>
            <a:off x="6396480" y="2107800"/>
            <a:ext cx="1042200" cy="10371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937" name="CustomShape 21"/>
          <p:cNvSpPr/>
          <p:nvPr/>
        </p:nvSpPr>
        <p:spPr>
          <a:xfrm>
            <a:off x="1704960" y="5634720"/>
            <a:ext cx="1042200" cy="10371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938" name="CustomShape 22"/>
          <p:cNvSpPr/>
          <p:nvPr/>
        </p:nvSpPr>
        <p:spPr>
          <a:xfrm>
            <a:off x="7569360" y="2107800"/>
            <a:ext cx="1042200" cy="10371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ctr"/>
          <a:lstStyle/>
          <a:p>
            <a:pPr algn="ctr">
              <a:lnSpc>
                <a:spcPct val="100000"/>
              </a:lnSpc>
            </a:pPr>
            <a:r>
              <a:rPr lang="fr-FR" sz="1600" b="1" strike="noStrike" spc="-1">
                <a:solidFill>
                  <a:srgbClr val="FFFFFF"/>
                </a:solidFill>
                <a:uFill>
                  <a:solidFill>
                    <a:srgbClr val="FFFFFF"/>
                  </a:solidFill>
                </a:uFill>
                <a:latin typeface="Verdana"/>
              </a:rPr>
              <a:t>Noise-free</a:t>
            </a:r>
            <a:endParaRPr lang="fr-FR" sz="1800" b="0" strike="noStrike" spc="-1">
              <a:solidFill>
                <a:srgbClr val="000000"/>
              </a:solidFill>
              <a:uFill>
                <a:solidFill>
                  <a:srgbClr val="FFFFFF"/>
                </a:solidFill>
              </a:uFill>
              <a:latin typeface="Arial"/>
            </a:endParaRPr>
          </a:p>
        </p:txBody>
      </p:sp>
      <p:sp>
        <p:nvSpPr>
          <p:cNvPr id="939" name="CustomShape 23"/>
          <p:cNvSpPr/>
          <p:nvPr/>
        </p:nvSpPr>
        <p:spPr>
          <a:xfrm>
            <a:off x="5223600" y="2107800"/>
            <a:ext cx="1042200" cy="10371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940" name="CustomShape 24"/>
          <p:cNvSpPr/>
          <p:nvPr/>
        </p:nvSpPr>
        <p:spPr>
          <a:xfrm>
            <a:off x="2877840" y="5634720"/>
            <a:ext cx="1042200" cy="10371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941" name="CustomShape 25"/>
          <p:cNvSpPr/>
          <p:nvPr/>
        </p:nvSpPr>
        <p:spPr>
          <a:xfrm>
            <a:off x="6396480" y="4459320"/>
            <a:ext cx="1042200" cy="10371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942" name="CustomShape 26"/>
          <p:cNvSpPr/>
          <p:nvPr/>
        </p:nvSpPr>
        <p:spPr>
          <a:xfrm>
            <a:off x="6396480" y="3283560"/>
            <a:ext cx="1042200" cy="10371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943" name="CustomShape 27"/>
          <p:cNvSpPr/>
          <p:nvPr/>
        </p:nvSpPr>
        <p:spPr>
          <a:xfrm>
            <a:off x="7569360" y="4459320"/>
            <a:ext cx="1042200" cy="10371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ctr"/>
          <a:lstStyle/>
          <a:p>
            <a:pPr algn="ctr">
              <a:lnSpc>
                <a:spcPct val="100000"/>
              </a:lnSpc>
            </a:pPr>
            <a:r>
              <a:rPr lang="fr-FR" sz="2000" b="1" strike="noStrike" spc="-1">
                <a:solidFill>
                  <a:srgbClr val="00224F"/>
                </a:solidFill>
                <a:uFill>
                  <a:solidFill>
                    <a:srgbClr val="FFFFFF"/>
                  </a:solidFill>
                </a:uFill>
                <a:latin typeface="Verdana"/>
              </a:rPr>
              <a:t>2013</a:t>
            </a:r>
            <a:endParaRPr lang="fr-FR" sz="1800" b="0" strike="noStrike" spc="-1">
              <a:solidFill>
                <a:srgbClr val="000000"/>
              </a:solidFill>
              <a:uFill>
                <a:solidFill>
                  <a:srgbClr val="FFFFFF"/>
                </a:solidFill>
              </a:uFill>
              <a:latin typeface="Arial"/>
            </a:endParaRPr>
          </a:p>
        </p:txBody>
      </p:sp>
      <p:sp>
        <p:nvSpPr>
          <p:cNvPr id="944" name="CustomShape 28"/>
          <p:cNvSpPr/>
          <p:nvPr/>
        </p:nvSpPr>
        <p:spPr>
          <a:xfrm>
            <a:off x="7569360" y="3283560"/>
            <a:ext cx="1042200" cy="10371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ctr"/>
          <a:lstStyle/>
          <a:p>
            <a:pPr algn="ctr">
              <a:lnSpc>
                <a:spcPct val="100000"/>
              </a:lnSpc>
            </a:pPr>
            <a:r>
              <a:rPr lang="fr-FR" sz="1600" b="1" strike="noStrike" spc="-1">
                <a:solidFill>
                  <a:srgbClr val="FFFFFF"/>
                </a:solidFill>
                <a:uFill>
                  <a:solidFill>
                    <a:srgbClr val="FFFFFF"/>
                  </a:solidFill>
                </a:uFill>
                <a:latin typeface="Verdana"/>
              </a:rPr>
              <a:t>Clean room</a:t>
            </a:r>
            <a:endParaRPr lang="fr-FR" sz="1800" b="0" strike="noStrike" spc="-1">
              <a:solidFill>
                <a:srgbClr val="000000"/>
              </a:solidFill>
              <a:uFill>
                <a:solidFill>
                  <a:srgbClr val="FFFFFF"/>
                </a:solidFill>
              </a:uFill>
              <a:latin typeface="Arial"/>
            </a:endParaRPr>
          </a:p>
        </p:txBody>
      </p:sp>
      <p:sp>
        <p:nvSpPr>
          <p:cNvPr id="945" name="CustomShape 29"/>
          <p:cNvSpPr/>
          <p:nvPr/>
        </p:nvSpPr>
        <p:spPr>
          <a:xfrm>
            <a:off x="5223600" y="4459320"/>
            <a:ext cx="1042200" cy="10371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946" name="CustomShape 30"/>
          <p:cNvSpPr/>
          <p:nvPr/>
        </p:nvSpPr>
        <p:spPr>
          <a:xfrm>
            <a:off x="5223600" y="5634720"/>
            <a:ext cx="1042200" cy="10371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947" name="CustomShape 31"/>
          <p:cNvSpPr/>
          <p:nvPr/>
        </p:nvSpPr>
        <p:spPr>
          <a:xfrm>
            <a:off x="7569360" y="5634720"/>
            <a:ext cx="1042200" cy="10371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pic>
        <p:nvPicPr>
          <p:cNvPr id="948" name="Image 84"/>
          <p:cNvPicPr/>
          <p:nvPr/>
        </p:nvPicPr>
        <p:blipFill>
          <a:blip r:embed="rId2"/>
          <a:stretch/>
        </p:blipFill>
        <p:spPr>
          <a:xfrm>
            <a:off x="7634520" y="5704200"/>
            <a:ext cx="461520" cy="489600"/>
          </a:xfrm>
          <a:prstGeom prst="rect">
            <a:avLst/>
          </a:prstGeom>
          <a:ln>
            <a:noFill/>
          </a:ln>
        </p:spPr>
      </p:pic>
      <p:pic>
        <p:nvPicPr>
          <p:cNvPr id="949" name="Image 85"/>
          <p:cNvPicPr/>
          <p:nvPr/>
        </p:nvPicPr>
        <p:blipFill>
          <a:blip r:embed="rId3"/>
          <a:stretch/>
        </p:blipFill>
        <p:spPr>
          <a:xfrm>
            <a:off x="8090640" y="6118920"/>
            <a:ext cx="470160" cy="489600"/>
          </a:xfrm>
          <a:prstGeom prst="rect">
            <a:avLst/>
          </a:prstGeom>
          <a:ln>
            <a:noFill/>
          </a:ln>
        </p:spPr>
      </p:pic>
      <p:pic>
        <p:nvPicPr>
          <p:cNvPr id="950" name="Image 78"/>
          <p:cNvPicPr/>
          <p:nvPr/>
        </p:nvPicPr>
        <p:blipFill>
          <a:blip r:embed="rId4"/>
          <a:stretch/>
        </p:blipFill>
        <p:spPr>
          <a:xfrm>
            <a:off x="7634520" y="1190880"/>
            <a:ext cx="789120" cy="432360"/>
          </a:xfrm>
          <a:prstGeom prst="rect">
            <a:avLst/>
          </a:prstGeom>
          <a:ln>
            <a:noFill/>
          </a:ln>
        </p:spPr>
      </p:pic>
      <p:sp>
        <p:nvSpPr>
          <p:cNvPr id="951" name="CustomShape 32"/>
          <p:cNvSpPr/>
          <p:nvPr/>
        </p:nvSpPr>
        <p:spPr>
          <a:xfrm>
            <a:off x="532080" y="5634720"/>
            <a:ext cx="1042200" cy="10371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952" name="CustomShape 33"/>
          <p:cNvSpPr/>
          <p:nvPr/>
        </p:nvSpPr>
        <p:spPr>
          <a:xfrm>
            <a:off x="6396480" y="5634720"/>
            <a:ext cx="1042200" cy="10371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953" name="CustomShape 34"/>
          <p:cNvSpPr/>
          <p:nvPr/>
        </p:nvSpPr>
        <p:spPr>
          <a:xfrm>
            <a:off x="6396480" y="932400"/>
            <a:ext cx="1042200" cy="10371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ctr"/>
          <a:lstStyle/>
          <a:p>
            <a:pPr algn="ctr">
              <a:lnSpc>
                <a:spcPct val="100000"/>
              </a:lnSpc>
            </a:pPr>
            <a:r>
              <a:rPr lang="fr-FR" sz="1200" b="1" strike="noStrike" spc="-1">
                <a:solidFill>
                  <a:srgbClr val="FFFFFF"/>
                </a:solidFill>
                <a:uFill>
                  <a:solidFill>
                    <a:srgbClr val="FFFFFF"/>
                  </a:solidFill>
                </a:uFill>
                <a:latin typeface="Verdana"/>
              </a:rPr>
              <a:t>Building</a:t>
            </a:r>
            <a:endParaRPr lang="fr-FR" sz="1800" b="0" strike="noStrike" spc="-1">
              <a:solidFill>
                <a:srgbClr val="000000"/>
              </a:solidFill>
              <a:uFill>
                <a:solidFill>
                  <a:srgbClr val="FFFFFF"/>
                </a:solidFill>
              </a:uFill>
              <a:latin typeface="Arial"/>
            </a:endParaRPr>
          </a:p>
          <a:p>
            <a:pPr algn="ctr">
              <a:lnSpc>
                <a:spcPct val="100000"/>
              </a:lnSpc>
            </a:pPr>
            <a:endParaRPr lang="fr-FR" sz="1800" b="0" strike="noStrike" spc="-1">
              <a:solidFill>
                <a:srgbClr val="000000"/>
              </a:solidFill>
              <a:uFill>
                <a:solidFill>
                  <a:srgbClr val="FFFFFF"/>
                </a:solidFill>
              </a:uFill>
              <a:latin typeface="Arial"/>
            </a:endParaRPr>
          </a:p>
          <a:p>
            <a:pPr algn="ctr">
              <a:lnSpc>
                <a:spcPct val="100000"/>
              </a:lnSpc>
            </a:pPr>
            <a:r>
              <a:rPr lang="fr-FR" sz="1800" b="1" strike="noStrike" spc="-1">
                <a:solidFill>
                  <a:srgbClr val="FFFFFF"/>
                </a:solidFill>
                <a:uFill>
                  <a:solidFill>
                    <a:srgbClr val="FFFFFF"/>
                  </a:solidFill>
                </a:uFill>
                <a:latin typeface="Verdana"/>
              </a:rPr>
              <a:t>12 M€</a:t>
            </a:r>
            <a:endParaRPr lang="fr-FR" sz="1800" b="0" strike="noStrike" spc="-1">
              <a:solidFill>
                <a:srgbClr val="000000"/>
              </a:solidFill>
              <a:uFill>
                <a:solidFill>
                  <a:srgbClr val="FFFFFF"/>
                </a:solidFill>
              </a:uFill>
              <a:latin typeface="Arial"/>
            </a:endParaRPr>
          </a:p>
        </p:txBody>
      </p:sp>
      <p:sp>
        <p:nvSpPr>
          <p:cNvPr id="954" name="CustomShape 35"/>
          <p:cNvSpPr/>
          <p:nvPr/>
        </p:nvSpPr>
        <p:spPr>
          <a:xfrm>
            <a:off x="5223600" y="932400"/>
            <a:ext cx="1042200" cy="1037160"/>
          </a:xfrm>
          <a:prstGeom prst="rect">
            <a:avLst/>
          </a:prstGeom>
          <a:solidFill>
            <a:srgbClr val="558ED5"/>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nchor="ctr"/>
          <a:lstStyle/>
          <a:p>
            <a:pPr algn="ctr">
              <a:lnSpc>
                <a:spcPct val="100000"/>
              </a:lnSpc>
            </a:pPr>
            <a:r>
              <a:rPr lang="fr-FR" sz="1200" b="1" strike="noStrike" spc="-1">
                <a:solidFill>
                  <a:srgbClr val="FFFFFF"/>
                </a:solidFill>
                <a:uFill>
                  <a:solidFill>
                    <a:srgbClr val="FFFFFF"/>
                  </a:solidFill>
                </a:uFill>
                <a:latin typeface="Verdana"/>
              </a:rPr>
              <a:t>Surface (m2) </a:t>
            </a:r>
            <a:r>
              <a:rPr lang="fr-FR" sz="1800" b="1" strike="noStrike" spc="-1">
                <a:solidFill>
                  <a:srgbClr val="FFFFFF"/>
                </a:solidFill>
                <a:uFill>
                  <a:solidFill>
                    <a:srgbClr val="FFFFFF"/>
                  </a:solidFill>
                </a:uFill>
                <a:latin typeface="Verdana"/>
              </a:rPr>
              <a:t>2600 </a:t>
            </a:r>
            <a:endParaRPr lang="fr-FR" sz="1800" b="0" strike="noStrike" spc="-1">
              <a:solidFill>
                <a:srgbClr val="000000"/>
              </a:solidFill>
              <a:uFill>
                <a:solidFill>
                  <a:srgbClr val="FFFFFF"/>
                </a:solidFill>
              </a:uFill>
              <a:latin typeface="Arial"/>
            </a:endParaRPr>
          </a:p>
        </p:txBody>
      </p:sp>
      <p:pic>
        <p:nvPicPr>
          <p:cNvPr id="955" name="Image 1"/>
          <p:cNvPicPr/>
          <p:nvPr/>
        </p:nvPicPr>
        <p:blipFill>
          <a:blip r:embed="rId5"/>
          <a:stretch/>
        </p:blipFill>
        <p:spPr>
          <a:xfrm>
            <a:off x="543960" y="2107800"/>
            <a:ext cx="6906240" cy="4634280"/>
          </a:xfrm>
          <a:prstGeom prst="rect">
            <a:avLst/>
          </a:prstGeom>
          <a:ln w="9360">
            <a:noFill/>
          </a:ln>
        </p:spPr>
      </p:pic>
      <p:sp>
        <p:nvSpPr>
          <p:cNvPr id="956" name="CustomShape 36"/>
          <p:cNvSpPr/>
          <p:nvPr/>
        </p:nvSpPr>
        <p:spPr>
          <a:xfrm>
            <a:off x="532440" y="1208880"/>
            <a:ext cx="4560840" cy="460440"/>
          </a:xfrm>
          <a:prstGeom prst="rect">
            <a:avLst/>
          </a:prstGeom>
          <a:noFill/>
          <a:ln>
            <a:noFill/>
          </a:ln>
        </p:spPr>
        <p:style>
          <a:lnRef idx="0">
            <a:scrgbClr r="0" g="0" b="0"/>
          </a:lnRef>
          <a:fillRef idx="0">
            <a:scrgbClr r="0" g="0" b="0"/>
          </a:fillRef>
          <a:effectRef idx="0">
            <a:scrgbClr r="0" g="0" b="0"/>
          </a:effectRef>
          <a:fontRef idx="minor"/>
        </p:style>
        <p:txBody>
          <a:bodyPr lIns="78840" tIns="39600" rIns="78840" bIns="39600"/>
          <a:lstStyle/>
          <a:p>
            <a:pPr algn="ctr">
              <a:lnSpc>
                <a:spcPct val="100000"/>
              </a:lnSpc>
            </a:pPr>
            <a:r>
              <a:rPr lang="fr-FR" sz="2500" b="0" strike="noStrike" spc="-1">
                <a:solidFill>
                  <a:srgbClr val="FFFFFF"/>
                </a:solidFill>
                <a:uFill>
                  <a:solidFill>
                    <a:srgbClr val="FFFFFF"/>
                  </a:solidFill>
                </a:uFill>
                <a:latin typeface="Verdana"/>
                <a:ea typeface="MS PGothic"/>
              </a:rPr>
              <a:t>Z Building : Nanosciences</a:t>
            </a:r>
            <a:endParaRPr lang="fr-FR" sz="1800" b="0" strike="noStrike" spc="-1">
              <a:solidFill>
                <a:srgbClr val="000000"/>
              </a:solidFill>
              <a:uFill>
                <a:solidFill>
                  <a:srgbClr val="FFFFFF"/>
                </a:solidFill>
              </a:uFill>
              <a:latin typeface="Arial"/>
            </a:endParaRPr>
          </a:p>
        </p:txBody>
      </p:sp>
      <p:sp>
        <p:nvSpPr>
          <p:cNvPr id="957" name="CustomShape 37"/>
          <p:cNvSpPr/>
          <p:nvPr/>
        </p:nvSpPr>
        <p:spPr>
          <a:xfrm flipH="1">
            <a:off x="1703160" y="2925000"/>
            <a:ext cx="4930560" cy="1063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1600" b="1" i="1" strike="noStrike" spc="-1">
                <a:solidFill>
                  <a:srgbClr val="00284B"/>
                </a:solidFill>
                <a:uFill>
                  <a:solidFill>
                    <a:srgbClr val="FFFFFF"/>
                  </a:solidFill>
                </a:uFill>
                <a:latin typeface="Verdana"/>
              </a:rPr>
              <a:t>End of 2015 : 
defense of first thesis which could not have been achieved in the old buildings
</a:t>
            </a:r>
            <a:r>
              <a:rPr lang="fr-FR" sz="1600" b="0" i="1" strike="noStrike" spc="-1">
                <a:solidFill>
                  <a:srgbClr val="00284B"/>
                </a:solidFill>
                <a:uFill>
                  <a:solidFill>
                    <a:srgbClr val="FFFFFF"/>
                  </a:solidFill>
                </a:uFill>
                <a:latin typeface="Verdana"/>
              </a:rPr>
              <a:t> </a:t>
            </a:r>
            <a:endParaRPr lang="fr-FR" sz="1800" b="0" strike="noStrike" spc="-1">
              <a:solidFill>
                <a:srgbClr val="000000"/>
              </a:solidFill>
              <a:uFill>
                <a:solidFill>
                  <a:srgbClr val="FFFFFF"/>
                </a:solidFill>
              </a:uFill>
              <a:latin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CustomShape 1"/>
          <p:cNvSpPr/>
          <p:nvPr/>
        </p:nvSpPr>
        <p:spPr>
          <a:xfrm>
            <a:off x="0" y="6524640"/>
            <a:ext cx="28951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800" b="0" strike="noStrike" spc="-1">
                <a:solidFill>
                  <a:srgbClr val="FFFFFF"/>
                </a:solidFill>
                <a:uFill>
                  <a:solidFill>
                    <a:srgbClr val="FFFFFF"/>
                  </a:solidFill>
                </a:uFill>
                <a:latin typeface="Verdana"/>
              </a:rPr>
              <a:t>neel.cnrs.fr</a:t>
            </a:r>
            <a:endParaRPr lang="fr-FR" sz="1800" b="0" strike="noStrike" spc="-1">
              <a:solidFill>
                <a:srgbClr val="000000"/>
              </a:solidFill>
              <a:uFill>
                <a:solidFill>
                  <a:srgbClr val="FFFFFF"/>
                </a:solidFill>
              </a:uFill>
              <a:latin typeface="Arial"/>
            </a:endParaRPr>
          </a:p>
        </p:txBody>
      </p:sp>
      <p:pic>
        <p:nvPicPr>
          <p:cNvPr id="349" name="Image 5"/>
          <p:cNvPicPr/>
          <p:nvPr/>
        </p:nvPicPr>
        <p:blipFill>
          <a:blip r:embed="rId2"/>
          <a:stretch/>
        </p:blipFill>
        <p:spPr>
          <a:xfrm>
            <a:off x="7740360" y="4437000"/>
            <a:ext cx="1007640" cy="520200"/>
          </a:xfrm>
          <a:prstGeom prst="rect">
            <a:avLst/>
          </a:prstGeom>
          <a:ln>
            <a:noFill/>
          </a:ln>
        </p:spPr>
      </p:pic>
      <p:pic>
        <p:nvPicPr>
          <p:cNvPr id="350" name="Image 6"/>
          <p:cNvPicPr/>
          <p:nvPr/>
        </p:nvPicPr>
        <p:blipFill>
          <a:blip r:embed="rId3"/>
          <a:stretch/>
        </p:blipFill>
        <p:spPr>
          <a:xfrm>
            <a:off x="5580000" y="4293000"/>
            <a:ext cx="1591560" cy="523440"/>
          </a:xfrm>
          <a:prstGeom prst="rect">
            <a:avLst/>
          </a:prstGeom>
          <a:ln>
            <a:noFill/>
          </a:ln>
        </p:spPr>
      </p:pic>
      <p:pic>
        <p:nvPicPr>
          <p:cNvPr id="351" name="Image 7"/>
          <p:cNvPicPr/>
          <p:nvPr/>
        </p:nvPicPr>
        <p:blipFill>
          <a:blip r:embed="rId4"/>
          <a:stretch/>
        </p:blipFill>
        <p:spPr>
          <a:xfrm>
            <a:off x="3996000" y="4221000"/>
            <a:ext cx="1426680" cy="946440"/>
          </a:xfrm>
          <a:prstGeom prst="rect">
            <a:avLst/>
          </a:prstGeom>
          <a:ln>
            <a:noFill/>
          </a:ln>
        </p:spPr>
      </p:pic>
      <p:sp>
        <p:nvSpPr>
          <p:cNvPr id="352" name="CustomShape 2"/>
          <p:cNvSpPr/>
          <p:nvPr/>
        </p:nvSpPr>
        <p:spPr>
          <a:xfrm>
            <a:off x="2051640" y="1412640"/>
            <a:ext cx="2088000" cy="120744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lIns="79560" tIns="39600" rIns="79560" bIns="39600"/>
          <a:lstStyle/>
          <a:p>
            <a:pPr>
              <a:lnSpc>
                <a:spcPct val="100000"/>
              </a:lnSpc>
            </a:pPr>
            <a:r>
              <a:rPr lang="fr-FR" sz="1800" b="1" strike="noStrike" spc="-1">
                <a:solidFill>
                  <a:srgbClr val="004989"/>
                </a:solidFill>
                <a:uFill>
                  <a:solidFill>
                    <a:srgbClr val="FFFFFF"/>
                  </a:solidFill>
                </a:uFill>
                <a:latin typeface="Verdana"/>
                <a:ea typeface="MS PGothic"/>
              </a:rPr>
              <a:t>INP  (89)	</a:t>
            </a:r>
            <a:endParaRPr lang="fr-FR" sz="1800" b="0" strike="noStrike" spc="-1">
              <a:solidFill>
                <a:srgbClr val="000000"/>
              </a:solidFill>
              <a:uFill>
                <a:solidFill>
                  <a:srgbClr val="FFFFFF"/>
                </a:solidFill>
              </a:uFill>
              <a:latin typeface="Arial"/>
            </a:endParaRPr>
          </a:p>
          <a:p>
            <a:pPr>
              <a:lnSpc>
                <a:spcPct val="100000"/>
              </a:lnSpc>
            </a:pPr>
            <a:r>
              <a:rPr lang="fr-FR" sz="1800" b="0" strike="noStrike" spc="-1">
                <a:solidFill>
                  <a:srgbClr val="003F76"/>
                </a:solidFill>
                <a:uFill>
                  <a:solidFill>
                    <a:srgbClr val="FFFFFF"/>
                  </a:solidFill>
                </a:uFill>
                <a:latin typeface="Verdana"/>
                <a:ea typeface="MS PGothic"/>
              </a:rPr>
              <a:t>INC  (12)</a:t>
            </a:r>
            <a:endParaRPr lang="fr-FR" sz="1800" b="0" strike="noStrike" spc="-1">
              <a:solidFill>
                <a:srgbClr val="000000"/>
              </a:solidFill>
              <a:uFill>
                <a:solidFill>
                  <a:srgbClr val="FFFFFF"/>
                </a:solidFill>
              </a:uFill>
              <a:latin typeface="Arial"/>
            </a:endParaRPr>
          </a:p>
          <a:p>
            <a:pPr>
              <a:lnSpc>
                <a:spcPct val="100000"/>
              </a:lnSpc>
            </a:pPr>
            <a:r>
              <a:rPr lang="fr-FR" sz="1800" b="0" strike="noStrike" spc="-1">
                <a:solidFill>
                  <a:srgbClr val="003F76"/>
                </a:solidFill>
                <a:uFill>
                  <a:solidFill>
                    <a:srgbClr val="FFFFFF"/>
                  </a:solidFill>
                </a:uFill>
                <a:latin typeface="Verdana"/>
                <a:ea typeface="MS PGothic"/>
              </a:rPr>
              <a:t>INSIS	(7)	</a:t>
            </a:r>
            <a:endParaRPr lang="fr-FR" sz="1800" b="0" strike="noStrike" spc="-1">
              <a:solidFill>
                <a:srgbClr val="000000"/>
              </a:solidFill>
              <a:uFill>
                <a:solidFill>
                  <a:srgbClr val="FFFFFF"/>
                </a:solidFill>
              </a:uFill>
              <a:latin typeface="Arial"/>
            </a:endParaRPr>
          </a:p>
          <a:p>
            <a:pPr>
              <a:lnSpc>
                <a:spcPct val="100000"/>
              </a:lnSpc>
            </a:pPr>
            <a:r>
              <a:rPr lang="fr-FR" sz="1800" b="0" strike="noStrike" spc="-1">
                <a:solidFill>
                  <a:srgbClr val="003F76"/>
                </a:solidFill>
                <a:uFill>
                  <a:solidFill>
                    <a:srgbClr val="FFFFFF"/>
                  </a:solidFill>
                </a:uFill>
                <a:latin typeface="Verdana"/>
                <a:ea typeface="MS PGothic"/>
              </a:rPr>
              <a:t>INSU	(2)</a:t>
            </a:r>
            <a:r>
              <a:rPr lang="fr-FR" sz="2000" b="1" strike="noStrike" spc="-1">
                <a:solidFill>
                  <a:srgbClr val="3BA3FF"/>
                </a:solidFill>
                <a:uFill>
                  <a:solidFill>
                    <a:srgbClr val="FFFFFF"/>
                  </a:solidFill>
                </a:uFill>
                <a:latin typeface="Verdana"/>
                <a:ea typeface="MS PGothic"/>
              </a:rPr>
              <a:t>	</a:t>
            </a:r>
            <a:endParaRPr lang="fr-FR" sz="1800" b="0" strike="noStrike" spc="-1">
              <a:solidFill>
                <a:srgbClr val="000000"/>
              </a:solidFill>
              <a:uFill>
                <a:solidFill>
                  <a:srgbClr val="FFFFFF"/>
                </a:solidFill>
              </a:uFill>
              <a:latin typeface="Arial"/>
            </a:endParaRPr>
          </a:p>
        </p:txBody>
      </p:sp>
      <p:pic>
        <p:nvPicPr>
          <p:cNvPr id="353" name="Image 10"/>
          <p:cNvPicPr/>
          <p:nvPr/>
        </p:nvPicPr>
        <p:blipFill>
          <a:blip r:embed="rId5"/>
          <a:stretch/>
        </p:blipFill>
        <p:spPr>
          <a:xfrm>
            <a:off x="785880" y="1556640"/>
            <a:ext cx="668160" cy="719640"/>
          </a:xfrm>
          <a:prstGeom prst="rect">
            <a:avLst/>
          </a:prstGeom>
          <a:ln>
            <a:noFill/>
          </a:ln>
        </p:spPr>
      </p:pic>
      <p:sp>
        <p:nvSpPr>
          <p:cNvPr id="354" name="CustomShape 3"/>
          <p:cNvSpPr/>
          <p:nvPr/>
        </p:nvSpPr>
        <p:spPr>
          <a:xfrm>
            <a:off x="467640" y="980640"/>
            <a:ext cx="6624360" cy="2016000"/>
          </a:xfrm>
          <a:prstGeom prst="rect">
            <a:avLst/>
          </a:prstGeom>
          <a:noFill/>
          <a:ln>
            <a:solidFill>
              <a:schemeClr val="tx1"/>
            </a:solidFill>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pic>
        <p:nvPicPr>
          <p:cNvPr id="355" name="Image 15"/>
          <p:cNvPicPr/>
          <p:nvPr/>
        </p:nvPicPr>
        <p:blipFill>
          <a:blip r:embed="rId6"/>
          <a:stretch/>
        </p:blipFill>
        <p:spPr>
          <a:xfrm>
            <a:off x="1360080" y="3429000"/>
            <a:ext cx="726120" cy="503640"/>
          </a:xfrm>
          <a:prstGeom prst="rect">
            <a:avLst/>
          </a:prstGeom>
          <a:ln w="28440">
            <a:noFill/>
          </a:ln>
        </p:spPr>
      </p:pic>
      <p:sp>
        <p:nvSpPr>
          <p:cNvPr id="356" name="CustomShape 4"/>
          <p:cNvSpPr/>
          <p:nvPr/>
        </p:nvSpPr>
        <p:spPr>
          <a:xfrm>
            <a:off x="3708000" y="3220200"/>
            <a:ext cx="2160000" cy="863640"/>
          </a:xfrm>
          <a:prstGeom prst="rect">
            <a:avLst/>
          </a:prstGeom>
          <a:solidFill>
            <a:srgbClr val="043041"/>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79920" tIns="39960" rIns="79920" bIns="39960" anchor="ctr"/>
          <a:lstStyle/>
          <a:p>
            <a:pPr algn="r">
              <a:lnSpc>
                <a:spcPct val="120000"/>
              </a:lnSpc>
            </a:pPr>
            <a:r>
              <a:rPr lang="fr-FR" sz="1400" b="0" strike="noStrike" spc="-1">
                <a:solidFill>
                  <a:srgbClr val="FFFFFF"/>
                </a:solidFill>
                <a:uFill>
                  <a:solidFill>
                    <a:srgbClr val="FFFFFF"/>
                  </a:solidFill>
                </a:uFill>
                <a:latin typeface="Verdana"/>
              </a:rPr>
              <a:t>	</a:t>
            </a:r>
            <a:r>
              <a:rPr lang="fr-FR" sz="1400" b="0" strike="noStrike" spc="-1">
                <a:solidFill>
                  <a:srgbClr val="FFFF00"/>
                </a:solidFill>
                <a:uFill>
                  <a:solidFill>
                    <a:srgbClr val="FFFFFF"/>
                  </a:solidFill>
                </a:uFill>
                <a:latin typeface="Verdana"/>
              </a:rPr>
              <a:t>28 (39)</a:t>
            </a:r>
            <a:r>
              <a:rPr lang="fr-FR" sz="1400" b="0" strike="noStrike" spc="-1">
                <a:solidFill>
                  <a:srgbClr val="FFFFFF"/>
                </a:solidFill>
                <a:uFill>
                  <a:solidFill>
                    <a:srgbClr val="FFFFFF"/>
                  </a:solidFill>
                </a:uFill>
                <a:latin typeface="Verdana"/>
              </a:rPr>
              <a:t>, 63 (5)</a:t>
            </a:r>
            <a:endParaRPr lang="fr-FR" sz="1800" b="0" strike="noStrike" spc="-1">
              <a:solidFill>
                <a:srgbClr val="000000"/>
              </a:solidFill>
              <a:uFill>
                <a:solidFill>
                  <a:srgbClr val="FFFFFF"/>
                </a:solidFill>
              </a:uFill>
              <a:latin typeface="Arial"/>
            </a:endParaRPr>
          </a:p>
          <a:p>
            <a:pPr algn="r">
              <a:lnSpc>
                <a:spcPct val="120000"/>
              </a:lnSpc>
            </a:pPr>
            <a:r>
              <a:rPr lang="fr-FR" sz="1400" b="0" strike="noStrike" spc="-1">
                <a:solidFill>
                  <a:srgbClr val="FFFFFF"/>
                </a:solidFill>
                <a:uFill>
                  <a:solidFill>
                    <a:srgbClr val="FFFFFF"/>
                  </a:solidFill>
                </a:uFill>
                <a:latin typeface="Verdana"/>
              </a:rPr>
              <a:t>30(4), 32(3), 33(1)</a:t>
            </a:r>
            <a:endParaRPr lang="fr-FR" sz="1800" b="0" strike="noStrike" spc="-1">
              <a:solidFill>
                <a:srgbClr val="000000"/>
              </a:solidFill>
              <a:uFill>
                <a:solidFill>
                  <a:srgbClr val="FFFFFF"/>
                </a:solidFill>
              </a:uFill>
              <a:latin typeface="Arial"/>
            </a:endParaRPr>
          </a:p>
        </p:txBody>
      </p:sp>
      <p:sp>
        <p:nvSpPr>
          <p:cNvPr id="357" name="CustomShape 5"/>
          <p:cNvSpPr/>
          <p:nvPr/>
        </p:nvSpPr>
        <p:spPr>
          <a:xfrm>
            <a:off x="2123640" y="3335040"/>
            <a:ext cx="1692360" cy="628200"/>
          </a:xfrm>
          <a:prstGeom prst="rect">
            <a:avLst/>
          </a:prstGeom>
          <a:noFill/>
          <a:ln>
            <a:noFill/>
          </a:ln>
        </p:spPr>
        <p:style>
          <a:lnRef idx="0">
            <a:scrgbClr r="0" g="0" b="0"/>
          </a:lnRef>
          <a:fillRef idx="0">
            <a:scrgbClr r="0" g="0" b="0"/>
          </a:fillRef>
          <a:effectRef idx="0">
            <a:scrgbClr r="0" g="0" b="0"/>
          </a:effectRef>
          <a:fontRef idx="minor"/>
        </p:style>
        <p:txBody>
          <a:bodyPr lIns="79560" tIns="39600" rIns="79560" bIns="39600"/>
          <a:lstStyle/>
          <a:p>
            <a:pPr>
              <a:lnSpc>
                <a:spcPct val="100000"/>
              </a:lnSpc>
            </a:pPr>
            <a:r>
              <a:rPr lang="fr-FR" sz="1800" b="1" strike="noStrike" spc="-1">
                <a:solidFill>
                  <a:srgbClr val="004989"/>
                </a:solidFill>
                <a:uFill>
                  <a:solidFill>
                    <a:srgbClr val="FFFFFF"/>
                  </a:solidFill>
                </a:uFill>
                <a:latin typeface="Verdana"/>
                <a:ea typeface="MS PGothic"/>
              </a:rPr>
              <a:t>UGA	(49)</a:t>
            </a:r>
            <a:endParaRPr lang="fr-FR" sz="1800" b="0" strike="noStrike" spc="-1">
              <a:solidFill>
                <a:srgbClr val="000000"/>
              </a:solidFill>
              <a:uFill>
                <a:solidFill>
                  <a:srgbClr val="FFFFFF"/>
                </a:solidFill>
              </a:uFill>
              <a:latin typeface="Arial"/>
            </a:endParaRPr>
          </a:p>
          <a:p>
            <a:pPr>
              <a:lnSpc>
                <a:spcPct val="100000"/>
              </a:lnSpc>
            </a:pPr>
            <a:r>
              <a:rPr lang="fr-FR" sz="1800" b="1" strike="noStrike" spc="-1">
                <a:solidFill>
                  <a:srgbClr val="3BA3FF"/>
                </a:solidFill>
                <a:uFill>
                  <a:solidFill>
                    <a:srgbClr val="FFFFFF"/>
                  </a:solidFill>
                </a:uFill>
                <a:latin typeface="Verdana"/>
                <a:ea typeface="MS PGothic"/>
              </a:rPr>
              <a:t>G-INP (3)</a:t>
            </a:r>
            <a:endParaRPr lang="fr-FR" sz="1800" b="0" strike="noStrike" spc="-1">
              <a:solidFill>
                <a:srgbClr val="000000"/>
              </a:solidFill>
              <a:uFill>
                <a:solidFill>
                  <a:srgbClr val="FFFFFF"/>
                </a:solidFill>
              </a:uFill>
              <a:latin typeface="Arial"/>
            </a:endParaRPr>
          </a:p>
        </p:txBody>
      </p:sp>
      <p:sp>
        <p:nvSpPr>
          <p:cNvPr id="358" name="CustomShape 6"/>
          <p:cNvSpPr/>
          <p:nvPr/>
        </p:nvSpPr>
        <p:spPr>
          <a:xfrm>
            <a:off x="467640" y="3213000"/>
            <a:ext cx="6622920" cy="863640"/>
          </a:xfrm>
          <a:prstGeom prst="rect">
            <a:avLst/>
          </a:prstGeom>
          <a:no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359" name="CustomShape 7"/>
          <p:cNvSpPr/>
          <p:nvPr/>
        </p:nvSpPr>
        <p:spPr>
          <a:xfrm>
            <a:off x="467640" y="4293000"/>
            <a:ext cx="3096000" cy="609480"/>
          </a:xfrm>
          <a:prstGeom prst="rect">
            <a:avLst/>
          </a:prstGeom>
          <a:noFill/>
          <a:ln>
            <a:noFill/>
          </a:ln>
        </p:spPr>
        <p:style>
          <a:lnRef idx="0">
            <a:scrgbClr r="0" g="0" b="0"/>
          </a:lnRef>
          <a:fillRef idx="0">
            <a:scrgbClr r="0" g="0" b="0"/>
          </a:fillRef>
          <a:effectRef idx="0">
            <a:scrgbClr r="0" g="0" b="0"/>
          </a:effectRef>
          <a:fontRef idx="minor"/>
        </p:style>
        <p:txBody>
          <a:bodyPr/>
          <a:lstStyle/>
          <a:p>
            <a:pPr>
              <a:lnSpc>
                <a:spcPct val="100000"/>
              </a:lnSpc>
            </a:pPr>
            <a:r>
              <a:rPr lang="fr-FR" sz="1800" b="1" strike="noStrike" spc="-1">
                <a:solidFill>
                  <a:srgbClr val="00284B"/>
                </a:solidFill>
                <a:uFill>
                  <a:solidFill>
                    <a:srgbClr val="FFFFFF"/>
                  </a:solidFill>
                </a:uFill>
                <a:latin typeface="Verdana"/>
              </a:rPr>
              <a:t>Pôle PEM</a:t>
            </a:r>
            <a:endParaRPr lang="fr-FR" sz="1800" b="0" strike="noStrike" spc="-1">
              <a:solidFill>
                <a:srgbClr val="000000"/>
              </a:solidFill>
              <a:uFill>
                <a:solidFill>
                  <a:srgbClr val="FFFFFF"/>
                </a:solidFill>
              </a:uFill>
              <a:latin typeface="Arial"/>
            </a:endParaRPr>
          </a:p>
          <a:p>
            <a:pPr>
              <a:lnSpc>
                <a:spcPct val="100000"/>
              </a:lnSpc>
            </a:pPr>
            <a:r>
              <a:rPr lang="fr-FR" sz="1600" b="0" strike="noStrike" spc="-1">
                <a:solidFill>
                  <a:srgbClr val="003F76"/>
                </a:solidFill>
                <a:uFill>
                  <a:solidFill>
                    <a:srgbClr val="FFFFFF"/>
                  </a:solidFill>
                </a:uFill>
                <a:latin typeface="Verdana"/>
              </a:rPr>
              <a:t>CBS   PAGE</a:t>
            </a:r>
            <a:endParaRPr lang="fr-FR" sz="1800" b="0" strike="noStrike" spc="-1">
              <a:solidFill>
                <a:srgbClr val="000000"/>
              </a:solidFill>
              <a:uFill>
                <a:solidFill>
                  <a:srgbClr val="FFFFFF"/>
                </a:solidFill>
              </a:uFill>
              <a:latin typeface="Arial"/>
            </a:endParaRPr>
          </a:p>
        </p:txBody>
      </p:sp>
      <p:sp>
        <p:nvSpPr>
          <p:cNvPr id="360" name="CustomShape 8"/>
          <p:cNvSpPr/>
          <p:nvPr/>
        </p:nvSpPr>
        <p:spPr>
          <a:xfrm>
            <a:off x="3060000" y="5229360"/>
            <a:ext cx="5544360" cy="901080"/>
          </a:xfrm>
          <a:prstGeom prst="rect">
            <a:avLst/>
          </a:prstGeom>
          <a:noFill/>
          <a:ln>
            <a:solidFill>
              <a:srgbClr val="00284B"/>
            </a:solidFill>
          </a:ln>
        </p:spPr>
        <p:style>
          <a:lnRef idx="0">
            <a:scrgbClr r="0" g="0" b="0"/>
          </a:lnRef>
          <a:fillRef idx="0">
            <a:scrgbClr r="0" g="0" b="0"/>
          </a:fillRef>
          <a:effectRef idx="0">
            <a:scrgbClr r="0" g="0" b="0"/>
          </a:effectRef>
          <a:fontRef idx="minor"/>
        </p:style>
        <p:txBody>
          <a:bodyPr/>
          <a:lstStyle/>
          <a:p>
            <a:pPr algn="ctr">
              <a:lnSpc>
                <a:spcPct val="140000"/>
              </a:lnSpc>
            </a:pPr>
            <a:r>
              <a:rPr lang="fr-FR" sz="1400" b="0" strike="noStrike" spc="-1">
                <a:solidFill>
                  <a:srgbClr val="00284B"/>
                </a:solidFill>
                <a:uFill>
                  <a:solidFill>
                    <a:srgbClr val="FFFFFF"/>
                  </a:solidFill>
                </a:uFill>
                <a:latin typeface="Verdana"/>
              </a:rPr>
              <a:t>G2ELab, LPMMC, LNCMI, LPSC, LMGP, </a:t>
            </a:r>
            <a:endParaRPr lang="fr-FR" sz="1800" b="0" strike="noStrike" spc="-1">
              <a:solidFill>
                <a:srgbClr val="000000"/>
              </a:solidFill>
              <a:uFill>
                <a:solidFill>
                  <a:srgbClr val="FFFFFF"/>
                </a:solidFill>
              </a:uFill>
              <a:latin typeface="Arial"/>
            </a:endParaRPr>
          </a:p>
          <a:p>
            <a:pPr algn="ctr">
              <a:lnSpc>
                <a:spcPct val="140000"/>
              </a:lnSpc>
            </a:pPr>
            <a:r>
              <a:rPr lang="fr-FR" sz="1400" b="1" strike="noStrike" spc="-1">
                <a:solidFill>
                  <a:srgbClr val="00284B"/>
                </a:solidFill>
                <a:uFill>
                  <a:solidFill>
                    <a:srgbClr val="FFFFFF"/>
                  </a:solidFill>
                </a:uFill>
                <a:latin typeface="Verdana"/>
              </a:rPr>
              <a:t>CEA</a:t>
            </a:r>
            <a:r>
              <a:rPr lang="fr-FR" sz="1400" b="0" strike="noStrike" spc="-1">
                <a:solidFill>
                  <a:srgbClr val="00284B"/>
                </a:solidFill>
                <a:uFill>
                  <a:solidFill>
                    <a:srgbClr val="FFFFFF"/>
                  </a:solidFill>
                </a:uFill>
                <a:latin typeface="Verdana"/>
              </a:rPr>
              <a:t>-INAC, CEA-LITEN, CEA-LETI …</a:t>
            </a:r>
            <a:endParaRPr lang="fr-FR" sz="1800" b="0" strike="noStrike" spc="-1">
              <a:solidFill>
                <a:srgbClr val="000000"/>
              </a:solidFill>
              <a:uFill>
                <a:solidFill>
                  <a:srgbClr val="FFFFFF"/>
                </a:solidFill>
              </a:uFill>
              <a:latin typeface="Arial"/>
            </a:endParaRPr>
          </a:p>
          <a:p>
            <a:pPr algn="ctr">
              <a:lnSpc>
                <a:spcPct val="140000"/>
              </a:lnSpc>
            </a:pPr>
            <a:r>
              <a:rPr lang="fr-FR" sz="1400" b="0" strike="noStrike" spc="-1">
                <a:solidFill>
                  <a:srgbClr val="00284B"/>
                </a:solidFill>
                <a:uFill>
                  <a:solidFill>
                    <a:srgbClr val="FFFFFF"/>
                  </a:solidFill>
                </a:uFill>
                <a:latin typeface="Verdana"/>
              </a:rPr>
              <a:t>IPAG, LEGI, LIPHY, GIN, </a:t>
            </a:r>
            <a:r>
              <a:rPr lang="fr-FR" sz="1400" b="1" strike="noStrike" spc="-1">
                <a:solidFill>
                  <a:srgbClr val="00284B"/>
                </a:solidFill>
                <a:uFill>
                  <a:solidFill>
                    <a:srgbClr val="FFFFFF"/>
                  </a:solidFill>
                </a:uFill>
                <a:latin typeface="Verdana"/>
              </a:rPr>
              <a:t>ESRF, ILL</a:t>
            </a:r>
            <a:r>
              <a:rPr lang="fr-FR" sz="1400" b="0" strike="noStrike" spc="-1">
                <a:solidFill>
                  <a:srgbClr val="00284B"/>
                </a:solidFill>
                <a:uFill>
                  <a:solidFill>
                    <a:srgbClr val="FFFFFF"/>
                  </a:solidFill>
                </a:uFill>
                <a:latin typeface="Verdana"/>
              </a:rPr>
              <a:t> (CRG)</a:t>
            </a:r>
            <a:endParaRPr lang="fr-FR" sz="1800" b="0" strike="noStrike" spc="-1">
              <a:solidFill>
                <a:srgbClr val="000000"/>
              </a:solidFill>
              <a:uFill>
                <a:solidFill>
                  <a:srgbClr val="FFFFFF"/>
                </a:solidFill>
              </a:uFill>
              <a:latin typeface="Arial"/>
            </a:endParaRPr>
          </a:p>
        </p:txBody>
      </p:sp>
      <p:sp>
        <p:nvSpPr>
          <p:cNvPr id="361" name="CustomShape 9"/>
          <p:cNvSpPr/>
          <p:nvPr/>
        </p:nvSpPr>
        <p:spPr>
          <a:xfrm>
            <a:off x="755640" y="5661360"/>
            <a:ext cx="2304000" cy="359640"/>
          </a:xfrm>
          <a:prstGeom prst="rect">
            <a:avLst/>
          </a:prstGeom>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90000" tIns="45000" rIns="90000" bIns="45000"/>
          <a:lstStyle/>
          <a:p>
            <a:pPr algn="ctr">
              <a:lnSpc>
                <a:spcPct val="100000"/>
              </a:lnSpc>
            </a:pPr>
            <a:r>
              <a:rPr lang="fr-FR" sz="1200" b="0" strike="noStrike" spc="-1">
                <a:solidFill>
                  <a:srgbClr val="FFFFFF"/>
                </a:solidFill>
                <a:uFill>
                  <a:solidFill>
                    <a:srgbClr val="FFFFFF"/>
                  </a:solidFill>
                </a:uFill>
                <a:latin typeface="Verdana"/>
              </a:rPr>
              <a:t>Collaborations locales</a:t>
            </a:r>
            <a:endParaRPr lang="fr-FR" sz="1800" b="0" strike="noStrike" spc="-1">
              <a:solidFill>
                <a:srgbClr val="000000"/>
              </a:solidFill>
              <a:uFill>
                <a:solidFill>
                  <a:srgbClr val="FFFFFF"/>
                </a:solidFill>
              </a:uFill>
              <a:latin typeface="Arial"/>
            </a:endParaRPr>
          </a:p>
        </p:txBody>
      </p:sp>
      <p:sp>
        <p:nvSpPr>
          <p:cNvPr id="362" name="CustomShape 10"/>
          <p:cNvSpPr/>
          <p:nvPr/>
        </p:nvSpPr>
        <p:spPr>
          <a:xfrm>
            <a:off x="5148000" y="1556640"/>
            <a:ext cx="187200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r>
              <a:rPr lang="fr-FR" sz="1800" b="0" strike="noStrike" spc="-1">
                <a:solidFill>
                  <a:srgbClr val="00284B"/>
                </a:solidFill>
                <a:uFill>
                  <a:solidFill>
                    <a:srgbClr val="FFFFFF"/>
                  </a:solidFill>
                </a:uFill>
                <a:latin typeface="Verdana"/>
              </a:rPr>
              <a:t>~120 IT</a:t>
            </a:r>
            <a:endParaRPr lang="fr-FR" sz="1800" b="0" strike="noStrike" spc="-1">
              <a:solidFill>
                <a:srgbClr val="000000"/>
              </a:solidFill>
              <a:uFill>
                <a:solidFill>
                  <a:srgbClr val="FFFFFF"/>
                </a:solidFill>
              </a:uFill>
              <a:latin typeface="Arial"/>
            </a:endParaRPr>
          </a:p>
          <a:p>
            <a:pPr algn="r">
              <a:lnSpc>
                <a:spcPct val="100000"/>
              </a:lnSpc>
            </a:pPr>
            <a:endParaRPr lang="fr-FR" sz="1800" b="0" strike="noStrike" spc="-1">
              <a:solidFill>
                <a:srgbClr val="000000"/>
              </a:solidFill>
              <a:uFill>
                <a:solidFill>
                  <a:srgbClr val="FFFFFF"/>
                </a:solidFill>
              </a:uFill>
              <a:latin typeface="Arial"/>
            </a:endParaRPr>
          </a:p>
        </p:txBody>
      </p:sp>
      <p:sp>
        <p:nvSpPr>
          <p:cNvPr id="363" name="CustomShape 11"/>
          <p:cNvSpPr/>
          <p:nvPr/>
        </p:nvSpPr>
        <p:spPr>
          <a:xfrm>
            <a:off x="808200" y="1124640"/>
            <a:ext cx="70992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fr-FR" sz="1800" b="1" strike="noStrike" spc="-1">
                <a:solidFill>
                  <a:srgbClr val="00284B"/>
                </a:solidFill>
                <a:uFill>
                  <a:solidFill>
                    <a:srgbClr val="FFFFFF"/>
                  </a:solidFill>
                </a:uFill>
                <a:latin typeface="Verdana"/>
              </a:rPr>
              <a:t>1 %</a:t>
            </a:r>
            <a:endParaRPr lang="fr-FR" sz="1800" b="0" strike="noStrike" spc="-1">
              <a:solidFill>
                <a:srgbClr val="000000"/>
              </a:solidFill>
              <a:uFill>
                <a:solidFill>
                  <a:srgbClr val="FFFFFF"/>
                </a:solidFill>
              </a:uFill>
              <a:latin typeface="Arial"/>
            </a:endParaRPr>
          </a:p>
        </p:txBody>
      </p:sp>
      <p:sp>
        <p:nvSpPr>
          <p:cNvPr id="364" name="CustomShape 12"/>
          <p:cNvSpPr/>
          <p:nvPr/>
        </p:nvSpPr>
        <p:spPr>
          <a:xfrm>
            <a:off x="6122520" y="3429000"/>
            <a:ext cx="939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fr-FR" sz="1800" b="0" strike="noStrike" spc="-1">
                <a:solidFill>
                  <a:srgbClr val="00284B"/>
                </a:solidFill>
                <a:uFill>
                  <a:solidFill>
                    <a:srgbClr val="FFFFFF"/>
                  </a:solidFill>
                </a:uFill>
                <a:latin typeface="Verdana"/>
              </a:rPr>
              <a:t>4 IATS</a:t>
            </a:r>
            <a:endParaRPr lang="fr-FR" sz="1800" b="0" strike="noStrike" spc="-1">
              <a:solidFill>
                <a:srgbClr val="000000"/>
              </a:solidFill>
              <a:uFill>
                <a:solidFill>
                  <a:srgbClr val="FFFFFF"/>
                </a:solidFill>
              </a:uFill>
              <a:latin typeface="Arial"/>
            </a:endParaRPr>
          </a:p>
        </p:txBody>
      </p:sp>
      <p:sp>
        <p:nvSpPr>
          <p:cNvPr id="365" name="CustomShape 13"/>
          <p:cNvSpPr/>
          <p:nvPr/>
        </p:nvSpPr>
        <p:spPr>
          <a:xfrm>
            <a:off x="7228800" y="1556640"/>
            <a:ext cx="1944000" cy="1550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1600" b="0" strike="noStrike" spc="-1">
                <a:solidFill>
                  <a:srgbClr val="00284B"/>
                </a:solidFill>
                <a:uFill>
                  <a:solidFill>
                    <a:srgbClr val="FFFFFF"/>
                  </a:solidFill>
                </a:uFill>
                <a:latin typeface="Verdana"/>
              </a:rPr>
              <a:t>&gt; 100 Post-Docs</a:t>
            </a:r>
            <a:endParaRPr lang="fr-FR" sz="1800" b="0" strike="noStrike" spc="-1">
              <a:solidFill>
                <a:srgbClr val="000000"/>
              </a:solidFill>
              <a:uFill>
                <a:solidFill>
                  <a:srgbClr val="FFFFFF"/>
                </a:solidFill>
              </a:uFill>
              <a:latin typeface="Arial"/>
            </a:endParaRPr>
          </a:p>
          <a:p>
            <a:pPr algn="ctr">
              <a:lnSpc>
                <a:spcPct val="100000"/>
              </a:lnSpc>
            </a:pPr>
            <a:r>
              <a:rPr lang="fr-FR" sz="1600" b="0" strike="noStrike" spc="-1">
                <a:solidFill>
                  <a:srgbClr val="00284B"/>
                </a:solidFill>
                <a:uFill>
                  <a:solidFill>
                    <a:srgbClr val="FFFFFF"/>
                  </a:solidFill>
                </a:uFill>
                <a:latin typeface="Verdana"/>
              </a:rPr>
              <a:t>&amp; Stagiaires</a:t>
            </a:r>
            <a:endParaRPr lang="fr-FR" sz="1800" b="0" strike="noStrike" spc="-1">
              <a:solidFill>
                <a:srgbClr val="000000"/>
              </a:solidFill>
              <a:uFill>
                <a:solidFill>
                  <a:srgbClr val="FFFFFF"/>
                </a:solidFill>
              </a:uFill>
              <a:latin typeface="Arial"/>
            </a:endParaRPr>
          </a:p>
          <a:p>
            <a:pPr algn="ctr">
              <a:lnSpc>
                <a:spcPct val="100000"/>
              </a:lnSpc>
            </a:pPr>
            <a:endParaRPr lang="fr-FR" sz="1800" b="0" strike="noStrike" spc="-1">
              <a:solidFill>
                <a:srgbClr val="000000"/>
              </a:solidFill>
              <a:uFill>
                <a:solidFill>
                  <a:srgbClr val="FFFFFF"/>
                </a:solidFill>
              </a:uFill>
              <a:latin typeface="Arial"/>
            </a:endParaRPr>
          </a:p>
          <a:p>
            <a:pPr algn="ctr">
              <a:lnSpc>
                <a:spcPct val="100000"/>
              </a:lnSpc>
            </a:pPr>
            <a:endParaRPr lang="fr-FR" sz="1800" b="0" strike="noStrike" spc="-1">
              <a:solidFill>
                <a:srgbClr val="000000"/>
              </a:solidFill>
              <a:uFill>
                <a:solidFill>
                  <a:srgbClr val="FFFFFF"/>
                </a:solidFill>
              </a:uFill>
              <a:latin typeface="Arial"/>
            </a:endParaRPr>
          </a:p>
          <a:p>
            <a:pPr algn="ctr">
              <a:lnSpc>
                <a:spcPct val="100000"/>
              </a:lnSpc>
            </a:pPr>
            <a:endParaRPr lang="fr-FR" sz="1800" b="0" strike="noStrike" spc="-1">
              <a:solidFill>
                <a:srgbClr val="000000"/>
              </a:solidFill>
              <a:uFill>
                <a:solidFill>
                  <a:srgbClr val="FFFFFF"/>
                </a:solidFill>
              </a:uFill>
              <a:latin typeface="Arial"/>
            </a:endParaRPr>
          </a:p>
          <a:p>
            <a:pPr algn="ctr">
              <a:lnSpc>
                <a:spcPct val="100000"/>
              </a:lnSpc>
            </a:pPr>
            <a:r>
              <a:rPr lang="fr-FR" sz="1600" b="0" strike="noStrike" spc="-1">
                <a:solidFill>
                  <a:srgbClr val="00284B"/>
                </a:solidFill>
                <a:uFill>
                  <a:solidFill>
                    <a:srgbClr val="FFFFFF"/>
                  </a:solidFill>
                </a:uFill>
                <a:latin typeface="Verdana"/>
              </a:rPr>
              <a:t>15 émérites</a:t>
            </a:r>
            <a:endParaRPr lang="fr-FR" sz="1800" b="0" strike="noStrike" spc="-1">
              <a:solidFill>
                <a:srgbClr val="000000"/>
              </a:solidFill>
              <a:uFill>
                <a:solidFill>
                  <a:srgbClr val="FFFFFF"/>
                </a:solidFill>
              </a:uFill>
              <a:latin typeface="Arial"/>
            </a:endParaRPr>
          </a:p>
        </p:txBody>
      </p:sp>
      <p:sp>
        <p:nvSpPr>
          <p:cNvPr id="366" name="CustomShape 14"/>
          <p:cNvSpPr/>
          <p:nvPr/>
        </p:nvSpPr>
        <p:spPr>
          <a:xfrm>
            <a:off x="7199640" y="3429000"/>
            <a:ext cx="1944000" cy="33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1600" b="0" strike="noStrike" spc="-1">
                <a:solidFill>
                  <a:srgbClr val="00284B"/>
                </a:solidFill>
                <a:uFill>
                  <a:solidFill>
                    <a:srgbClr val="FFFFFF"/>
                  </a:solidFill>
                </a:uFill>
                <a:latin typeface="Verdana"/>
              </a:rPr>
              <a:t>~110 doctorants</a:t>
            </a:r>
            <a:endParaRPr lang="fr-FR" sz="1800" b="0" strike="noStrike" spc="-1">
              <a:solidFill>
                <a:srgbClr val="000000"/>
              </a:solidFill>
              <a:uFill>
                <a:solidFill>
                  <a:srgbClr val="FFFFFF"/>
                </a:solidFill>
              </a:uFill>
              <a:latin typeface="Arial"/>
            </a:endParaRPr>
          </a:p>
        </p:txBody>
      </p:sp>
      <p:sp>
        <p:nvSpPr>
          <p:cNvPr id="367" name="CustomShape 15"/>
          <p:cNvSpPr/>
          <p:nvPr/>
        </p:nvSpPr>
        <p:spPr>
          <a:xfrm>
            <a:off x="3708000" y="980640"/>
            <a:ext cx="2160000" cy="2016000"/>
          </a:xfrm>
          <a:prstGeom prst="rect">
            <a:avLst/>
          </a:prstGeom>
          <a:solidFill>
            <a:srgbClr val="043041"/>
          </a:solidFill>
          <a:ln>
            <a:round/>
          </a:ln>
          <a:effectLst>
            <a:outerShdw blurRad="38100" dist="30000" dir="5400000" rotWithShape="0">
              <a:srgbClr val="000000">
                <a:alpha val="45000"/>
              </a:srgbClr>
            </a:outerShdw>
          </a:effectLst>
        </p:spPr>
        <p:style>
          <a:lnRef idx="1">
            <a:schemeClr val="accent1"/>
          </a:lnRef>
          <a:fillRef idx="3">
            <a:schemeClr val="accent1"/>
          </a:fillRef>
          <a:effectRef idx="2">
            <a:schemeClr val="accent1"/>
          </a:effectRef>
          <a:fontRef idx="minor"/>
        </p:style>
        <p:txBody>
          <a:bodyPr lIns="79920" tIns="39960" rIns="79920" bIns="39960" anchor="ctr"/>
          <a:lstStyle/>
          <a:p>
            <a:pPr algn="r">
              <a:lnSpc>
                <a:spcPct val="120000"/>
              </a:lnSpc>
            </a:pPr>
            <a:r>
              <a:rPr lang="fr-FR" sz="1400" b="0" strike="noStrike" spc="-1">
                <a:solidFill>
                  <a:srgbClr val="FFFFFF"/>
                </a:solidFill>
                <a:uFill>
                  <a:solidFill>
                    <a:srgbClr val="FFFFFF"/>
                  </a:solidFill>
                </a:uFill>
                <a:latin typeface="Verdana"/>
              </a:rPr>
              <a:t>	</a:t>
            </a:r>
            <a:endParaRPr lang="fr-FR" sz="1800" b="0" strike="noStrike" spc="-1">
              <a:solidFill>
                <a:srgbClr val="000000"/>
              </a:solidFill>
              <a:uFill>
                <a:solidFill>
                  <a:srgbClr val="FFFFFF"/>
                </a:solidFill>
              </a:uFill>
              <a:latin typeface="Arial"/>
            </a:endParaRPr>
          </a:p>
        </p:txBody>
      </p:sp>
      <p:sp>
        <p:nvSpPr>
          <p:cNvPr id="368" name="CustomShape 16"/>
          <p:cNvSpPr/>
          <p:nvPr/>
        </p:nvSpPr>
        <p:spPr>
          <a:xfrm>
            <a:off x="3482640" y="3213000"/>
            <a:ext cx="1079640" cy="3337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fr-FR" sz="1600" b="0" strike="noStrike" spc="-1">
                <a:solidFill>
                  <a:srgbClr val="FFFFFF"/>
                </a:solidFill>
                <a:uFill>
                  <a:solidFill>
                    <a:srgbClr val="FFFFFF"/>
                  </a:solidFill>
                </a:uFill>
                <a:latin typeface="Verdana"/>
              </a:rPr>
              <a:t>CNU 	</a:t>
            </a:r>
            <a:endParaRPr lang="fr-FR" sz="1800" b="0" strike="noStrike" spc="-1">
              <a:solidFill>
                <a:srgbClr val="000000"/>
              </a:solidFill>
              <a:uFill>
                <a:solidFill>
                  <a:srgbClr val="FFFFFF"/>
                </a:solidFill>
              </a:uFill>
              <a:latin typeface="Arial"/>
            </a:endParaRPr>
          </a:p>
        </p:txBody>
      </p:sp>
      <p:sp>
        <p:nvSpPr>
          <p:cNvPr id="369" name="CustomShape 17"/>
          <p:cNvSpPr/>
          <p:nvPr/>
        </p:nvSpPr>
        <p:spPr>
          <a:xfrm>
            <a:off x="3708000" y="1628640"/>
            <a:ext cx="2016000" cy="729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r>
              <a:rPr lang="fr-FR" sz="1400" b="0" strike="noStrike" spc="-1">
                <a:solidFill>
                  <a:srgbClr val="FFFFFF"/>
                </a:solidFill>
                <a:uFill>
                  <a:solidFill>
                    <a:srgbClr val="FFFFFF"/>
                  </a:solidFill>
                </a:uFill>
                <a:latin typeface="Verdana"/>
              </a:rPr>
              <a:t>~110 Chercheurs</a:t>
            </a:r>
            <a:endParaRPr lang="fr-FR" sz="1800" b="0" strike="noStrike" spc="-1">
              <a:solidFill>
                <a:srgbClr val="000000"/>
              </a:solidFill>
              <a:uFill>
                <a:solidFill>
                  <a:srgbClr val="FFFFFF"/>
                </a:solidFill>
              </a:uFill>
              <a:latin typeface="Arial"/>
            </a:endParaRPr>
          </a:p>
          <a:p>
            <a:pPr algn="r">
              <a:lnSpc>
                <a:spcPct val="100000"/>
              </a:lnSpc>
            </a:pPr>
            <a:r>
              <a:rPr lang="fr-FR" sz="1400" b="0" strike="noStrike" spc="-1">
                <a:solidFill>
                  <a:srgbClr val="FFFFFF"/>
                </a:solidFill>
                <a:uFill>
                  <a:solidFill>
                    <a:srgbClr val="FFFFFF"/>
                  </a:solidFill>
                </a:uFill>
                <a:latin typeface="Verdana"/>
              </a:rPr>
              <a:t>~90 en s03 ou s05 du CoNRS</a:t>
            </a:r>
            <a:endParaRPr lang="fr-FR" sz="1800" b="0" strike="noStrike" spc="-1">
              <a:solidFill>
                <a:srgbClr val="000000"/>
              </a:solidFill>
              <a:uFill>
                <a:solidFill>
                  <a:srgbClr val="FFFFFF"/>
                </a:solidFill>
              </a:uFill>
              <a:latin typeface="Arial"/>
            </a:endParaRPr>
          </a:p>
        </p:txBody>
      </p:sp>
      <p:pic>
        <p:nvPicPr>
          <p:cNvPr id="370" name="Image 27"/>
          <p:cNvPicPr/>
          <p:nvPr/>
        </p:nvPicPr>
        <p:blipFill>
          <a:blip r:embed="rId7"/>
          <a:srcRect l="9110" r="22276" b="7280"/>
          <a:stretch/>
        </p:blipFill>
        <p:spPr>
          <a:xfrm>
            <a:off x="611640" y="3429000"/>
            <a:ext cx="719640" cy="435600"/>
          </a:xfrm>
          <a:prstGeom prst="rect">
            <a:avLst/>
          </a:prstGeom>
          <a:ln>
            <a:noFill/>
          </a:ln>
        </p:spPr>
      </p:pic>
      <p:sp>
        <p:nvSpPr>
          <p:cNvPr id="371" name="CustomShape 18"/>
          <p:cNvSpPr/>
          <p:nvPr/>
        </p:nvSpPr>
        <p:spPr>
          <a:xfrm>
            <a:off x="9720" y="0"/>
            <a:ext cx="9143640" cy="764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fr-FR" sz="2100" b="0" strike="noStrike" spc="-1">
                <a:solidFill>
                  <a:srgbClr val="122A47"/>
                </a:solidFill>
                <a:uFill>
                  <a:solidFill>
                    <a:srgbClr val="FFFFFF"/>
                  </a:solidFill>
                </a:uFill>
                <a:latin typeface="Verdana"/>
              </a:rPr>
              <a:t>Diversité des collaborateurs et des collaborations</a:t>
            </a:r>
            <a:endParaRPr lang="fr-FR" sz="1800" b="0" strike="noStrike" spc="-1">
              <a:solidFill>
                <a:srgbClr val="000000"/>
              </a:solidFill>
              <a:uFill>
                <a:solidFill>
                  <a:srgbClr val="FFFFFF"/>
                </a:solidFill>
              </a:uFill>
              <a:latin typeface="Arial"/>
            </a:endParaRPr>
          </a:p>
        </p:txBody>
      </p:sp>
      <p:pic>
        <p:nvPicPr>
          <p:cNvPr id="372" name="Picture 4"/>
          <p:cNvPicPr/>
          <p:nvPr/>
        </p:nvPicPr>
        <p:blipFill>
          <a:blip r:embed="rId8"/>
          <a:stretch/>
        </p:blipFill>
        <p:spPr>
          <a:xfrm>
            <a:off x="1970280" y="4489560"/>
            <a:ext cx="1826640" cy="502920"/>
          </a:xfrm>
          <a:prstGeom prst="rect">
            <a:avLst/>
          </a:prstGeom>
          <a:ln>
            <a:noFill/>
          </a:ln>
        </p:spPr>
      </p:pic>
      <p:pic>
        <p:nvPicPr>
          <p:cNvPr id="373" name="Image 30"/>
          <p:cNvPicPr/>
          <p:nvPr/>
        </p:nvPicPr>
        <p:blipFill>
          <a:blip r:embed="rId9"/>
          <a:stretch/>
        </p:blipFill>
        <p:spPr>
          <a:xfrm>
            <a:off x="1000080" y="5015880"/>
            <a:ext cx="1800000" cy="590040"/>
          </a:xfrm>
          <a:prstGeom prst="rect">
            <a:avLst/>
          </a:prstGeom>
          <a:ln>
            <a:noFill/>
          </a:ln>
        </p:spPr>
      </p:pic>
    </p:spTree>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TextShape 1"/>
          <p:cNvSpPr txBox="1"/>
          <p:nvPr/>
        </p:nvSpPr>
        <p:spPr>
          <a:xfrm>
            <a:off x="1115640" y="44640"/>
            <a:ext cx="6696360" cy="719640"/>
          </a:xfrm>
          <a:prstGeom prst="rect">
            <a:avLst/>
          </a:prstGeom>
          <a:noFill/>
          <a:ln>
            <a:noFill/>
          </a:ln>
        </p:spPr>
        <p:txBody>
          <a:bodyPr lIns="90000" tIns="45000" rIns="90000" bIns="45000"/>
          <a:lstStyle/>
          <a:p>
            <a:pPr algn="ctr">
              <a:lnSpc>
                <a:spcPct val="100000"/>
              </a:lnSpc>
            </a:pPr>
            <a:r>
              <a:rPr lang="fr-FR" sz="2000" b="0" strike="noStrike" spc="-1">
                <a:solidFill>
                  <a:srgbClr val="FFFFFF"/>
                </a:solidFill>
                <a:uFill>
                  <a:solidFill>
                    <a:srgbClr val="FFFFFF"/>
                  </a:solidFill>
                </a:uFill>
                <a:latin typeface="Verdana"/>
                <a:ea typeface="MS PGothic"/>
              </a:rPr>
              <a:t>PhD students</a:t>
            </a:r>
            <a:endParaRPr lang="fr-FR" sz="1800" b="0" strike="noStrike" spc="-1">
              <a:solidFill>
                <a:srgbClr val="00284B"/>
              </a:solidFill>
              <a:uFill>
                <a:solidFill>
                  <a:srgbClr val="FFFFFF"/>
                </a:solidFill>
              </a:uFill>
              <a:latin typeface="Verdana"/>
            </a:endParaRPr>
          </a:p>
        </p:txBody>
      </p:sp>
      <p:pic>
        <p:nvPicPr>
          <p:cNvPr id="375" name="Image 9"/>
          <p:cNvPicPr/>
          <p:nvPr/>
        </p:nvPicPr>
        <p:blipFill>
          <a:blip r:embed="rId3"/>
          <a:stretch/>
        </p:blipFill>
        <p:spPr>
          <a:xfrm>
            <a:off x="4860000" y="4077000"/>
            <a:ext cx="3518280" cy="2238480"/>
          </a:xfrm>
          <a:prstGeom prst="rect">
            <a:avLst/>
          </a:prstGeom>
          <a:ln>
            <a:noFill/>
          </a:ln>
        </p:spPr>
      </p:pic>
      <p:pic>
        <p:nvPicPr>
          <p:cNvPr id="376" name="Image 10"/>
          <p:cNvPicPr/>
          <p:nvPr/>
        </p:nvPicPr>
        <p:blipFill>
          <a:blip r:embed="rId4"/>
          <a:stretch/>
        </p:blipFill>
        <p:spPr>
          <a:xfrm>
            <a:off x="755640" y="3069000"/>
            <a:ext cx="2880000" cy="2664000"/>
          </a:xfrm>
          <a:prstGeom prst="rect">
            <a:avLst/>
          </a:prstGeom>
          <a:ln>
            <a:noFill/>
          </a:ln>
        </p:spPr>
      </p:pic>
      <p:sp>
        <p:nvSpPr>
          <p:cNvPr id="377" name="CustomShape 2"/>
          <p:cNvSpPr/>
          <p:nvPr/>
        </p:nvSpPr>
        <p:spPr>
          <a:xfrm>
            <a:off x="539640" y="1406160"/>
            <a:ext cx="3168000" cy="932040"/>
          </a:xfrm>
          <a:prstGeom prst="rect">
            <a:avLst/>
          </a:prstGeom>
          <a:solidFill>
            <a:srgbClr val="FFFFFF"/>
          </a:solidFill>
          <a:ln>
            <a:solidFill>
              <a:srgbClr val="00284B"/>
            </a:solidFill>
          </a:ln>
        </p:spPr>
        <p:style>
          <a:lnRef idx="0">
            <a:scrgbClr r="0" g="0" b="0"/>
          </a:lnRef>
          <a:fillRef idx="0">
            <a:scrgbClr r="0" g="0" b="0"/>
          </a:fillRef>
          <a:effectRef idx="0">
            <a:scrgbClr r="0" g="0" b="0"/>
          </a:effectRef>
          <a:fontRef idx="minor"/>
        </p:style>
        <p:txBody>
          <a:bodyPr lIns="79920" tIns="39960" rIns="79920" bIns="39960"/>
          <a:lstStyle/>
          <a:p>
            <a:pPr algn="ctr">
              <a:lnSpc>
                <a:spcPct val="100000"/>
              </a:lnSpc>
            </a:pPr>
            <a:r>
              <a:rPr lang="fr-FR" sz="1600" b="1" strike="noStrike" spc="-1">
                <a:solidFill>
                  <a:srgbClr val="000000"/>
                </a:solidFill>
                <a:uFill>
                  <a:solidFill>
                    <a:srgbClr val="FFFFFF"/>
                  </a:solidFill>
                </a:uFill>
                <a:latin typeface="Calibri"/>
                <a:ea typeface="MS PGothic"/>
              </a:rPr>
              <a:t>Doctoral schools</a:t>
            </a:r>
            <a:endParaRPr lang="fr-FR" sz="1800" b="0" strike="noStrike" spc="-1">
              <a:solidFill>
                <a:srgbClr val="000000"/>
              </a:solidFill>
              <a:uFill>
                <a:solidFill>
                  <a:srgbClr val="FFFFFF"/>
                </a:solidFill>
              </a:uFill>
              <a:latin typeface="Arial"/>
            </a:endParaRPr>
          </a:p>
          <a:p>
            <a:pPr algn="ctr">
              <a:lnSpc>
                <a:spcPct val="100000"/>
              </a:lnSpc>
            </a:pPr>
            <a:endParaRPr lang="fr-FR" sz="1800" b="0" strike="noStrike" spc="-1">
              <a:solidFill>
                <a:srgbClr val="000000"/>
              </a:solidFill>
              <a:uFill>
                <a:solidFill>
                  <a:srgbClr val="FFFFFF"/>
                </a:solidFill>
              </a:uFill>
              <a:latin typeface="Arial"/>
            </a:endParaRPr>
          </a:p>
          <a:p>
            <a:pPr algn="ctr">
              <a:lnSpc>
                <a:spcPct val="100000"/>
              </a:lnSpc>
            </a:pPr>
            <a:r>
              <a:rPr lang="fr-FR" sz="1600" b="0" strike="noStrike" spc="-1">
                <a:solidFill>
                  <a:srgbClr val="000000"/>
                </a:solidFill>
                <a:uFill>
                  <a:solidFill>
                    <a:srgbClr val="FFFFFF"/>
                  </a:solidFill>
                </a:uFill>
                <a:latin typeface="Calibri"/>
                <a:ea typeface="MS PGothic"/>
              </a:rPr>
              <a:t>PHY : 108		EEATS : 16</a:t>
            </a:r>
            <a:endParaRPr lang="fr-FR" sz="1800" b="0" strike="noStrike" spc="-1">
              <a:solidFill>
                <a:srgbClr val="000000"/>
              </a:solidFill>
              <a:uFill>
                <a:solidFill>
                  <a:srgbClr val="FFFFFF"/>
                </a:solidFill>
              </a:uFill>
              <a:latin typeface="Arial"/>
            </a:endParaRPr>
          </a:p>
          <a:p>
            <a:pPr algn="ctr">
              <a:lnSpc>
                <a:spcPct val="100000"/>
              </a:lnSpc>
            </a:pPr>
            <a:r>
              <a:rPr lang="fr-FR" sz="1600" b="0" strike="noStrike" spc="-1">
                <a:solidFill>
                  <a:srgbClr val="000000"/>
                </a:solidFill>
                <a:uFill>
                  <a:solidFill>
                    <a:srgbClr val="FFFFFF"/>
                  </a:solidFill>
                </a:uFill>
                <a:latin typeface="Calibri"/>
                <a:ea typeface="MS PGothic"/>
              </a:rPr>
              <a:t>CSV : 13	          IMEP2 : 4</a:t>
            </a:r>
            <a:endParaRPr lang="fr-FR" sz="1800" b="0" strike="noStrike" spc="-1">
              <a:solidFill>
                <a:srgbClr val="000000"/>
              </a:solidFill>
              <a:uFill>
                <a:solidFill>
                  <a:srgbClr val="FFFFFF"/>
                </a:solidFill>
              </a:uFill>
              <a:latin typeface="Arial"/>
            </a:endParaRPr>
          </a:p>
        </p:txBody>
      </p:sp>
      <p:pic>
        <p:nvPicPr>
          <p:cNvPr id="378" name="Image 13"/>
          <p:cNvPicPr/>
          <p:nvPr/>
        </p:nvPicPr>
        <p:blipFill>
          <a:blip r:embed="rId5"/>
          <a:stretch/>
        </p:blipFill>
        <p:spPr>
          <a:xfrm>
            <a:off x="4270680" y="980640"/>
            <a:ext cx="4833720" cy="2880000"/>
          </a:xfrm>
          <a:prstGeom prst="rect">
            <a:avLst/>
          </a:prstGeom>
          <a:ln>
            <a:solidFill>
              <a:srgbClr val="00284B"/>
            </a:solidFill>
          </a:ln>
        </p:spPr>
      </p:pic>
      <p:sp>
        <p:nvSpPr>
          <p:cNvPr id="379" name="TextShape 3"/>
          <p:cNvSpPr txBox="1"/>
          <p:nvPr/>
        </p:nvSpPr>
        <p:spPr>
          <a:xfrm>
            <a:off x="3124080" y="6525360"/>
            <a:ext cx="2895120" cy="364680"/>
          </a:xfrm>
          <a:prstGeom prst="rect">
            <a:avLst/>
          </a:prstGeom>
          <a:noFill/>
          <a:ln>
            <a:noFill/>
          </a:ln>
        </p:spPr>
        <p:txBody>
          <a:bodyPr lIns="91080" rIns="91080" anchor="ctr"/>
          <a:lstStyle/>
          <a:p>
            <a:pPr algn="ctr">
              <a:lnSpc>
                <a:spcPct val="100000"/>
              </a:lnSpc>
            </a:pPr>
            <a:r>
              <a:rPr lang="fr-FR" sz="1200" b="0" strike="noStrike" spc="-1">
                <a:solidFill>
                  <a:srgbClr val="FFFFFF"/>
                </a:solidFill>
                <a:uFill>
                  <a:solidFill>
                    <a:srgbClr val="FFFFFF"/>
                  </a:solidFill>
                </a:uFill>
                <a:latin typeface="Verdana"/>
              </a:rPr>
              <a:t>neel.cnrs.fr</a:t>
            </a:r>
            <a:endParaRPr lang="fr-FR" sz="1400" b="0" strike="noStrike" spc="-1">
              <a:solidFill>
                <a:srgbClr val="000000"/>
              </a:solidFill>
              <a:uFill>
                <a:solidFill>
                  <a:srgbClr val="FFFFFF"/>
                </a:solidFill>
              </a:uFill>
              <a:latin typeface="Times New Roman"/>
            </a:endParaRPr>
          </a:p>
        </p:txBody>
      </p:sp>
    </p:spTree>
  </p:cSld>
  <p:clrMapOvr>
    <a:masterClrMapping/>
  </p:clrMapOvr>
  <p:transition xmlns:p14="http://schemas.microsoft.com/office/powerpoint/2010/main" spd="med">
    <p:split/>
  </p:transition>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TextShape 1"/>
          <p:cNvSpPr txBox="1"/>
          <p:nvPr/>
        </p:nvSpPr>
        <p:spPr>
          <a:xfrm>
            <a:off x="457200" y="1052640"/>
            <a:ext cx="8229240" cy="5112360"/>
          </a:xfrm>
          <a:prstGeom prst="rect">
            <a:avLst/>
          </a:prstGeom>
          <a:solidFill>
            <a:srgbClr val="FFFFFF"/>
          </a:solidFill>
          <a:ln w="19080">
            <a:solidFill>
              <a:srgbClr val="FFFFFF"/>
            </a:solidFill>
            <a:round/>
          </a:ln>
        </p:spPr>
        <p:txBody>
          <a:bodyPr lIns="90000" tIns="45000" rIns="90000" bIns="45000"/>
          <a:lstStyle/>
          <a:p>
            <a:pPr marL="343080" indent="-342720" algn="ctr">
              <a:lnSpc>
                <a:spcPct val="100000"/>
              </a:lnSpc>
            </a:pPr>
            <a:r>
              <a:rPr lang="fr-FR" sz="2000" b="1" strike="noStrike" spc="-1">
                <a:solidFill>
                  <a:srgbClr val="00284B"/>
                </a:solidFill>
                <a:uFill>
                  <a:solidFill>
                    <a:srgbClr val="FFFFFF"/>
                  </a:solidFill>
                </a:uFill>
                <a:latin typeface="Verdana"/>
              </a:rPr>
              <a:t>Effectif IT </a:t>
            </a:r>
            <a:endParaRPr lang="fr-FR" sz="3200" b="0" strike="noStrike" spc="-1">
              <a:solidFill>
                <a:srgbClr val="00284B"/>
              </a:solidFill>
              <a:uFill>
                <a:solidFill>
                  <a:srgbClr val="FFFFFF"/>
                </a:solidFill>
              </a:uFill>
              <a:latin typeface="Verdana"/>
            </a:endParaRPr>
          </a:p>
          <a:p>
            <a:pPr marL="343080" indent="-342720" algn="ctr">
              <a:lnSpc>
                <a:spcPct val="100000"/>
              </a:lnSpc>
            </a:pPr>
            <a:endParaRPr lang="fr-FR" sz="3200" b="0" strike="noStrike" spc="-1">
              <a:solidFill>
                <a:srgbClr val="00284B"/>
              </a:solidFill>
              <a:uFill>
                <a:solidFill>
                  <a:srgbClr val="FFFFFF"/>
                </a:solidFill>
              </a:uFill>
              <a:latin typeface="Verdana"/>
            </a:endParaRPr>
          </a:p>
          <a:p>
            <a:pPr marL="343080" indent="-342720" algn="ctr">
              <a:lnSpc>
                <a:spcPct val="100000"/>
              </a:lnSpc>
            </a:pPr>
            <a:r>
              <a:rPr lang="fr-FR" sz="2000" b="0" strike="noStrike" spc="-1">
                <a:solidFill>
                  <a:srgbClr val="00284B"/>
                </a:solidFill>
                <a:uFill>
                  <a:solidFill>
                    <a:srgbClr val="FFFFFF"/>
                  </a:solidFill>
                </a:uFill>
                <a:latin typeface="Verdana"/>
              </a:rPr>
              <a:t>postes permanents au 1/1/2016:</a:t>
            </a:r>
            <a:r>
              <a:rPr lang="fr-FR" sz="2000" b="1" strike="noStrike" spc="-1">
                <a:solidFill>
                  <a:srgbClr val="00284B"/>
                </a:solidFill>
                <a:uFill>
                  <a:solidFill>
                    <a:srgbClr val="FFFFFF"/>
                  </a:solidFill>
                </a:uFill>
                <a:latin typeface="Verdana"/>
              </a:rPr>
              <a:t> 127</a:t>
            </a:r>
            <a:endParaRPr lang="fr-FR" sz="3200" b="0" strike="noStrike" spc="-1">
              <a:solidFill>
                <a:srgbClr val="00284B"/>
              </a:solidFill>
              <a:uFill>
                <a:solidFill>
                  <a:srgbClr val="FFFFFF"/>
                </a:solidFill>
              </a:uFill>
              <a:latin typeface="Verdana"/>
            </a:endParaRPr>
          </a:p>
          <a:p>
            <a:pPr marL="343080" indent="-342720" algn="ctr">
              <a:lnSpc>
                <a:spcPct val="100000"/>
              </a:lnSpc>
            </a:pPr>
            <a:r>
              <a:rPr lang="fr-FR" sz="2000" b="0" strike="noStrike" spc="-1">
                <a:solidFill>
                  <a:srgbClr val="00284B"/>
                </a:solidFill>
                <a:uFill>
                  <a:solidFill>
                    <a:srgbClr val="FFFFFF"/>
                  </a:solidFill>
                </a:uFill>
                <a:latin typeface="Verdana"/>
              </a:rPr>
              <a:t>CDD IT : </a:t>
            </a:r>
            <a:r>
              <a:rPr lang="fr-FR" sz="2000" b="1" strike="noStrike" spc="-1">
                <a:solidFill>
                  <a:srgbClr val="00284B"/>
                </a:solidFill>
                <a:uFill>
                  <a:solidFill>
                    <a:srgbClr val="FFFFFF"/>
                  </a:solidFill>
                </a:uFill>
                <a:latin typeface="Verdana"/>
              </a:rPr>
              <a:t>6</a:t>
            </a:r>
            <a:endParaRPr lang="fr-FR" sz="3200" b="0" strike="noStrike" spc="-1">
              <a:solidFill>
                <a:srgbClr val="00284B"/>
              </a:solidFill>
              <a:uFill>
                <a:solidFill>
                  <a:srgbClr val="FFFFFF"/>
                </a:solidFill>
              </a:uFill>
              <a:latin typeface="Verdana"/>
            </a:endParaRPr>
          </a:p>
          <a:p>
            <a:pPr marL="343080" indent="-342720">
              <a:lnSpc>
                <a:spcPct val="100000"/>
              </a:lnSpc>
            </a:pPr>
            <a:endParaRPr lang="fr-FR" sz="3200" b="0" strike="noStrike" spc="-1">
              <a:solidFill>
                <a:srgbClr val="00284B"/>
              </a:solidFill>
              <a:uFill>
                <a:solidFill>
                  <a:srgbClr val="FFFFFF"/>
                </a:solidFill>
              </a:uFill>
              <a:latin typeface="Verdana"/>
            </a:endParaRPr>
          </a:p>
          <a:p>
            <a:pPr marL="343080" indent="-342720">
              <a:lnSpc>
                <a:spcPct val="100000"/>
              </a:lnSpc>
            </a:pPr>
            <a:endParaRPr lang="fr-FR" sz="3200" b="0" strike="noStrike" spc="-1">
              <a:solidFill>
                <a:srgbClr val="00284B"/>
              </a:solidFill>
              <a:uFill>
                <a:solidFill>
                  <a:srgbClr val="FFFFFF"/>
                </a:solidFill>
              </a:uFill>
              <a:latin typeface="Verdana"/>
            </a:endParaRPr>
          </a:p>
          <a:p>
            <a:pPr marL="343080" indent="-342720">
              <a:lnSpc>
                <a:spcPct val="100000"/>
              </a:lnSpc>
            </a:pPr>
            <a:endParaRPr lang="fr-FR" sz="3200" b="0" strike="noStrike" spc="-1">
              <a:solidFill>
                <a:srgbClr val="00284B"/>
              </a:solidFill>
              <a:uFill>
                <a:solidFill>
                  <a:srgbClr val="FFFFFF"/>
                </a:solidFill>
              </a:uFill>
              <a:latin typeface="Verdana"/>
            </a:endParaRPr>
          </a:p>
        </p:txBody>
      </p:sp>
      <p:sp>
        <p:nvSpPr>
          <p:cNvPr id="381" name="CustomShape 2"/>
          <p:cNvSpPr/>
          <p:nvPr/>
        </p:nvSpPr>
        <p:spPr>
          <a:xfrm>
            <a:off x="6372360" y="1772640"/>
            <a:ext cx="1007640" cy="369000"/>
          </a:xfrm>
          <a:prstGeom prst="rect">
            <a:avLst/>
          </a:prstGeom>
          <a:noFill/>
          <a:ln>
            <a:noFill/>
          </a:ln>
        </p:spPr>
        <p:style>
          <a:lnRef idx="0">
            <a:scrgbClr r="0" g="0" b="0"/>
          </a:lnRef>
          <a:fillRef idx="0">
            <a:scrgbClr r="0" g="0" b="0"/>
          </a:fillRef>
          <a:effectRef idx="0">
            <a:scrgbClr r="0" g="0" b="0"/>
          </a:effectRef>
          <a:fontRef idx="minor"/>
        </p:style>
      </p:sp>
      <p:pic>
        <p:nvPicPr>
          <p:cNvPr id="382" name="Image 5"/>
          <p:cNvPicPr/>
          <p:nvPr/>
        </p:nvPicPr>
        <p:blipFill>
          <a:blip r:embed="rId2"/>
          <a:srcRect l="22627" t="5412" r="20944" b="7201"/>
          <a:stretch/>
        </p:blipFill>
        <p:spPr>
          <a:xfrm>
            <a:off x="539640" y="2752920"/>
            <a:ext cx="3459960" cy="3340080"/>
          </a:xfrm>
          <a:prstGeom prst="rect">
            <a:avLst/>
          </a:prstGeom>
          <a:ln>
            <a:noFill/>
          </a:ln>
        </p:spPr>
      </p:pic>
      <p:sp>
        <p:nvSpPr>
          <p:cNvPr id="383" name="CustomShape 3"/>
          <p:cNvSpPr/>
          <p:nvPr/>
        </p:nvSpPr>
        <p:spPr>
          <a:xfrm>
            <a:off x="937440" y="4238280"/>
            <a:ext cx="248220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2720" algn="ctr">
              <a:lnSpc>
                <a:spcPct val="100000"/>
              </a:lnSpc>
            </a:pPr>
            <a:r>
              <a:rPr lang="fr-FR" sz="1800" b="0" strike="noStrike" spc="-1">
                <a:solidFill>
                  <a:srgbClr val="122A47"/>
                </a:solidFill>
                <a:uFill>
                  <a:solidFill>
                    <a:srgbClr val="FFFFFF"/>
                  </a:solidFill>
                </a:uFill>
                <a:latin typeface="Verdana"/>
              </a:rPr>
              <a:t>CORPS</a:t>
            </a:r>
            <a:endParaRPr lang="fr-FR" sz="1800" b="0" strike="noStrike" spc="-1">
              <a:solidFill>
                <a:srgbClr val="000000"/>
              </a:solidFill>
              <a:uFill>
                <a:solidFill>
                  <a:srgbClr val="FFFFFF"/>
                </a:solidFill>
              </a:uFill>
              <a:latin typeface="Arial"/>
            </a:endParaRPr>
          </a:p>
        </p:txBody>
      </p:sp>
      <p:pic>
        <p:nvPicPr>
          <p:cNvPr id="384" name="Image 7"/>
          <p:cNvPicPr/>
          <p:nvPr/>
        </p:nvPicPr>
        <p:blipFill>
          <a:blip r:embed="rId3"/>
          <a:srcRect l="22426" t="6791" r="22100" b="5607"/>
          <a:stretch/>
        </p:blipFill>
        <p:spPr>
          <a:xfrm>
            <a:off x="5076000" y="2925000"/>
            <a:ext cx="3307320" cy="3240000"/>
          </a:xfrm>
          <a:prstGeom prst="rect">
            <a:avLst/>
          </a:prstGeom>
          <a:ln>
            <a:noFill/>
          </a:ln>
        </p:spPr>
      </p:pic>
      <p:sp>
        <p:nvSpPr>
          <p:cNvPr id="385" name="CustomShape 4"/>
          <p:cNvSpPr/>
          <p:nvPr/>
        </p:nvSpPr>
        <p:spPr>
          <a:xfrm>
            <a:off x="6072120" y="4283640"/>
            <a:ext cx="131508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marL="343080" indent="-342720">
              <a:lnSpc>
                <a:spcPct val="100000"/>
              </a:lnSpc>
            </a:pPr>
            <a:r>
              <a:rPr lang="fr-FR" sz="1800" b="0" strike="noStrike" spc="-1">
                <a:solidFill>
                  <a:srgbClr val="122A47"/>
                </a:solidFill>
                <a:uFill>
                  <a:solidFill>
                    <a:srgbClr val="FFFFFF"/>
                  </a:solidFill>
                </a:uFill>
                <a:latin typeface="Verdana"/>
              </a:rPr>
              <a:t>BAP</a:t>
            </a:r>
            <a:endParaRPr lang="fr-FR" sz="1800" b="0" strike="noStrike" spc="-1">
              <a:solidFill>
                <a:srgbClr val="000000"/>
              </a:solidFill>
              <a:uFill>
                <a:solidFill>
                  <a:srgbClr val="FFFFFF"/>
                </a:solidFill>
              </a:uFill>
              <a:latin typeface="Arial"/>
            </a:endParaRPr>
          </a:p>
        </p:txBody>
      </p:sp>
      <p:sp>
        <p:nvSpPr>
          <p:cNvPr id="386" name="CustomShape 5"/>
          <p:cNvSpPr/>
          <p:nvPr/>
        </p:nvSpPr>
        <p:spPr>
          <a:xfrm>
            <a:off x="0" y="0"/>
            <a:ext cx="9143640" cy="764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fr-FR" sz="2100" b="0" strike="noStrike" spc="-1">
                <a:solidFill>
                  <a:srgbClr val="122A47"/>
                </a:solidFill>
                <a:uFill>
                  <a:solidFill>
                    <a:srgbClr val="FFFFFF"/>
                  </a:solidFill>
                </a:uFill>
                <a:latin typeface="Verdana"/>
              </a:rPr>
              <a:t>Institut NEEL</a:t>
            </a:r>
            <a:endParaRPr lang="fr-FR" sz="1800" b="0" strike="noStrike" spc="-1">
              <a:solidFill>
                <a:srgbClr val="000000"/>
              </a:solidFill>
              <a:uFill>
                <a:solidFill>
                  <a:srgbClr val="FFFFFF"/>
                </a:solidFill>
              </a:uFill>
              <a:latin typeface="Arial"/>
            </a:endParaRPr>
          </a:p>
        </p:txBody>
      </p:sp>
      <p:sp>
        <p:nvSpPr>
          <p:cNvPr id="387" name="CustomShape 6"/>
          <p:cNvSpPr/>
          <p:nvPr/>
        </p:nvSpPr>
        <p:spPr>
          <a:xfrm>
            <a:off x="7316640" y="3645000"/>
            <a:ext cx="1407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fr-FR" sz="1800" b="0" strike="noStrike" spc="-1">
                <a:solidFill>
                  <a:srgbClr val="00284B"/>
                </a:solidFill>
                <a:uFill>
                  <a:solidFill>
                    <a:srgbClr val="FFFFFF"/>
                  </a:solidFill>
                </a:uFill>
                <a:latin typeface="Verdana"/>
              </a:rPr>
              <a:t>Mat_Chem</a:t>
            </a:r>
            <a:endParaRPr lang="fr-FR" sz="1800" b="0" strike="noStrike" spc="-1">
              <a:solidFill>
                <a:srgbClr val="000000"/>
              </a:solidFill>
              <a:uFill>
                <a:solidFill>
                  <a:srgbClr val="FFFFFF"/>
                </a:solidFill>
              </a:uFill>
              <a:latin typeface="Arial"/>
            </a:endParaRPr>
          </a:p>
        </p:txBody>
      </p:sp>
      <p:sp>
        <p:nvSpPr>
          <p:cNvPr id="388" name="CustomShape 7"/>
          <p:cNvSpPr/>
          <p:nvPr/>
        </p:nvSpPr>
        <p:spPr>
          <a:xfrm>
            <a:off x="7240320" y="5157360"/>
            <a:ext cx="63072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fr-FR" sz="1800" b="0" strike="noStrike" spc="-1">
                <a:solidFill>
                  <a:srgbClr val="00284B"/>
                </a:solidFill>
                <a:uFill>
                  <a:solidFill>
                    <a:srgbClr val="FFFFFF"/>
                  </a:solidFill>
                </a:uFill>
                <a:latin typeface="Verdana"/>
              </a:rPr>
              <a:t>Inst</a:t>
            </a:r>
            <a:endParaRPr lang="fr-FR" sz="1800" b="0" strike="noStrike" spc="-1">
              <a:solidFill>
                <a:srgbClr val="000000"/>
              </a:solidFill>
              <a:uFill>
                <a:solidFill>
                  <a:srgbClr val="FFFFFF"/>
                </a:solidFill>
              </a:uFill>
              <a:latin typeface="Arial"/>
            </a:endParaRPr>
          </a:p>
        </p:txBody>
      </p:sp>
      <p:sp>
        <p:nvSpPr>
          <p:cNvPr id="389" name="CustomShape 8"/>
          <p:cNvSpPr/>
          <p:nvPr/>
        </p:nvSpPr>
        <p:spPr>
          <a:xfrm>
            <a:off x="4864320" y="3429000"/>
            <a:ext cx="63972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fr-FR" sz="1800" b="0" strike="noStrike" spc="-1">
                <a:solidFill>
                  <a:srgbClr val="00284B"/>
                </a:solidFill>
                <a:uFill>
                  <a:solidFill>
                    <a:srgbClr val="FFFFFF"/>
                  </a:solidFill>
                </a:uFill>
                <a:latin typeface="Verdana"/>
              </a:rPr>
              <a:t>Info</a:t>
            </a:r>
            <a:endParaRPr lang="fr-FR" sz="1800" b="0" strike="noStrike" spc="-1">
              <a:solidFill>
                <a:srgbClr val="000000"/>
              </a:solidFill>
              <a:uFill>
                <a:solidFill>
                  <a:srgbClr val="FFFFFF"/>
                </a:solidFill>
              </a:uFill>
              <a:latin typeface="Arial"/>
            </a:endParaRPr>
          </a:p>
        </p:txBody>
      </p:sp>
      <p:sp>
        <p:nvSpPr>
          <p:cNvPr id="390" name="CustomShape 9"/>
          <p:cNvSpPr/>
          <p:nvPr/>
        </p:nvSpPr>
        <p:spPr>
          <a:xfrm>
            <a:off x="2488680" y="3069000"/>
            <a:ext cx="82584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fr-FR" sz="1800" b="0" strike="noStrike" spc="-1">
                <a:solidFill>
                  <a:srgbClr val="00284B"/>
                </a:solidFill>
                <a:uFill>
                  <a:solidFill>
                    <a:srgbClr val="FFFFFF"/>
                  </a:solidFill>
                </a:uFill>
                <a:latin typeface="Verdana"/>
              </a:rPr>
              <a:t>PhD+</a:t>
            </a:r>
            <a:endParaRPr lang="fr-FR" sz="1800" b="0" strike="noStrike" spc="-1">
              <a:solidFill>
                <a:srgbClr val="000000"/>
              </a:solidFill>
              <a:uFill>
                <a:solidFill>
                  <a:srgbClr val="FFFFFF"/>
                </a:solidFill>
              </a:uFill>
              <a:latin typeface="Arial"/>
            </a:endParaRPr>
          </a:p>
        </p:txBody>
      </p:sp>
      <p:sp>
        <p:nvSpPr>
          <p:cNvPr id="391" name="CustomShape 10"/>
          <p:cNvSpPr/>
          <p:nvPr/>
        </p:nvSpPr>
        <p:spPr>
          <a:xfrm>
            <a:off x="3066840" y="4869000"/>
            <a:ext cx="11397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fr-FR" sz="1800" b="0" strike="noStrike" spc="-1">
                <a:solidFill>
                  <a:srgbClr val="00284B"/>
                </a:solidFill>
                <a:uFill>
                  <a:solidFill>
                    <a:srgbClr val="FFFFFF"/>
                  </a:solidFill>
                </a:uFill>
                <a:latin typeface="Verdana"/>
              </a:rPr>
              <a:t>Master+</a:t>
            </a:r>
            <a:endParaRPr lang="fr-FR" sz="1800" b="0" strike="noStrike" spc="-1">
              <a:solidFill>
                <a:srgbClr val="000000"/>
              </a:solidFill>
              <a:uFill>
                <a:solidFill>
                  <a:srgbClr val="FFFFFF"/>
                </a:solidFill>
              </a:uFill>
              <a:latin typeface="Arial"/>
            </a:endParaRPr>
          </a:p>
        </p:txBody>
      </p:sp>
    </p:spTree>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CustomShape 1"/>
          <p:cNvSpPr/>
          <p:nvPr/>
        </p:nvSpPr>
        <p:spPr>
          <a:xfrm>
            <a:off x="6372360" y="1772640"/>
            <a:ext cx="1007640" cy="369000"/>
          </a:xfrm>
          <a:prstGeom prst="rect">
            <a:avLst/>
          </a:prstGeom>
          <a:noFill/>
          <a:ln>
            <a:noFill/>
          </a:ln>
        </p:spPr>
        <p:style>
          <a:lnRef idx="0">
            <a:scrgbClr r="0" g="0" b="0"/>
          </a:lnRef>
          <a:fillRef idx="0">
            <a:scrgbClr r="0" g="0" b="0"/>
          </a:fillRef>
          <a:effectRef idx="0">
            <a:scrgbClr r="0" g="0" b="0"/>
          </a:effectRef>
          <a:fontRef idx="minor"/>
        </p:style>
      </p:sp>
      <p:sp>
        <p:nvSpPr>
          <p:cNvPr id="393" name="CustomShape 2"/>
          <p:cNvSpPr/>
          <p:nvPr/>
        </p:nvSpPr>
        <p:spPr>
          <a:xfrm>
            <a:off x="0" y="90720"/>
            <a:ext cx="9143640" cy="764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fr-FR" sz="2100" b="0" strike="noStrike" spc="-1">
                <a:solidFill>
                  <a:srgbClr val="122A47"/>
                </a:solidFill>
                <a:uFill>
                  <a:solidFill>
                    <a:srgbClr val="FFFFFF"/>
                  </a:solidFill>
                </a:uFill>
                <a:latin typeface="Verdana"/>
              </a:rPr>
              <a:t>Ressources propres</a:t>
            </a:r>
            <a:endParaRPr lang="fr-FR" sz="1800" b="0" strike="noStrike" spc="-1">
              <a:solidFill>
                <a:srgbClr val="000000"/>
              </a:solidFill>
              <a:uFill>
                <a:solidFill>
                  <a:srgbClr val="FFFFFF"/>
                </a:solidFill>
              </a:uFill>
              <a:latin typeface="Arial"/>
            </a:endParaRPr>
          </a:p>
        </p:txBody>
      </p:sp>
      <p:pic>
        <p:nvPicPr>
          <p:cNvPr id="394" name="Image 13"/>
          <p:cNvPicPr/>
          <p:nvPr/>
        </p:nvPicPr>
        <p:blipFill>
          <a:blip r:embed="rId2"/>
          <a:stretch/>
        </p:blipFill>
        <p:spPr>
          <a:xfrm>
            <a:off x="288000" y="908640"/>
            <a:ext cx="8316000" cy="5370120"/>
          </a:xfrm>
          <a:prstGeom prst="rect">
            <a:avLst/>
          </a:prstGeom>
          <a:ln>
            <a:noFill/>
          </a:ln>
        </p:spPr>
      </p:pic>
      <p:sp>
        <p:nvSpPr>
          <p:cNvPr id="395" name="CustomShape 3"/>
          <p:cNvSpPr/>
          <p:nvPr/>
        </p:nvSpPr>
        <p:spPr>
          <a:xfrm>
            <a:off x="474480" y="1391400"/>
            <a:ext cx="1126080" cy="303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fr-FR" sz="1400" b="0" strike="noStrike" spc="-1">
                <a:solidFill>
                  <a:srgbClr val="00284B"/>
                </a:solidFill>
                <a:uFill>
                  <a:solidFill>
                    <a:srgbClr val="FFFFFF"/>
                  </a:solidFill>
                </a:uFill>
                <a:latin typeface="Verdana"/>
              </a:rPr>
              <a:t>Industriels</a:t>
            </a:r>
            <a:endParaRPr lang="fr-FR" sz="1800" b="0" strike="noStrike" spc="-1">
              <a:solidFill>
                <a:srgbClr val="000000"/>
              </a:solidFill>
              <a:uFill>
                <a:solidFill>
                  <a:srgbClr val="FFFFFF"/>
                </a:solidFill>
              </a:uFill>
              <a:latin typeface="Arial"/>
            </a:endParaRPr>
          </a:p>
        </p:txBody>
      </p:sp>
      <p:sp>
        <p:nvSpPr>
          <p:cNvPr id="396" name="CustomShape 4"/>
          <p:cNvSpPr/>
          <p:nvPr/>
        </p:nvSpPr>
        <p:spPr>
          <a:xfrm>
            <a:off x="840240" y="3069000"/>
            <a:ext cx="240300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fr-FR" sz="1800" b="0" strike="noStrike" spc="-1">
                <a:solidFill>
                  <a:srgbClr val="00284B"/>
                </a:solidFill>
                <a:uFill>
                  <a:solidFill>
                    <a:srgbClr val="FFFFFF"/>
                  </a:solidFill>
                </a:uFill>
                <a:latin typeface="Verdana"/>
              </a:rPr>
              <a:t>Weight of contracts</a:t>
            </a:r>
            <a:endParaRPr lang="fr-FR" sz="1800" b="0" strike="noStrike" spc="-1">
              <a:solidFill>
                <a:srgbClr val="000000"/>
              </a:solidFill>
              <a:uFill>
                <a:solidFill>
                  <a:srgbClr val="FFFFFF"/>
                </a:solidFill>
              </a:uFill>
              <a:latin typeface="Arial"/>
            </a:endParaRPr>
          </a:p>
        </p:txBody>
      </p:sp>
      <p:sp>
        <p:nvSpPr>
          <p:cNvPr id="397" name="CustomShape 5"/>
          <p:cNvSpPr/>
          <p:nvPr/>
        </p:nvSpPr>
        <p:spPr>
          <a:xfrm>
            <a:off x="6957720" y="2925000"/>
            <a:ext cx="179964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fr-FR" sz="1800" b="0" strike="noStrike" spc="-1">
                <a:solidFill>
                  <a:srgbClr val="00284B"/>
                </a:solidFill>
                <a:uFill>
                  <a:solidFill>
                    <a:srgbClr val="FFFFFF"/>
                  </a:solidFill>
                </a:uFill>
                <a:latin typeface="Verdana"/>
              </a:rPr>
              <a:t># of contracts</a:t>
            </a:r>
            <a:endParaRPr lang="fr-FR" sz="1800" b="0" strike="noStrike" spc="-1">
              <a:solidFill>
                <a:srgbClr val="000000"/>
              </a:solidFill>
              <a:uFill>
                <a:solidFill>
                  <a:srgbClr val="FFFFFF"/>
                </a:solidFill>
              </a:uFill>
              <a:latin typeface="Arial"/>
            </a:endParaRPr>
          </a:p>
        </p:txBody>
      </p:sp>
    </p:spTree>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TextShape 1"/>
          <p:cNvSpPr txBox="1"/>
          <p:nvPr/>
        </p:nvSpPr>
        <p:spPr>
          <a:xfrm>
            <a:off x="1115640" y="44640"/>
            <a:ext cx="6696360" cy="719640"/>
          </a:xfrm>
          <a:prstGeom prst="rect">
            <a:avLst/>
          </a:prstGeom>
          <a:noFill/>
          <a:ln>
            <a:noFill/>
          </a:ln>
        </p:spPr>
        <p:txBody>
          <a:bodyPr lIns="90000" tIns="45000" rIns="90000" bIns="45000"/>
          <a:lstStyle/>
          <a:p>
            <a:pPr algn="ctr">
              <a:lnSpc>
                <a:spcPct val="100000"/>
              </a:lnSpc>
            </a:pPr>
            <a:r>
              <a:rPr lang="fr-FR" sz="2000" b="0" strike="noStrike" spc="-1">
                <a:solidFill>
                  <a:srgbClr val="FFFFFF"/>
                </a:solidFill>
                <a:uFill>
                  <a:solidFill>
                    <a:srgbClr val="FFFFFF"/>
                  </a:solidFill>
                </a:uFill>
                <a:latin typeface="Myriad Pro"/>
              </a:rPr>
              <a:t>Budget 2013</a:t>
            </a:r>
            <a:endParaRPr lang="fr-FR" sz="1800" b="0" strike="noStrike" spc="-1">
              <a:solidFill>
                <a:srgbClr val="00284B"/>
              </a:solidFill>
              <a:uFill>
                <a:solidFill>
                  <a:srgbClr val="FFFFFF"/>
                </a:solidFill>
              </a:uFill>
              <a:latin typeface="Verdana"/>
            </a:endParaRPr>
          </a:p>
        </p:txBody>
      </p:sp>
      <p:pic>
        <p:nvPicPr>
          <p:cNvPr id="399" name="Image 5"/>
          <p:cNvPicPr/>
          <p:nvPr/>
        </p:nvPicPr>
        <p:blipFill>
          <a:blip r:embed="rId2"/>
          <a:stretch/>
        </p:blipFill>
        <p:spPr>
          <a:xfrm>
            <a:off x="0" y="1587600"/>
            <a:ext cx="9143640" cy="3679200"/>
          </a:xfrm>
          <a:prstGeom prst="rect">
            <a:avLst/>
          </a:prstGeom>
          <a:ln>
            <a:noFill/>
          </a:ln>
        </p:spPr>
      </p:pic>
      <p:sp>
        <p:nvSpPr>
          <p:cNvPr id="400" name="CustomShape 2"/>
          <p:cNvSpPr/>
          <p:nvPr/>
        </p:nvSpPr>
        <p:spPr>
          <a:xfrm>
            <a:off x="2718720" y="5696280"/>
            <a:ext cx="4137120" cy="396720"/>
          </a:xfrm>
          <a:prstGeom prst="rect">
            <a:avLst/>
          </a:prstGeom>
          <a:noFill/>
          <a:ln>
            <a:noFill/>
          </a:ln>
        </p:spPr>
        <p:style>
          <a:lnRef idx="0">
            <a:scrgbClr r="0" g="0" b="0"/>
          </a:lnRef>
          <a:fillRef idx="0">
            <a:scrgbClr r="0" g="0" b="0"/>
          </a:fillRef>
          <a:effectRef idx="0">
            <a:scrgbClr r="0" g="0" b="0"/>
          </a:effectRef>
          <a:fontRef idx="minor"/>
        </p:style>
        <p:txBody>
          <a:bodyPr wrap="none"/>
          <a:lstStyle/>
          <a:p>
            <a:pPr>
              <a:lnSpc>
                <a:spcPct val="100000"/>
              </a:lnSpc>
            </a:pPr>
            <a:r>
              <a:rPr lang="fr-FR" sz="2000" b="0" strike="noStrike" spc="-1">
                <a:solidFill>
                  <a:srgbClr val="00284B"/>
                </a:solidFill>
                <a:uFill>
                  <a:solidFill>
                    <a:srgbClr val="FFFFFF"/>
                  </a:solidFill>
                </a:uFill>
                <a:latin typeface="Verdana"/>
              </a:rPr>
              <a:t>Budget 2013 consolidé 36,3M€</a:t>
            </a:r>
            <a:endParaRPr lang="fr-FR" sz="1800" b="0" strike="noStrike" spc="-1">
              <a:solidFill>
                <a:srgbClr val="000000"/>
              </a:solidFill>
              <a:uFill>
                <a:solidFill>
                  <a:srgbClr val="FFFFFF"/>
                </a:solidFill>
              </a:uFill>
              <a:latin typeface="Arial"/>
            </a:endParaRPr>
          </a:p>
        </p:txBody>
      </p:sp>
      <p:sp>
        <p:nvSpPr>
          <p:cNvPr id="401" name="TextShape 3"/>
          <p:cNvSpPr txBox="1"/>
          <p:nvPr/>
        </p:nvSpPr>
        <p:spPr>
          <a:xfrm>
            <a:off x="3124080" y="6525360"/>
            <a:ext cx="2895120" cy="364680"/>
          </a:xfrm>
          <a:prstGeom prst="rect">
            <a:avLst/>
          </a:prstGeom>
          <a:noFill/>
          <a:ln>
            <a:noFill/>
          </a:ln>
        </p:spPr>
        <p:txBody>
          <a:bodyPr lIns="91080" rIns="91080" anchor="ctr"/>
          <a:lstStyle/>
          <a:p>
            <a:pPr algn="ctr">
              <a:lnSpc>
                <a:spcPct val="100000"/>
              </a:lnSpc>
            </a:pPr>
            <a:r>
              <a:rPr lang="fr-FR" sz="1200" b="0" strike="noStrike" spc="-1">
                <a:solidFill>
                  <a:srgbClr val="FFFFFF"/>
                </a:solidFill>
                <a:uFill>
                  <a:solidFill>
                    <a:srgbClr val="FFFFFF"/>
                  </a:solidFill>
                </a:uFill>
                <a:latin typeface="Verdana"/>
              </a:rPr>
              <a:t>neel.cnrs.fr</a:t>
            </a:r>
            <a:endParaRPr lang="fr-FR" sz="1400" b="0" strike="noStrike" spc="-1">
              <a:solidFill>
                <a:srgbClr val="000000"/>
              </a:solidFill>
              <a:uFill>
                <a:solidFill>
                  <a:srgbClr val="FFFFFF"/>
                </a:solidFill>
              </a:uFill>
              <a:latin typeface="Times New Roman"/>
            </a:endParaRPr>
          </a:p>
        </p:txBody>
      </p:sp>
    </p:spTree>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modèleInstitutnéelv2</Template>
  <TotalTime>3649</TotalTime>
  <Words>2281</Words>
  <Application>Microsoft Macintosh PowerPoint</Application>
  <PresentationFormat>On-screen Show (4:3)</PresentationFormat>
  <Paragraphs>595</Paragraphs>
  <Slides>45</Slides>
  <Notes>11</Notes>
  <HiddenSlides>1</HiddenSlides>
  <MMClips>0</MMClips>
  <ScaleCrop>false</ScaleCrop>
  <HeadingPairs>
    <vt:vector size="4" baseType="variant">
      <vt:variant>
        <vt:lpstr>Theme</vt:lpstr>
      </vt:variant>
      <vt:variant>
        <vt:i4>6</vt:i4>
      </vt:variant>
      <vt:variant>
        <vt:lpstr>Slide Titles</vt:lpstr>
      </vt:variant>
      <vt:variant>
        <vt:i4>45</vt:i4>
      </vt:variant>
    </vt:vector>
  </HeadingPairs>
  <TitlesOfParts>
    <vt:vector size="51" baseType="lpstr">
      <vt:lpstr>Office Theme</vt:lpstr>
      <vt:lpstr>Office Theme</vt:lpstr>
      <vt:lpstr>Office Theme</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Actions de communication 2011/2012</dc:title>
  <dc:subject/>
  <dc:creator>quentin.richard</dc:creator>
  <dc:description/>
  <cp:lastModifiedBy>Klaus Hasselbach</cp:lastModifiedBy>
  <cp:revision>209</cp:revision>
  <cp:lastPrinted>2015-11-30T17:16:29Z</cp:lastPrinted>
  <dcterms:created xsi:type="dcterms:W3CDTF">2012-10-03T13:33:06Z</dcterms:created>
  <dcterms:modified xsi:type="dcterms:W3CDTF">2017-09-07T15:06:18Z</dcterms:modified>
  <dc:language>fr-FR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Company">
    <vt:lpwstr>Microsoft</vt:lpwstr>
  </property>
  <property fmtid="{D5CDD505-2E9C-101B-9397-08002B2CF9AE}" pid="4" name="HiddenSlides">
    <vt:i4>1</vt:i4>
  </property>
  <property fmtid="{D5CDD505-2E9C-101B-9397-08002B2CF9AE}" pid="5" name="HyperlinksChanged">
    <vt:bool>false</vt:bool>
  </property>
  <property fmtid="{D5CDD505-2E9C-101B-9397-08002B2CF9AE}" pid="6" name="LinksUpToDate">
    <vt:bool>false</vt:bool>
  </property>
  <property fmtid="{D5CDD505-2E9C-101B-9397-08002B2CF9AE}" pid="7" name="MMClips">
    <vt:i4>0</vt:i4>
  </property>
  <property fmtid="{D5CDD505-2E9C-101B-9397-08002B2CF9AE}" pid="8" name="Notes">
    <vt:i4>12</vt:i4>
  </property>
  <property fmtid="{D5CDD505-2E9C-101B-9397-08002B2CF9AE}" pid="9" name="PresentationFormat">
    <vt:lpwstr>On-screen Show (4:3)</vt:lpwstr>
  </property>
  <property fmtid="{D5CDD505-2E9C-101B-9397-08002B2CF9AE}" pid="10" name="ScaleCrop">
    <vt:bool>false</vt:bool>
  </property>
  <property fmtid="{D5CDD505-2E9C-101B-9397-08002B2CF9AE}" pid="11" name="ShareDoc">
    <vt:bool>false</vt:bool>
  </property>
  <property fmtid="{D5CDD505-2E9C-101B-9397-08002B2CF9AE}" pid="12" name="Slides">
    <vt:i4>46</vt:i4>
  </property>
</Properties>
</file>