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0" r:id="rId2"/>
    <p:sldId id="329" r:id="rId3"/>
    <p:sldId id="331" r:id="rId4"/>
    <p:sldId id="332" r:id="rId5"/>
    <p:sldId id="328" r:id="rId6"/>
    <p:sldId id="334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7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35" autoAdjust="0"/>
  </p:normalViewPr>
  <p:slideViewPr>
    <p:cSldViewPr snapToGrid="0" snapToObjects="1">
      <p:cViewPr>
        <p:scale>
          <a:sx n="125" d="100"/>
          <a:sy n="125" d="100"/>
        </p:scale>
        <p:origin x="-968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FEE1D-EFED-B345-B231-AB59E59B768C}" type="datetimeFigureOut">
              <a:rPr lang="fr-FR" smtClean="0"/>
              <a:t>07/11/16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6E0A-4E24-0C4A-84B5-FF40A3710D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2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147C-A2B3-BB41-A5C3-571FDCE8DDF8}" type="datetimeFigureOut">
              <a:rPr lang="fr-FR" smtClean="0"/>
              <a:t>07/11/16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D543-C220-8D48-A8C7-BDD0ED5819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4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D543-C220-8D48-A8C7-BDD0ED5819A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75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EC62-91A9-7A4C-AD54-E9565F4FA509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699-82A5-CB49-9D2F-76DED87439F4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1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BE94-1F88-8242-BAA4-1997014A469E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2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514-6779-4A4F-95B4-7A06E10175E2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1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E92A-2729-AE43-AB49-BC31A1E02E3C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7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CDB6-A02A-9D4C-AA5A-DF3ECA49E0C0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C01-9481-0F4E-BA9D-C84306E26A32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6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425B-CF1D-CB48-8837-47F33B490097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5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A5A5-F640-7E4B-B4F5-E41380356AC2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6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97A-371C-724E-B7CA-E51449D15D1B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5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A2C3-5AA5-B24E-9418-1D8B5512933E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4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A6BC-578C-B445-A27E-D2603ECA1E2D}" type="datetime2">
              <a:rPr lang="fr-FR" smtClean="0"/>
              <a:t>lundi 7 novembre 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AA50-1E89-B34C-8477-5F736D4F23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1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itre 1"/>
          <p:cNvSpPr txBox="1">
            <a:spLocks/>
          </p:cNvSpPr>
          <p:nvPr/>
        </p:nvSpPr>
        <p:spPr>
          <a:xfrm>
            <a:off x="380504" y="712244"/>
            <a:ext cx="6629896" cy="759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Departement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 de la licence Sciences et technologie (DLST)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3" y="0"/>
            <a:ext cx="1294537" cy="1044714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8313" y="1831756"/>
            <a:ext cx="8294687" cy="789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The DLST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is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a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department</a:t>
            </a:r>
            <a:r>
              <a:rPr lang="fr-FR" sz="1600" dirty="0">
                <a:solidFill>
                  <a:srgbClr val="575657"/>
                </a:solidFill>
                <a:latin typeface="+mj-lt"/>
              </a:rPr>
              <a:t> 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of UGA,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which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coordinates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10 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bachelor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programs on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disciplinary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fields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related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to Sciences and Technologies.</a:t>
            </a:r>
          </a:p>
        </p:txBody>
      </p:sp>
      <p:pic>
        <p:nvPicPr>
          <p:cNvPr id="2" name="Image 1" descr="Plan_campus_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83" y="3088640"/>
            <a:ext cx="4897059" cy="2832170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1673" y="5238958"/>
            <a:ext cx="1936607" cy="8809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FontTx/>
              <a:buNone/>
              <a:defRPr/>
            </a:pP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DLST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is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located</a:t>
            </a:r>
            <a:r>
              <a:rPr lang="fr-FR" sz="1600" dirty="0" smtClean="0">
                <a:solidFill>
                  <a:srgbClr val="575657"/>
                </a:solidFill>
                <a:latin typeface="+mj-lt"/>
              </a:rPr>
              <a:t> close to </a:t>
            </a:r>
            <a:r>
              <a:rPr lang="fr-FR" sz="1600" dirty="0" err="1" smtClean="0">
                <a:solidFill>
                  <a:srgbClr val="575657"/>
                </a:solidFill>
                <a:latin typeface="+mj-lt"/>
              </a:rPr>
              <a:t>PhITEM</a:t>
            </a:r>
            <a:endParaRPr lang="fr-FR" sz="1600" dirty="0" smtClean="0">
              <a:solidFill>
                <a:srgbClr val="575657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38063" y="3388082"/>
            <a:ext cx="9925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PhITEM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94269" y="560227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DLST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456013" y="2895600"/>
            <a:ext cx="1142147" cy="16154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581263" y="2621280"/>
            <a:ext cx="13663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You are </a:t>
            </a:r>
            <a:r>
              <a:rPr lang="fr-FR" dirty="0" err="1" smtClean="0">
                <a:solidFill>
                  <a:srgbClr val="008000"/>
                </a:solidFill>
              </a:rPr>
              <a:t>here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38063" y="3738880"/>
            <a:ext cx="1754257" cy="87376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875143" y="5036890"/>
            <a:ext cx="895737" cy="642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Meeting RI - </a:t>
            </a:r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1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75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Meeting RI - </a:t>
            </a:r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2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80504" y="712244"/>
            <a:ext cx="6629896" cy="759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Bachelor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 of Science (</a:t>
            </a: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organization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3" y="0"/>
            <a:ext cx="1294537" cy="1044714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8313" y="1831756"/>
            <a:ext cx="8294687" cy="4010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Undergraduate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study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is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jointly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managed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by the DLST and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other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academic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field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departments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(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PhITEM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, CHB, IM2AG, …)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Programs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elaborated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by all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departments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involved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(DLST,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PhITEM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,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PhITEM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, IM2AG, CHB, Valence, …).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For the first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two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years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 (~ 2500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students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) :</a:t>
            </a: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Human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resources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(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teaching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and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experimental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platforms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)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from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academic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fields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departments</a:t>
            </a:r>
            <a:endParaRPr lang="fr-FR" sz="1600" dirty="0" smtClean="0">
              <a:solidFill>
                <a:srgbClr val="575657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Buildings (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classrooms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,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etc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…) and administrative support (registration,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schedule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, …) are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provided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by the DLST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For the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third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year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 (~ 320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students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 for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PhITEM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only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Calibri"/>
              </a:rPr>
              <a:t>) :</a:t>
            </a: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Human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resources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(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teaching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and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experimental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platforms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), administrative support (registration,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schedule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, …) and buildings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provided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by the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academic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field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departments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 (</a:t>
            </a:r>
            <a:r>
              <a:rPr lang="fr-FR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PhITEM</a:t>
            </a:r>
            <a:r>
              <a:rPr lang="fr-FR" sz="1600" dirty="0" smtClean="0">
                <a:solidFill>
                  <a:srgbClr val="575657"/>
                </a:solidFill>
                <a:latin typeface="Calibri"/>
                <a:cs typeface="Calibri"/>
              </a:rPr>
              <a:t>, CHB and IM2AG)</a:t>
            </a:r>
            <a:endParaRPr lang="fr-FR" sz="1600" dirty="0" smtClean="0">
              <a:solidFill>
                <a:srgbClr val="575657"/>
              </a:solidFill>
              <a:latin typeface="+mj-lt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fr-FR" sz="1600" dirty="0">
              <a:solidFill>
                <a:srgbClr val="575657"/>
              </a:solidFill>
              <a:latin typeface="+mj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68313" y="5394960"/>
            <a:ext cx="8294687" cy="596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endParaRPr lang="fr-FR" sz="1600" dirty="0" smtClean="0">
              <a:solidFill>
                <a:srgbClr val="575657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endParaRPr lang="fr-FR" sz="1600" dirty="0" smtClean="0">
              <a:solidFill>
                <a:srgbClr val="575657"/>
              </a:solidFill>
              <a:latin typeface="+mj-lt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fr-FR" sz="1600" dirty="0">
              <a:solidFill>
                <a:srgbClr val="57565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18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itre 1"/>
          <p:cNvSpPr txBox="1">
            <a:spLocks/>
          </p:cNvSpPr>
          <p:nvPr/>
        </p:nvSpPr>
        <p:spPr>
          <a:xfrm>
            <a:off x="380504" y="712244"/>
            <a:ext cx="6629896" cy="759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err="1">
                <a:solidFill>
                  <a:srgbClr val="E30613"/>
                </a:solidFill>
                <a:cs typeface="Montserrat-Bold"/>
              </a:rPr>
              <a:t>Bachelor</a:t>
            </a:r>
            <a:r>
              <a:rPr lang="fr-FR" sz="2800" b="1" dirty="0">
                <a:solidFill>
                  <a:srgbClr val="E30613"/>
                </a:solidFill>
                <a:cs typeface="Montserrat-Bold"/>
              </a:rPr>
              <a:t> of 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Science </a:t>
            </a: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degrees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3" y="0"/>
            <a:ext cx="1294537" cy="1044714"/>
          </a:xfrm>
          <a:prstGeom prst="rect">
            <a:avLst/>
          </a:prstGeom>
        </p:spPr>
      </p:pic>
      <p:pic>
        <p:nvPicPr>
          <p:cNvPr id="2" name="Image 1" descr="Menti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59" y="1773836"/>
            <a:ext cx="7609840" cy="4137038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32080" y="3119120"/>
            <a:ext cx="8630919" cy="17272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0580" y="37693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PhITEM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60580" y="2194560"/>
            <a:ext cx="8630919" cy="883920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2340" y="239776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CHB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60580" y="4846320"/>
            <a:ext cx="8630919" cy="73152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2340" y="50393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IM2AG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4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Meeting RI - </a:t>
            </a:r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3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09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3" y="0"/>
            <a:ext cx="1294537" cy="1044714"/>
          </a:xfrm>
          <a:prstGeom prst="rect">
            <a:avLst/>
          </a:prstGeom>
        </p:spPr>
      </p:pic>
      <p:pic>
        <p:nvPicPr>
          <p:cNvPr id="3" name="Image 2" descr="Licenc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232868"/>
            <a:ext cx="8747760" cy="3802679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834641" y="3657600"/>
            <a:ext cx="3444240" cy="274727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011220" y="603554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PhITEM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29704" y="651280"/>
            <a:ext cx="6629896" cy="759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err="1">
                <a:solidFill>
                  <a:srgbClr val="E30613"/>
                </a:solidFill>
                <a:cs typeface="Montserrat-Bold"/>
              </a:rPr>
              <a:t>Bachelor</a:t>
            </a:r>
            <a:r>
              <a:rPr lang="fr-FR" sz="2800" b="1" dirty="0">
                <a:solidFill>
                  <a:srgbClr val="E30613"/>
                </a:solidFill>
                <a:cs typeface="Montserrat-Bold"/>
              </a:rPr>
              <a:t> of 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Science (by </a:t>
            </a: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year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)</a:t>
            </a:r>
            <a:endParaRPr lang="fr-FR" sz="2800" b="1" dirty="0">
              <a:solidFill>
                <a:srgbClr val="E30613"/>
              </a:solidFill>
              <a:cs typeface="Montserrat-Bold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573545" y="1795126"/>
            <a:ext cx="4821415" cy="3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300"/>
              </a:spcBef>
              <a:buSzPct val="70000"/>
            </a:pPr>
            <a:r>
              <a:rPr lang="fr-FR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Several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tracks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 are </a:t>
            </a:r>
            <a:r>
              <a:rPr lang="fr-FR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proposed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within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 program :</a:t>
            </a:r>
            <a:endParaRPr lang="fr-FR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endParaRPr lang="fr-F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Meeting RI - </a:t>
            </a:r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4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4551681" y="2032000"/>
            <a:ext cx="1950719" cy="1838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966174" y="1662668"/>
            <a:ext cx="2895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alibri"/>
                <a:cs typeface="Calibri"/>
              </a:rPr>
              <a:t>1st </a:t>
            </a:r>
            <a:r>
              <a:rPr lang="fr-FR" sz="1600" dirty="0" err="1" smtClean="0">
                <a:latin typeface="Calibri"/>
                <a:cs typeface="Calibri"/>
              </a:rPr>
              <a:t>year</a:t>
            </a:r>
            <a:r>
              <a:rPr lang="fr-FR" sz="1600" dirty="0" smtClean="0">
                <a:latin typeface="Calibri"/>
                <a:cs typeface="Calibri"/>
              </a:rPr>
              <a:t> </a:t>
            </a:r>
            <a:r>
              <a:rPr lang="fr-FR" sz="1600" dirty="0" err="1" smtClean="0">
                <a:latin typeface="Calibri"/>
                <a:cs typeface="Calibri"/>
              </a:rPr>
              <a:t>shared</a:t>
            </a:r>
            <a:r>
              <a:rPr lang="fr-FR" sz="1600" dirty="0" smtClean="0">
                <a:latin typeface="Calibri"/>
                <a:cs typeface="Calibri"/>
              </a:rPr>
              <a:t> by </a:t>
            </a:r>
            <a:r>
              <a:rPr lang="fr-FR" sz="1600" dirty="0" err="1" smtClean="0">
                <a:latin typeface="Calibri"/>
                <a:cs typeface="Calibri"/>
              </a:rPr>
              <a:t>several</a:t>
            </a:r>
            <a:r>
              <a:rPr lang="fr-FR" sz="1600" dirty="0" smtClean="0">
                <a:latin typeface="Calibri"/>
                <a:cs typeface="Calibri"/>
              </a:rPr>
              <a:t> </a:t>
            </a:r>
            <a:r>
              <a:rPr lang="fr-FR" sz="1600" dirty="0" err="1" smtClean="0">
                <a:latin typeface="Calibri"/>
                <a:cs typeface="Calibri"/>
              </a:rPr>
              <a:t>tracks</a:t>
            </a:r>
            <a:endParaRPr lang="fr-FR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02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0504" y="2"/>
            <a:ext cx="8763493" cy="6877055"/>
            <a:chOff x="380504" y="0"/>
            <a:chExt cx="8763493" cy="6877055"/>
          </a:xfrm>
        </p:grpSpPr>
        <p:pic>
          <p:nvPicPr>
            <p:cNvPr id="4" name="Image 3" descr="LOGO_UGA_VO_RV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itre 1"/>
          <p:cNvSpPr txBox="1">
            <a:spLocks/>
          </p:cNvSpPr>
          <p:nvPr/>
        </p:nvSpPr>
        <p:spPr>
          <a:xfrm>
            <a:off x="380504" y="712244"/>
            <a:ext cx="6751816" cy="759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Programs </a:t>
            </a: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related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 to </a:t>
            </a: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PhITEM</a:t>
            </a:r>
            <a:r>
              <a:rPr lang="fr-FR" sz="2800" b="1" dirty="0" smtClean="0">
                <a:solidFill>
                  <a:srgbClr val="E30613"/>
                </a:solidFill>
                <a:cs typeface="Montserrat-Bold"/>
              </a:rPr>
              <a:t> </a:t>
            </a:r>
            <a:r>
              <a:rPr lang="fr-FR" sz="2800" b="1" dirty="0" err="1" smtClean="0">
                <a:solidFill>
                  <a:srgbClr val="E30613"/>
                </a:solidFill>
                <a:cs typeface="Montserrat-Bold"/>
              </a:rPr>
              <a:t>fields</a:t>
            </a:r>
            <a:endParaRPr lang="fr-FR" sz="2800" b="1" dirty="0" smtClean="0">
              <a:solidFill>
                <a:srgbClr val="E30613"/>
              </a:solidFill>
              <a:cs typeface="Montserrat-Bold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46825" y="1838529"/>
            <a:ext cx="4506455" cy="27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Physique (PCM - 3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tracks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):</a:t>
            </a: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PHY: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Physics</a:t>
            </a:r>
            <a:endParaRPr lang="fr-FR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chemeClr val="tx1"/>
                </a:solidFill>
                <a:latin typeface="Calibri"/>
                <a:cs typeface="Calibri"/>
              </a:rPr>
              <a:t>PHC: </a:t>
            </a:r>
            <a:r>
              <a:rPr lang="fr-FR" sz="1400" dirty="0" err="1" smtClean="0">
                <a:solidFill>
                  <a:schemeClr val="tx1"/>
                </a:solidFill>
                <a:latin typeface="Calibri"/>
                <a:cs typeface="Calibri"/>
              </a:rPr>
              <a:t>Physics</a:t>
            </a:r>
            <a:r>
              <a:rPr lang="fr-FR" sz="1400" dirty="0" smtClean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fr-FR" sz="1400" dirty="0" err="1" smtClean="0">
                <a:solidFill>
                  <a:schemeClr val="tx1"/>
                </a:solidFill>
                <a:latin typeface="Calibri"/>
                <a:cs typeface="Calibri"/>
              </a:rPr>
              <a:t>chemistry</a:t>
            </a:r>
            <a:endParaRPr lang="fr-FR" sz="1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P-INT: International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track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lvl="1" algn="l">
              <a:lnSpc>
                <a:spcPct val="110000"/>
              </a:lnSpc>
              <a:spcBef>
                <a:spcPts val="300"/>
              </a:spcBef>
              <a:buSzPct val="70000"/>
            </a:pPr>
            <a:r>
              <a:rPr lang="fr-FR" sz="14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fr-FR" sz="14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fr-FR" sz="1400" dirty="0" err="1" smtClean="0">
                <a:solidFill>
                  <a:srgbClr val="0000FF"/>
                </a:solidFill>
                <a:latin typeface="Calibri"/>
                <a:cs typeface="Calibri"/>
              </a:rPr>
              <a:t>some</a:t>
            </a:r>
            <a:r>
              <a:rPr lang="fr-FR" sz="1400" dirty="0" smtClean="0">
                <a:solidFill>
                  <a:srgbClr val="0000FF"/>
                </a:solidFill>
                <a:latin typeface="Calibri"/>
                <a:cs typeface="Calibri"/>
              </a:rPr>
              <a:t> courses </a:t>
            </a:r>
            <a:r>
              <a:rPr lang="fr-FR" sz="1400" dirty="0" err="1" smtClean="0">
                <a:solidFill>
                  <a:srgbClr val="0000FF"/>
                </a:solidFill>
                <a:latin typeface="Calibri"/>
                <a:cs typeface="Calibri"/>
              </a:rPr>
              <a:t>taugh</a:t>
            </a:r>
            <a:r>
              <a:rPr lang="fr-FR" sz="1400" dirty="0" smtClean="0">
                <a:solidFill>
                  <a:srgbClr val="0000FF"/>
                </a:solidFill>
                <a:latin typeface="Calibri"/>
                <a:cs typeface="Calibri"/>
              </a:rPr>
              <a:t> in </a:t>
            </a:r>
            <a:r>
              <a:rPr lang="fr-FR" sz="1400" dirty="0" err="1" smtClean="0">
                <a:solidFill>
                  <a:srgbClr val="0000FF"/>
                </a:solidFill>
                <a:latin typeface="Calibri"/>
                <a:cs typeface="Calibri"/>
              </a:rPr>
              <a:t>englisk</a:t>
            </a:r>
            <a:r>
              <a:rPr lang="fr-FR" sz="1400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fr-FR" sz="14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Electronique, Energie électrique, 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Automatique (1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track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endParaRPr lang="fr-FR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EEA: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Electronics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, Automation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endParaRPr lang="fr-FR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endParaRPr lang="fr-F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68857"/>
              </p:ext>
            </p:extLst>
          </p:nvPr>
        </p:nvGraphicFramePr>
        <p:xfrm>
          <a:off x="1211010" y="4604996"/>
          <a:ext cx="6884540" cy="1802105"/>
        </p:xfrm>
        <a:graphic>
          <a:graphicData uri="http://schemas.openxmlformats.org/drawingml/2006/table">
            <a:tbl>
              <a:tblPr/>
              <a:tblGrid>
                <a:gridCol w="1219544"/>
                <a:gridCol w="629444"/>
                <a:gridCol w="629444"/>
                <a:gridCol w="629444"/>
                <a:gridCol w="629444"/>
                <a:gridCol w="629444"/>
                <a:gridCol w="629444"/>
                <a:gridCol w="629444"/>
                <a:gridCol w="629444"/>
                <a:gridCol w="629444"/>
              </a:tblGrid>
              <a:tr h="339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PCM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4435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Tracks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PHC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INT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PSTEM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339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9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fr-FR" sz="12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3396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4876797" y="1840581"/>
            <a:ext cx="4267200" cy="27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Mécanique 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(2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tracks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MEC: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Mechanics</a:t>
            </a:r>
            <a:endParaRPr lang="fr-FR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GM: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 engineering</a:t>
            </a:r>
            <a:endParaRPr lang="fr-FR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Génie Civil </a:t>
            </a:r>
            <a:r>
              <a:rPr lang="fr-FR" sz="1400" dirty="0">
                <a:solidFill>
                  <a:srgbClr val="000000"/>
                </a:solidFill>
                <a:latin typeface="Calibri"/>
                <a:cs typeface="Calibri"/>
              </a:rPr>
              <a:t>(1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track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) : </a:t>
            </a: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Civil Engineering</a:t>
            </a:r>
            <a:endParaRPr lang="fr-FR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Sciences de Terre et de 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l’environnement (2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tracks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Earth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 sciences</a:t>
            </a:r>
          </a:p>
          <a:p>
            <a:pPr marL="742950" lvl="1" indent="-285750" algn="l">
              <a:lnSpc>
                <a:spcPct val="110000"/>
              </a:lnSpc>
              <a:spcBef>
                <a:spcPts val="300"/>
              </a:spcBef>
              <a:buSzPct val="70000"/>
              <a:buFont typeface="Wingdings" charset="2"/>
              <a:buChar char="ü"/>
            </a:pP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Physics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Earth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 sciences,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Environment</a:t>
            </a: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fr-FR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Mechanics</a:t>
            </a:r>
            <a:endParaRPr lang="fr-FR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 algn="l">
              <a:lnSpc>
                <a:spcPct val="110000"/>
              </a:lnSpc>
              <a:spcBef>
                <a:spcPts val="300"/>
              </a:spcBef>
              <a:buSzPct val="70000"/>
            </a:pPr>
            <a:endParaRPr lang="fr-F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Meeting RI - </a:t>
            </a:r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5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27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9" name="Imag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itre 1"/>
          <p:cNvSpPr txBox="1">
            <a:spLocks/>
          </p:cNvSpPr>
          <p:nvPr/>
        </p:nvSpPr>
        <p:spPr>
          <a:xfrm>
            <a:off x="380504" y="712244"/>
            <a:ext cx="6629896" cy="759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E30613"/>
                </a:solidFill>
                <a:cs typeface="Montserrat-Bold"/>
              </a:rPr>
              <a:t>Additional comments</a:t>
            </a:r>
            <a:endParaRPr lang="en-US" sz="2800" b="1" dirty="0">
              <a:solidFill>
                <a:srgbClr val="E30613"/>
              </a:solidFill>
              <a:cs typeface="Montserrat-Bold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63" y="0"/>
            <a:ext cx="1294537" cy="1044714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8313" y="2255520"/>
            <a:ext cx="8294687" cy="3586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The international track is combined with a specific track for Boston students (1 semester)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Additional courses oriented to research (teaching, Lab visits, </a:t>
            </a:r>
            <a:r>
              <a:rPr lang="en-US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etc</a:t>
            </a: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 …) 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Other cross-disciplinary programs :</a:t>
            </a: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Sciences and design</a:t>
            </a: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Sciences and Music (will open in 2017)</a:t>
            </a:r>
            <a:endParaRPr lang="en-US" sz="1600" dirty="0" smtClean="0">
              <a:solidFill>
                <a:srgbClr val="575657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Bachelor Summer program (S. de </a:t>
            </a:r>
            <a:r>
              <a:rPr lang="en-US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Brion</a:t>
            </a: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): </a:t>
            </a: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6 weeks of courses taught in </a:t>
            </a:r>
            <a:r>
              <a:rPr lang="en-US" sz="1600" dirty="0" err="1" smtClean="0">
                <a:solidFill>
                  <a:srgbClr val="575657"/>
                </a:solidFill>
                <a:latin typeface="Calibri"/>
                <a:cs typeface="Calibri"/>
              </a:rPr>
              <a:t>english</a:t>
            </a: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 (Physics computing, Large scale facilities, biochemistry, French language and civilization)</a:t>
            </a:r>
            <a:endParaRPr lang="en-US" sz="1600" dirty="0" smtClean="0">
              <a:solidFill>
                <a:srgbClr val="575657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open to undergraduate international students (</a:t>
            </a: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exchange programs or individuals </a:t>
            </a:r>
            <a:r>
              <a:rPr lang="en-US" sz="1600" dirty="0" smtClean="0">
                <a:solidFill>
                  <a:srgbClr val="575657"/>
                </a:solidFill>
                <a:latin typeface="Calibri"/>
                <a:cs typeface="Calibri"/>
              </a:rPr>
              <a:t>).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68313" y="5394960"/>
            <a:ext cx="8294687" cy="5964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endParaRPr lang="en-US" sz="1600" smtClean="0">
              <a:solidFill>
                <a:srgbClr val="575657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endParaRPr lang="en-US" sz="1600" smtClean="0">
              <a:solidFill>
                <a:srgbClr val="575657"/>
              </a:solidFill>
              <a:latin typeface="+mj-lt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en-US" sz="1600">
              <a:solidFill>
                <a:srgbClr val="575657"/>
              </a:solidFill>
              <a:latin typeface="+mj-lt"/>
            </a:endParaRPr>
          </a:p>
        </p:txBody>
      </p:sp>
      <p:sp>
        <p:nvSpPr>
          <p:cNvPr id="18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Meeting RI - </a:t>
            </a:r>
            <a:fld id="{282AAA50-1E89-B34C-8477-5F736D4F2309}" type="slidenum">
              <a:rPr lang="fr-FR" smtClean="0">
                <a:solidFill>
                  <a:schemeClr val="bg1"/>
                </a:solidFill>
                <a:latin typeface="+mj-lt"/>
              </a:rPr>
              <a:t>6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14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17458</TotalTime>
  <Words>443</Words>
  <Application>Microsoft Macintosh PowerPoint</Application>
  <PresentationFormat>Présentation à l'écran (4:3)</PresentationFormat>
  <Paragraphs>96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Jacques Vabre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couverture</dc:title>
  <dc:creator>Martin Lutherking</dc:creator>
  <cp:lastModifiedBy>Christophe Furget</cp:lastModifiedBy>
  <cp:revision>197</cp:revision>
  <cp:lastPrinted>2016-11-07T12:30:20Z</cp:lastPrinted>
  <dcterms:created xsi:type="dcterms:W3CDTF">2015-12-17T17:02:16Z</dcterms:created>
  <dcterms:modified xsi:type="dcterms:W3CDTF">2016-11-09T08:40:48Z</dcterms:modified>
</cp:coreProperties>
</file>