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44"/>
            <a:ext cx="9144000" cy="602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" y="-4536"/>
            <a:ext cx="9130204" cy="249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5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2210"/>
            <a:ext cx="9144000" cy="44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" y="-4536"/>
            <a:ext cx="9130204" cy="249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9572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Heuer</dc:creator>
  <cp:lastModifiedBy>daniel Heuer</cp:lastModifiedBy>
  <cp:revision>4</cp:revision>
  <dcterms:created xsi:type="dcterms:W3CDTF">2017-02-01T15:06:12Z</dcterms:created>
  <dcterms:modified xsi:type="dcterms:W3CDTF">2017-02-01T15:15:57Z</dcterms:modified>
</cp:coreProperties>
</file>