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3" r:id="rId3"/>
    <p:sldId id="331" r:id="rId4"/>
    <p:sldId id="332" r:id="rId5"/>
    <p:sldId id="333" r:id="rId6"/>
    <p:sldId id="334" r:id="rId7"/>
    <p:sldId id="335" r:id="rId8"/>
    <p:sldId id="338" r:id="rId9"/>
    <p:sldId id="336" r:id="rId10"/>
    <p:sldId id="337" r:id="rId11"/>
    <p:sldId id="339" r:id="rId12"/>
    <p:sldId id="342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00"/>
    <a:srgbClr val="FFF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5" autoAdjust="0"/>
    <p:restoredTop sz="95295" autoAdjust="0"/>
  </p:normalViewPr>
  <p:slideViewPr>
    <p:cSldViewPr snapToGrid="0">
      <p:cViewPr varScale="1">
        <p:scale>
          <a:sx n="54" d="100"/>
          <a:sy n="54" d="100"/>
        </p:scale>
        <p:origin x="-96" y="-8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C7161D6-2F0F-4B76-9C62-E079FEA58514}" type="datetimeFigureOut">
              <a:rPr lang="en-US" smtClean="0"/>
              <a:t>29/03/18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68002B-3222-48B3-8BA2-0ED04A585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3994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9967E36-A9AC-4CE3-B365-1A2BE89AE88A}" type="datetimeFigureOut">
              <a:rPr lang="en-US" smtClean="0"/>
              <a:t>29/03/18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DC2A2D7-4F39-445C-93D8-CBD1601AF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5476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2A2D7-4F39-445C-93D8-CBD1601AF4D2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2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0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5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4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0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8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169" y="264853"/>
            <a:ext cx="11429608" cy="670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458" y="1036116"/>
            <a:ext cx="11757541" cy="528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6165E-71AD-4C47-B6D5-B5B14A5C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6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(null)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(null)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(null)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(null)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(null)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(null)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(null)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(null)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(null)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(null)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(null)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75549"/>
            <a:ext cx="9144000" cy="3204673"/>
          </a:xfrm>
        </p:spPr>
        <p:txBody>
          <a:bodyPr>
            <a:normAutofit/>
          </a:bodyPr>
          <a:lstStyle/>
          <a:p>
            <a:r>
              <a:rPr lang="en-US" dirty="0"/>
              <a:t>AugerPrime SSD Testing at Nikhef in </a:t>
            </a:r>
            <a:r>
              <a:rPr lang="en-US" dirty="0" smtClean="0"/>
              <a:t>Nijmegen</a:t>
            </a:r>
            <a:br>
              <a:rPr lang="en-US" dirty="0" smtClean="0"/>
            </a:br>
            <a:r>
              <a:rPr lang="en-US" dirty="0" smtClean="0"/>
              <a:t>(part 2 : results)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07548"/>
            <a:ext cx="12192000" cy="2819344"/>
          </a:xfrm>
        </p:spPr>
        <p:txBody>
          <a:bodyPr>
            <a:normAutofit/>
          </a:bodyPr>
          <a:lstStyle/>
          <a:p>
            <a:r>
              <a:rPr lang="en-US" dirty="0"/>
              <a:t>Sijbrand de Jong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Most of the real work has been done by</a:t>
            </a:r>
          </a:p>
          <a:p>
            <a:r>
              <a:rPr lang="en-US" dirty="0">
                <a:solidFill>
                  <a:srgbClr val="000000"/>
                </a:solidFill>
              </a:rPr>
              <a:t>Charles Timmermans (</a:t>
            </a:r>
            <a:r>
              <a:rPr lang="en-US" dirty="0" err="1">
                <a:solidFill>
                  <a:srgbClr val="000000"/>
                </a:solidFill>
              </a:rPr>
              <a:t>Nikhef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dirty="0" err="1">
                <a:solidFill>
                  <a:srgbClr val="000000"/>
                </a:solidFill>
              </a:rPr>
              <a:t>Radboud</a:t>
            </a:r>
            <a:r>
              <a:rPr lang="en-US" dirty="0">
                <a:solidFill>
                  <a:srgbClr val="000000"/>
                </a:solidFill>
              </a:rPr>
              <a:t> University) and</a:t>
            </a:r>
          </a:p>
          <a:p>
            <a:r>
              <a:rPr lang="en-US" dirty="0">
                <a:solidFill>
                  <a:srgbClr val="000000"/>
                </a:solidFill>
              </a:rPr>
              <a:t>Daniel </a:t>
            </a:r>
            <a:r>
              <a:rPr lang="en-US" dirty="0" err="1">
                <a:solidFill>
                  <a:srgbClr val="000000"/>
                </a:solidFill>
              </a:rPr>
              <a:t>Sz</a:t>
            </a:r>
            <a:r>
              <a:rPr lang="nl-NL" dirty="0" err="1">
                <a:solidFill>
                  <a:srgbClr val="000000"/>
                </a:solidFill>
              </a:rPr>
              <a:t>álas-Motesiczky</a:t>
            </a:r>
            <a:r>
              <a:rPr lang="nl-NL" dirty="0">
                <a:solidFill>
                  <a:srgbClr val="000000"/>
                </a:solidFill>
              </a:rPr>
              <a:t> (electronics engineer @Radboud University)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0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B3044851-C057-7148-96AD-0F0C0B529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08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97DF41A1-1D84-004A-BFCB-ABCDFAA6D2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81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7B10633-34B1-E84A-9E9A-3286628066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649" y="-1"/>
            <a:ext cx="4723823" cy="6559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12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2894BDB-54F2-2E42-BDD6-C9CA3840DBFC}"/>
              </a:ext>
            </a:extLst>
          </p:cNvPr>
          <p:cNvCxnSpPr>
            <a:cxnSpLocks/>
          </p:cNvCxnSpPr>
          <p:nvPr/>
        </p:nvCxnSpPr>
        <p:spPr>
          <a:xfrm>
            <a:off x="9199419" y="152400"/>
            <a:ext cx="0" cy="6569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256BFA5-559B-1A4C-A28E-F961A97FCAB8}"/>
              </a:ext>
            </a:extLst>
          </p:cNvPr>
          <p:cNvSpPr txBox="1"/>
          <p:nvPr/>
        </p:nvSpPr>
        <p:spPr>
          <a:xfrm>
            <a:off x="9199419" y="1468582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of silicon pad</a:t>
            </a:r>
          </a:p>
        </p:txBody>
      </p:sp>
    </p:spTree>
    <p:extLst>
      <p:ext uri="{BB962C8B-B14F-4D97-AF65-F5344CB8AC3E}">
        <p14:creationId xmlns:p14="http://schemas.microsoft.com/office/powerpoint/2010/main" val="403100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19B8E25-E56C-F54A-AC2F-E922900ED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89662" y="-681094"/>
            <a:ext cx="5832761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8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8C24291-637D-FB44-AC97-7F6181C6D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89662" y="-681094"/>
            <a:ext cx="5832761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8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94AD6026-EEBB-FD4B-8A76-0F3B2904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89662" y="-681094"/>
            <a:ext cx="5832761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4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BA6FEE89-8CC4-C74F-B65F-BD56D3B17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89662" y="-681094"/>
            <a:ext cx="5832761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5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6C5DF4F2-2380-FD42-84A6-B55846808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4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7B4E7906-090C-E84E-AA63-7C67CDB97D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6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B25AABE3-E884-7341-8C90-666EC4450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</a:t>
            </a:r>
            <a:r>
              <a:rPr lang="en-US" dirty="0" err="1"/>
              <a:t>reults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96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C63262AE-B26C-024B-8677-CDFAE9E95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4773" y="-681094"/>
            <a:ext cx="5802539" cy="85527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Test station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 March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AugerPrima SSD Production @Nikhef/Nijmegen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165E-71AD-4C47-B6D5-B5B14A5C1E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5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4322</TotalTime>
  <Words>209</Words>
  <Application>Microsoft Macintosh PowerPoint</Application>
  <PresentationFormat>Personnalisé</PresentationFormat>
  <Paragraphs>54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Theme</vt:lpstr>
      <vt:lpstr>AugerPrime SSD Testing at Nikhef in Nijmegen (part 2 : results)</vt:lpstr>
      <vt:lpstr>Test station results</vt:lpstr>
      <vt:lpstr>Test station results</vt:lpstr>
      <vt:lpstr>Test station results</vt:lpstr>
      <vt:lpstr>Test station results</vt:lpstr>
      <vt:lpstr>Test station results</vt:lpstr>
      <vt:lpstr>Test station results</vt:lpstr>
      <vt:lpstr>Test station reults</vt:lpstr>
      <vt:lpstr>Test station results</vt:lpstr>
      <vt:lpstr>Test station results</vt:lpstr>
      <vt:lpstr>Test station results</vt:lpstr>
      <vt:lpstr>Test station results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AugerPrima</dc:title>
  <dc:creator>Auke Korporaal</dc:creator>
  <cp:lastModifiedBy>Corinne Berat</cp:lastModifiedBy>
  <cp:revision>542</cp:revision>
  <cp:lastPrinted>2017-05-12T13:36:00Z</cp:lastPrinted>
  <dcterms:created xsi:type="dcterms:W3CDTF">2017-02-03T11:47:23Z</dcterms:created>
  <dcterms:modified xsi:type="dcterms:W3CDTF">2018-03-29T10:22:16Z</dcterms:modified>
</cp:coreProperties>
</file>