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64" r:id="rId3"/>
    <p:sldId id="266" r:id="rId4"/>
    <p:sldId id="270" r:id="rId5"/>
    <p:sldId id="271" r:id="rId6"/>
    <p:sldId id="272" r:id="rId7"/>
    <p:sldId id="263" r:id="rId8"/>
    <p:sldId id="274" r:id="rId9"/>
    <p:sldId id="268" r:id="rId10"/>
    <p:sldId id="273" r:id="rId1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01" autoAdjust="0"/>
    <p:restoredTop sz="89685" autoAdjust="0"/>
  </p:normalViewPr>
  <p:slideViewPr>
    <p:cSldViewPr showGuides="1">
      <p:cViewPr>
        <p:scale>
          <a:sx n="60" d="100"/>
          <a:sy n="60" d="100"/>
        </p:scale>
        <p:origin x="-878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>
        <p:scale>
          <a:sx n="90" d="100"/>
          <a:sy n="90" d="100"/>
        </p:scale>
        <p:origin x="-1598" y="16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842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0088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82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71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71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71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48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97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0" y="-69006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6344"/>
            <a:ext cx="453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baseline="0" dirty="0" smtClean="0">
                <a:solidFill>
                  <a:schemeClr val="bg1"/>
                </a:solidFill>
              </a:rPr>
              <a:t>Institut für Kernphysik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16" y="6354000"/>
            <a:ext cx="504000" cy="504000"/>
          </a:xfrm>
          <a:prstGeom prst="rect">
            <a:avLst/>
          </a:prstGeom>
        </p:spPr>
      </p:pic>
      <p:pic>
        <p:nvPicPr>
          <p:cNvPr id="3074" name="Picture 2" descr="C:\Users\riegel\Documents\AUGERup\SSD 2017 2018 P\Bilder\IMG_20171113_092436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821796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iegel\Documents\AUGERup\SSD 2017 2018 P\Bilder\IMG_9995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3271208" y="3821796"/>
            <a:ext cx="322120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iegel\Documents\AUGERup\SSD 2017 2018 P\Bilder\IMG_9999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2095" y="4109538"/>
            <a:ext cx="2161109" cy="14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5103-A02C-4D8D-9DF2-FF1716C6CCCA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40A9-1DF4-4793-A575-FA398D9C3CED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1529-30B8-4FAE-B980-116996615D06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42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F4E8-ED6E-4379-B2AA-F06BCE9290F0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20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4F0B-FCBA-4F8F-AE61-E2175EA637C0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66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28A0-6899-4FE4-A017-9E05FEC11E76}" type="datetime1">
              <a:rPr lang="de-DE" smtClean="0"/>
              <a:t>27.03.2018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96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7F80-F440-4562-9050-84E892152A03}" type="datetime1">
              <a:rPr lang="de-DE" smtClean="0"/>
              <a:t>27.03.2018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2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4BF6-182C-4E49-A5E8-DFC837D7CA89}" type="datetime1">
              <a:rPr lang="de-DE" smtClean="0"/>
              <a:t>27.03.2018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78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E9C-6DF4-471A-8BE6-68E658FD8057}" type="datetime1">
              <a:rPr lang="de-DE" smtClean="0"/>
              <a:t>27.03.2018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AFA7-FE73-42EF-889D-32C9E1C46EA7}" type="datetime1">
              <a:rPr lang="de-DE" smtClean="0"/>
              <a:t>27.03.2018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Connector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SSD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D2BC-AC7C-4E13-B1B3-E117EA947552}" type="datetime1">
              <a:rPr lang="de-DE" smtClean="0"/>
              <a:t>27.03.2018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9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F1B6-858C-4330-93F4-20757683F1E3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811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F14D-89F4-495C-9543-C8702C03168D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71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8FE3-7237-48E0-B313-5079E71A693D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A6D6-9962-46B4-939B-F500B3ABDE94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519A-C2F8-4144-8219-CA819C0E331C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BC6AE-327C-4E30-8F71-3804630A6054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0BCE-8776-48C6-ADB7-C77C243A149D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86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89539-D6A2-471E-8763-94681D71FABC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1317-5A56-4DE0-A79B-2EDEB8F5B4F6}" type="datetime1">
              <a:rPr lang="de-DE" smtClean="0"/>
              <a:t>27.03.2018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</a:t>
            </a:r>
            <a:r>
              <a:rPr lang="de-DE" sz="900" baseline="0" dirty="0" smtClean="0"/>
              <a:t> für Kernphysik - AUGER</a:t>
            </a: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4C3B-E3AF-4847-9F23-6AE3CA155A91}" type="datetime1">
              <a:rPr lang="de-DE" smtClean="0"/>
              <a:t>27.03.2018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2F728-963D-4771-B8B6-01E3AF9A10B4}" type="datetime1">
              <a:rPr lang="de-DE" smtClean="0"/>
              <a:t>27.03.2018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M.Riegel - AUGER upgrade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4A3FE-9B63-4D00-A983-67BF98DE1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70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riegel@kit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2.m4v"/><Relationship Id="rId7" Type="http://schemas.openxmlformats.org/officeDocument/2006/relationships/image" Target="../media/image13.jpeg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hyperlink" Target="mailto:michael.riegel@kit.edu" TargetMode="Externa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riegel@kit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michael.riegel@kit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4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video" Target="../media/media5.MOV"/><Relationship Id="rId11" Type="http://schemas.openxmlformats.org/officeDocument/2006/relationships/image" Target="../media/image23.png"/><Relationship Id="rId5" Type="http://schemas.microsoft.com/office/2007/relationships/media" Target="../media/media5.MOV"/><Relationship Id="rId10" Type="http://schemas.openxmlformats.org/officeDocument/2006/relationships/image" Target="../media/image22.png"/><Relationship Id="rId4" Type="http://schemas.openxmlformats.org/officeDocument/2006/relationships/video" Target="../media/media4.MOV"/><Relationship Id="rId9" Type="http://schemas.openxmlformats.org/officeDocument/2006/relationships/hyperlink" Target="mailto:michael.riegel@kit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michael.riegel@kit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ael.riegel@kit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michael.riegel@kit.ed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600" b="1" dirty="0" smtClean="0">
                <a:solidFill>
                  <a:schemeClr val="tx2"/>
                </a:solidFill>
              </a:rPr>
              <a:t>Connector </a:t>
            </a:r>
            <a:r>
              <a:rPr lang="en-GB" sz="2600" b="1" dirty="0" smtClean="0">
                <a:solidFill>
                  <a:schemeClr val="tx2"/>
                </a:solidFill>
              </a:rPr>
              <a:t>for</a:t>
            </a:r>
            <a:r>
              <a:rPr lang="de-DE" sz="2600" b="1" dirty="0" smtClean="0">
                <a:solidFill>
                  <a:schemeClr val="tx2"/>
                </a:solidFill>
              </a:rPr>
              <a:t> SSD</a:t>
            </a:r>
            <a:endParaRPr lang="en-GB" sz="26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GB" sz="1600" b="1" dirty="0" smtClean="0">
                <a:solidFill>
                  <a:srgbClr val="000000"/>
                </a:solidFill>
              </a:rPr>
              <a:t>Michael Riegel</a:t>
            </a:r>
            <a:r>
              <a:rPr lang="en-GB" sz="1600" b="1" dirty="0" smtClean="0">
                <a:solidFill>
                  <a:srgbClr val="000000"/>
                </a:solidFill>
              </a:rPr>
              <a:t>						2018 Grenoble </a:t>
            </a:r>
            <a:endParaRPr lang="en-GB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smtClean="0"/>
              <a:t>in Karlsruhe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>
                <a:hlinkClick r:id="rId3"/>
              </a:rPr>
              <a:t>michael.riegel@kit.edu</a:t>
            </a:r>
            <a:r>
              <a:rPr lang="de-DE" dirty="0" smtClean="0"/>
              <a:t>  – Grenoble 2018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6216" y="12997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39909" y="2900842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-More </a:t>
            </a:r>
            <a:r>
              <a:rPr lang="de-DE" dirty="0" err="1" smtClean="0"/>
              <a:t>than</a:t>
            </a:r>
            <a:r>
              <a:rPr lang="de-DE" dirty="0" smtClean="0"/>
              <a:t> 100 </a:t>
            </a:r>
            <a:r>
              <a:rPr lang="de-DE" dirty="0" smtClean="0"/>
              <a:t>SSDs</a:t>
            </a:r>
            <a:endParaRPr lang="de-DE" dirty="0" smtClean="0"/>
          </a:p>
          <a:p>
            <a:r>
              <a:rPr lang="de-DE" dirty="0" smtClean="0"/>
              <a:t>-</a:t>
            </a:r>
            <a:r>
              <a:rPr lang="de-DE" dirty="0" err="1" smtClean="0"/>
              <a:t>Tilting</a:t>
            </a:r>
            <a:r>
              <a:rPr lang="de-DE" dirty="0" smtClean="0"/>
              <a:t> </a:t>
            </a:r>
            <a:r>
              <a:rPr lang="de-DE" dirty="0" err="1" smtClean="0"/>
              <a:t>table</a:t>
            </a:r>
            <a:r>
              <a:rPr lang="de-DE" dirty="0" smtClean="0"/>
              <a:t> </a:t>
            </a:r>
          </a:p>
          <a:p>
            <a:r>
              <a:rPr lang="de-DE" dirty="0" smtClean="0"/>
              <a:t>-2 </a:t>
            </a:r>
            <a:r>
              <a:rPr lang="de-DE" dirty="0" err="1" smtClean="0"/>
              <a:t>workers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student</a:t>
            </a:r>
            <a:endParaRPr lang="de-DE" dirty="0" smtClean="0"/>
          </a:p>
          <a:p>
            <a:endParaRPr lang="en-GB" dirty="0"/>
          </a:p>
        </p:txBody>
      </p:sp>
      <p:pic>
        <p:nvPicPr>
          <p:cNvPr id="1026" name="Picture 2" descr="C:\Users\riegel\Documents\AUGERup\Grenoble\micro\IMG_3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484784"/>
            <a:ext cx="5770755" cy="43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Metling</a:t>
            </a:r>
            <a:r>
              <a:rPr lang="de-DE" dirty="0" smtClean="0"/>
              <a:t>          </a:t>
            </a:r>
            <a:r>
              <a:rPr lang="en-GB" sz="1600" b="0" dirty="0" smtClean="0"/>
              <a:t>melt</a:t>
            </a:r>
            <a:r>
              <a:rPr lang="de-DE" sz="1600" b="0" dirty="0" smtClean="0"/>
              <a:t> </a:t>
            </a:r>
            <a:r>
              <a:rPr lang="en-GB" sz="1600" b="0" dirty="0"/>
              <a:t>the</a:t>
            </a:r>
            <a:r>
              <a:rPr lang="de-DE" sz="1600" b="0" dirty="0"/>
              <a:t> </a:t>
            </a:r>
            <a:r>
              <a:rPr lang="en-GB" sz="1600" b="0" dirty="0"/>
              <a:t>fibre</a:t>
            </a:r>
            <a:r>
              <a:rPr lang="de-DE" sz="1600" b="0" dirty="0"/>
              <a:t> at 140°C </a:t>
            </a:r>
            <a:r>
              <a:rPr lang="en-GB" sz="1600" b="0" dirty="0" smtClean="0"/>
              <a:t>on</a:t>
            </a:r>
            <a:r>
              <a:rPr lang="de-DE" sz="1600" b="0" dirty="0" smtClean="0"/>
              <a:t> </a:t>
            </a:r>
            <a:r>
              <a:rPr lang="en-GB" sz="1600" b="0" dirty="0"/>
              <a:t>borosilicate disk</a:t>
            </a:r>
            <a:br>
              <a:rPr lang="en-GB" sz="1600" b="0" dirty="0"/>
            </a:br>
            <a:endParaRPr lang="en-GB" sz="16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6"/>
              </a:rPr>
              <a:t>m</a:t>
            </a:r>
            <a:r>
              <a:rPr lang="de-DE" dirty="0" smtClean="0">
                <a:hlinkClick r:id="rId6"/>
              </a:rPr>
              <a:t>ichael.riegel@kit.edu</a:t>
            </a:r>
            <a:r>
              <a:rPr lang="de-DE" dirty="0" smtClean="0"/>
              <a:t> – Grenoble 2018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  <p:pic>
        <p:nvPicPr>
          <p:cNvPr id="2050" name="Picture 2" descr="C:\Users\riegel\Documents\AUGERup\Grenoble\micro\black li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64" y="3551335"/>
            <a:ext cx="2286000" cy="2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egel\Documents\AUGERup\Grenoble\micro\Hal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87" y="3573016"/>
            <a:ext cx="1941661" cy="24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39552" y="4437112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Black-</a:t>
            </a:r>
          </a:p>
          <a:p>
            <a:r>
              <a:rPr lang="de-DE" dirty="0" smtClean="0"/>
              <a:t>Line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4644008" y="45756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Halo</a:t>
            </a:r>
            <a:endParaRPr lang="en-GB" dirty="0"/>
          </a:p>
        </p:txBody>
      </p:sp>
      <p:pic>
        <p:nvPicPr>
          <p:cNvPr id="3" name="Halo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6.6794" end="4534.3512"/>
                </p14:media>
              </p:ext>
            </p:extLst>
          </p:nvPr>
        </p:nvPicPr>
        <p:blipFill rotWithShape="1">
          <a:blip r:embed="rId9"/>
          <a:srcRect l="56964" t="31464" b="25809"/>
          <a:stretch/>
        </p:blipFill>
        <p:spPr>
          <a:xfrm flipH="1" flipV="1">
            <a:off x="5364085" y="1236215"/>
            <a:ext cx="2890569" cy="2114583"/>
          </a:xfrm>
          <a:prstGeom prst="rect">
            <a:avLst/>
          </a:prstGeom>
        </p:spPr>
      </p:pic>
      <p:pic>
        <p:nvPicPr>
          <p:cNvPr id="6" name="melting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53.4352" end="2433.2056"/>
                </p14:media>
              </p:ext>
            </p:extLst>
          </p:nvPr>
        </p:nvPicPr>
        <p:blipFill rotWithShape="1">
          <a:blip r:embed="rId10"/>
          <a:srcRect l="61555" t="64041"/>
          <a:stretch/>
        </p:blipFill>
        <p:spPr>
          <a:xfrm flipH="1" flipV="1">
            <a:off x="1115615" y="1236214"/>
            <a:ext cx="3068165" cy="21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Alignment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m</a:t>
            </a:r>
            <a:r>
              <a:rPr lang="de-DE" dirty="0" smtClean="0">
                <a:hlinkClick r:id="rId3"/>
              </a:rPr>
              <a:t>ichael.riegel@kit.edu</a:t>
            </a:r>
            <a:r>
              <a:rPr lang="de-DE" dirty="0" smtClean="0"/>
              <a:t> – Grenoble 2018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6216" y="12997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2190" y="582808"/>
            <a:ext cx="2525142" cy="397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62881" y="3108702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Gap ~1,5mm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85825" y="4869160"/>
            <a:ext cx="4128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window</a:t>
            </a:r>
            <a:r>
              <a:rPr lang="de-DE" dirty="0" smtClean="0"/>
              <a:t> </a:t>
            </a:r>
            <a:r>
              <a:rPr lang="de-DE" dirty="0" err="1" smtClean="0"/>
              <a:t>disc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fail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pocket</a:t>
            </a:r>
            <a:r>
              <a:rPr lang="de-DE" dirty="0" smtClean="0"/>
              <a:t> </a:t>
            </a:r>
            <a:r>
              <a:rPr lang="de-DE" dirty="0" err="1" smtClean="0"/>
              <a:t>lamp</a:t>
            </a:r>
            <a:endParaRPr lang="de-DE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09171"/>
            <a:ext cx="2819216" cy="377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0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michael.riegel@kit.edu</a:t>
            </a:r>
            <a:r>
              <a:rPr lang="de-DE" dirty="0"/>
              <a:t> – Grenoble 2018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520BCE-8776-48C6-ADB7-C77C243A149D}" type="datetime1">
              <a:rPr lang="de-DE" smtClean="0"/>
              <a:t>27.03.2018</a:t>
            </a:fld>
            <a:endParaRPr lang="de-DE" dirty="0"/>
          </a:p>
        </p:txBody>
      </p:sp>
      <p:pic>
        <p:nvPicPr>
          <p:cNvPr id="5122" name="Picture 2" descr="C:\Users\riegel\Documents\AUGERup\SSD 2017 2018 P\Bilder\IMG_3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/>
          <a:stretch/>
        </p:blipFill>
        <p:spPr bwMode="auto">
          <a:xfrm rot="5400000">
            <a:off x="787681" y="588583"/>
            <a:ext cx="2184019" cy="25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4663802" cy="47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1" y="3243436"/>
            <a:ext cx="2176638" cy="290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611558" y="260648"/>
            <a:ext cx="4680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/>
              <a:t>Alignment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1480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Degas ~ 900 mbar ( </a:t>
            </a:r>
            <a:r>
              <a:rPr lang="de-DE" dirty="0" err="1" smtClean="0"/>
              <a:t>oil</a:t>
            </a:r>
            <a:r>
              <a:rPr lang="de-DE" dirty="0" smtClean="0"/>
              <a:t> </a:t>
            </a:r>
            <a:r>
              <a:rPr lang="en-GB" dirty="0" smtClean="0"/>
              <a:t>rotary </a:t>
            </a:r>
            <a:r>
              <a:rPr lang="en-GB" dirty="0"/>
              <a:t>vane </a:t>
            </a:r>
            <a:r>
              <a:rPr lang="en-GB" dirty="0" smtClean="0"/>
              <a:t>pump)</a:t>
            </a:r>
            <a:endParaRPr lang="de-DE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9991" y="994386"/>
            <a:ext cx="4303975" cy="293867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A3A1AD-DF38-420D-A76B-7F51183D486C}" type="datetime1">
              <a:rPr lang="de-DE" smtClean="0"/>
              <a:t>27.03.2018</a:t>
            </a:fld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9"/>
              </a:rPr>
              <a:t>m</a:t>
            </a:r>
            <a:r>
              <a:rPr lang="de-DE" dirty="0" smtClean="0">
                <a:hlinkClick r:id="rId9"/>
              </a:rPr>
              <a:t>ichael.riegel@kit.edu</a:t>
            </a:r>
            <a:r>
              <a:rPr lang="de-DE" dirty="0" smtClean="0"/>
              <a:t> – Grenoble 2018</a:t>
            </a:r>
            <a:endParaRPr lang="de-DE" dirty="0"/>
          </a:p>
        </p:txBody>
      </p:sp>
      <p:pic>
        <p:nvPicPr>
          <p:cNvPr id="4" name="dega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576" y="1628800"/>
            <a:ext cx="2592288" cy="1459589"/>
          </a:xfrm>
          <a:prstGeom prst="rect">
            <a:avLst/>
          </a:prstGeom>
        </p:spPr>
      </p:pic>
      <p:pic>
        <p:nvPicPr>
          <p:cNvPr id="8" name="degas collap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5816" y="3717032"/>
            <a:ext cx="3026774" cy="1704226"/>
          </a:xfrm>
          <a:prstGeom prst="rect">
            <a:avLst/>
          </a:prstGeom>
        </p:spPr>
      </p:pic>
      <p:pic>
        <p:nvPicPr>
          <p:cNvPr id="10" name="degas last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0032" y="1628800"/>
            <a:ext cx="2592288" cy="145958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19672" y="3501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3823909" y="572714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2 - </a:t>
            </a:r>
            <a:r>
              <a:rPr lang="de-DE" dirty="0" err="1" smtClean="0"/>
              <a:t>collapsing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6156176" y="3501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Degas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Glueing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michael.riegel@kit.edu</a:t>
            </a:r>
            <a:r>
              <a:rPr lang="de-DE" dirty="0"/>
              <a:t> – Grenoble 2018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6" t="29933" r="4746" b="13816"/>
          <a:stretch/>
        </p:blipFill>
        <p:spPr bwMode="auto">
          <a:xfrm>
            <a:off x="827584" y="2065164"/>
            <a:ext cx="3024335" cy="258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riegel\Documents\AUGERup\Grenoble\micro\IMG_36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 t="26949" r="4717" b="15158"/>
          <a:stretch/>
        </p:blipFill>
        <p:spPr bwMode="auto">
          <a:xfrm>
            <a:off x="5003822" y="2065164"/>
            <a:ext cx="3112864" cy="267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15616" y="155679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mixing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5724128" y="156763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</a:t>
            </a:r>
            <a:r>
              <a:rPr lang="en-GB" dirty="0" err="1" smtClean="0"/>
              <a:t>degasing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611560" y="5398847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Glueing</a:t>
            </a:r>
            <a:r>
              <a:rPr lang="en-GB" dirty="0" smtClean="0"/>
              <a:t>: Don´t </a:t>
            </a:r>
            <a:r>
              <a:rPr lang="en-GB" dirty="0" smtClean="0"/>
              <a:t>stop </a:t>
            </a:r>
            <a:r>
              <a:rPr lang="en-GB" dirty="0" smtClean="0"/>
              <a:t>filling until </a:t>
            </a:r>
            <a:r>
              <a:rPr lang="en-GB" dirty="0"/>
              <a:t>filling hole is </a:t>
            </a:r>
            <a:r>
              <a:rPr lang="en-GB" dirty="0" smtClean="0"/>
              <a:t>filled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9219">
            <a:off x="6409293" y="5185604"/>
            <a:ext cx="1061092" cy="7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5"/>
          <a:stretch/>
        </p:blipFill>
        <p:spPr bwMode="auto">
          <a:xfrm>
            <a:off x="1166540" y="949494"/>
            <a:ext cx="6480719" cy="37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412776"/>
            <a:ext cx="8356600" cy="4894262"/>
          </a:xfrm>
        </p:spPr>
        <p:txBody>
          <a:bodyPr/>
          <a:lstStyle/>
          <a:p>
            <a:pPr marL="0" indent="0">
              <a:buNone/>
            </a:pPr>
            <a:r>
              <a:rPr lang="en-GB" sz="9600" b="1" i="1" dirty="0" smtClean="0"/>
              <a:t>	</a:t>
            </a:r>
          </a:p>
          <a:p>
            <a:pPr marL="0" indent="0">
              <a:buNone/>
            </a:pPr>
            <a:r>
              <a:rPr lang="en-GB" sz="9600" b="1" i="1" dirty="0" smtClean="0"/>
              <a:t>	</a:t>
            </a:r>
          </a:p>
          <a:p>
            <a:pPr marL="0" indent="0">
              <a:buNone/>
            </a:pPr>
            <a:r>
              <a:rPr lang="en-GB" sz="9600" b="1" i="1" dirty="0"/>
              <a:t>	</a:t>
            </a:r>
            <a:r>
              <a:rPr lang="en-GB" sz="9600" b="1" i="1" dirty="0" smtClean="0"/>
              <a:t>	</a:t>
            </a:r>
            <a:r>
              <a:rPr lang="de-DE" sz="9600" b="1" i="1" dirty="0" smtClean="0"/>
              <a:t>Danke</a:t>
            </a:r>
            <a:endParaRPr lang="de-DE" sz="9600" b="1" i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EA0318-B052-4FC7-A915-A80783061B67}" type="datetime1">
              <a:rPr lang="de-DE" smtClean="0"/>
              <a:t>27.03.2018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4"/>
              </a:rPr>
              <a:t>michael.riegel@kit.edu</a:t>
            </a:r>
            <a:r>
              <a:rPr lang="de-DE" dirty="0"/>
              <a:t> – Grenoble 2018</a:t>
            </a:r>
          </a:p>
        </p:txBody>
      </p:sp>
    </p:spTree>
    <p:extLst>
      <p:ext uri="{BB962C8B-B14F-4D97-AF65-F5344CB8AC3E}">
        <p14:creationId xmlns:p14="http://schemas.microsoft.com/office/powerpoint/2010/main" val="40975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michael.riegel@kit.edu</a:t>
            </a:r>
            <a:r>
              <a:rPr lang="de-DE" dirty="0"/>
              <a:t> – Grenoble 2018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520BCE-8776-48C6-ADB7-C77C243A149D}" type="datetime1">
              <a:rPr lang="de-DE" smtClean="0"/>
              <a:t>27.03.2018</a:t>
            </a:fld>
            <a:endParaRPr lang="de-DE" dirty="0"/>
          </a:p>
        </p:txBody>
      </p:sp>
      <p:pic>
        <p:nvPicPr>
          <p:cNvPr id="4" name="Picture 4" descr="C:\Users\riegel\Documents\AUGERup\Grenoble\Epoxi-Har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20688"/>
            <a:ext cx="4356990" cy="53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178</Words>
  <Application>Microsoft Office PowerPoint</Application>
  <PresentationFormat>Bildschirmpräsentation (4:3)</PresentationFormat>
  <Paragraphs>60</Paragraphs>
  <Slides>9</Slides>
  <Notes>6</Notes>
  <HiddenSlides>0</HiddenSlides>
  <MMClips>5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1" baseType="lpstr">
      <vt:lpstr>KIT_master_ppt2007_de</vt:lpstr>
      <vt:lpstr>Benutzerdefiniertes Design</vt:lpstr>
      <vt:lpstr>PowerPoint-Präsentation</vt:lpstr>
      <vt:lpstr>Inner Production in Karlsruhe</vt:lpstr>
      <vt:lpstr>Metling          melt the fibre at 140°C on borosilicate disk </vt:lpstr>
      <vt:lpstr>Alignment</vt:lpstr>
      <vt:lpstr>PowerPoint-Präsentation</vt:lpstr>
      <vt:lpstr>Degas ~ 900 mbar ( oil rotary vane pump)</vt:lpstr>
      <vt:lpstr>Degas and Glueing </vt:lpstr>
      <vt:lpstr>PowerPoint-Präsentation</vt:lpstr>
      <vt:lpstr>PowerPoint-Präsentation</vt:lpstr>
    </vt:vector>
  </TitlesOfParts>
  <Company>COMPANYNAME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Riegel, Michael (IKP)</dc:creator>
  <cp:lastModifiedBy>Riegel, Michael (IKP)</cp:lastModifiedBy>
  <cp:revision>103</cp:revision>
  <dcterms:created xsi:type="dcterms:W3CDTF">2015-09-18T12:01:02Z</dcterms:created>
  <dcterms:modified xsi:type="dcterms:W3CDTF">2018-03-27T05:46:10Z</dcterms:modified>
</cp:coreProperties>
</file>