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30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7344816" cy="6630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16100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Heuer</dc:creator>
  <cp:lastModifiedBy>Daniel Heuer</cp:lastModifiedBy>
  <cp:revision>2</cp:revision>
  <dcterms:created xsi:type="dcterms:W3CDTF">2018-10-05T06:21:01Z</dcterms:created>
  <dcterms:modified xsi:type="dcterms:W3CDTF">2018-10-05T06:26:04Z</dcterms:modified>
</cp:coreProperties>
</file>