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4" r:id="rId1"/>
  </p:sldMasterIdLst>
  <p:notesMasterIdLst>
    <p:notesMasterId r:id="rId24"/>
  </p:notesMasterIdLst>
  <p:sldIdLst>
    <p:sldId id="256" r:id="rId2"/>
    <p:sldId id="297" r:id="rId3"/>
    <p:sldId id="323" r:id="rId4"/>
    <p:sldId id="324" r:id="rId5"/>
    <p:sldId id="334" r:id="rId6"/>
    <p:sldId id="335" r:id="rId7"/>
    <p:sldId id="336" r:id="rId8"/>
    <p:sldId id="325" r:id="rId9"/>
    <p:sldId id="338" r:id="rId10"/>
    <p:sldId id="339" r:id="rId11"/>
    <p:sldId id="340" r:id="rId12"/>
    <p:sldId id="341" r:id="rId13"/>
    <p:sldId id="343" r:id="rId14"/>
    <p:sldId id="359" r:id="rId15"/>
    <p:sldId id="360" r:id="rId16"/>
    <p:sldId id="345" r:id="rId17"/>
    <p:sldId id="346" r:id="rId18"/>
    <p:sldId id="332" r:id="rId19"/>
    <p:sldId id="363" r:id="rId20"/>
    <p:sldId id="361" r:id="rId21"/>
    <p:sldId id="364" r:id="rId22"/>
    <p:sldId id="365" r:id="rId2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329"/>
    <a:srgbClr val="479E32"/>
    <a:srgbClr val="5A4573"/>
    <a:srgbClr val="B2E0D8"/>
    <a:srgbClr val="8CD0C5"/>
    <a:srgbClr val="030D71"/>
    <a:srgbClr val="020B5E"/>
    <a:srgbClr val="481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13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2_Electrode%20tournante\1_Exploitation%20resultats\Bain%206\B6_GraphResulta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2_Electrode%20tournante\1_Exploitation%20resultats\Bain%206\B6_GraphResul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6399437412099"/>
          <c:y val="4.6655365995917061E-2"/>
          <c:w val="0.856055354631305"/>
          <c:h val="0.84567475940507608"/>
        </c:manualLayout>
      </c:layout>
      <c:scatterChart>
        <c:scatterStyle val="lineMarker"/>
        <c:varyColors val="0"/>
        <c:ser>
          <c:idx val="0"/>
          <c:order val="0"/>
          <c:tx>
            <c:strRef>
              <c:f>'B6_T1.6_rot_LoiLevich'!$C$1</c:f>
              <c:strCache>
                <c:ptCount val="1"/>
                <c:pt idx="0">
                  <c:v>Iglobal (A) à 2.3V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36252411091018688"/>
                  <c:y val="4.7352734922861149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fr-FR"/>
                </a:p>
              </c:txPr>
            </c:trendlineLbl>
          </c:trendline>
          <c:xVal>
            <c:numRef>
              <c:f>'B6_T1.6_rot_LoiLevich'!$B$2:$B$6</c:f>
              <c:numCache>
                <c:formatCode>General</c:formatCode>
                <c:ptCount val="5"/>
                <c:pt idx="0">
                  <c:v>11.224972160321792</c:v>
                </c:pt>
                <c:pt idx="1">
                  <c:v>10.246950765959571</c:v>
                </c:pt>
                <c:pt idx="2">
                  <c:v>9.1651513899116779</c:v>
                </c:pt>
                <c:pt idx="3">
                  <c:v>7.9372539331937819</c:v>
                </c:pt>
                <c:pt idx="4">
                  <c:v>6.4807406984078701</c:v>
                </c:pt>
              </c:numCache>
            </c:numRef>
          </c:xVal>
          <c:yVal>
            <c:numRef>
              <c:f>'B6_T1.6_rot_LoiLevich'!$C$2:$C$6</c:f>
              <c:numCache>
                <c:formatCode>General</c:formatCode>
                <c:ptCount val="5"/>
                <c:pt idx="0">
                  <c:v>7.1700000000000014E-2</c:v>
                </c:pt>
                <c:pt idx="1">
                  <c:v>6.25E-2</c:v>
                </c:pt>
                <c:pt idx="2">
                  <c:v>5.3900000000000003E-2</c:v>
                </c:pt>
                <c:pt idx="3">
                  <c:v>4.6899999999999997E-2</c:v>
                </c:pt>
                <c:pt idx="4">
                  <c:v>3.8800000000000001E-2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C9A-4370-AA46-E1904FDB3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44288"/>
        <c:axId val="48609920"/>
      </c:scatterChart>
      <c:valAx>
        <c:axId val="46044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w</a:t>
                </a:r>
                <a:r>
                  <a:rPr lang="fr-FR" baseline="30000"/>
                  <a:t>1/2 </a:t>
                </a:r>
                <a:r>
                  <a:rPr lang="fr-FR"/>
                  <a:t>(rad/s)</a:t>
                </a:r>
              </a:p>
            </c:rich>
          </c:tx>
          <c:layout>
            <c:manualLayout>
              <c:xMode val="edge"/>
              <c:yMode val="edge"/>
              <c:x val="0.78485659031545107"/>
              <c:y val="0.8135472183263207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8609920"/>
        <c:crosses val="autoZero"/>
        <c:crossBetween val="midCat"/>
      </c:valAx>
      <c:valAx>
        <c:axId val="486099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I global</a:t>
                </a:r>
                <a:r>
                  <a:rPr lang="fr-FR" baseline="0"/>
                  <a:t> (A)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9.9221418525216237E-2"/>
              <c:y val="3.876383045036621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6044288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92270531401658E-2"/>
          <c:y val="0.10784567218579151"/>
          <c:w val="0.90810620411578991"/>
          <c:h val="0.7916897711873646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'B6_T1.6_rot_LoiLevich'!$G$2</c:f>
              <c:strCache>
                <c:ptCount val="1"/>
                <c:pt idx="0">
                  <c:v>1200t/min</c:v>
                </c:pt>
              </c:strCache>
            </c:strRef>
          </c:tx>
          <c:marker>
            <c:symbol val="none"/>
          </c:marker>
          <c:xVal>
            <c:numRef>
              <c:f>'B6_T1.6_rot_LoiLevich'!$F$8:$F$10000</c:f>
              <c:numCache>
                <c:formatCode>General</c:formatCode>
                <c:ptCount val="9993"/>
                <c:pt idx="0">
                  <c:v>-0.4587</c:v>
                </c:pt>
                <c:pt idx="1">
                  <c:v>-0.45670000000000005</c:v>
                </c:pt>
                <c:pt idx="2">
                  <c:v>-0.45470000000000005</c:v>
                </c:pt>
                <c:pt idx="3">
                  <c:v>-0.45270000000000005</c:v>
                </c:pt>
                <c:pt idx="4">
                  <c:v>-0.45070000000000005</c:v>
                </c:pt>
                <c:pt idx="5">
                  <c:v>-0.44879999999999998</c:v>
                </c:pt>
                <c:pt idx="6">
                  <c:v>-0.44679999999999997</c:v>
                </c:pt>
                <c:pt idx="7">
                  <c:v>-0.44479999999999997</c:v>
                </c:pt>
                <c:pt idx="8">
                  <c:v>-0.44280000000000008</c:v>
                </c:pt>
                <c:pt idx="9">
                  <c:v>-0.44080000000000008</c:v>
                </c:pt>
                <c:pt idx="10">
                  <c:v>-0.43880000000000008</c:v>
                </c:pt>
                <c:pt idx="11">
                  <c:v>-0.43690000000000007</c:v>
                </c:pt>
                <c:pt idx="12">
                  <c:v>-0.43490000000000006</c:v>
                </c:pt>
                <c:pt idx="13">
                  <c:v>-0.43290000000000006</c:v>
                </c:pt>
                <c:pt idx="14">
                  <c:v>-0.43090000000000006</c:v>
                </c:pt>
                <c:pt idx="15">
                  <c:v>-0.42890000000000006</c:v>
                </c:pt>
                <c:pt idx="16">
                  <c:v>-0.42690000000000006</c:v>
                </c:pt>
                <c:pt idx="17">
                  <c:v>-0.4250000000000001</c:v>
                </c:pt>
                <c:pt idx="18">
                  <c:v>-0.4230000000000001</c:v>
                </c:pt>
                <c:pt idx="19">
                  <c:v>-0.4210000000000001</c:v>
                </c:pt>
                <c:pt idx="20">
                  <c:v>-0.41900000000000004</c:v>
                </c:pt>
                <c:pt idx="21">
                  <c:v>-0.41700000000000004</c:v>
                </c:pt>
                <c:pt idx="22">
                  <c:v>-0.41500000000000004</c:v>
                </c:pt>
                <c:pt idx="23">
                  <c:v>-0.41310000000000002</c:v>
                </c:pt>
                <c:pt idx="24">
                  <c:v>-0.41110000000000002</c:v>
                </c:pt>
                <c:pt idx="25">
                  <c:v>-0.40910000000000002</c:v>
                </c:pt>
                <c:pt idx="26">
                  <c:v>-0.40710000000000002</c:v>
                </c:pt>
                <c:pt idx="27">
                  <c:v>-0.40510000000000002</c:v>
                </c:pt>
                <c:pt idx="28">
                  <c:v>-0.40310000000000001</c:v>
                </c:pt>
                <c:pt idx="29">
                  <c:v>-0.4012</c:v>
                </c:pt>
                <c:pt idx="30">
                  <c:v>-0.39920000000000005</c:v>
                </c:pt>
                <c:pt idx="31">
                  <c:v>-0.39720000000000005</c:v>
                </c:pt>
                <c:pt idx="32">
                  <c:v>-0.39520000000000005</c:v>
                </c:pt>
                <c:pt idx="33">
                  <c:v>-0.3932000000000001</c:v>
                </c:pt>
                <c:pt idx="34">
                  <c:v>-0.3912000000000001</c:v>
                </c:pt>
                <c:pt idx="35">
                  <c:v>-0.38930000000000003</c:v>
                </c:pt>
                <c:pt idx="36">
                  <c:v>-0.38730000000000003</c:v>
                </c:pt>
                <c:pt idx="37">
                  <c:v>-0.38530000000000003</c:v>
                </c:pt>
                <c:pt idx="38">
                  <c:v>-0.38330000000000003</c:v>
                </c:pt>
                <c:pt idx="39">
                  <c:v>-0.38130000000000003</c:v>
                </c:pt>
                <c:pt idx="40">
                  <c:v>-0.37930000000000014</c:v>
                </c:pt>
                <c:pt idx="41">
                  <c:v>-0.37730000000000008</c:v>
                </c:pt>
                <c:pt idx="42">
                  <c:v>-0.37540000000000007</c:v>
                </c:pt>
                <c:pt idx="43">
                  <c:v>-0.37340000000000007</c:v>
                </c:pt>
                <c:pt idx="44">
                  <c:v>-0.37140000000000006</c:v>
                </c:pt>
                <c:pt idx="45">
                  <c:v>-0.36940000000000006</c:v>
                </c:pt>
                <c:pt idx="46">
                  <c:v>-0.36740000000000006</c:v>
                </c:pt>
                <c:pt idx="47">
                  <c:v>-0.36540000000000006</c:v>
                </c:pt>
                <c:pt idx="48">
                  <c:v>-0.3635000000000001</c:v>
                </c:pt>
                <c:pt idx="49">
                  <c:v>-0.3615000000000001</c:v>
                </c:pt>
                <c:pt idx="50">
                  <c:v>-0.3595000000000001</c:v>
                </c:pt>
                <c:pt idx="51">
                  <c:v>-0.35750000000000004</c:v>
                </c:pt>
                <c:pt idx="52">
                  <c:v>-0.35550000000000004</c:v>
                </c:pt>
                <c:pt idx="53">
                  <c:v>-0.35350000000000004</c:v>
                </c:pt>
                <c:pt idx="54">
                  <c:v>-0.35160000000000002</c:v>
                </c:pt>
                <c:pt idx="55">
                  <c:v>-0.34960000000000002</c:v>
                </c:pt>
                <c:pt idx="56">
                  <c:v>-0.34760000000000002</c:v>
                </c:pt>
                <c:pt idx="57">
                  <c:v>-0.34560000000000002</c:v>
                </c:pt>
                <c:pt idx="58">
                  <c:v>-0.34360000000000002</c:v>
                </c:pt>
                <c:pt idx="59">
                  <c:v>-0.34160000000000001</c:v>
                </c:pt>
                <c:pt idx="60">
                  <c:v>-0.33970000000000006</c:v>
                </c:pt>
                <c:pt idx="61">
                  <c:v>-0.33770000000000006</c:v>
                </c:pt>
                <c:pt idx="62">
                  <c:v>-0.33570000000000005</c:v>
                </c:pt>
                <c:pt idx="63">
                  <c:v>-0.33370000000000005</c:v>
                </c:pt>
                <c:pt idx="64">
                  <c:v>-0.33170000000000011</c:v>
                </c:pt>
                <c:pt idx="65">
                  <c:v>-0.3297000000000001</c:v>
                </c:pt>
                <c:pt idx="66">
                  <c:v>-0.32780000000000004</c:v>
                </c:pt>
                <c:pt idx="67">
                  <c:v>-0.32580000000000003</c:v>
                </c:pt>
                <c:pt idx="68">
                  <c:v>-0.32380000000000003</c:v>
                </c:pt>
                <c:pt idx="69">
                  <c:v>-0.32180000000000003</c:v>
                </c:pt>
                <c:pt idx="70">
                  <c:v>-0.31980000000000003</c:v>
                </c:pt>
                <c:pt idx="71">
                  <c:v>-0.31780000000000014</c:v>
                </c:pt>
                <c:pt idx="72">
                  <c:v>-0.31590000000000007</c:v>
                </c:pt>
                <c:pt idx="73">
                  <c:v>-0.31390000000000007</c:v>
                </c:pt>
                <c:pt idx="74">
                  <c:v>-0.31190000000000007</c:v>
                </c:pt>
                <c:pt idx="75">
                  <c:v>-0.30990000000000006</c:v>
                </c:pt>
                <c:pt idx="76">
                  <c:v>-0.30790000000000006</c:v>
                </c:pt>
                <c:pt idx="77">
                  <c:v>-0.30590000000000006</c:v>
                </c:pt>
                <c:pt idx="78">
                  <c:v>-0.3040000000000001</c:v>
                </c:pt>
                <c:pt idx="79">
                  <c:v>-0.3020000000000001</c:v>
                </c:pt>
                <c:pt idx="80">
                  <c:v>-0.30000000000000004</c:v>
                </c:pt>
                <c:pt idx="81">
                  <c:v>-0.2980000000000001</c:v>
                </c:pt>
                <c:pt idx="82">
                  <c:v>-0.2960000000000001</c:v>
                </c:pt>
                <c:pt idx="83">
                  <c:v>-0.29400000000000004</c:v>
                </c:pt>
                <c:pt idx="84">
                  <c:v>-0.29210000000000008</c:v>
                </c:pt>
                <c:pt idx="85">
                  <c:v>-0.29010000000000002</c:v>
                </c:pt>
                <c:pt idx="86">
                  <c:v>-0.28810000000000002</c:v>
                </c:pt>
                <c:pt idx="87">
                  <c:v>-0.28610000000000002</c:v>
                </c:pt>
                <c:pt idx="88">
                  <c:v>-0.28410000000000002</c:v>
                </c:pt>
                <c:pt idx="89">
                  <c:v>-0.28210000000000002</c:v>
                </c:pt>
                <c:pt idx="90">
                  <c:v>-0.2802</c:v>
                </c:pt>
                <c:pt idx="91">
                  <c:v>-0.2782</c:v>
                </c:pt>
                <c:pt idx="92">
                  <c:v>-0.2762</c:v>
                </c:pt>
                <c:pt idx="93">
                  <c:v>-0.2742</c:v>
                </c:pt>
                <c:pt idx="94">
                  <c:v>-0.2722</c:v>
                </c:pt>
                <c:pt idx="95">
                  <c:v>-0.2702</c:v>
                </c:pt>
                <c:pt idx="96">
                  <c:v>-0.26820000000000005</c:v>
                </c:pt>
                <c:pt idx="97">
                  <c:v>-0.26629999999999998</c:v>
                </c:pt>
                <c:pt idx="98">
                  <c:v>-0.26429999999999998</c:v>
                </c:pt>
                <c:pt idx="99">
                  <c:v>-0.26229999999999998</c:v>
                </c:pt>
                <c:pt idx="100">
                  <c:v>-0.26029999999999998</c:v>
                </c:pt>
                <c:pt idx="101">
                  <c:v>-0.25829999999999997</c:v>
                </c:pt>
                <c:pt idx="102">
                  <c:v>-0.25629999999999997</c:v>
                </c:pt>
                <c:pt idx="103">
                  <c:v>-0.25440000000000002</c:v>
                </c:pt>
                <c:pt idx="104">
                  <c:v>-0.25240000000000001</c:v>
                </c:pt>
                <c:pt idx="105">
                  <c:v>-0.25040000000000001</c:v>
                </c:pt>
                <c:pt idx="106">
                  <c:v>-0.24840000000000004</c:v>
                </c:pt>
                <c:pt idx="107">
                  <c:v>-0.24640000000000004</c:v>
                </c:pt>
                <c:pt idx="108">
                  <c:v>-0.24440000000000003</c:v>
                </c:pt>
                <c:pt idx="109">
                  <c:v>-0.24250000000000002</c:v>
                </c:pt>
                <c:pt idx="110">
                  <c:v>-0.24050000000000002</c:v>
                </c:pt>
                <c:pt idx="111">
                  <c:v>-0.23850000000000002</c:v>
                </c:pt>
                <c:pt idx="112">
                  <c:v>-0.23650000000000002</c:v>
                </c:pt>
                <c:pt idx="113">
                  <c:v>-0.23450000000000001</c:v>
                </c:pt>
                <c:pt idx="114">
                  <c:v>-0.23250000000000001</c:v>
                </c:pt>
                <c:pt idx="115">
                  <c:v>-0.2306</c:v>
                </c:pt>
                <c:pt idx="116">
                  <c:v>-0.2286</c:v>
                </c:pt>
                <c:pt idx="117">
                  <c:v>-0.2266</c:v>
                </c:pt>
                <c:pt idx="118">
                  <c:v>-0.22459999999999999</c:v>
                </c:pt>
                <c:pt idx="119">
                  <c:v>-0.22259999999999999</c:v>
                </c:pt>
                <c:pt idx="120">
                  <c:v>-0.22059999999999999</c:v>
                </c:pt>
                <c:pt idx="121">
                  <c:v>-0.21870000000000003</c:v>
                </c:pt>
                <c:pt idx="122">
                  <c:v>-0.21670000000000003</c:v>
                </c:pt>
                <c:pt idx="123">
                  <c:v>-0.21470000000000003</c:v>
                </c:pt>
                <c:pt idx="124">
                  <c:v>-0.21270000000000003</c:v>
                </c:pt>
                <c:pt idx="125">
                  <c:v>-0.21070000000000003</c:v>
                </c:pt>
                <c:pt idx="126">
                  <c:v>-0.20870000000000002</c:v>
                </c:pt>
                <c:pt idx="127">
                  <c:v>-0.20680000000000001</c:v>
                </c:pt>
                <c:pt idx="128">
                  <c:v>-0.20480000000000001</c:v>
                </c:pt>
                <c:pt idx="129">
                  <c:v>-0.20280000000000001</c:v>
                </c:pt>
                <c:pt idx="130">
                  <c:v>-0.20080000000000001</c:v>
                </c:pt>
                <c:pt idx="131">
                  <c:v>-0.1988</c:v>
                </c:pt>
                <c:pt idx="132">
                  <c:v>-0.1968</c:v>
                </c:pt>
                <c:pt idx="133">
                  <c:v>-0.19489999999999999</c:v>
                </c:pt>
                <c:pt idx="134">
                  <c:v>-0.19289999999999999</c:v>
                </c:pt>
                <c:pt idx="135">
                  <c:v>-0.19089999999999999</c:v>
                </c:pt>
                <c:pt idx="136">
                  <c:v>-0.18890000000000004</c:v>
                </c:pt>
                <c:pt idx="137">
                  <c:v>-0.18690000000000004</c:v>
                </c:pt>
                <c:pt idx="138">
                  <c:v>-0.18490000000000004</c:v>
                </c:pt>
                <c:pt idx="139">
                  <c:v>-0.18300000000000002</c:v>
                </c:pt>
                <c:pt idx="140">
                  <c:v>-0.18100000000000002</c:v>
                </c:pt>
                <c:pt idx="141">
                  <c:v>-0.17900000000000002</c:v>
                </c:pt>
                <c:pt idx="142">
                  <c:v>-0.17700000000000002</c:v>
                </c:pt>
                <c:pt idx="143">
                  <c:v>-0.17500000000000002</c:v>
                </c:pt>
                <c:pt idx="144">
                  <c:v>-0.17300000000000001</c:v>
                </c:pt>
                <c:pt idx="145">
                  <c:v>-0.1711</c:v>
                </c:pt>
                <c:pt idx="146">
                  <c:v>-0.1691</c:v>
                </c:pt>
                <c:pt idx="147">
                  <c:v>-0.1671</c:v>
                </c:pt>
                <c:pt idx="148">
                  <c:v>-0.1651</c:v>
                </c:pt>
                <c:pt idx="149">
                  <c:v>-0.16309999999999999</c:v>
                </c:pt>
                <c:pt idx="150">
                  <c:v>-0.16109999999999999</c:v>
                </c:pt>
                <c:pt idx="151">
                  <c:v>-0.15910000000000002</c:v>
                </c:pt>
                <c:pt idx="152">
                  <c:v>-0.15720000000000003</c:v>
                </c:pt>
                <c:pt idx="153">
                  <c:v>-0.15520000000000003</c:v>
                </c:pt>
                <c:pt idx="154">
                  <c:v>-0.15320000000000003</c:v>
                </c:pt>
                <c:pt idx="155">
                  <c:v>-0.15120000000000003</c:v>
                </c:pt>
                <c:pt idx="156">
                  <c:v>-0.14920000000000003</c:v>
                </c:pt>
                <c:pt idx="157">
                  <c:v>-0.14720000000000003</c:v>
                </c:pt>
                <c:pt idx="158">
                  <c:v>-0.14530000000000001</c:v>
                </c:pt>
                <c:pt idx="159">
                  <c:v>-0.14330000000000001</c:v>
                </c:pt>
                <c:pt idx="160">
                  <c:v>-0.14130000000000001</c:v>
                </c:pt>
                <c:pt idx="161">
                  <c:v>-0.13930000000000001</c:v>
                </c:pt>
                <c:pt idx="162">
                  <c:v>-0.13730000000000001</c:v>
                </c:pt>
                <c:pt idx="163">
                  <c:v>-0.1353</c:v>
                </c:pt>
                <c:pt idx="164">
                  <c:v>-0.13339999999999999</c:v>
                </c:pt>
                <c:pt idx="165">
                  <c:v>-0.13139999999999999</c:v>
                </c:pt>
                <c:pt idx="166">
                  <c:v>-0.12939999999999999</c:v>
                </c:pt>
                <c:pt idx="167">
                  <c:v>-0.12740000000000001</c:v>
                </c:pt>
                <c:pt idx="168">
                  <c:v>-0.12540000000000001</c:v>
                </c:pt>
                <c:pt idx="169">
                  <c:v>-0.12340000000000001</c:v>
                </c:pt>
                <c:pt idx="170">
                  <c:v>-0.12150000000000001</c:v>
                </c:pt>
                <c:pt idx="171">
                  <c:v>-0.11950000000000001</c:v>
                </c:pt>
                <c:pt idx="172">
                  <c:v>-0.11749999999999998</c:v>
                </c:pt>
                <c:pt idx="173">
                  <c:v>-0.11550000000000002</c:v>
                </c:pt>
                <c:pt idx="174">
                  <c:v>-0.1135</c:v>
                </c:pt>
                <c:pt idx="175">
                  <c:v>-0.1115</c:v>
                </c:pt>
                <c:pt idx="176">
                  <c:v>-0.10960000000000002</c:v>
                </c:pt>
                <c:pt idx="177">
                  <c:v>-0.10760000000000002</c:v>
                </c:pt>
                <c:pt idx="178">
                  <c:v>-0.10560000000000001</c:v>
                </c:pt>
                <c:pt idx="179">
                  <c:v>-0.10360000000000001</c:v>
                </c:pt>
                <c:pt idx="180">
                  <c:v>-0.10160000000000001</c:v>
                </c:pt>
                <c:pt idx="181" formatCode="0.00E+00">
                  <c:v>-9.964000000000002E-2</c:v>
                </c:pt>
                <c:pt idx="182" formatCode="0.00E+00">
                  <c:v>-9.7660000000000025E-2</c:v>
                </c:pt>
                <c:pt idx="183" formatCode="0.00E+00">
                  <c:v>-9.5670000000000019E-2</c:v>
                </c:pt>
                <c:pt idx="184" formatCode="0.00E+00">
                  <c:v>-9.3690000000000023E-2</c:v>
                </c:pt>
                <c:pt idx="185" formatCode="0.00E+00">
                  <c:v>-9.171E-2</c:v>
                </c:pt>
                <c:pt idx="186" formatCode="0.00E+00">
                  <c:v>-8.9720000000000022E-2</c:v>
                </c:pt>
                <c:pt idx="187" formatCode="0.00E+00">
                  <c:v>-8.774000000000004E-2</c:v>
                </c:pt>
                <c:pt idx="188" formatCode="0.00E+00">
                  <c:v>-8.5750000000000021E-2</c:v>
                </c:pt>
                <c:pt idx="189" formatCode="0.00E+00">
                  <c:v>-8.3770000000000039E-2</c:v>
                </c:pt>
                <c:pt idx="190" formatCode="0.00E+00">
                  <c:v>-8.1790000000000015E-2</c:v>
                </c:pt>
                <c:pt idx="191" formatCode="0.00E+00">
                  <c:v>-7.980000000000001E-2</c:v>
                </c:pt>
                <c:pt idx="192" formatCode="0.00E+00">
                  <c:v>-7.7820000000000014E-2</c:v>
                </c:pt>
                <c:pt idx="193" formatCode="0.00E+00">
                  <c:v>-7.5840000000000019E-2</c:v>
                </c:pt>
                <c:pt idx="194" formatCode="0.00E+00">
                  <c:v>-7.3849999999999999E-2</c:v>
                </c:pt>
                <c:pt idx="195" formatCode="0.00E+00">
                  <c:v>-7.1870000000000003E-2</c:v>
                </c:pt>
                <c:pt idx="196" formatCode="0.00E+00">
                  <c:v>-6.9889999999999994E-2</c:v>
                </c:pt>
                <c:pt idx="197" formatCode="0.00E+00">
                  <c:v>-6.7900000000000002E-2</c:v>
                </c:pt>
                <c:pt idx="198" formatCode="0.00E+00">
                  <c:v>-6.5920000000000006E-2</c:v>
                </c:pt>
                <c:pt idx="199" formatCode="0.00E+00">
                  <c:v>-6.3930000000000001E-2</c:v>
                </c:pt>
                <c:pt idx="200" formatCode="0.00E+00">
                  <c:v>-6.1949999999999991E-2</c:v>
                </c:pt>
                <c:pt idx="201" formatCode="0.00E+00">
                  <c:v>-5.9970000000000002E-2</c:v>
                </c:pt>
                <c:pt idx="202" formatCode="0.00E+00">
                  <c:v>-5.7979999999999997E-2</c:v>
                </c:pt>
                <c:pt idx="203" formatCode="0.00E+00">
                  <c:v>-5.6000000000000001E-2</c:v>
                </c:pt>
                <c:pt idx="204" formatCode="0.00E+00">
                  <c:v>-5.4020000000000006E-2</c:v>
                </c:pt>
                <c:pt idx="205" formatCode="0.00E+00">
                  <c:v>-5.2030000000000007E-2</c:v>
                </c:pt>
                <c:pt idx="206" formatCode="0.00E+00">
                  <c:v>-5.0049999999999997E-2</c:v>
                </c:pt>
                <c:pt idx="207" formatCode="0.00E+00">
                  <c:v>-4.8070000000000002E-2</c:v>
                </c:pt>
                <c:pt idx="208" formatCode="0.00E+00">
                  <c:v>-4.6080000000000003E-2</c:v>
                </c:pt>
                <c:pt idx="209" formatCode="0.00E+00">
                  <c:v>-4.4100000000000007E-2</c:v>
                </c:pt>
                <c:pt idx="210" formatCode="0.00E+00">
                  <c:v>-4.2110000000000009E-2</c:v>
                </c:pt>
                <c:pt idx="211" formatCode="0.00E+00">
                  <c:v>-4.0129999999999992E-2</c:v>
                </c:pt>
                <c:pt idx="212" formatCode="0.00E+00">
                  <c:v>-3.8150000000000003E-2</c:v>
                </c:pt>
                <c:pt idx="213" formatCode="0.00E+00">
                  <c:v>-3.6159999999999998E-2</c:v>
                </c:pt>
                <c:pt idx="214" formatCode="0.00E+00">
                  <c:v>-3.4180000000000002E-2</c:v>
                </c:pt>
                <c:pt idx="215" formatCode="0.00E+00">
                  <c:v>-3.2199999999999999E-2</c:v>
                </c:pt>
                <c:pt idx="216" formatCode="0.00E+00">
                  <c:v>-3.0210000000000001E-2</c:v>
                </c:pt>
                <c:pt idx="217" formatCode="0.00E+00">
                  <c:v>-2.8230000000000002E-2</c:v>
                </c:pt>
                <c:pt idx="218" formatCode="0.00E+00">
                  <c:v>-2.6250000000000002E-2</c:v>
                </c:pt>
                <c:pt idx="219" formatCode="0.00E+00">
                  <c:v>-2.426E-2</c:v>
                </c:pt>
                <c:pt idx="220" formatCode="0.00E+00">
                  <c:v>-2.2280000000000005E-2</c:v>
                </c:pt>
                <c:pt idx="221" formatCode="0.00E+00">
                  <c:v>-2.0290000000000002E-2</c:v>
                </c:pt>
                <c:pt idx="222" formatCode="0.00E+00">
                  <c:v>-1.8310000000000003E-2</c:v>
                </c:pt>
                <c:pt idx="223" formatCode="0.00E+00">
                  <c:v>-1.6330000000000001E-2</c:v>
                </c:pt>
                <c:pt idx="224" formatCode="0.00E+00">
                  <c:v>-1.434E-2</c:v>
                </c:pt>
                <c:pt idx="225" formatCode="0.00E+00">
                  <c:v>-1.2359999999999996E-2</c:v>
                </c:pt>
                <c:pt idx="226" formatCode="0.00E+00">
                  <c:v>-1.0380000000000002E-2</c:v>
                </c:pt>
                <c:pt idx="227" formatCode="0.00E+00">
                  <c:v>-8.3920000000000019E-3</c:v>
                </c:pt>
                <c:pt idx="228" formatCode="0.00E+00">
                  <c:v>-6.4090000000000006E-3</c:v>
                </c:pt>
                <c:pt idx="229" formatCode="0.00E+00">
                  <c:v>-4.425000000000001E-3</c:v>
                </c:pt>
                <c:pt idx="230" formatCode="0.00E+00">
                  <c:v>-2.441E-3</c:v>
                </c:pt>
                <c:pt idx="231" formatCode="0.00E+00">
                  <c:v>-4.5780000000000012E-4</c:v>
                </c:pt>
                <c:pt idx="232" formatCode="0.00E+00">
                  <c:v>1.5260000000000002E-3</c:v>
                </c:pt>
                <c:pt idx="233" formatCode="0.00E+00">
                  <c:v>3.5100000000000005E-3</c:v>
                </c:pt>
                <c:pt idx="234" formatCode="0.00E+00">
                  <c:v>5.4930000000000005E-3</c:v>
                </c:pt>
                <c:pt idx="235" formatCode="0.00E+00">
                  <c:v>7.4770000000000019E-3</c:v>
                </c:pt>
                <c:pt idx="236" formatCode="0.00E+00">
                  <c:v>9.4600000000000049E-3</c:v>
                </c:pt>
                <c:pt idx="237" formatCode="0.00E+00">
                  <c:v>1.1440000000000002E-2</c:v>
                </c:pt>
                <c:pt idx="238" formatCode="0.00E+00">
                  <c:v>1.3429999999999999E-2</c:v>
                </c:pt>
                <c:pt idx="239" formatCode="0.00E+00">
                  <c:v>1.5410000000000002E-2</c:v>
                </c:pt>
                <c:pt idx="240" formatCode="0.00E+00">
                  <c:v>1.7399999999999999E-2</c:v>
                </c:pt>
                <c:pt idx="241" formatCode="0.00E+00">
                  <c:v>1.9380000000000005E-2</c:v>
                </c:pt>
                <c:pt idx="242" formatCode="0.00E+00">
                  <c:v>2.1360000000000001E-2</c:v>
                </c:pt>
                <c:pt idx="243" formatCode="0.00E+00">
                  <c:v>2.3349999999999999E-2</c:v>
                </c:pt>
                <c:pt idx="244" formatCode="0.00E+00">
                  <c:v>2.5329999999999998E-2</c:v>
                </c:pt>
                <c:pt idx="245" formatCode="0.00E+00">
                  <c:v>2.7310000000000001E-2</c:v>
                </c:pt>
                <c:pt idx="246" formatCode="0.00E+00">
                  <c:v>2.93E-2</c:v>
                </c:pt>
                <c:pt idx="247" formatCode="0.00E+00">
                  <c:v>3.1280000000000002E-2</c:v>
                </c:pt>
                <c:pt idx="248" formatCode="0.00E+00">
                  <c:v>3.3259999999999998E-2</c:v>
                </c:pt>
                <c:pt idx="249" formatCode="0.00E+00">
                  <c:v>3.5250000000000004E-2</c:v>
                </c:pt>
                <c:pt idx="250" formatCode="0.00E+00">
                  <c:v>3.7230000000000006E-2</c:v>
                </c:pt>
                <c:pt idx="251" formatCode="0.00E+00">
                  <c:v>3.9220000000000005E-2</c:v>
                </c:pt>
                <c:pt idx="252" formatCode="0.00E+00">
                  <c:v>4.1199999999999994E-2</c:v>
                </c:pt>
                <c:pt idx="253" formatCode="0.00E+00">
                  <c:v>4.3180000000000003E-2</c:v>
                </c:pt>
                <c:pt idx="254" formatCode="0.00E+00">
                  <c:v>4.5170000000000002E-2</c:v>
                </c:pt>
                <c:pt idx="255" formatCode="0.00E+00">
                  <c:v>4.7149999999999997E-2</c:v>
                </c:pt>
                <c:pt idx="256" formatCode="0.00E+00">
                  <c:v>4.9130000000000007E-2</c:v>
                </c:pt>
                <c:pt idx="257" formatCode="0.00E+00">
                  <c:v>5.1119999999999999E-2</c:v>
                </c:pt>
                <c:pt idx="258" formatCode="0.00E+00">
                  <c:v>5.3100000000000001E-2</c:v>
                </c:pt>
                <c:pt idx="259" formatCode="0.00E+00">
                  <c:v>5.5079999999999997E-2</c:v>
                </c:pt>
                <c:pt idx="260" formatCode="0.00E+00">
                  <c:v>5.7070000000000003E-2</c:v>
                </c:pt>
                <c:pt idx="261" formatCode="0.00E+00">
                  <c:v>5.9049999999999998E-2</c:v>
                </c:pt>
                <c:pt idx="262" formatCode="0.00E+00">
                  <c:v>6.1039999999999997E-2</c:v>
                </c:pt>
                <c:pt idx="263" formatCode="0.00E+00">
                  <c:v>6.3020000000000007E-2</c:v>
                </c:pt>
                <c:pt idx="264" formatCode="0.00E+00">
                  <c:v>6.5000000000000002E-2</c:v>
                </c:pt>
                <c:pt idx="265" formatCode="0.00E+00">
                  <c:v>6.6989999999999994E-2</c:v>
                </c:pt>
                <c:pt idx="266" formatCode="0.00E+00">
                  <c:v>6.8970000000000004E-2</c:v>
                </c:pt>
                <c:pt idx="267" formatCode="0.00E+00">
                  <c:v>7.0949999999999999E-2</c:v>
                </c:pt>
                <c:pt idx="268" formatCode="0.00E+00">
                  <c:v>7.2940000000000019E-2</c:v>
                </c:pt>
                <c:pt idx="269" formatCode="0.00E+00">
                  <c:v>7.4920000000000014E-2</c:v>
                </c:pt>
                <c:pt idx="270" formatCode="0.00E+00">
                  <c:v>7.690000000000001E-2</c:v>
                </c:pt>
                <c:pt idx="271" formatCode="0.00E+00">
                  <c:v>7.8890000000000016E-2</c:v>
                </c:pt>
                <c:pt idx="272" formatCode="0.00E+00">
                  <c:v>8.0870000000000025E-2</c:v>
                </c:pt>
                <c:pt idx="273" formatCode="0.00E+00">
                  <c:v>8.2860000000000003E-2</c:v>
                </c:pt>
                <c:pt idx="274" formatCode="0.00E+00">
                  <c:v>8.484000000000004E-2</c:v>
                </c:pt>
                <c:pt idx="275" formatCode="0.00E+00">
                  <c:v>8.6820000000000008E-2</c:v>
                </c:pt>
                <c:pt idx="276" formatCode="0.00E+00">
                  <c:v>8.8810000000000014E-2</c:v>
                </c:pt>
                <c:pt idx="277" formatCode="0.00E+00">
                  <c:v>9.079000000000001E-2</c:v>
                </c:pt>
                <c:pt idx="278" formatCode="0.00E+00">
                  <c:v>9.2770000000000005E-2</c:v>
                </c:pt>
                <c:pt idx="279" formatCode="0.00E+00">
                  <c:v>9.4760000000000039E-2</c:v>
                </c:pt>
                <c:pt idx="280" formatCode="0.00E+00">
                  <c:v>9.6740000000000007E-2</c:v>
                </c:pt>
                <c:pt idx="281" formatCode="0.00E+00">
                  <c:v>9.872000000000003E-2</c:v>
                </c:pt>
                <c:pt idx="282" formatCode="0.00E+00">
                  <c:v>0.10070000000000001</c:v>
                </c:pt>
                <c:pt idx="283" formatCode="0.00E+00">
                  <c:v>0.10270000000000001</c:v>
                </c:pt>
                <c:pt idx="284" formatCode="0.00E+00">
                  <c:v>0.10470000000000002</c:v>
                </c:pt>
                <c:pt idx="285" formatCode="0.00E+00">
                  <c:v>0.10670000000000002</c:v>
                </c:pt>
                <c:pt idx="286" formatCode="0.00E+00">
                  <c:v>0.10860000000000002</c:v>
                </c:pt>
                <c:pt idx="287" formatCode="0.00E+00">
                  <c:v>0.1106</c:v>
                </c:pt>
                <c:pt idx="288" formatCode="0.00E+00">
                  <c:v>0.11260000000000002</c:v>
                </c:pt>
                <c:pt idx="289" formatCode="0.00E+00">
                  <c:v>0.11459999999999998</c:v>
                </c:pt>
                <c:pt idx="290" formatCode="0.00E+00">
                  <c:v>0.11660000000000001</c:v>
                </c:pt>
                <c:pt idx="291" formatCode="0.00E+00">
                  <c:v>0.11860000000000001</c:v>
                </c:pt>
                <c:pt idx="292" formatCode="0.00E+00">
                  <c:v>0.12050000000000001</c:v>
                </c:pt>
                <c:pt idx="293" formatCode="0.00E+00">
                  <c:v>0.12250000000000001</c:v>
                </c:pt>
                <c:pt idx="294" formatCode="0.00E+00">
                  <c:v>0.12450000000000001</c:v>
                </c:pt>
                <c:pt idx="295" formatCode="0.00E+00">
                  <c:v>0.1265</c:v>
                </c:pt>
                <c:pt idx="296" formatCode="0.00E+00">
                  <c:v>0.1285</c:v>
                </c:pt>
                <c:pt idx="297" formatCode="0.00E+00">
                  <c:v>0.1305</c:v>
                </c:pt>
                <c:pt idx="298" formatCode="0.00E+00">
                  <c:v>0.13239999999999999</c:v>
                </c:pt>
                <c:pt idx="299" formatCode="0.00E+00">
                  <c:v>0.13439999999999999</c:v>
                </c:pt>
                <c:pt idx="300" formatCode="0.00E+00">
                  <c:v>0.13639999999999999</c:v>
                </c:pt>
                <c:pt idx="301" formatCode="0.00E+00">
                  <c:v>0.13840000000000002</c:v>
                </c:pt>
                <c:pt idx="302" formatCode="0.00E+00">
                  <c:v>0.14040000000000002</c:v>
                </c:pt>
                <c:pt idx="303" formatCode="0.00E+00">
                  <c:v>0.14240000000000003</c:v>
                </c:pt>
                <c:pt idx="304" formatCode="0.00E+00">
                  <c:v>0.14430000000000001</c:v>
                </c:pt>
                <c:pt idx="305" formatCode="0.00E+00">
                  <c:v>0.14630000000000001</c:v>
                </c:pt>
                <c:pt idx="306" formatCode="0.00E+00">
                  <c:v>0.14830000000000002</c:v>
                </c:pt>
                <c:pt idx="307" formatCode="0.00E+00">
                  <c:v>0.15030000000000002</c:v>
                </c:pt>
                <c:pt idx="308" formatCode="0.00E+00">
                  <c:v>0.15230000000000002</c:v>
                </c:pt>
                <c:pt idx="309" formatCode="0.00E+00">
                  <c:v>0.15430000000000002</c:v>
                </c:pt>
                <c:pt idx="310" formatCode="0.00E+00">
                  <c:v>0.15630000000000002</c:v>
                </c:pt>
                <c:pt idx="311" formatCode="0.00E+00">
                  <c:v>0.15820000000000004</c:v>
                </c:pt>
                <c:pt idx="312" formatCode="0.00E+00">
                  <c:v>0.16020000000000001</c:v>
                </c:pt>
                <c:pt idx="313" formatCode="0.00E+00">
                  <c:v>0.16220000000000001</c:v>
                </c:pt>
                <c:pt idx="314" formatCode="0.00E+00">
                  <c:v>0.16420000000000001</c:v>
                </c:pt>
                <c:pt idx="315" formatCode="0.00E+00">
                  <c:v>0.16619999999999999</c:v>
                </c:pt>
                <c:pt idx="316" formatCode="0.00E+00">
                  <c:v>0.16819999999999999</c:v>
                </c:pt>
                <c:pt idx="317" formatCode="0.00E+00">
                  <c:v>0.1701</c:v>
                </c:pt>
                <c:pt idx="318" formatCode="0.00E+00">
                  <c:v>0.1721</c:v>
                </c:pt>
                <c:pt idx="319" formatCode="0.00E+00">
                  <c:v>0.1741</c:v>
                </c:pt>
                <c:pt idx="320" formatCode="0.00E+00">
                  <c:v>0.17610000000000001</c:v>
                </c:pt>
                <c:pt idx="321" formatCode="0.00E+00">
                  <c:v>0.17810000000000001</c:v>
                </c:pt>
                <c:pt idx="322" formatCode="0.00E+00">
                  <c:v>0.18010000000000001</c:v>
                </c:pt>
                <c:pt idx="323" formatCode="0.00E+00">
                  <c:v>0.18200000000000002</c:v>
                </c:pt>
                <c:pt idx="324" formatCode="0.00E+00">
                  <c:v>0.18400000000000002</c:v>
                </c:pt>
                <c:pt idx="325" formatCode="0.00E+00">
                  <c:v>0.18600000000000003</c:v>
                </c:pt>
                <c:pt idx="326" formatCode="0.00E+00">
                  <c:v>0.18800000000000003</c:v>
                </c:pt>
                <c:pt idx="327" formatCode="0.00E+00">
                  <c:v>0.19</c:v>
                </c:pt>
                <c:pt idx="328" formatCode="0.00E+00">
                  <c:v>0.192</c:v>
                </c:pt>
                <c:pt idx="329" formatCode="0.00E+00">
                  <c:v>0.19389999999999999</c:v>
                </c:pt>
                <c:pt idx="330" formatCode="0.00E+00">
                  <c:v>0.19589999999999999</c:v>
                </c:pt>
                <c:pt idx="331" formatCode="0.00E+00">
                  <c:v>0.19789999999999999</c:v>
                </c:pt>
                <c:pt idx="332" formatCode="0.00E+00">
                  <c:v>0.19989999999999999</c:v>
                </c:pt>
                <c:pt idx="333" formatCode="0.00E+00">
                  <c:v>0.20190000000000002</c:v>
                </c:pt>
                <c:pt idx="334" formatCode="0.00E+00">
                  <c:v>0.20390000000000003</c:v>
                </c:pt>
                <c:pt idx="335" formatCode="0.00E+00">
                  <c:v>0.20580000000000001</c:v>
                </c:pt>
                <c:pt idx="336" formatCode="0.00E+00">
                  <c:v>0.20780000000000001</c:v>
                </c:pt>
                <c:pt idx="337" formatCode="0.00E+00">
                  <c:v>0.20980000000000001</c:v>
                </c:pt>
                <c:pt idx="338" formatCode="0.00E+00">
                  <c:v>0.21180000000000002</c:v>
                </c:pt>
                <c:pt idx="339" formatCode="0.00E+00">
                  <c:v>0.21380000000000002</c:v>
                </c:pt>
                <c:pt idx="340" formatCode="0.00E+00">
                  <c:v>0.21580000000000002</c:v>
                </c:pt>
                <c:pt idx="341" formatCode="0.00E+00">
                  <c:v>0.21770000000000003</c:v>
                </c:pt>
                <c:pt idx="342" formatCode="0.00E+00">
                  <c:v>0.21970000000000003</c:v>
                </c:pt>
                <c:pt idx="343" formatCode="0.00E+00">
                  <c:v>0.22170000000000001</c:v>
                </c:pt>
                <c:pt idx="344" formatCode="0.00E+00">
                  <c:v>0.22370000000000001</c:v>
                </c:pt>
                <c:pt idx="345" formatCode="0.00E+00">
                  <c:v>0.22570000000000001</c:v>
                </c:pt>
                <c:pt idx="346" formatCode="0.00E+00">
                  <c:v>0.22770000000000001</c:v>
                </c:pt>
                <c:pt idx="347" formatCode="0.00E+00">
                  <c:v>0.2296</c:v>
                </c:pt>
                <c:pt idx="348" formatCode="0.00E+00">
                  <c:v>0.2316</c:v>
                </c:pt>
                <c:pt idx="349" formatCode="0.00E+00">
                  <c:v>0.2336</c:v>
                </c:pt>
                <c:pt idx="350" formatCode="0.00E+00">
                  <c:v>0.2356</c:v>
                </c:pt>
                <c:pt idx="351" formatCode="0.00E+00">
                  <c:v>0.23760000000000001</c:v>
                </c:pt>
                <c:pt idx="352" formatCode="0.00E+00">
                  <c:v>0.23960000000000001</c:v>
                </c:pt>
                <c:pt idx="353" formatCode="0.00E+00">
                  <c:v>0.24150000000000002</c:v>
                </c:pt>
                <c:pt idx="354" formatCode="0.00E+00">
                  <c:v>0.24350000000000002</c:v>
                </c:pt>
                <c:pt idx="355" formatCode="0.00E+00">
                  <c:v>0.24550000000000002</c:v>
                </c:pt>
                <c:pt idx="356" formatCode="0.00E+00">
                  <c:v>0.24750000000000003</c:v>
                </c:pt>
                <c:pt idx="357" formatCode="0.00E+00">
                  <c:v>0.24950000000000003</c:v>
                </c:pt>
                <c:pt idx="358" formatCode="0.00E+00">
                  <c:v>0.2515</c:v>
                </c:pt>
                <c:pt idx="359" formatCode="0.00E+00">
                  <c:v>0.25340000000000001</c:v>
                </c:pt>
                <c:pt idx="360" formatCode="0.00E+00">
                  <c:v>0.25540000000000002</c:v>
                </c:pt>
                <c:pt idx="361" formatCode="0.00E+00">
                  <c:v>0.25740000000000002</c:v>
                </c:pt>
                <c:pt idx="362" formatCode="0.00E+00">
                  <c:v>0.25940000000000002</c:v>
                </c:pt>
                <c:pt idx="363" formatCode="0.00E+00">
                  <c:v>0.26140000000000002</c:v>
                </c:pt>
                <c:pt idx="364" formatCode="0.00E+00">
                  <c:v>0.26340000000000002</c:v>
                </c:pt>
                <c:pt idx="365" formatCode="0.00E+00">
                  <c:v>0.26540000000000002</c:v>
                </c:pt>
                <c:pt idx="366" formatCode="0.00E+00">
                  <c:v>0.26729999999999998</c:v>
                </c:pt>
                <c:pt idx="367" formatCode="0.00E+00">
                  <c:v>0.26929999999999998</c:v>
                </c:pt>
                <c:pt idx="368" formatCode="0.00E+00">
                  <c:v>0.27130000000000004</c:v>
                </c:pt>
                <c:pt idx="369" formatCode="0.00E+00">
                  <c:v>0.27330000000000004</c:v>
                </c:pt>
                <c:pt idx="370" formatCode="0.00E+00">
                  <c:v>0.27530000000000004</c:v>
                </c:pt>
                <c:pt idx="371" formatCode="0.00E+00">
                  <c:v>0.27730000000000005</c:v>
                </c:pt>
                <c:pt idx="372" formatCode="0.00E+00">
                  <c:v>0.2792</c:v>
                </c:pt>
                <c:pt idx="373" formatCode="0.00E+00">
                  <c:v>0.28120000000000001</c:v>
                </c:pt>
                <c:pt idx="374" formatCode="0.00E+00">
                  <c:v>0.28320000000000001</c:v>
                </c:pt>
                <c:pt idx="375" formatCode="0.00E+00">
                  <c:v>0.28520000000000001</c:v>
                </c:pt>
                <c:pt idx="376" formatCode="0.00E+00">
                  <c:v>0.28720000000000001</c:v>
                </c:pt>
                <c:pt idx="377" formatCode="0.00E+00">
                  <c:v>0.28920000000000001</c:v>
                </c:pt>
                <c:pt idx="378" formatCode="0.00E+00">
                  <c:v>0.29110000000000008</c:v>
                </c:pt>
                <c:pt idx="379" formatCode="0.00E+00">
                  <c:v>0.29310000000000008</c:v>
                </c:pt>
                <c:pt idx="380" formatCode="0.00E+00">
                  <c:v>0.29510000000000003</c:v>
                </c:pt>
                <c:pt idx="381" formatCode="0.00E+00">
                  <c:v>0.29710000000000003</c:v>
                </c:pt>
                <c:pt idx="382" formatCode="0.00E+00">
                  <c:v>0.29910000000000003</c:v>
                </c:pt>
                <c:pt idx="383" formatCode="0.00E+00">
                  <c:v>0.30110000000000003</c:v>
                </c:pt>
                <c:pt idx="384" formatCode="0.00E+00">
                  <c:v>0.3030000000000001</c:v>
                </c:pt>
                <c:pt idx="385" formatCode="0.00E+00">
                  <c:v>0.3050000000000001</c:v>
                </c:pt>
                <c:pt idx="386" formatCode="0.00E+00">
                  <c:v>0.30700000000000005</c:v>
                </c:pt>
                <c:pt idx="387" formatCode="0.00E+00">
                  <c:v>0.30900000000000005</c:v>
                </c:pt>
                <c:pt idx="388" formatCode="0.00E+00">
                  <c:v>0.31100000000000005</c:v>
                </c:pt>
                <c:pt idx="389" formatCode="0.00E+00">
                  <c:v>0.31300000000000006</c:v>
                </c:pt>
                <c:pt idx="390" formatCode="0.00E+00">
                  <c:v>0.31490000000000007</c:v>
                </c:pt>
                <c:pt idx="391" formatCode="0.00E+00">
                  <c:v>0.31690000000000007</c:v>
                </c:pt>
                <c:pt idx="392" formatCode="0.00E+00">
                  <c:v>0.31890000000000007</c:v>
                </c:pt>
                <c:pt idx="393" formatCode="0.00E+00">
                  <c:v>0.32090000000000007</c:v>
                </c:pt>
                <c:pt idx="394">
                  <c:v>0.32290000000000008</c:v>
                </c:pt>
                <c:pt idx="395">
                  <c:v>0.32490000000000008</c:v>
                </c:pt>
                <c:pt idx="396">
                  <c:v>0.32680000000000003</c:v>
                </c:pt>
                <c:pt idx="397">
                  <c:v>0.32880000000000004</c:v>
                </c:pt>
                <c:pt idx="398">
                  <c:v>0.33080000000000004</c:v>
                </c:pt>
                <c:pt idx="399">
                  <c:v>0.33280000000000004</c:v>
                </c:pt>
                <c:pt idx="400">
                  <c:v>0.3348000000000001</c:v>
                </c:pt>
                <c:pt idx="401">
                  <c:v>0.3368000000000001</c:v>
                </c:pt>
                <c:pt idx="402">
                  <c:v>0.33870000000000006</c:v>
                </c:pt>
                <c:pt idx="403">
                  <c:v>0.3407</c:v>
                </c:pt>
                <c:pt idx="404">
                  <c:v>0.3427</c:v>
                </c:pt>
                <c:pt idx="405">
                  <c:v>0.34470000000000001</c:v>
                </c:pt>
                <c:pt idx="406">
                  <c:v>0.34670000000000001</c:v>
                </c:pt>
                <c:pt idx="407">
                  <c:v>0.34870000000000001</c:v>
                </c:pt>
                <c:pt idx="408">
                  <c:v>0.35060000000000002</c:v>
                </c:pt>
                <c:pt idx="409">
                  <c:v>0.35260000000000002</c:v>
                </c:pt>
                <c:pt idx="410">
                  <c:v>0.35460000000000008</c:v>
                </c:pt>
                <c:pt idx="411">
                  <c:v>0.35660000000000003</c:v>
                </c:pt>
                <c:pt idx="412">
                  <c:v>0.35860000000000003</c:v>
                </c:pt>
                <c:pt idx="413">
                  <c:v>0.36060000000000003</c:v>
                </c:pt>
                <c:pt idx="414">
                  <c:v>0.3625000000000001</c:v>
                </c:pt>
                <c:pt idx="415">
                  <c:v>0.3645000000000001</c:v>
                </c:pt>
                <c:pt idx="416">
                  <c:v>0.3665000000000001</c:v>
                </c:pt>
                <c:pt idx="417">
                  <c:v>0.36850000000000011</c:v>
                </c:pt>
                <c:pt idx="418">
                  <c:v>0.37050000000000005</c:v>
                </c:pt>
                <c:pt idx="419">
                  <c:v>0.37250000000000005</c:v>
                </c:pt>
                <c:pt idx="420">
                  <c:v>0.37450000000000006</c:v>
                </c:pt>
                <c:pt idx="421">
                  <c:v>0.37640000000000007</c:v>
                </c:pt>
                <c:pt idx="422">
                  <c:v>0.37840000000000007</c:v>
                </c:pt>
                <c:pt idx="423">
                  <c:v>0.38040000000000007</c:v>
                </c:pt>
                <c:pt idx="424">
                  <c:v>0.38240000000000007</c:v>
                </c:pt>
                <c:pt idx="425">
                  <c:v>0.38440000000000007</c:v>
                </c:pt>
                <c:pt idx="426">
                  <c:v>0.38640000000000008</c:v>
                </c:pt>
                <c:pt idx="427">
                  <c:v>0.38830000000000003</c:v>
                </c:pt>
                <c:pt idx="428">
                  <c:v>0.39030000000000004</c:v>
                </c:pt>
                <c:pt idx="429">
                  <c:v>0.39230000000000004</c:v>
                </c:pt>
                <c:pt idx="430">
                  <c:v>0.39430000000000004</c:v>
                </c:pt>
                <c:pt idx="431">
                  <c:v>0.3963000000000001</c:v>
                </c:pt>
                <c:pt idx="432">
                  <c:v>0.3983000000000001</c:v>
                </c:pt>
                <c:pt idx="433">
                  <c:v>0.4002</c:v>
                </c:pt>
                <c:pt idx="434">
                  <c:v>0.4022</c:v>
                </c:pt>
                <c:pt idx="435">
                  <c:v>0.4042</c:v>
                </c:pt>
                <c:pt idx="436">
                  <c:v>0.40620000000000001</c:v>
                </c:pt>
                <c:pt idx="437">
                  <c:v>0.40820000000000001</c:v>
                </c:pt>
                <c:pt idx="438">
                  <c:v>0.41020000000000001</c:v>
                </c:pt>
                <c:pt idx="439">
                  <c:v>0.41210000000000002</c:v>
                </c:pt>
                <c:pt idx="440">
                  <c:v>0.41410000000000002</c:v>
                </c:pt>
                <c:pt idx="441">
                  <c:v>0.41610000000000008</c:v>
                </c:pt>
                <c:pt idx="442">
                  <c:v>0.41810000000000008</c:v>
                </c:pt>
                <c:pt idx="443">
                  <c:v>0.42010000000000003</c:v>
                </c:pt>
                <c:pt idx="444">
                  <c:v>0.42210000000000003</c:v>
                </c:pt>
                <c:pt idx="445">
                  <c:v>0.4240000000000001</c:v>
                </c:pt>
                <c:pt idx="446">
                  <c:v>0.4260000000000001</c:v>
                </c:pt>
                <c:pt idx="447">
                  <c:v>0.4280000000000001</c:v>
                </c:pt>
                <c:pt idx="448">
                  <c:v>0.43000000000000005</c:v>
                </c:pt>
                <c:pt idx="449">
                  <c:v>0.43200000000000005</c:v>
                </c:pt>
                <c:pt idx="450">
                  <c:v>0.43400000000000005</c:v>
                </c:pt>
                <c:pt idx="451">
                  <c:v>0.43590000000000007</c:v>
                </c:pt>
                <c:pt idx="452">
                  <c:v>0.43790000000000007</c:v>
                </c:pt>
                <c:pt idx="453">
                  <c:v>0.43990000000000007</c:v>
                </c:pt>
                <c:pt idx="454">
                  <c:v>0.44190000000000002</c:v>
                </c:pt>
                <c:pt idx="455">
                  <c:v>0.44390000000000002</c:v>
                </c:pt>
                <c:pt idx="456">
                  <c:v>0.44590000000000002</c:v>
                </c:pt>
                <c:pt idx="457">
                  <c:v>0.44779999999999998</c:v>
                </c:pt>
                <c:pt idx="458">
                  <c:v>0.44979999999999998</c:v>
                </c:pt>
                <c:pt idx="459">
                  <c:v>0.45179999999999998</c:v>
                </c:pt>
                <c:pt idx="460">
                  <c:v>0.45379999999999998</c:v>
                </c:pt>
                <c:pt idx="461">
                  <c:v>0.45579999999999998</c:v>
                </c:pt>
                <c:pt idx="462">
                  <c:v>0.45779999999999998</c:v>
                </c:pt>
                <c:pt idx="463">
                  <c:v>0.4597</c:v>
                </c:pt>
                <c:pt idx="464">
                  <c:v>0.4617</c:v>
                </c:pt>
                <c:pt idx="465">
                  <c:v>0.4637</c:v>
                </c:pt>
                <c:pt idx="466">
                  <c:v>0.4657</c:v>
                </c:pt>
                <c:pt idx="467">
                  <c:v>0.4677</c:v>
                </c:pt>
                <c:pt idx="468">
                  <c:v>0.46970000000000001</c:v>
                </c:pt>
                <c:pt idx="469">
                  <c:v>0.47160000000000002</c:v>
                </c:pt>
                <c:pt idx="470">
                  <c:v>0.47360000000000002</c:v>
                </c:pt>
                <c:pt idx="471">
                  <c:v>0.47560000000000002</c:v>
                </c:pt>
                <c:pt idx="472">
                  <c:v>0.47760000000000002</c:v>
                </c:pt>
                <c:pt idx="473">
                  <c:v>0.47960000000000008</c:v>
                </c:pt>
                <c:pt idx="474">
                  <c:v>0.48160000000000003</c:v>
                </c:pt>
                <c:pt idx="475">
                  <c:v>0.48360000000000003</c:v>
                </c:pt>
                <c:pt idx="476">
                  <c:v>0.4855000000000001</c:v>
                </c:pt>
                <c:pt idx="477">
                  <c:v>0.4875000000000001</c:v>
                </c:pt>
                <c:pt idx="478">
                  <c:v>0.4895000000000001</c:v>
                </c:pt>
                <c:pt idx="479">
                  <c:v>0.4915000000000001</c:v>
                </c:pt>
                <c:pt idx="480">
                  <c:v>0.49350000000000011</c:v>
                </c:pt>
                <c:pt idx="481">
                  <c:v>0.49550000000000005</c:v>
                </c:pt>
                <c:pt idx="482">
                  <c:v>0.49740000000000006</c:v>
                </c:pt>
                <c:pt idx="483">
                  <c:v>0.49940000000000007</c:v>
                </c:pt>
                <c:pt idx="484">
                  <c:v>0.50139999999999996</c:v>
                </c:pt>
                <c:pt idx="485">
                  <c:v>0.50339999999999996</c:v>
                </c:pt>
                <c:pt idx="486">
                  <c:v>0.50539999999999996</c:v>
                </c:pt>
                <c:pt idx="487">
                  <c:v>0.50739999999999996</c:v>
                </c:pt>
                <c:pt idx="488">
                  <c:v>0.50929999999999997</c:v>
                </c:pt>
                <c:pt idx="489">
                  <c:v>0.51129999999999998</c:v>
                </c:pt>
                <c:pt idx="490">
                  <c:v>0.51329999999999998</c:v>
                </c:pt>
                <c:pt idx="491">
                  <c:v>0.51529999999999998</c:v>
                </c:pt>
                <c:pt idx="492">
                  <c:v>0.51729999999999998</c:v>
                </c:pt>
                <c:pt idx="493">
                  <c:v>0.51929999999999998</c:v>
                </c:pt>
                <c:pt idx="494">
                  <c:v>0.5212</c:v>
                </c:pt>
                <c:pt idx="495">
                  <c:v>0.5232</c:v>
                </c:pt>
                <c:pt idx="496">
                  <c:v>0.5252</c:v>
                </c:pt>
                <c:pt idx="497">
                  <c:v>0.5272</c:v>
                </c:pt>
                <c:pt idx="498">
                  <c:v>0.5292</c:v>
                </c:pt>
                <c:pt idx="499">
                  <c:v>0.53120000000000001</c:v>
                </c:pt>
                <c:pt idx="500">
                  <c:v>0.53310000000000002</c:v>
                </c:pt>
                <c:pt idx="501">
                  <c:v>0.53510000000000002</c:v>
                </c:pt>
                <c:pt idx="502">
                  <c:v>0.53710000000000002</c:v>
                </c:pt>
                <c:pt idx="503">
                  <c:v>0.53910000000000002</c:v>
                </c:pt>
                <c:pt idx="504">
                  <c:v>0.54110000000000003</c:v>
                </c:pt>
                <c:pt idx="505">
                  <c:v>0.54310000000000003</c:v>
                </c:pt>
                <c:pt idx="506">
                  <c:v>0.54500000000000004</c:v>
                </c:pt>
                <c:pt idx="507">
                  <c:v>0.54700000000000004</c:v>
                </c:pt>
                <c:pt idx="508">
                  <c:v>0.54900000000000004</c:v>
                </c:pt>
                <c:pt idx="509">
                  <c:v>0.55100000000000005</c:v>
                </c:pt>
                <c:pt idx="510">
                  <c:v>0.55300000000000005</c:v>
                </c:pt>
                <c:pt idx="511">
                  <c:v>0.55500000000000005</c:v>
                </c:pt>
                <c:pt idx="512">
                  <c:v>0.55689999999999995</c:v>
                </c:pt>
                <c:pt idx="513">
                  <c:v>0.55889999999999995</c:v>
                </c:pt>
                <c:pt idx="514">
                  <c:v>0.56089999999999995</c:v>
                </c:pt>
                <c:pt idx="515">
                  <c:v>0.56290000000000007</c:v>
                </c:pt>
                <c:pt idx="516">
                  <c:v>0.56490000000000007</c:v>
                </c:pt>
                <c:pt idx="517">
                  <c:v>0.56690000000000007</c:v>
                </c:pt>
                <c:pt idx="518">
                  <c:v>0.56880000000000008</c:v>
                </c:pt>
                <c:pt idx="519">
                  <c:v>0.57080000000000009</c:v>
                </c:pt>
                <c:pt idx="520">
                  <c:v>0.57280000000000009</c:v>
                </c:pt>
                <c:pt idx="521">
                  <c:v>0.57480000000000009</c:v>
                </c:pt>
                <c:pt idx="522">
                  <c:v>0.57680000000000009</c:v>
                </c:pt>
                <c:pt idx="523">
                  <c:v>0.57880000000000009</c:v>
                </c:pt>
                <c:pt idx="524">
                  <c:v>0.58069999999999999</c:v>
                </c:pt>
                <c:pt idx="525">
                  <c:v>0.5827</c:v>
                </c:pt>
                <c:pt idx="526">
                  <c:v>0.5847</c:v>
                </c:pt>
                <c:pt idx="527">
                  <c:v>0.5867</c:v>
                </c:pt>
                <c:pt idx="528">
                  <c:v>0.5887</c:v>
                </c:pt>
                <c:pt idx="529">
                  <c:v>0.5907</c:v>
                </c:pt>
                <c:pt idx="530">
                  <c:v>0.5927</c:v>
                </c:pt>
                <c:pt idx="531">
                  <c:v>0.59460000000000002</c:v>
                </c:pt>
                <c:pt idx="532">
                  <c:v>0.59660000000000002</c:v>
                </c:pt>
                <c:pt idx="533">
                  <c:v>0.59860000000000002</c:v>
                </c:pt>
                <c:pt idx="534">
                  <c:v>0.60060000000000013</c:v>
                </c:pt>
                <c:pt idx="535">
                  <c:v>0.60260000000000014</c:v>
                </c:pt>
                <c:pt idx="536">
                  <c:v>0.60460000000000014</c:v>
                </c:pt>
                <c:pt idx="537">
                  <c:v>0.60650000000000004</c:v>
                </c:pt>
                <c:pt idx="538">
                  <c:v>0.60850000000000004</c:v>
                </c:pt>
                <c:pt idx="539">
                  <c:v>0.61050000000000004</c:v>
                </c:pt>
                <c:pt idx="540">
                  <c:v>0.61250000000000004</c:v>
                </c:pt>
                <c:pt idx="541">
                  <c:v>0.61450000000000005</c:v>
                </c:pt>
                <c:pt idx="542">
                  <c:v>0.61650000000000005</c:v>
                </c:pt>
                <c:pt idx="543">
                  <c:v>0.61839999999999995</c:v>
                </c:pt>
                <c:pt idx="544">
                  <c:v>0.62039999999999995</c:v>
                </c:pt>
                <c:pt idx="545">
                  <c:v>0.62239999999999995</c:v>
                </c:pt>
                <c:pt idx="546">
                  <c:v>0.62440000000000007</c:v>
                </c:pt>
                <c:pt idx="547">
                  <c:v>0.62640000000000007</c:v>
                </c:pt>
                <c:pt idx="548">
                  <c:v>0.62840000000000007</c:v>
                </c:pt>
                <c:pt idx="549">
                  <c:v>0.63030000000000008</c:v>
                </c:pt>
                <c:pt idx="550">
                  <c:v>0.63230000000000008</c:v>
                </c:pt>
                <c:pt idx="551">
                  <c:v>0.63430000000000009</c:v>
                </c:pt>
                <c:pt idx="552">
                  <c:v>0.63630000000000009</c:v>
                </c:pt>
                <c:pt idx="553">
                  <c:v>0.63830000000000009</c:v>
                </c:pt>
                <c:pt idx="554">
                  <c:v>0.64030000000000009</c:v>
                </c:pt>
                <c:pt idx="555">
                  <c:v>0.6422000000000001</c:v>
                </c:pt>
                <c:pt idx="556">
                  <c:v>0.64420000000000011</c:v>
                </c:pt>
                <c:pt idx="557">
                  <c:v>0.64620000000000011</c:v>
                </c:pt>
                <c:pt idx="558">
                  <c:v>0.64820000000000011</c:v>
                </c:pt>
                <c:pt idx="559">
                  <c:v>0.65020000000000011</c:v>
                </c:pt>
                <c:pt idx="560">
                  <c:v>0.65220000000000011</c:v>
                </c:pt>
                <c:pt idx="561">
                  <c:v>0.65410000000000013</c:v>
                </c:pt>
                <c:pt idx="562">
                  <c:v>0.65610000000000013</c:v>
                </c:pt>
                <c:pt idx="563">
                  <c:v>0.65810000000000013</c:v>
                </c:pt>
                <c:pt idx="564">
                  <c:v>0.66010000000000013</c:v>
                </c:pt>
                <c:pt idx="565">
                  <c:v>0.66210000000000013</c:v>
                </c:pt>
                <c:pt idx="566">
                  <c:v>0.66410000000000013</c:v>
                </c:pt>
                <c:pt idx="567">
                  <c:v>0.66600000000000015</c:v>
                </c:pt>
                <c:pt idx="568">
                  <c:v>0.66800000000000015</c:v>
                </c:pt>
                <c:pt idx="569">
                  <c:v>0.67000000000000015</c:v>
                </c:pt>
                <c:pt idx="570">
                  <c:v>0.67200000000000015</c:v>
                </c:pt>
                <c:pt idx="571">
                  <c:v>0.67400000000000015</c:v>
                </c:pt>
                <c:pt idx="572">
                  <c:v>0.67600000000000016</c:v>
                </c:pt>
                <c:pt idx="573">
                  <c:v>0.67790000000000006</c:v>
                </c:pt>
                <c:pt idx="574">
                  <c:v>0.67990000000000006</c:v>
                </c:pt>
                <c:pt idx="575">
                  <c:v>0.68189999999999995</c:v>
                </c:pt>
                <c:pt idx="576">
                  <c:v>0.68389999999999995</c:v>
                </c:pt>
                <c:pt idx="577">
                  <c:v>0.68589999999999995</c:v>
                </c:pt>
                <c:pt idx="578">
                  <c:v>0.68790000000000007</c:v>
                </c:pt>
                <c:pt idx="579">
                  <c:v>0.68980000000000008</c:v>
                </c:pt>
                <c:pt idx="580">
                  <c:v>0.69180000000000008</c:v>
                </c:pt>
                <c:pt idx="581">
                  <c:v>0.69380000000000008</c:v>
                </c:pt>
                <c:pt idx="582">
                  <c:v>0.69580000000000009</c:v>
                </c:pt>
                <c:pt idx="583">
                  <c:v>0.69780000000000009</c:v>
                </c:pt>
                <c:pt idx="584">
                  <c:v>0.69980000000000009</c:v>
                </c:pt>
                <c:pt idx="585">
                  <c:v>0.70180000000000009</c:v>
                </c:pt>
                <c:pt idx="586">
                  <c:v>0.7037000000000001</c:v>
                </c:pt>
                <c:pt idx="587">
                  <c:v>0.7057000000000001</c:v>
                </c:pt>
                <c:pt idx="588">
                  <c:v>0.70770000000000011</c:v>
                </c:pt>
                <c:pt idx="589">
                  <c:v>0.70970000000000011</c:v>
                </c:pt>
                <c:pt idx="590">
                  <c:v>0.71170000000000011</c:v>
                </c:pt>
                <c:pt idx="591">
                  <c:v>0.71370000000000011</c:v>
                </c:pt>
                <c:pt idx="592">
                  <c:v>0.71560000000000012</c:v>
                </c:pt>
                <c:pt idx="593">
                  <c:v>0.71760000000000013</c:v>
                </c:pt>
                <c:pt idx="594">
                  <c:v>0.71960000000000013</c:v>
                </c:pt>
                <c:pt idx="595">
                  <c:v>0.72160000000000013</c:v>
                </c:pt>
                <c:pt idx="596">
                  <c:v>0.72360000000000013</c:v>
                </c:pt>
                <c:pt idx="597">
                  <c:v>0.72560000000000013</c:v>
                </c:pt>
                <c:pt idx="598">
                  <c:v>0.72750000000000004</c:v>
                </c:pt>
                <c:pt idx="599">
                  <c:v>0.72950000000000004</c:v>
                </c:pt>
                <c:pt idx="600">
                  <c:v>0.73150000000000004</c:v>
                </c:pt>
                <c:pt idx="601">
                  <c:v>0.73350000000000004</c:v>
                </c:pt>
                <c:pt idx="602">
                  <c:v>0.73550000000000004</c:v>
                </c:pt>
                <c:pt idx="603">
                  <c:v>0.73750000000000004</c:v>
                </c:pt>
                <c:pt idx="604">
                  <c:v>0.73939999999999995</c:v>
                </c:pt>
                <c:pt idx="605">
                  <c:v>0.74139999999999995</c:v>
                </c:pt>
                <c:pt idx="606">
                  <c:v>0.74339999999999995</c:v>
                </c:pt>
                <c:pt idx="607">
                  <c:v>0.74539999999999995</c:v>
                </c:pt>
                <c:pt idx="608">
                  <c:v>0.74739999999999995</c:v>
                </c:pt>
                <c:pt idx="609">
                  <c:v>0.74940000000000007</c:v>
                </c:pt>
                <c:pt idx="610">
                  <c:v>0.75130000000000008</c:v>
                </c:pt>
                <c:pt idx="611">
                  <c:v>0.75330000000000008</c:v>
                </c:pt>
                <c:pt idx="612">
                  <c:v>0.75530000000000008</c:v>
                </c:pt>
                <c:pt idx="613">
                  <c:v>0.75730000000000008</c:v>
                </c:pt>
                <c:pt idx="614">
                  <c:v>0.75930000000000009</c:v>
                </c:pt>
                <c:pt idx="615">
                  <c:v>0.76130000000000009</c:v>
                </c:pt>
                <c:pt idx="616">
                  <c:v>0.7632000000000001</c:v>
                </c:pt>
                <c:pt idx="617">
                  <c:v>0.7652000000000001</c:v>
                </c:pt>
                <c:pt idx="618">
                  <c:v>0.7672000000000001</c:v>
                </c:pt>
                <c:pt idx="619">
                  <c:v>0.76920000000000011</c:v>
                </c:pt>
                <c:pt idx="620">
                  <c:v>0.77120000000000011</c:v>
                </c:pt>
                <c:pt idx="621">
                  <c:v>0.77320000000000011</c:v>
                </c:pt>
                <c:pt idx="622">
                  <c:v>0.77510000000000012</c:v>
                </c:pt>
                <c:pt idx="623">
                  <c:v>0.77710000000000012</c:v>
                </c:pt>
                <c:pt idx="624">
                  <c:v>0.77910000000000013</c:v>
                </c:pt>
                <c:pt idx="625">
                  <c:v>0.78110000000000002</c:v>
                </c:pt>
                <c:pt idx="626">
                  <c:v>0.78310000000000002</c:v>
                </c:pt>
                <c:pt idx="627">
                  <c:v>0.78510000000000002</c:v>
                </c:pt>
                <c:pt idx="628">
                  <c:v>0.78700000000000003</c:v>
                </c:pt>
                <c:pt idx="629">
                  <c:v>0.78900000000000003</c:v>
                </c:pt>
                <c:pt idx="630">
                  <c:v>0.79100000000000004</c:v>
                </c:pt>
                <c:pt idx="631">
                  <c:v>0.79300000000000004</c:v>
                </c:pt>
                <c:pt idx="632">
                  <c:v>0.79500000000000004</c:v>
                </c:pt>
                <c:pt idx="633">
                  <c:v>0.79700000000000004</c:v>
                </c:pt>
                <c:pt idx="634">
                  <c:v>0.79900000000000004</c:v>
                </c:pt>
                <c:pt idx="635">
                  <c:v>0.80089999999999995</c:v>
                </c:pt>
                <c:pt idx="636">
                  <c:v>0.80289999999999995</c:v>
                </c:pt>
                <c:pt idx="637">
                  <c:v>0.80489999999999995</c:v>
                </c:pt>
                <c:pt idx="638">
                  <c:v>0.80689999999999995</c:v>
                </c:pt>
                <c:pt idx="639">
                  <c:v>0.80889999999999995</c:v>
                </c:pt>
                <c:pt idx="640">
                  <c:v>0.81089999999999995</c:v>
                </c:pt>
                <c:pt idx="641">
                  <c:v>0.81280000000000008</c:v>
                </c:pt>
                <c:pt idx="642">
                  <c:v>0.81480000000000008</c:v>
                </c:pt>
                <c:pt idx="643">
                  <c:v>0.81680000000000008</c:v>
                </c:pt>
                <c:pt idx="644">
                  <c:v>0.81880000000000008</c:v>
                </c:pt>
                <c:pt idx="645">
                  <c:v>0.82080000000000009</c:v>
                </c:pt>
                <c:pt idx="646">
                  <c:v>0.82280000000000009</c:v>
                </c:pt>
                <c:pt idx="647">
                  <c:v>0.8247000000000001</c:v>
                </c:pt>
                <c:pt idx="648">
                  <c:v>0.8267000000000001</c:v>
                </c:pt>
                <c:pt idx="649">
                  <c:v>0.8287000000000001</c:v>
                </c:pt>
                <c:pt idx="650">
                  <c:v>0.8307000000000001</c:v>
                </c:pt>
                <c:pt idx="651">
                  <c:v>0.83270000000000011</c:v>
                </c:pt>
                <c:pt idx="652">
                  <c:v>0.83470000000000011</c:v>
                </c:pt>
                <c:pt idx="653">
                  <c:v>0.83660000000000012</c:v>
                </c:pt>
                <c:pt idx="654">
                  <c:v>0.83860000000000012</c:v>
                </c:pt>
                <c:pt idx="655">
                  <c:v>0.84060000000000012</c:v>
                </c:pt>
                <c:pt idx="656">
                  <c:v>0.84260000000000013</c:v>
                </c:pt>
                <c:pt idx="657">
                  <c:v>0.84460000000000013</c:v>
                </c:pt>
                <c:pt idx="658">
                  <c:v>0.84660000000000013</c:v>
                </c:pt>
                <c:pt idx="659">
                  <c:v>0.84850000000000003</c:v>
                </c:pt>
                <c:pt idx="660">
                  <c:v>0.85050000000000003</c:v>
                </c:pt>
                <c:pt idx="661">
                  <c:v>0.85250000000000004</c:v>
                </c:pt>
                <c:pt idx="662">
                  <c:v>0.85450000000000004</c:v>
                </c:pt>
                <c:pt idx="663">
                  <c:v>0.85650000000000004</c:v>
                </c:pt>
                <c:pt idx="664">
                  <c:v>0.85850000000000004</c:v>
                </c:pt>
                <c:pt idx="665">
                  <c:v>0.86040000000000005</c:v>
                </c:pt>
                <c:pt idx="666">
                  <c:v>0.86240000000000017</c:v>
                </c:pt>
                <c:pt idx="667">
                  <c:v>0.86439999999999995</c:v>
                </c:pt>
                <c:pt idx="668">
                  <c:v>0.86639999999999995</c:v>
                </c:pt>
                <c:pt idx="669">
                  <c:v>0.86839999999999995</c:v>
                </c:pt>
                <c:pt idx="670">
                  <c:v>0.87039999999999995</c:v>
                </c:pt>
                <c:pt idx="671">
                  <c:v>0.87230000000000008</c:v>
                </c:pt>
                <c:pt idx="672">
                  <c:v>0.87430000000000008</c:v>
                </c:pt>
                <c:pt idx="673">
                  <c:v>0.87630000000000008</c:v>
                </c:pt>
                <c:pt idx="674">
                  <c:v>0.87830000000000008</c:v>
                </c:pt>
                <c:pt idx="675">
                  <c:v>0.88029999999999997</c:v>
                </c:pt>
                <c:pt idx="676">
                  <c:v>0.88229999999999997</c:v>
                </c:pt>
                <c:pt idx="677">
                  <c:v>0.88419999999999999</c:v>
                </c:pt>
                <c:pt idx="678">
                  <c:v>0.88619999999999999</c:v>
                </c:pt>
                <c:pt idx="679">
                  <c:v>0.88819999999999999</c:v>
                </c:pt>
                <c:pt idx="680">
                  <c:v>0.89019999999999999</c:v>
                </c:pt>
                <c:pt idx="681">
                  <c:v>0.89219999999999999</c:v>
                </c:pt>
                <c:pt idx="682">
                  <c:v>0.89419999999999999</c:v>
                </c:pt>
                <c:pt idx="683">
                  <c:v>0.89610000000000001</c:v>
                </c:pt>
                <c:pt idx="684">
                  <c:v>0.89810000000000001</c:v>
                </c:pt>
                <c:pt idx="685">
                  <c:v>0.90010000000000001</c:v>
                </c:pt>
                <c:pt idx="686">
                  <c:v>0.90210000000000001</c:v>
                </c:pt>
                <c:pt idx="687">
                  <c:v>0.90410000000000001</c:v>
                </c:pt>
                <c:pt idx="688">
                  <c:v>0.90610000000000002</c:v>
                </c:pt>
                <c:pt idx="689">
                  <c:v>0.90810000000000002</c:v>
                </c:pt>
                <c:pt idx="690">
                  <c:v>0.91</c:v>
                </c:pt>
                <c:pt idx="691">
                  <c:v>0.91200000000000003</c:v>
                </c:pt>
                <c:pt idx="692">
                  <c:v>0.91400000000000003</c:v>
                </c:pt>
                <c:pt idx="693">
                  <c:v>0.91600000000000004</c:v>
                </c:pt>
                <c:pt idx="694">
                  <c:v>0.91800000000000004</c:v>
                </c:pt>
                <c:pt idx="695">
                  <c:v>0.92</c:v>
                </c:pt>
                <c:pt idx="696">
                  <c:v>0.92190000000000005</c:v>
                </c:pt>
                <c:pt idx="697">
                  <c:v>0.92390000000000005</c:v>
                </c:pt>
                <c:pt idx="698">
                  <c:v>0.92589999999999995</c:v>
                </c:pt>
                <c:pt idx="699">
                  <c:v>0.92789999999999995</c:v>
                </c:pt>
                <c:pt idx="700">
                  <c:v>0.92989999999999995</c:v>
                </c:pt>
                <c:pt idx="701">
                  <c:v>0.93189999999999995</c:v>
                </c:pt>
                <c:pt idx="702">
                  <c:v>0.93380000000000007</c:v>
                </c:pt>
                <c:pt idx="703">
                  <c:v>0.93580000000000008</c:v>
                </c:pt>
                <c:pt idx="704">
                  <c:v>0.93780000000000008</c:v>
                </c:pt>
                <c:pt idx="705">
                  <c:v>0.93980000000000008</c:v>
                </c:pt>
                <c:pt idx="706">
                  <c:v>0.94180000000000008</c:v>
                </c:pt>
                <c:pt idx="707">
                  <c:v>0.94380000000000008</c:v>
                </c:pt>
                <c:pt idx="708">
                  <c:v>0.9457000000000001</c:v>
                </c:pt>
                <c:pt idx="709">
                  <c:v>0.9477000000000001</c:v>
                </c:pt>
                <c:pt idx="710">
                  <c:v>0.9497000000000001</c:v>
                </c:pt>
                <c:pt idx="711">
                  <c:v>0.9517000000000001</c:v>
                </c:pt>
                <c:pt idx="712">
                  <c:v>0.9537000000000001</c:v>
                </c:pt>
                <c:pt idx="713">
                  <c:v>0.9557000000000001</c:v>
                </c:pt>
                <c:pt idx="714">
                  <c:v>0.95760000000000012</c:v>
                </c:pt>
                <c:pt idx="715">
                  <c:v>0.95960000000000012</c:v>
                </c:pt>
                <c:pt idx="716">
                  <c:v>0.96160000000000012</c:v>
                </c:pt>
                <c:pt idx="717">
                  <c:v>0.96360000000000012</c:v>
                </c:pt>
                <c:pt idx="718">
                  <c:v>0.96560000000000012</c:v>
                </c:pt>
                <c:pt idx="719">
                  <c:v>0.96760000000000013</c:v>
                </c:pt>
                <c:pt idx="720">
                  <c:v>0.96950000000000003</c:v>
                </c:pt>
                <c:pt idx="721">
                  <c:v>0.97150000000000003</c:v>
                </c:pt>
                <c:pt idx="722">
                  <c:v>0.97350000000000003</c:v>
                </c:pt>
                <c:pt idx="723">
                  <c:v>0.97550000000000003</c:v>
                </c:pt>
                <c:pt idx="724">
                  <c:v>0.97750000000000004</c:v>
                </c:pt>
                <c:pt idx="725">
                  <c:v>0.97950000000000004</c:v>
                </c:pt>
                <c:pt idx="726">
                  <c:v>0.98139999999999994</c:v>
                </c:pt>
                <c:pt idx="727">
                  <c:v>0.98339999999999994</c:v>
                </c:pt>
                <c:pt idx="728">
                  <c:v>0.98539999999999994</c:v>
                </c:pt>
                <c:pt idx="729">
                  <c:v>0.98740000000000006</c:v>
                </c:pt>
                <c:pt idx="730">
                  <c:v>0.98939999999999984</c:v>
                </c:pt>
                <c:pt idx="731">
                  <c:v>0.99139999999999984</c:v>
                </c:pt>
                <c:pt idx="732">
                  <c:v>0.99329999999999996</c:v>
                </c:pt>
                <c:pt idx="733">
                  <c:v>0.99529999999999996</c:v>
                </c:pt>
                <c:pt idx="734">
                  <c:v>0.99729999999999996</c:v>
                </c:pt>
                <c:pt idx="735">
                  <c:v>0.99929999999999997</c:v>
                </c:pt>
                <c:pt idx="736">
                  <c:v>1.0009999999999997</c:v>
                </c:pt>
                <c:pt idx="737">
                  <c:v>1.0029999999999997</c:v>
                </c:pt>
                <c:pt idx="738">
                  <c:v>1.0049999999999997</c:v>
                </c:pt>
                <c:pt idx="739">
                  <c:v>1.0069999999999997</c:v>
                </c:pt>
                <c:pt idx="740">
                  <c:v>1.0089999999999997</c:v>
                </c:pt>
                <c:pt idx="741">
                  <c:v>1.0109999999999997</c:v>
                </c:pt>
                <c:pt idx="742">
                  <c:v>1.0129999999999997</c:v>
                </c:pt>
                <c:pt idx="743">
                  <c:v>1.0149999999999997</c:v>
                </c:pt>
                <c:pt idx="744">
                  <c:v>1.0169999999999997</c:v>
                </c:pt>
                <c:pt idx="745">
                  <c:v>1.0189999999999997</c:v>
                </c:pt>
                <c:pt idx="746">
                  <c:v>1.0209999999999997</c:v>
                </c:pt>
                <c:pt idx="747">
                  <c:v>1.0229999999999997</c:v>
                </c:pt>
                <c:pt idx="748">
                  <c:v>1.0249999999999997</c:v>
                </c:pt>
                <c:pt idx="749">
                  <c:v>1.0269999999999997</c:v>
                </c:pt>
                <c:pt idx="750">
                  <c:v>1.0289999999999997</c:v>
                </c:pt>
                <c:pt idx="751">
                  <c:v>1.0309999999999997</c:v>
                </c:pt>
                <c:pt idx="752">
                  <c:v>1.0329999999999997</c:v>
                </c:pt>
                <c:pt idx="753">
                  <c:v>1.0349999999999997</c:v>
                </c:pt>
                <c:pt idx="754">
                  <c:v>1.0369999999999997</c:v>
                </c:pt>
                <c:pt idx="755">
                  <c:v>1.0389999999999997</c:v>
                </c:pt>
                <c:pt idx="756">
                  <c:v>1.0409999999999997</c:v>
                </c:pt>
                <c:pt idx="757">
                  <c:v>1.0429999999999997</c:v>
                </c:pt>
                <c:pt idx="758">
                  <c:v>1.0449999999999997</c:v>
                </c:pt>
                <c:pt idx="759">
                  <c:v>1.0469999999999997</c:v>
                </c:pt>
                <c:pt idx="760">
                  <c:v>1.0489999999999997</c:v>
                </c:pt>
                <c:pt idx="761">
                  <c:v>1.0509999999999997</c:v>
                </c:pt>
                <c:pt idx="762">
                  <c:v>1.0529999999999997</c:v>
                </c:pt>
                <c:pt idx="763">
                  <c:v>1.0549999999999997</c:v>
                </c:pt>
                <c:pt idx="764">
                  <c:v>1.0569999999999997</c:v>
                </c:pt>
                <c:pt idx="765">
                  <c:v>1.0589999999999997</c:v>
                </c:pt>
                <c:pt idx="766">
                  <c:v>1.0609999999999997</c:v>
                </c:pt>
                <c:pt idx="767">
                  <c:v>1.0629999999999997</c:v>
                </c:pt>
                <c:pt idx="768">
                  <c:v>1.0649999999999997</c:v>
                </c:pt>
                <c:pt idx="769">
                  <c:v>1.0669999999999997</c:v>
                </c:pt>
                <c:pt idx="770">
                  <c:v>1.069</c:v>
                </c:pt>
                <c:pt idx="771">
                  <c:v>1.071</c:v>
                </c:pt>
                <c:pt idx="772">
                  <c:v>1.073</c:v>
                </c:pt>
                <c:pt idx="773">
                  <c:v>1.075</c:v>
                </c:pt>
                <c:pt idx="774">
                  <c:v>1.077</c:v>
                </c:pt>
                <c:pt idx="775">
                  <c:v>1.079</c:v>
                </c:pt>
                <c:pt idx="776">
                  <c:v>1.081</c:v>
                </c:pt>
                <c:pt idx="777">
                  <c:v>1.083</c:v>
                </c:pt>
                <c:pt idx="778">
                  <c:v>1.085</c:v>
                </c:pt>
                <c:pt idx="779">
                  <c:v>1.087</c:v>
                </c:pt>
                <c:pt idx="780">
                  <c:v>1.089</c:v>
                </c:pt>
                <c:pt idx="781">
                  <c:v>1.091</c:v>
                </c:pt>
                <c:pt idx="782">
                  <c:v>1.093</c:v>
                </c:pt>
                <c:pt idx="783">
                  <c:v>1.095</c:v>
                </c:pt>
                <c:pt idx="784">
                  <c:v>1.0960000000000001</c:v>
                </c:pt>
                <c:pt idx="785">
                  <c:v>1.0980000000000001</c:v>
                </c:pt>
                <c:pt idx="786">
                  <c:v>1.1000000000000001</c:v>
                </c:pt>
                <c:pt idx="787">
                  <c:v>1.1020000000000001</c:v>
                </c:pt>
                <c:pt idx="788">
                  <c:v>1.1040000000000001</c:v>
                </c:pt>
                <c:pt idx="789">
                  <c:v>1.1060000000000001</c:v>
                </c:pt>
                <c:pt idx="790">
                  <c:v>1.1080000000000001</c:v>
                </c:pt>
                <c:pt idx="791">
                  <c:v>1.1100000000000001</c:v>
                </c:pt>
                <c:pt idx="792">
                  <c:v>1.1120000000000001</c:v>
                </c:pt>
                <c:pt idx="793">
                  <c:v>1.1140000000000001</c:v>
                </c:pt>
                <c:pt idx="794">
                  <c:v>1.1160000000000001</c:v>
                </c:pt>
                <c:pt idx="795">
                  <c:v>1.1180000000000001</c:v>
                </c:pt>
                <c:pt idx="796">
                  <c:v>1.1200000000000001</c:v>
                </c:pt>
                <c:pt idx="797">
                  <c:v>1.1220000000000001</c:v>
                </c:pt>
                <c:pt idx="798">
                  <c:v>1.1240000000000001</c:v>
                </c:pt>
                <c:pt idx="799">
                  <c:v>1.1259999999999997</c:v>
                </c:pt>
                <c:pt idx="800">
                  <c:v>1.1279999999999997</c:v>
                </c:pt>
                <c:pt idx="801">
                  <c:v>1.1299999999999997</c:v>
                </c:pt>
                <c:pt idx="802">
                  <c:v>1.1319999999999997</c:v>
                </c:pt>
                <c:pt idx="803">
                  <c:v>1.1339999999999997</c:v>
                </c:pt>
                <c:pt idx="804">
                  <c:v>1.1359999999999997</c:v>
                </c:pt>
                <c:pt idx="805">
                  <c:v>1.1379999999999997</c:v>
                </c:pt>
                <c:pt idx="806">
                  <c:v>1.1399999999999997</c:v>
                </c:pt>
                <c:pt idx="807">
                  <c:v>1.1419999999999997</c:v>
                </c:pt>
                <c:pt idx="808">
                  <c:v>1.1439999999999997</c:v>
                </c:pt>
                <c:pt idx="809">
                  <c:v>1.1459999999999997</c:v>
                </c:pt>
                <c:pt idx="810">
                  <c:v>1.1479999999999997</c:v>
                </c:pt>
                <c:pt idx="811">
                  <c:v>1.1499999999999997</c:v>
                </c:pt>
                <c:pt idx="812">
                  <c:v>1.1519999999999997</c:v>
                </c:pt>
                <c:pt idx="813">
                  <c:v>1.1539999999999997</c:v>
                </c:pt>
                <c:pt idx="814">
                  <c:v>1.1559999999999997</c:v>
                </c:pt>
                <c:pt idx="815">
                  <c:v>1.1579999999999997</c:v>
                </c:pt>
                <c:pt idx="816">
                  <c:v>1.1599999999999997</c:v>
                </c:pt>
                <c:pt idx="817">
                  <c:v>1.1619999999999997</c:v>
                </c:pt>
                <c:pt idx="818">
                  <c:v>1.1639999999999997</c:v>
                </c:pt>
                <c:pt idx="819">
                  <c:v>1.1659999999999997</c:v>
                </c:pt>
                <c:pt idx="820">
                  <c:v>1.1679999999999997</c:v>
                </c:pt>
                <c:pt idx="821">
                  <c:v>1.1700000000000002</c:v>
                </c:pt>
                <c:pt idx="822">
                  <c:v>1.1719999999999997</c:v>
                </c:pt>
                <c:pt idx="823">
                  <c:v>1.1739999999999997</c:v>
                </c:pt>
                <c:pt idx="824">
                  <c:v>1.1759999999999997</c:v>
                </c:pt>
                <c:pt idx="825">
                  <c:v>1.1779999999999997</c:v>
                </c:pt>
                <c:pt idx="826">
                  <c:v>1.1800000000000002</c:v>
                </c:pt>
                <c:pt idx="827">
                  <c:v>1.1819999999999997</c:v>
                </c:pt>
                <c:pt idx="828">
                  <c:v>1.1839999999999997</c:v>
                </c:pt>
                <c:pt idx="829">
                  <c:v>1.1859999999999997</c:v>
                </c:pt>
                <c:pt idx="830">
                  <c:v>1.1879999999999997</c:v>
                </c:pt>
                <c:pt idx="831">
                  <c:v>1.1900000000000002</c:v>
                </c:pt>
                <c:pt idx="832">
                  <c:v>1.1919999999999997</c:v>
                </c:pt>
                <c:pt idx="833">
                  <c:v>1.1940000000000002</c:v>
                </c:pt>
                <c:pt idx="834">
                  <c:v>1.1960000000000002</c:v>
                </c:pt>
                <c:pt idx="835">
                  <c:v>1.1980000000000002</c:v>
                </c:pt>
                <c:pt idx="836">
                  <c:v>1.2</c:v>
                </c:pt>
                <c:pt idx="837">
                  <c:v>1.202</c:v>
                </c:pt>
                <c:pt idx="838">
                  <c:v>1.204</c:v>
                </c:pt>
                <c:pt idx="839">
                  <c:v>1.206</c:v>
                </c:pt>
                <c:pt idx="840">
                  <c:v>1.208</c:v>
                </c:pt>
                <c:pt idx="841">
                  <c:v>1.21</c:v>
                </c:pt>
                <c:pt idx="842">
                  <c:v>1.212</c:v>
                </c:pt>
                <c:pt idx="843">
                  <c:v>1.214</c:v>
                </c:pt>
                <c:pt idx="844">
                  <c:v>1.216</c:v>
                </c:pt>
                <c:pt idx="845">
                  <c:v>1.2169999999999999</c:v>
                </c:pt>
                <c:pt idx="846">
                  <c:v>1.2189999999999999</c:v>
                </c:pt>
                <c:pt idx="847">
                  <c:v>1.2209999999999999</c:v>
                </c:pt>
                <c:pt idx="848">
                  <c:v>1.2229999999999999</c:v>
                </c:pt>
                <c:pt idx="849">
                  <c:v>1.2249999999999999</c:v>
                </c:pt>
                <c:pt idx="850">
                  <c:v>1.2269999999999999</c:v>
                </c:pt>
                <c:pt idx="851">
                  <c:v>1.2289999999999999</c:v>
                </c:pt>
                <c:pt idx="852">
                  <c:v>1.2309999999999999</c:v>
                </c:pt>
                <c:pt idx="853">
                  <c:v>1.2329999999999999</c:v>
                </c:pt>
                <c:pt idx="854">
                  <c:v>1.2349999999999999</c:v>
                </c:pt>
                <c:pt idx="855">
                  <c:v>1.2369999999999999</c:v>
                </c:pt>
                <c:pt idx="856">
                  <c:v>1.2389999999999999</c:v>
                </c:pt>
                <c:pt idx="857">
                  <c:v>1.2409999999999999</c:v>
                </c:pt>
                <c:pt idx="858">
                  <c:v>1.2429999999999999</c:v>
                </c:pt>
                <c:pt idx="859">
                  <c:v>1.2449999999999999</c:v>
                </c:pt>
                <c:pt idx="860">
                  <c:v>1.2469999999999999</c:v>
                </c:pt>
                <c:pt idx="861">
                  <c:v>1.2489999999999999</c:v>
                </c:pt>
                <c:pt idx="862">
                  <c:v>1.2509999999999997</c:v>
                </c:pt>
                <c:pt idx="863">
                  <c:v>1.2529999999999997</c:v>
                </c:pt>
                <c:pt idx="864">
                  <c:v>1.2549999999999997</c:v>
                </c:pt>
                <c:pt idx="865">
                  <c:v>1.2569999999999997</c:v>
                </c:pt>
                <c:pt idx="866">
                  <c:v>1.2589999999999997</c:v>
                </c:pt>
                <c:pt idx="867">
                  <c:v>1.2609999999999997</c:v>
                </c:pt>
                <c:pt idx="868">
                  <c:v>1.2629999999999997</c:v>
                </c:pt>
                <c:pt idx="869">
                  <c:v>1.2649999999999997</c:v>
                </c:pt>
                <c:pt idx="870">
                  <c:v>1.2669999999999997</c:v>
                </c:pt>
                <c:pt idx="871">
                  <c:v>1.2689999999999997</c:v>
                </c:pt>
                <c:pt idx="872">
                  <c:v>1.2709999999999997</c:v>
                </c:pt>
                <c:pt idx="873">
                  <c:v>1.2729999999999997</c:v>
                </c:pt>
                <c:pt idx="874">
                  <c:v>1.2749999999999997</c:v>
                </c:pt>
                <c:pt idx="875">
                  <c:v>1.2769999999999997</c:v>
                </c:pt>
                <c:pt idx="876">
                  <c:v>1.2789999999999997</c:v>
                </c:pt>
                <c:pt idx="877">
                  <c:v>1.2809999999999997</c:v>
                </c:pt>
                <c:pt idx="878">
                  <c:v>1.2829999999999997</c:v>
                </c:pt>
                <c:pt idx="879">
                  <c:v>1.2849999999999997</c:v>
                </c:pt>
                <c:pt idx="880">
                  <c:v>1.2869999999999997</c:v>
                </c:pt>
                <c:pt idx="881">
                  <c:v>1.2889999999999997</c:v>
                </c:pt>
                <c:pt idx="882">
                  <c:v>1.2909999999999997</c:v>
                </c:pt>
                <c:pt idx="883">
                  <c:v>1.2929999999999997</c:v>
                </c:pt>
                <c:pt idx="884">
                  <c:v>1.2949999999999997</c:v>
                </c:pt>
                <c:pt idx="885">
                  <c:v>1.2969999999999997</c:v>
                </c:pt>
                <c:pt idx="886">
                  <c:v>1.2989999999999997</c:v>
                </c:pt>
                <c:pt idx="887">
                  <c:v>1.3009999999999997</c:v>
                </c:pt>
                <c:pt idx="888">
                  <c:v>1.3029999999999997</c:v>
                </c:pt>
                <c:pt idx="889">
                  <c:v>1.3049999999999997</c:v>
                </c:pt>
                <c:pt idx="890">
                  <c:v>1.3069999999999997</c:v>
                </c:pt>
                <c:pt idx="891">
                  <c:v>1.3089999999999997</c:v>
                </c:pt>
                <c:pt idx="892">
                  <c:v>1.3109999999999997</c:v>
                </c:pt>
                <c:pt idx="893">
                  <c:v>1.3129999999999997</c:v>
                </c:pt>
                <c:pt idx="894">
                  <c:v>1.3149999999999997</c:v>
                </c:pt>
                <c:pt idx="895">
                  <c:v>1.3169999999999997</c:v>
                </c:pt>
                <c:pt idx="896">
                  <c:v>1.319</c:v>
                </c:pt>
                <c:pt idx="897">
                  <c:v>1.321</c:v>
                </c:pt>
                <c:pt idx="898">
                  <c:v>1.323</c:v>
                </c:pt>
                <c:pt idx="899">
                  <c:v>1.325</c:v>
                </c:pt>
                <c:pt idx="900">
                  <c:v>1.327</c:v>
                </c:pt>
                <c:pt idx="901">
                  <c:v>1.329</c:v>
                </c:pt>
                <c:pt idx="902">
                  <c:v>1.331</c:v>
                </c:pt>
                <c:pt idx="903">
                  <c:v>1.333</c:v>
                </c:pt>
                <c:pt idx="904">
                  <c:v>1.335</c:v>
                </c:pt>
                <c:pt idx="905">
                  <c:v>1.337</c:v>
                </c:pt>
                <c:pt idx="906">
                  <c:v>1.339</c:v>
                </c:pt>
                <c:pt idx="907">
                  <c:v>1.34</c:v>
                </c:pt>
                <c:pt idx="908">
                  <c:v>1.3420000000000001</c:v>
                </c:pt>
                <c:pt idx="909">
                  <c:v>1.3440000000000001</c:v>
                </c:pt>
                <c:pt idx="910">
                  <c:v>1.3460000000000001</c:v>
                </c:pt>
                <c:pt idx="911">
                  <c:v>1.3480000000000001</c:v>
                </c:pt>
                <c:pt idx="912">
                  <c:v>1.35</c:v>
                </c:pt>
                <c:pt idx="913">
                  <c:v>1.3520000000000001</c:v>
                </c:pt>
                <c:pt idx="914">
                  <c:v>1.3540000000000001</c:v>
                </c:pt>
                <c:pt idx="915">
                  <c:v>1.3560000000000001</c:v>
                </c:pt>
                <c:pt idx="916">
                  <c:v>1.3580000000000001</c:v>
                </c:pt>
                <c:pt idx="917">
                  <c:v>1.36</c:v>
                </c:pt>
                <c:pt idx="918">
                  <c:v>1.3620000000000001</c:v>
                </c:pt>
                <c:pt idx="919">
                  <c:v>1.3640000000000001</c:v>
                </c:pt>
                <c:pt idx="920">
                  <c:v>1.3660000000000001</c:v>
                </c:pt>
                <c:pt idx="921">
                  <c:v>1.3680000000000001</c:v>
                </c:pt>
                <c:pt idx="922">
                  <c:v>1.37</c:v>
                </c:pt>
                <c:pt idx="923">
                  <c:v>1.3720000000000001</c:v>
                </c:pt>
                <c:pt idx="924">
                  <c:v>1.3740000000000001</c:v>
                </c:pt>
                <c:pt idx="925">
                  <c:v>1.3759999999999997</c:v>
                </c:pt>
                <c:pt idx="926">
                  <c:v>1.3779999999999997</c:v>
                </c:pt>
                <c:pt idx="927">
                  <c:v>1.3800000000000001</c:v>
                </c:pt>
                <c:pt idx="928">
                  <c:v>1.3819999999999997</c:v>
                </c:pt>
                <c:pt idx="929">
                  <c:v>1.3839999999999997</c:v>
                </c:pt>
                <c:pt idx="930">
                  <c:v>1.3859999999999997</c:v>
                </c:pt>
                <c:pt idx="931">
                  <c:v>1.3879999999999997</c:v>
                </c:pt>
                <c:pt idx="932">
                  <c:v>1.3900000000000001</c:v>
                </c:pt>
                <c:pt idx="933">
                  <c:v>1.3919999999999997</c:v>
                </c:pt>
                <c:pt idx="934">
                  <c:v>1.3939999999999997</c:v>
                </c:pt>
                <c:pt idx="935">
                  <c:v>1.3959999999999997</c:v>
                </c:pt>
                <c:pt idx="936">
                  <c:v>1.3979999999999997</c:v>
                </c:pt>
                <c:pt idx="937">
                  <c:v>1.4</c:v>
                </c:pt>
                <c:pt idx="938">
                  <c:v>1.4019999999999995</c:v>
                </c:pt>
                <c:pt idx="939">
                  <c:v>1.4039999999999995</c:v>
                </c:pt>
                <c:pt idx="940">
                  <c:v>1.4059999999999995</c:v>
                </c:pt>
                <c:pt idx="941">
                  <c:v>1.4079999999999995</c:v>
                </c:pt>
                <c:pt idx="942">
                  <c:v>1.41</c:v>
                </c:pt>
                <c:pt idx="943">
                  <c:v>1.4119999999999995</c:v>
                </c:pt>
                <c:pt idx="944">
                  <c:v>1.4139999999999995</c:v>
                </c:pt>
                <c:pt idx="945">
                  <c:v>1.4159999999999995</c:v>
                </c:pt>
                <c:pt idx="946">
                  <c:v>1.4179999999999995</c:v>
                </c:pt>
                <c:pt idx="947">
                  <c:v>1.42</c:v>
                </c:pt>
                <c:pt idx="948">
                  <c:v>1.4219999999999995</c:v>
                </c:pt>
                <c:pt idx="949">
                  <c:v>1.4239999999999995</c:v>
                </c:pt>
                <c:pt idx="950">
                  <c:v>1.4259999999999995</c:v>
                </c:pt>
                <c:pt idx="951">
                  <c:v>1.4279999999999995</c:v>
                </c:pt>
                <c:pt idx="952">
                  <c:v>1.43</c:v>
                </c:pt>
                <c:pt idx="953">
                  <c:v>1.4319999999999995</c:v>
                </c:pt>
                <c:pt idx="954">
                  <c:v>1.4339999999999995</c:v>
                </c:pt>
                <c:pt idx="955">
                  <c:v>1.4359999999999995</c:v>
                </c:pt>
                <c:pt idx="956">
                  <c:v>1.4379999999999995</c:v>
                </c:pt>
                <c:pt idx="957">
                  <c:v>1.44</c:v>
                </c:pt>
                <c:pt idx="958">
                  <c:v>1.4419999999999995</c:v>
                </c:pt>
                <c:pt idx="959">
                  <c:v>1.444</c:v>
                </c:pt>
                <c:pt idx="960">
                  <c:v>1.446</c:v>
                </c:pt>
                <c:pt idx="961">
                  <c:v>1.448</c:v>
                </c:pt>
                <c:pt idx="962">
                  <c:v>1.45</c:v>
                </c:pt>
                <c:pt idx="963">
                  <c:v>1.452</c:v>
                </c:pt>
                <c:pt idx="964">
                  <c:v>1.454</c:v>
                </c:pt>
                <c:pt idx="965">
                  <c:v>1.456</c:v>
                </c:pt>
                <c:pt idx="966">
                  <c:v>1.458</c:v>
                </c:pt>
                <c:pt idx="967">
                  <c:v>1.46</c:v>
                </c:pt>
                <c:pt idx="968">
                  <c:v>1.4609999999999999</c:v>
                </c:pt>
                <c:pt idx="969">
                  <c:v>1.4629999999999999</c:v>
                </c:pt>
                <c:pt idx="970">
                  <c:v>1.4649999999999999</c:v>
                </c:pt>
                <c:pt idx="971">
                  <c:v>1.4669999999999999</c:v>
                </c:pt>
                <c:pt idx="972">
                  <c:v>1.4689999999999999</c:v>
                </c:pt>
                <c:pt idx="973">
                  <c:v>1.4709999999999999</c:v>
                </c:pt>
                <c:pt idx="974">
                  <c:v>1.4729999999999999</c:v>
                </c:pt>
                <c:pt idx="975">
                  <c:v>1.4749999999999999</c:v>
                </c:pt>
                <c:pt idx="976">
                  <c:v>1.4769999999999999</c:v>
                </c:pt>
                <c:pt idx="977">
                  <c:v>1.4789999999999999</c:v>
                </c:pt>
                <c:pt idx="978">
                  <c:v>1.4809999999999999</c:v>
                </c:pt>
                <c:pt idx="979">
                  <c:v>1.4829999999999999</c:v>
                </c:pt>
                <c:pt idx="980">
                  <c:v>1.4849999999999999</c:v>
                </c:pt>
                <c:pt idx="981">
                  <c:v>1.4869999999999999</c:v>
                </c:pt>
                <c:pt idx="982">
                  <c:v>1.4889999999999999</c:v>
                </c:pt>
                <c:pt idx="983">
                  <c:v>1.4909999999999999</c:v>
                </c:pt>
                <c:pt idx="984">
                  <c:v>1.4929999999999999</c:v>
                </c:pt>
                <c:pt idx="985">
                  <c:v>1.4949999999999999</c:v>
                </c:pt>
                <c:pt idx="986">
                  <c:v>1.4969999999999999</c:v>
                </c:pt>
                <c:pt idx="987">
                  <c:v>1.4989999999999999</c:v>
                </c:pt>
                <c:pt idx="988">
                  <c:v>1.5009999999999997</c:v>
                </c:pt>
                <c:pt idx="989">
                  <c:v>1.5029999999999997</c:v>
                </c:pt>
                <c:pt idx="990">
                  <c:v>1.5049999999999997</c:v>
                </c:pt>
                <c:pt idx="991">
                  <c:v>1.5069999999999997</c:v>
                </c:pt>
                <c:pt idx="992">
                  <c:v>1.5089999999999997</c:v>
                </c:pt>
                <c:pt idx="993">
                  <c:v>1.5109999999999997</c:v>
                </c:pt>
                <c:pt idx="994">
                  <c:v>1.5129999999999997</c:v>
                </c:pt>
                <c:pt idx="995">
                  <c:v>1.5149999999999997</c:v>
                </c:pt>
                <c:pt idx="996">
                  <c:v>1.5169999999999997</c:v>
                </c:pt>
                <c:pt idx="997">
                  <c:v>1.5189999999999997</c:v>
                </c:pt>
                <c:pt idx="998">
                  <c:v>1.5209999999999997</c:v>
                </c:pt>
                <c:pt idx="999">
                  <c:v>1.5229999999999997</c:v>
                </c:pt>
                <c:pt idx="1000">
                  <c:v>1.5249999999999997</c:v>
                </c:pt>
                <c:pt idx="1001">
                  <c:v>1.5269999999999997</c:v>
                </c:pt>
                <c:pt idx="1002">
                  <c:v>1.5289999999999997</c:v>
                </c:pt>
                <c:pt idx="1003">
                  <c:v>1.5309999999999997</c:v>
                </c:pt>
                <c:pt idx="1004">
                  <c:v>1.5329999999999997</c:v>
                </c:pt>
                <c:pt idx="1005">
                  <c:v>1.5349999999999997</c:v>
                </c:pt>
                <c:pt idx="1006">
                  <c:v>1.5369999999999997</c:v>
                </c:pt>
                <c:pt idx="1007">
                  <c:v>1.5389999999999997</c:v>
                </c:pt>
                <c:pt idx="1008">
                  <c:v>1.5409999999999997</c:v>
                </c:pt>
                <c:pt idx="1009">
                  <c:v>1.5429999999999997</c:v>
                </c:pt>
                <c:pt idx="1010">
                  <c:v>1.5449999999999997</c:v>
                </c:pt>
                <c:pt idx="1011">
                  <c:v>1.5469999999999997</c:v>
                </c:pt>
                <c:pt idx="1012">
                  <c:v>1.5489999999999997</c:v>
                </c:pt>
                <c:pt idx="1013">
                  <c:v>1.5509999999999997</c:v>
                </c:pt>
                <c:pt idx="1014">
                  <c:v>1.5529999999999997</c:v>
                </c:pt>
                <c:pt idx="1015">
                  <c:v>1.5549999999999997</c:v>
                </c:pt>
                <c:pt idx="1016">
                  <c:v>1.5569999999999997</c:v>
                </c:pt>
                <c:pt idx="1017">
                  <c:v>1.5589999999999997</c:v>
                </c:pt>
                <c:pt idx="1018">
                  <c:v>1.5609999999999997</c:v>
                </c:pt>
                <c:pt idx="1019">
                  <c:v>1.5629999999999997</c:v>
                </c:pt>
                <c:pt idx="1020">
                  <c:v>1.5649999999999997</c:v>
                </c:pt>
                <c:pt idx="1021">
                  <c:v>1.5669999999999997</c:v>
                </c:pt>
                <c:pt idx="1022">
                  <c:v>1.569</c:v>
                </c:pt>
                <c:pt idx="1023">
                  <c:v>1.571</c:v>
                </c:pt>
                <c:pt idx="1024">
                  <c:v>1.573</c:v>
                </c:pt>
                <c:pt idx="1025">
                  <c:v>1.575</c:v>
                </c:pt>
                <c:pt idx="1026">
                  <c:v>1.577</c:v>
                </c:pt>
                <c:pt idx="1027">
                  <c:v>1.579</c:v>
                </c:pt>
                <c:pt idx="1028">
                  <c:v>1.581</c:v>
                </c:pt>
                <c:pt idx="1029">
                  <c:v>1.5820000000000001</c:v>
                </c:pt>
                <c:pt idx="1030">
                  <c:v>1.5840000000000001</c:v>
                </c:pt>
                <c:pt idx="1031">
                  <c:v>1.5860000000000001</c:v>
                </c:pt>
                <c:pt idx="1032">
                  <c:v>1.5880000000000001</c:v>
                </c:pt>
                <c:pt idx="1033">
                  <c:v>1.59</c:v>
                </c:pt>
                <c:pt idx="1034">
                  <c:v>1.5920000000000001</c:v>
                </c:pt>
                <c:pt idx="1035">
                  <c:v>1.5940000000000001</c:v>
                </c:pt>
                <c:pt idx="1036">
                  <c:v>1.5960000000000001</c:v>
                </c:pt>
                <c:pt idx="1037">
                  <c:v>1.5980000000000001</c:v>
                </c:pt>
                <c:pt idx="1038">
                  <c:v>1.6</c:v>
                </c:pt>
                <c:pt idx="1039">
                  <c:v>1.6020000000000001</c:v>
                </c:pt>
                <c:pt idx="1040">
                  <c:v>1.6040000000000001</c:v>
                </c:pt>
                <c:pt idx="1041">
                  <c:v>1.6060000000000001</c:v>
                </c:pt>
                <c:pt idx="1042">
                  <c:v>1.6080000000000001</c:v>
                </c:pt>
                <c:pt idx="1043">
                  <c:v>1.61</c:v>
                </c:pt>
                <c:pt idx="1044">
                  <c:v>1.6120000000000001</c:v>
                </c:pt>
                <c:pt idx="1045">
                  <c:v>1.6140000000000001</c:v>
                </c:pt>
                <c:pt idx="1046">
                  <c:v>1.6160000000000001</c:v>
                </c:pt>
                <c:pt idx="1047">
                  <c:v>1.6180000000000001</c:v>
                </c:pt>
                <c:pt idx="1048">
                  <c:v>1.62</c:v>
                </c:pt>
                <c:pt idx="1049">
                  <c:v>1.6220000000000001</c:v>
                </c:pt>
                <c:pt idx="1050">
                  <c:v>1.6240000000000001</c:v>
                </c:pt>
                <c:pt idx="1051">
                  <c:v>1.6259999999999997</c:v>
                </c:pt>
                <c:pt idx="1052">
                  <c:v>1.6279999999999997</c:v>
                </c:pt>
                <c:pt idx="1053">
                  <c:v>1.6300000000000001</c:v>
                </c:pt>
                <c:pt idx="1054">
                  <c:v>1.6319999999999997</c:v>
                </c:pt>
                <c:pt idx="1055">
                  <c:v>1.6339999999999997</c:v>
                </c:pt>
                <c:pt idx="1056">
                  <c:v>1.6359999999999997</c:v>
                </c:pt>
                <c:pt idx="1057">
                  <c:v>1.6379999999999997</c:v>
                </c:pt>
                <c:pt idx="1058">
                  <c:v>1.6400000000000001</c:v>
                </c:pt>
                <c:pt idx="1059">
                  <c:v>1.6419999999999997</c:v>
                </c:pt>
                <c:pt idx="1060">
                  <c:v>1.6439999999999997</c:v>
                </c:pt>
                <c:pt idx="1061">
                  <c:v>1.6459999999999997</c:v>
                </c:pt>
                <c:pt idx="1062">
                  <c:v>1.6479999999999997</c:v>
                </c:pt>
                <c:pt idx="1063">
                  <c:v>1.6500000000000001</c:v>
                </c:pt>
                <c:pt idx="1064">
                  <c:v>1.6519999999999997</c:v>
                </c:pt>
                <c:pt idx="1065">
                  <c:v>1.6539999999999997</c:v>
                </c:pt>
                <c:pt idx="1066">
                  <c:v>1.6559999999999997</c:v>
                </c:pt>
                <c:pt idx="1067">
                  <c:v>1.6579999999999997</c:v>
                </c:pt>
                <c:pt idx="1068">
                  <c:v>1.6600000000000001</c:v>
                </c:pt>
                <c:pt idx="1069">
                  <c:v>1.6619999999999997</c:v>
                </c:pt>
                <c:pt idx="1070">
                  <c:v>1.6639999999999997</c:v>
                </c:pt>
                <c:pt idx="1071">
                  <c:v>1.6659999999999997</c:v>
                </c:pt>
                <c:pt idx="1072">
                  <c:v>1.6679999999999997</c:v>
                </c:pt>
                <c:pt idx="1073">
                  <c:v>1.6700000000000002</c:v>
                </c:pt>
                <c:pt idx="1074">
                  <c:v>1.6719999999999997</c:v>
                </c:pt>
                <c:pt idx="1075">
                  <c:v>1.6739999999999997</c:v>
                </c:pt>
                <c:pt idx="1076">
                  <c:v>1.6759999999999997</c:v>
                </c:pt>
                <c:pt idx="1077">
                  <c:v>1.6779999999999997</c:v>
                </c:pt>
                <c:pt idx="1078">
                  <c:v>1.6800000000000002</c:v>
                </c:pt>
                <c:pt idx="1079">
                  <c:v>1.6819999999999997</c:v>
                </c:pt>
                <c:pt idx="1080">
                  <c:v>1.6839999999999997</c:v>
                </c:pt>
                <c:pt idx="1081">
                  <c:v>1.6859999999999997</c:v>
                </c:pt>
                <c:pt idx="1082">
                  <c:v>1.6879999999999997</c:v>
                </c:pt>
                <c:pt idx="1083">
                  <c:v>1.6900000000000002</c:v>
                </c:pt>
                <c:pt idx="1084">
                  <c:v>1.6919999999999997</c:v>
                </c:pt>
                <c:pt idx="1085">
                  <c:v>1.6940000000000002</c:v>
                </c:pt>
                <c:pt idx="1086">
                  <c:v>1.6960000000000002</c:v>
                </c:pt>
                <c:pt idx="1087">
                  <c:v>1.6980000000000002</c:v>
                </c:pt>
                <c:pt idx="1088">
                  <c:v>1.7</c:v>
                </c:pt>
                <c:pt idx="1089">
                  <c:v>1.702</c:v>
                </c:pt>
                <c:pt idx="1090">
                  <c:v>1.7029999999999998</c:v>
                </c:pt>
                <c:pt idx="1091">
                  <c:v>1.7049999999999998</c:v>
                </c:pt>
                <c:pt idx="1092">
                  <c:v>1.7069999999999999</c:v>
                </c:pt>
                <c:pt idx="1093">
                  <c:v>1.7089999999999999</c:v>
                </c:pt>
                <c:pt idx="1094">
                  <c:v>1.7109999999999999</c:v>
                </c:pt>
                <c:pt idx="1095">
                  <c:v>1.7129999999999999</c:v>
                </c:pt>
                <c:pt idx="1096">
                  <c:v>1.7149999999999999</c:v>
                </c:pt>
                <c:pt idx="1097">
                  <c:v>1.7169999999999999</c:v>
                </c:pt>
                <c:pt idx="1098">
                  <c:v>1.7189999999999999</c:v>
                </c:pt>
                <c:pt idx="1099">
                  <c:v>1.7209999999999999</c:v>
                </c:pt>
                <c:pt idx="1100">
                  <c:v>1.7229999999999999</c:v>
                </c:pt>
                <c:pt idx="1101">
                  <c:v>1.7249999999999999</c:v>
                </c:pt>
                <c:pt idx="1102">
                  <c:v>1.7269999999999999</c:v>
                </c:pt>
                <c:pt idx="1103">
                  <c:v>1.7289999999999999</c:v>
                </c:pt>
                <c:pt idx="1104">
                  <c:v>1.7309999999999999</c:v>
                </c:pt>
                <c:pt idx="1105">
                  <c:v>1.7329999999999999</c:v>
                </c:pt>
                <c:pt idx="1106">
                  <c:v>1.7349999999999999</c:v>
                </c:pt>
                <c:pt idx="1107">
                  <c:v>1.7369999999999999</c:v>
                </c:pt>
                <c:pt idx="1108">
                  <c:v>1.7389999999999999</c:v>
                </c:pt>
                <c:pt idx="1109">
                  <c:v>1.7409999999999999</c:v>
                </c:pt>
                <c:pt idx="1110">
                  <c:v>1.7429999999999999</c:v>
                </c:pt>
                <c:pt idx="1111">
                  <c:v>1.7449999999999999</c:v>
                </c:pt>
                <c:pt idx="1112">
                  <c:v>1.7469999999999999</c:v>
                </c:pt>
                <c:pt idx="1113">
                  <c:v>1.7489999999999999</c:v>
                </c:pt>
                <c:pt idx="1114">
                  <c:v>1.7509999999999997</c:v>
                </c:pt>
                <c:pt idx="1115">
                  <c:v>1.7529999999999997</c:v>
                </c:pt>
                <c:pt idx="1116">
                  <c:v>1.7549999999999997</c:v>
                </c:pt>
                <c:pt idx="1117">
                  <c:v>1.7569999999999997</c:v>
                </c:pt>
                <c:pt idx="1118">
                  <c:v>1.7589999999999997</c:v>
                </c:pt>
                <c:pt idx="1119">
                  <c:v>1.7609999999999997</c:v>
                </c:pt>
                <c:pt idx="1120">
                  <c:v>1.7629999999999997</c:v>
                </c:pt>
                <c:pt idx="1121">
                  <c:v>1.7649999999999997</c:v>
                </c:pt>
                <c:pt idx="1122">
                  <c:v>1.7669999999999997</c:v>
                </c:pt>
                <c:pt idx="1123">
                  <c:v>1.7689999999999997</c:v>
                </c:pt>
                <c:pt idx="1124">
                  <c:v>1.7709999999999997</c:v>
                </c:pt>
                <c:pt idx="1125">
                  <c:v>1.7729999999999997</c:v>
                </c:pt>
                <c:pt idx="1126">
                  <c:v>1.7749999999999997</c:v>
                </c:pt>
                <c:pt idx="1127">
                  <c:v>1.7769999999999997</c:v>
                </c:pt>
                <c:pt idx="1128">
                  <c:v>1.7789999999999997</c:v>
                </c:pt>
                <c:pt idx="1129">
                  <c:v>1.7809999999999997</c:v>
                </c:pt>
                <c:pt idx="1130">
                  <c:v>1.7829999999999997</c:v>
                </c:pt>
                <c:pt idx="1131">
                  <c:v>1.7849999999999997</c:v>
                </c:pt>
                <c:pt idx="1132">
                  <c:v>1.7869999999999997</c:v>
                </c:pt>
                <c:pt idx="1133">
                  <c:v>1.7889999999999997</c:v>
                </c:pt>
                <c:pt idx="1134">
                  <c:v>1.7909999999999997</c:v>
                </c:pt>
                <c:pt idx="1135">
                  <c:v>1.7929999999999997</c:v>
                </c:pt>
                <c:pt idx="1136">
                  <c:v>1.7949999999999997</c:v>
                </c:pt>
                <c:pt idx="1137">
                  <c:v>1.7969999999999997</c:v>
                </c:pt>
                <c:pt idx="1138">
                  <c:v>1.7989999999999997</c:v>
                </c:pt>
                <c:pt idx="1139">
                  <c:v>1.8009999999999997</c:v>
                </c:pt>
                <c:pt idx="1140">
                  <c:v>1.8029999999999997</c:v>
                </c:pt>
                <c:pt idx="1141">
                  <c:v>1.8049999999999997</c:v>
                </c:pt>
                <c:pt idx="1142">
                  <c:v>1.8069999999999997</c:v>
                </c:pt>
                <c:pt idx="1143">
                  <c:v>1.8089999999999997</c:v>
                </c:pt>
                <c:pt idx="1144">
                  <c:v>1.8109999999999997</c:v>
                </c:pt>
                <c:pt idx="1145">
                  <c:v>1.8129999999999997</c:v>
                </c:pt>
                <c:pt idx="1146">
                  <c:v>1.8149999999999997</c:v>
                </c:pt>
                <c:pt idx="1147">
                  <c:v>1.8169999999999997</c:v>
                </c:pt>
                <c:pt idx="1148">
                  <c:v>1.819</c:v>
                </c:pt>
                <c:pt idx="1149">
                  <c:v>1.821</c:v>
                </c:pt>
                <c:pt idx="1150">
                  <c:v>1.823</c:v>
                </c:pt>
                <c:pt idx="1151">
                  <c:v>1.8240000000000001</c:v>
                </c:pt>
                <c:pt idx="1152">
                  <c:v>1.8260000000000001</c:v>
                </c:pt>
                <c:pt idx="1153">
                  <c:v>1.8280000000000001</c:v>
                </c:pt>
                <c:pt idx="1154">
                  <c:v>1.83</c:v>
                </c:pt>
                <c:pt idx="1155">
                  <c:v>1.8320000000000001</c:v>
                </c:pt>
                <c:pt idx="1156">
                  <c:v>1.8340000000000001</c:v>
                </c:pt>
                <c:pt idx="1157">
                  <c:v>1.8360000000000001</c:v>
                </c:pt>
                <c:pt idx="1158">
                  <c:v>1.8380000000000001</c:v>
                </c:pt>
                <c:pt idx="1159">
                  <c:v>1.84</c:v>
                </c:pt>
                <c:pt idx="1160">
                  <c:v>1.8420000000000001</c:v>
                </c:pt>
                <c:pt idx="1161">
                  <c:v>1.8440000000000001</c:v>
                </c:pt>
                <c:pt idx="1162">
                  <c:v>1.8460000000000001</c:v>
                </c:pt>
                <c:pt idx="1163">
                  <c:v>1.8480000000000001</c:v>
                </c:pt>
                <c:pt idx="1164">
                  <c:v>1.85</c:v>
                </c:pt>
                <c:pt idx="1165">
                  <c:v>1.8520000000000001</c:v>
                </c:pt>
                <c:pt idx="1166">
                  <c:v>1.8540000000000001</c:v>
                </c:pt>
                <c:pt idx="1167">
                  <c:v>1.8560000000000001</c:v>
                </c:pt>
                <c:pt idx="1168">
                  <c:v>1.8580000000000001</c:v>
                </c:pt>
                <c:pt idx="1169">
                  <c:v>1.86</c:v>
                </c:pt>
                <c:pt idx="1170">
                  <c:v>1.8620000000000001</c:v>
                </c:pt>
                <c:pt idx="1171">
                  <c:v>1.8640000000000001</c:v>
                </c:pt>
                <c:pt idx="1172">
                  <c:v>1.8660000000000001</c:v>
                </c:pt>
                <c:pt idx="1173">
                  <c:v>1.8680000000000001</c:v>
                </c:pt>
                <c:pt idx="1174">
                  <c:v>1.87</c:v>
                </c:pt>
                <c:pt idx="1175">
                  <c:v>1.8720000000000001</c:v>
                </c:pt>
                <c:pt idx="1176">
                  <c:v>1.8740000000000001</c:v>
                </c:pt>
                <c:pt idx="1177">
                  <c:v>1.8759999999999997</c:v>
                </c:pt>
                <c:pt idx="1178">
                  <c:v>1.8779999999999997</c:v>
                </c:pt>
                <c:pt idx="1179">
                  <c:v>1.8800000000000001</c:v>
                </c:pt>
                <c:pt idx="1180">
                  <c:v>1.8819999999999997</c:v>
                </c:pt>
                <c:pt idx="1181">
                  <c:v>1.8839999999999997</c:v>
                </c:pt>
                <c:pt idx="1182">
                  <c:v>1.8859999999999997</c:v>
                </c:pt>
                <c:pt idx="1183">
                  <c:v>1.8879999999999997</c:v>
                </c:pt>
                <c:pt idx="1184">
                  <c:v>1.8900000000000001</c:v>
                </c:pt>
                <c:pt idx="1185">
                  <c:v>1.8919999999999997</c:v>
                </c:pt>
                <c:pt idx="1186">
                  <c:v>1.8939999999999997</c:v>
                </c:pt>
                <c:pt idx="1187">
                  <c:v>1.8959999999999997</c:v>
                </c:pt>
                <c:pt idx="1188">
                  <c:v>1.8979999999999997</c:v>
                </c:pt>
                <c:pt idx="1189">
                  <c:v>1.9000000000000001</c:v>
                </c:pt>
                <c:pt idx="1190">
                  <c:v>1.9019999999999997</c:v>
                </c:pt>
                <c:pt idx="1191">
                  <c:v>1.9039999999999997</c:v>
                </c:pt>
                <c:pt idx="1192">
                  <c:v>1.9059999999999997</c:v>
                </c:pt>
                <c:pt idx="1193">
                  <c:v>1.9079999999999997</c:v>
                </c:pt>
                <c:pt idx="1194">
                  <c:v>1.9100000000000001</c:v>
                </c:pt>
                <c:pt idx="1195">
                  <c:v>1.9119999999999997</c:v>
                </c:pt>
                <c:pt idx="1196">
                  <c:v>1.9139999999999997</c:v>
                </c:pt>
                <c:pt idx="1197">
                  <c:v>1.9159999999999997</c:v>
                </c:pt>
                <c:pt idx="1198">
                  <c:v>1.9179999999999997</c:v>
                </c:pt>
                <c:pt idx="1199">
                  <c:v>1.9200000000000002</c:v>
                </c:pt>
                <c:pt idx="1200">
                  <c:v>1.9219999999999997</c:v>
                </c:pt>
                <c:pt idx="1201">
                  <c:v>1.9239999999999997</c:v>
                </c:pt>
                <c:pt idx="1202">
                  <c:v>1.9259999999999997</c:v>
                </c:pt>
                <c:pt idx="1203">
                  <c:v>1.9279999999999997</c:v>
                </c:pt>
                <c:pt idx="1204">
                  <c:v>1.9300000000000002</c:v>
                </c:pt>
                <c:pt idx="1205">
                  <c:v>1.9319999999999997</c:v>
                </c:pt>
                <c:pt idx="1206">
                  <c:v>1.9339999999999997</c:v>
                </c:pt>
                <c:pt idx="1207">
                  <c:v>1.9359999999999997</c:v>
                </c:pt>
                <c:pt idx="1208">
                  <c:v>1.9379999999999997</c:v>
                </c:pt>
                <c:pt idx="1209">
                  <c:v>1.9400000000000002</c:v>
                </c:pt>
                <c:pt idx="1210">
                  <c:v>1.9419999999999997</c:v>
                </c:pt>
                <c:pt idx="1211">
                  <c:v>1.9440000000000002</c:v>
                </c:pt>
                <c:pt idx="1212">
                  <c:v>1.9450000000000001</c:v>
                </c:pt>
                <c:pt idx="1213">
                  <c:v>1.9470000000000001</c:v>
                </c:pt>
                <c:pt idx="1214">
                  <c:v>1.9490000000000001</c:v>
                </c:pt>
                <c:pt idx="1215">
                  <c:v>1.9510000000000001</c:v>
                </c:pt>
                <c:pt idx="1216">
                  <c:v>1.9530000000000001</c:v>
                </c:pt>
                <c:pt idx="1217">
                  <c:v>1.9550000000000001</c:v>
                </c:pt>
                <c:pt idx="1218">
                  <c:v>1.9570000000000001</c:v>
                </c:pt>
                <c:pt idx="1219">
                  <c:v>1.9590000000000001</c:v>
                </c:pt>
                <c:pt idx="1220">
                  <c:v>1.9610000000000001</c:v>
                </c:pt>
                <c:pt idx="1221">
                  <c:v>1.9630000000000001</c:v>
                </c:pt>
                <c:pt idx="1222">
                  <c:v>1.9650000000000001</c:v>
                </c:pt>
                <c:pt idx="1223">
                  <c:v>1.9670000000000001</c:v>
                </c:pt>
                <c:pt idx="1224">
                  <c:v>1.9690000000000001</c:v>
                </c:pt>
                <c:pt idx="1225">
                  <c:v>1.9710000000000001</c:v>
                </c:pt>
                <c:pt idx="1226">
                  <c:v>1.9730000000000001</c:v>
                </c:pt>
                <c:pt idx="1227">
                  <c:v>1.9750000000000001</c:v>
                </c:pt>
                <c:pt idx="1228">
                  <c:v>1.9770000000000001</c:v>
                </c:pt>
                <c:pt idx="1229">
                  <c:v>1.9790000000000001</c:v>
                </c:pt>
                <c:pt idx="1230">
                  <c:v>1.9810000000000001</c:v>
                </c:pt>
                <c:pt idx="1231">
                  <c:v>1.9830000000000001</c:v>
                </c:pt>
                <c:pt idx="1232">
                  <c:v>1.9850000000000001</c:v>
                </c:pt>
                <c:pt idx="1233">
                  <c:v>1.9870000000000001</c:v>
                </c:pt>
                <c:pt idx="1234">
                  <c:v>1.9890000000000001</c:v>
                </c:pt>
                <c:pt idx="1235">
                  <c:v>1.9910000000000001</c:v>
                </c:pt>
                <c:pt idx="1236">
                  <c:v>1.9930000000000001</c:v>
                </c:pt>
                <c:pt idx="1237">
                  <c:v>1.9950000000000001</c:v>
                </c:pt>
                <c:pt idx="1238">
                  <c:v>1.9970000000000001</c:v>
                </c:pt>
                <c:pt idx="1239">
                  <c:v>1.9990000000000001</c:v>
                </c:pt>
                <c:pt idx="1240">
                  <c:v>2.0009999999999999</c:v>
                </c:pt>
                <c:pt idx="1241">
                  <c:v>2.0030000000000001</c:v>
                </c:pt>
                <c:pt idx="1242">
                  <c:v>2.0049999999999999</c:v>
                </c:pt>
                <c:pt idx="1243">
                  <c:v>2.0070000000000001</c:v>
                </c:pt>
                <c:pt idx="1244">
                  <c:v>2.0089999999999999</c:v>
                </c:pt>
                <c:pt idx="1245">
                  <c:v>2.0109999999999997</c:v>
                </c:pt>
                <c:pt idx="1246">
                  <c:v>2.0129999999999995</c:v>
                </c:pt>
                <c:pt idx="1247">
                  <c:v>2.0149999999999997</c:v>
                </c:pt>
                <c:pt idx="1248">
                  <c:v>2.0169999999999995</c:v>
                </c:pt>
                <c:pt idx="1249">
                  <c:v>2.0189999999999997</c:v>
                </c:pt>
                <c:pt idx="1250">
                  <c:v>2.0209999999999999</c:v>
                </c:pt>
                <c:pt idx="1251">
                  <c:v>2.0230000000000001</c:v>
                </c:pt>
                <c:pt idx="1252">
                  <c:v>2.0249999999999999</c:v>
                </c:pt>
                <c:pt idx="1253">
                  <c:v>2.0270000000000001</c:v>
                </c:pt>
                <c:pt idx="1254">
                  <c:v>2.0289999999999999</c:v>
                </c:pt>
                <c:pt idx="1255">
                  <c:v>2.0309999999999997</c:v>
                </c:pt>
                <c:pt idx="1256">
                  <c:v>2.0329999999999995</c:v>
                </c:pt>
                <c:pt idx="1257">
                  <c:v>2.0349999999999997</c:v>
                </c:pt>
                <c:pt idx="1258">
                  <c:v>2.0369999999999995</c:v>
                </c:pt>
                <c:pt idx="1259">
                  <c:v>2.0389999999999997</c:v>
                </c:pt>
                <c:pt idx="1260">
                  <c:v>2.0409999999999999</c:v>
                </c:pt>
                <c:pt idx="1261">
                  <c:v>2.0430000000000001</c:v>
                </c:pt>
                <c:pt idx="1262">
                  <c:v>2.0449999999999999</c:v>
                </c:pt>
                <c:pt idx="1263">
                  <c:v>2.0470000000000002</c:v>
                </c:pt>
                <c:pt idx="1264">
                  <c:v>2.0489999999999999</c:v>
                </c:pt>
                <c:pt idx="1265">
                  <c:v>2.0509999999999997</c:v>
                </c:pt>
                <c:pt idx="1266">
                  <c:v>2.0529999999999995</c:v>
                </c:pt>
                <c:pt idx="1267">
                  <c:v>2.0549999999999997</c:v>
                </c:pt>
                <c:pt idx="1268">
                  <c:v>2.0569999999999995</c:v>
                </c:pt>
                <c:pt idx="1269">
                  <c:v>2.0589999999999997</c:v>
                </c:pt>
                <c:pt idx="1270">
                  <c:v>2.0609999999999999</c:v>
                </c:pt>
                <c:pt idx="1271">
                  <c:v>2.0630000000000002</c:v>
                </c:pt>
                <c:pt idx="1272">
                  <c:v>2.0649999999999999</c:v>
                </c:pt>
                <c:pt idx="1273">
                  <c:v>2.0659999999999998</c:v>
                </c:pt>
                <c:pt idx="1274">
                  <c:v>2.0680000000000001</c:v>
                </c:pt>
                <c:pt idx="1275">
                  <c:v>2.0699999999999998</c:v>
                </c:pt>
                <c:pt idx="1276">
                  <c:v>2.0719999999999996</c:v>
                </c:pt>
                <c:pt idx="1277">
                  <c:v>2.0739999999999998</c:v>
                </c:pt>
                <c:pt idx="1278">
                  <c:v>2.0759999999999996</c:v>
                </c:pt>
                <c:pt idx="1279">
                  <c:v>2.0779999999999998</c:v>
                </c:pt>
                <c:pt idx="1280">
                  <c:v>2.08</c:v>
                </c:pt>
                <c:pt idx="1281">
                  <c:v>2.0819999999999999</c:v>
                </c:pt>
                <c:pt idx="1282">
                  <c:v>2.0840000000000001</c:v>
                </c:pt>
                <c:pt idx="1283">
                  <c:v>2.0859999999999999</c:v>
                </c:pt>
                <c:pt idx="1284">
                  <c:v>2.0880000000000001</c:v>
                </c:pt>
                <c:pt idx="1285">
                  <c:v>2.09</c:v>
                </c:pt>
                <c:pt idx="1286">
                  <c:v>2.0919999999999996</c:v>
                </c:pt>
                <c:pt idx="1287">
                  <c:v>2.0939999999999999</c:v>
                </c:pt>
                <c:pt idx="1288">
                  <c:v>2.0959999999999996</c:v>
                </c:pt>
                <c:pt idx="1289">
                  <c:v>2.0979999999999999</c:v>
                </c:pt>
                <c:pt idx="1290">
                  <c:v>2.1</c:v>
                </c:pt>
                <c:pt idx="1291">
                  <c:v>2.1019999999999999</c:v>
                </c:pt>
                <c:pt idx="1292">
                  <c:v>2.1040000000000001</c:v>
                </c:pt>
                <c:pt idx="1293">
                  <c:v>2.1059999999999999</c:v>
                </c:pt>
                <c:pt idx="1294">
                  <c:v>2.1080000000000001</c:v>
                </c:pt>
                <c:pt idx="1295">
                  <c:v>2.11</c:v>
                </c:pt>
                <c:pt idx="1296">
                  <c:v>2.1119999999999997</c:v>
                </c:pt>
                <c:pt idx="1297">
                  <c:v>2.1139999999999999</c:v>
                </c:pt>
                <c:pt idx="1298">
                  <c:v>2.1159999999999997</c:v>
                </c:pt>
                <c:pt idx="1299">
                  <c:v>2.1179999999999999</c:v>
                </c:pt>
                <c:pt idx="1300">
                  <c:v>2.12</c:v>
                </c:pt>
                <c:pt idx="1301">
                  <c:v>2.1219999999999999</c:v>
                </c:pt>
                <c:pt idx="1302">
                  <c:v>2.1240000000000001</c:v>
                </c:pt>
                <c:pt idx="1303">
                  <c:v>2.1259999999999999</c:v>
                </c:pt>
                <c:pt idx="1304">
                  <c:v>2.1280000000000001</c:v>
                </c:pt>
                <c:pt idx="1305">
                  <c:v>2.13</c:v>
                </c:pt>
                <c:pt idx="1306">
                  <c:v>2.1319999999999997</c:v>
                </c:pt>
                <c:pt idx="1307">
                  <c:v>2.1339999999999999</c:v>
                </c:pt>
                <c:pt idx="1308">
                  <c:v>2.1359999999999997</c:v>
                </c:pt>
                <c:pt idx="1309">
                  <c:v>2.1379999999999999</c:v>
                </c:pt>
                <c:pt idx="1310">
                  <c:v>2.14</c:v>
                </c:pt>
                <c:pt idx="1311">
                  <c:v>2.1419999999999999</c:v>
                </c:pt>
                <c:pt idx="1312">
                  <c:v>2.1440000000000001</c:v>
                </c:pt>
                <c:pt idx="1313">
                  <c:v>2.1459999999999999</c:v>
                </c:pt>
                <c:pt idx="1314">
                  <c:v>2.1480000000000001</c:v>
                </c:pt>
                <c:pt idx="1315">
                  <c:v>2.15</c:v>
                </c:pt>
                <c:pt idx="1316">
                  <c:v>2.1519999999999997</c:v>
                </c:pt>
                <c:pt idx="1317">
                  <c:v>2.1539999999999999</c:v>
                </c:pt>
                <c:pt idx="1318">
                  <c:v>2.1559999999999997</c:v>
                </c:pt>
                <c:pt idx="1319">
                  <c:v>2.1579999999999999</c:v>
                </c:pt>
                <c:pt idx="1320">
                  <c:v>2.16</c:v>
                </c:pt>
                <c:pt idx="1321">
                  <c:v>2.1619999999999999</c:v>
                </c:pt>
                <c:pt idx="1322">
                  <c:v>2.1640000000000001</c:v>
                </c:pt>
                <c:pt idx="1323">
                  <c:v>2.1659999999999999</c:v>
                </c:pt>
                <c:pt idx="1324">
                  <c:v>2.1680000000000001</c:v>
                </c:pt>
                <c:pt idx="1325">
                  <c:v>2.17</c:v>
                </c:pt>
                <c:pt idx="1326">
                  <c:v>2.1719999999999997</c:v>
                </c:pt>
                <c:pt idx="1327">
                  <c:v>2.1739999999999999</c:v>
                </c:pt>
                <c:pt idx="1328">
                  <c:v>2.1759999999999997</c:v>
                </c:pt>
                <c:pt idx="1329">
                  <c:v>2.1779999999999999</c:v>
                </c:pt>
                <c:pt idx="1330">
                  <c:v>2.1800000000000002</c:v>
                </c:pt>
                <c:pt idx="1331">
                  <c:v>2.1819999999999999</c:v>
                </c:pt>
                <c:pt idx="1332">
                  <c:v>2.1840000000000002</c:v>
                </c:pt>
                <c:pt idx="1333">
                  <c:v>2.1859999999999999</c:v>
                </c:pt>
                <c:pt idx="1334">
                  <c:v>2.1880000000000002</c:v>
                </c:pt>
                <c:pt idx="1335">
                  <c:v>2.1890000000000001</c:v>
                </c:pt>
                <c:pt idx="1336">
                  <c:v>2.1909999999999998</c:v>
                </c:pt>
                <c:pt idx="1337">
                  <c:v>2.1930000000000001</c:v>
                </c:pt>
                <c:pt idx="1338">
                  <c:v>2.1949999999999998</c:v>
                </c:pt>
                <c:pt idx="1339">
                  <c:v>2.1970000000000001</c:v>
                </c:pt>
                <c:pt idx="1340">
                  <c:v>2.1989999999999998</c:v>
                </c:pt>
                <c:pt idx="1341">
                  <c:v>2.2010000000000001</c:v>
                </c:pt>
                <c:pt idx="1342">
                  <c:v>2.2029999999999998</c:v>
                </c:pt>
                <c:pt idx="1343">
                  <c:v>2.2050000000000001</c:v>
                </c:pt>
                <c:pt idx="1344">
                  <c:v>2.2069999999999999</c:v>
                </c:pt>
                <c:pt idx="1345">
                  <c:v>2.2090000000000001</c:v>
                </c:pt>
                <c:pt idx="1346">
                  <c:v>2.2109999999999999</c:v>
                </c:pt>
                <c:pt idx="1347">
                  <c:v>2.2130000000000001</c:v>
                </c:pt>
                <c:pt idx="1348">
                  <c:v>2.2149999999999999</c:v>
                </c:pt>
                <c:pt idx="1349">
                  <c:v>2.2170000000000001</c:v>
                </c:pt>
                <c:pt idx="1350">
                  <c:v>2.2189999999999999</c:v>
                </c:pt>
                <c:pt idx="1351">
                  <c:v>2.2210000000000001</c:v>
                </c:pt>
                <c:pt idx="1352">
                  <c:v>2.2229999999999999</c:v>
                </c:pt>
                <c:pt idx="1353">
                  <c:v>2.2250000000000001</c:v>
                </c:pt>
                <c:pt idx="1354">
                  <c:v>2.2269999999999999</c:v>
                </c:pt>
                <c:pt idx="1355">
                  <c:v>2.2290000000000001</c:v>
                </c:pt>
                <c:pt idx="1356">
                  <c:v>2.2309999999999999</c:v>
                </c:pt>
                <c:pt idx="1357">
                  <c:v>2.2330000000000001</c:v>
                </c:pt>
                <c:pt idx="1358">
                  <c:v>2.2349999999999999</c:v>
                </c:pt>
                <c:pt idx="1359">
                  <c:v>2.2370000000000001</c:v>
                </c:pt>
                <c:pt idx="1360">
                  <c:v>2.2389999999999999</c:v>
                </c:pt>
                <c:pt idx="1361">
                  <c:v>2.2410000000000001</c:v>
                </c:pt>
                <c:pt idx="1362">
                  <c:v>2.2429999999999999</c:v>
                </c:pt>
                <c:pt idx="1363">
                  <c:v>2.2450000000000001</c:v>
                </c:pt>
                <c:pt idx="1364">
                  <c:v>2.2469999999999999</c:v>
                </c:pt>
                <c:pt idx="1365">
                  <c:v>2.2490000000000001</c:v>
                </c:pt>
                <c:pt idx="1366">
                  <c:v>2.2509999999999999</c:v>
                </c:pt>
                <c:pt idx="1367">
                  <c:v>2.2530000000000001</c:v>
                </c:pt>
                <c:pt idx="1368">
                  <c:v>2.2549999999999999</c:v>
                </c:pt>
                <c:pt idx="1369">
                  <c:v>2.2570000000000001</c:v>
                </c:pt>
                <c:pt idx="1370">
                  <c:v>2.2589999999999999</c:v>
                </c:pt>
                <c:pt idx="1371">
                  <c:v>2.2610000000000001</c:v>
                </c:pt>
                <c:pt idx="1372">
                  <c:v>2.2629999999999999</c:v>
                </c:pt>
                <c:pt idx="1373">
                  <c:v>2.2650000000000001</c:v>
                </c:pt>
                <c:pt idx="1374">
                  <c:v>2.2669999999999999</c:v>
                </c:pt>
                <c:pt idx="1375">
                  <c:v>2.2690000000000001</c:v>
                </c:pt>
                <c:pt idx="1376">
                  <c:v>2.2709999999999999</c:v>
                </c:pt>
                <c:pt idx="1377">
                  <c:v>2.2730000000000001</c:v>
                </c:pt>
                <c:pt idx="1378">
                  <c:v>2.2749999999999999</c:v>
                </c:pt>
                <c:pt idx="1379">
                  <c:v>2.2770000000000001</c:v>
                </c:pt>
                <c:pt idx="1380">
                  <c:v>2.2789999999999999</c:v>
                </c:pt>
                <c:pt idx="1381">
                  <c:v>2.2810000000000001</c:v>
                </c:pt>
                <c:pt idx="1382">
                  <c:v>2.2829999999999999</c:v>
                </c:pt>
                <c:pt idx="1383">
                  <c:v>2.2850000000000001</c:v>
                </c:pt>
                <c:pt idx="1384">
                  <c:v>2.2869999999999999</c:v>
                </c:pt>
                <c:pt idx="1385">
                  <c:v>2.2890000000000001</c:v>
                </c:pt>
                <c:pt idx="1386">
                  <c:v>2.2909999999999999</c:v>
                </c:pt>
                <c:pt idx="1387">
                  <c:v>2.2930000000000001</c:v>
                </c:pt>
                <c:pt idx="1388">
                  <c:v>2.2949999999999999</c:v>
                </c:pt>
                <c:pt idx="1389">
                  <c:v>2.2970000000000002</c:v>
                </c:pt>
                <c:pt idx="1390">
                  <c:v>2.2989999999999999</c:v>
                </c:pt>
                <c:pt idx="1391">
                  <c:v>2.3009999999999997</c:v>
                </c:pt>
                <c:pt idx="1392">
                  <c:v>2.3029999999999995</c:v>
                </c:pt>
                <c:pt idx="1393">
                  <c:v>2.3049999999999997</c:v>
                </c:pt>
                <c:pt idx="1394">
                  <c:v>2.3069999999999995</c:v>
                </c:pt>
                <c:pt idx="1395">
                  <c:v>2.3089999999999997</c:v>
                </c:pt>
                <c:pt idx="1396">
                  <c:v>2.3099999999999996</c:v>
                </c:pt>
                <c:pt idx="1397">
                  <c:v>2.3119999999999994</c:v>
                </c:pt>
                <c:pt idx="1398">
                  <c:v>2.3139999999999996</c:v>
                </c:pt>
                <c:pt idx="1399">
                  <c:v>2.3159999999999994</c:v>
                </c:pt>
                <c:pt idx="1400">
                  <c:v>2.3179999999999996</c:v>
                </c:pt>
                <c:pt idx="1401">
                  <c:v>2.3199999999999994</c:v>
                </c:pt>
                <c:pt idx="1402">
                  <c:v>2.3219999999999996</c:v>
                </c:pt>
                <c:pt idx="1403">
                  <c:v>2.3239999999999998</c:v>
                </c:pt>
                <c:pt idx="1404">
                  <c:v>2.3259999999999996</c:v>
                </c:pt>
                <c:pt idx="1405">
                  <c:v>2.3279999999999998</c:v>
                </c:pt>
                <c:pt idx="1406">
                  <c:v>2.3299999999999996</c:v>
                </c:pt>
                <c:pt idx="1407">
                  <c:v>2.3319999999999994</c:v>
                </c:pt>
                <c:pt idx="1408">
                  <c:v>2.3339999999999996</c:v>
                </c:pt>
                <c:pt idx="1409">
                  <c:v>2.3359999999999994</c:v>
                </c:pt>
                <c:pt idx="1410">
                  <c:v>2.3379999999999996</c:v>
                </c:pt>
                <c:pt idx="1411">
                  <c:v>2.34</c:v>
                </c:pt>
                <c:pt idx="1412">
                  <c:v>2.3419999999999996</c:v>
                </c:pt>
                <c:pt idx="1413">
                  <c:v>2.3439999999999999</c:v>
                </c:pt>
                <c:pt idx="1414">
                  <c:v>2.3459999999999996</c:v>
                </c:pt>
                <c:pt idx="1415">
                  <c:v>2.3479999999999999</c:v>
                </c:pt>
                <c:pt idx="1416">
                  <c:v>2.3499999999999996</c:v>
                </c:pt>
                <c:pt idx="1417">
                  <c:v>2.3519999999999994</c:v>
                </c:pt>
                <c:pt idx="1418">
                  <c:v>2.3539999999999996</c:v>
                </c:pt>
                <c:pt idx="1419">
                  <c:v>2.3559999999999994</c:v>
                </c:pt>
                <c:pt idx="1420">
                  <c:v>2.3579999999999997</c:v>
                </c:pt>
                <c:pt idx="1421">
                  <c:v>2.36</c:v>
                </c:pt>
                <c:pt idx="1422">
                  <c:v>2.3619999999999997</c:v>
                </c:pt>
                <c:pt idx="1423">
                  <c:v>2.3639999999999999</c:v>
                </c:pt>
                <c:pt idx="1424">
                  <c:v>2.3659999999999997</c:v>
                </c:pt>
                <c:pt idx="1425">
                  <c:v>2.3679999999999999</c:v>
                </c:pt>
                <c:pt idx="1426">
                  <c:v>2.3699999999999997</c:v>
                </c:pt>
                <c:pt idx="1427">
                  <c:v>2.3719999999999994</c:v>
                </c:pt>
                <c:pt idx="1428">
                  <c:v>2.3739999999999997</c:v>
                </c:pt>
                <c:pt idx="1429">
                  <c:v>2.3759999999999994</c:v>
                </c:pt>
                <c:pt idx="1430">
                  <c:v>2.3779999999999997</c:v>
                </c:pt>
                <c:pt idx="1431">
                  <c:v>2.38</c:v>
                </c:pt>
                <c:pt idx="1432">
                  <c:v>2.3819999999999997</c:v>
                </c:pt>
                <c:pt idx="1433">
                  <c:v>2.3839999999999999</c:v>
                </c:pt>
                <c:pt idx="1434">
                  <c:v>2.3859999999999997</c:v>
                </c:pt>
                <c:pt idx="1435">
                  <c:v>2.3879999999999999</c:v>
                </c:pt>
                <c:pt idx="1436">
                  <c:v>2.3899999999999997</c:v>
                </c:pt>
                <c:pt idx="1437">
                  <c:v>2.3919999999999995</c:v>
                </c:pt>
                <c:pt idx="1438">
                  <c:v>2.3939999999999997</c:v>
                </c:pt>
                <c:pt idx="1439">
                  <c:v>2.3959999999999995</c:v>
                </c:pt>
                <c:pt idx="1440">
                  <c:v>2.3979999999999997</c:v>
                </c:pt>
                <c:pt idx="1441">
                  <c:v>2.4</c:v>
                </c:pt>
                <c:pt idx="1442">
                  <c:v>2.4019999999999997</c:v>
                </c:pt>
                <c:pt idx="1443">
                  <c:v>2.4039999999999999</c:v>
                </c:pt>
                <c:pt idx="1444">
                  <c:v>2.4059999999999997</c:v>
                </c:pt>
                <c:pt idx="1445">
                  <c:v>2.4079999999999999</c:v>
                </c:pt>
                <c:pt idx="1446">
                  <c:v>2.4099999999999997</c:v>
                </c:pt>
                <c:pt idx="1447">
                  <c:v>2.4119999999999995</c:v>
                </c:pt>
                <c:pt idx="1448">
                  <c:v>2.4139999999999997</c:v>
                </c:pt>
                <c:pt idx="1449">
                  <c:v>2.4159999999999995</c:v>
                </c:pt>
                <c:pt idx="1450">
                  <c:v>2.4179999999999997</c:v>
                </c:pt>
                <c:pt idx="1451">
                  <c:v>2.42</c:v>
                </c:pt>
                <c:pt idx="1452">
                  <c:v>2.4219999999999997</c:v>
                </c:pt>
                <c:pt idx="1453">
                  <c:v>2.4239999999999999</c:v>
                </c:pt>
                <c:pt idx="1454">
                  <c:v>2.4259999999999997</c:v>
                </c:pt>
                <c:pt idx="1455">
                  <c:v>2.4279999999999999</c:v>
                </c:pt>
                <c:pt idx="1456">
                  <c:v>2.4299999999999997</c:v>
                </c:pt>
                <c:pt idx="1457">
                  <c:v>2.4309999999999996</c:v>
                </c:pt>
                <c:pt idx="1458">
                  <c:v>2.4329999999999994</c:v>
                </c:pt>
                <c:pt idx="1459">
                  <c:v>2.4349999999999996</c:v>
                </c:pt>
                <c:pt idx="1460">
                  <c:v>2.4369999999999994</c:v>
                </c:pt>
                <c:pt idx="1461">
                  <c:v>2.4389999999999996</c:v>
                </c:pt>
                <c:pt idx="1462">
                  <c:v>2.4409999999999998</c:v>
                </c:pt>
                <c:pt idx="1463">
                  <c:v>2.4430000000000001</c:v>
                </c:pt>
                <c:pt idx="1464">
                  <c:v>2.4449999999999998</c:v>
                </c:pt>
                <c:pt idx="1465">
                  <c:v>2.4470000000000001</c:v>
                </c:pt>
                <c:pt idx="1466">
                  <c:v>2.4489999999999998</c:v>
                </c:pt>
                <c:pt idx="1467">
                  <c:v>2.4509999999999996</c:v>
                </c:pt>
                <c:pt idx="1468">
                  <c:v>2.4529999999999994</c:v>
                </c:pt>
                <c:pt idx="1469">
                  <c:v>2.4549999999999996</c:v>
                </c:pt>
                <c:pt idx="1470">
                  <c:v>2.4569999999999994</c:v>
                </c:pt>
                <c:pt idx="1471">
                  <c:v>2.4589999999999996</c:v>
                </c:pt>
                <c:pt idx="1472">
                  <c:v>2.4609999999999999</c:v>
                </c:pt>
                <c:pt idx="1473">
                  <c:v>2.4630000000000001</c:v>
                </c:pt>
                <c:pt idx="1474">
                  <c:v>2.4649999999999999</c:v>
                </c:pt>
                <c:pt idx="1475">
                  <c:v>2.4670000000000001</c:v>
                </c:pt>
                <c:pt idx="1476">
                  <c:v>2.4689999999999999</c:v>
                </c:pt>
                <c:pt idx="1477">
                  <c:v>2.4709999999999996</c:v>
                </c:pt>
                <c:pt idx="1478">
                  <c:v>2.4729999999999994</c:v>
                </c:pt>
                <c:pt idx="1479">
                  <c:v>2.4749999999999996</c:v>
                </c:pt>
                <c:pt idx="1480">
                  <c:v>2.4769999999999994</c:v>
                </c:pt>
                <c:pt idx="1481">
                  <c:v>2.4789999999999996</c:v>
                </c:pt>
                <c:pt idx="1482">
                  <c:v>2.4809999999999999</c:v>
                </c:pt>
                <c:pt idx="1483">
                  <c:v>2.4830000000000001</c:v>
                </c:pt>
                <c:pt idx="1484">
                  <c:v>2.4849999999999999</c:v>
                </c:pt>
                <c:pt idx="1485">
                  <c:v>2.4870000000000001</c:v>
                </c:pt>
                <c:pt idx="1486">
                  <c:v>2.4889999999999999</c:v>
                </c:pt>
                <c:pt idx="1487">
                  <c:v>2.4909999999999997</c:v>
                </c:pt>
                <c:pt idx="1488">
                  <c:v>2.4929999999999994</c:v>
                </c:pt>
                <c:pt idx="1489">
                  <c:v>2.4949999999999997</c:v>
                </c:pt>
                <c:pt idx="1490">
                  <c:v>2.4969999999999994</c:v>
                </c:pt>
                <c:pt idx="1491">
                  <c:v>2.4989999999999997</c:v>
                </c:pt>
                <c:pt idx="1492">
                  <c:v>2.5009999999999999</c:v>
                </c:pt>
                <c:pt idx="1493">
                  <c:v>2.5030000000000001</c:v>
                </c:pt>
                <c:pt idx="1494">
                  <c:v>2.5049999999999999</c:v>
                </c:pt>
                <c:pt idx="1495">
                  <c:v>2.5070000000000001</c:v>
                </c:pt>
                <c:pt idx="1496">
                  <c:v>2.5089999999999999</c:v>
                </c:pt>
                <c:pt idx="1497">
                  <c:v>2.5109999999999997</c:v>
                </c:pt>
                <c:pt idx="1498">
                  <c:v>2.5129999999999995</c:v>
                </c:pt>
                <c:pt idx="1499">
                  <c:v>2.5149999999999997</c:v>
                </c:pt>
                <c:pt idx="1500">
                  <c:v>2.5169999999999995</c:v>
                </c:pt>
                <c:pt idx="1501">
                  <c:v>2.5189999999999997</c:v>
                </c:pt>
                <c:pt idx="1502">
                  <c:v>2.5209999999999999</c:v>
                </c:pt>
                <c:pt idx="1503">
                  <c:v>2.5230000000000001</c:v>
                </c:pt>
                <c:pt idx="1504">
                  <c:v>2.5249999999999999</c:v>
                </c:pt>
                <c:pt idx="1505">
                  <c:v>2.5270000000000001</c:v>
                </c:pt>
                <c:pt idx="1506">
                  <c:v>2.5289999999999999</c:v>
                </c:pt>
                <c:pt idx="1507">
                  <c:v>2.5309999999999997</c:v>
                </c:pt>
                <c:pt idx="1508">
                  <c:v>2.5329999999999995</c:v>
                </c:pt>
                <c:pt idx="1509">
                  <c:v>2.5349999999999997</c:v>
                </c:pt>
                <c:pt idx="1510">
                  <c:v>2.5369999999999995</c:v>
                </c:pt>
                <c:pt idx="1511">
                  <c:v>2.5389999999999997</c:v>
                </c:pt>
                <c:pt idx="1512">
                  <c:v>2.5409999999999999</c:v>
                </c:pt>
                <c:pt idx="1513">
                  <c:v>2.5430000000000001</c:v>
                </c:pt>
                <c:pt idx="1514">
                  <c:v>2.5449999999999999</c:v>
                </c:pt>
                <c:pt idx="1515">
                  <c:v>2.5470000000000002</c:v>
                </c:pt>
                <c:pt idx="1516">
                  <c:v>2.5489999999999999</c:v>
                </c:pt>
                <c:pt idx="1517">
                  <c:v>2.5509999999999997</c:v>
                </c:pt>
                <c:pt idx="1518">
                  <c:v>2.5519999999999996</c:v>
                </c:pt>
                <c:pt idx="1519">
                  <c:v>2.5539999999999998</c:v>
                </c:pt>
                <c:pt idx="1520">
                  <c:v>2.5559999999999996</c:v>
                </c:pt>
                <c:pt idx="1521">
                  <c:v>2.5579999999999998</c:v>
                </c:pt>
                <c:pt idx="1522">
                  <c:v>2.56</c:v>
                </c:pt>
                <c:pt idx="1523">
                  <c:v>2.5619999999999998</c:v>
                </c:pt>
                <c:pt idx="1524">
                  <c:v>2.5640000000000001</c:v>
                </c:pt>
                <c:pt idx="1525">
                  <c:v>2.5659999999999998</c:v>
                </c:pt>
                <c:pt idx="1526">
                  <c:v>2.5680000000000001</c:v>
                </c:pt>
                <c:pt idx="1527">
                  <c:v>2.57</c:v>
                </c:pt>
                <c:pt idx="1528">
                  <c:v>2.5719999999999996</c:v>
                </c:pt>
                <c:pt idx="1529">
                  <c:v>2.5739999999999998</c:v>
                </c:pt>
                <c:pt idx="1530">
                  <c:v>2.5759999999999996</c:v>
                </c:pt>
                <c:pt idx="1531">
                  <c:v>2.5779999999999998</c:v>
                </c:pt>
                <c:pt idx="1532">
                  <c:v>2.58</c:v>
                </c:pt>
                <c:pt idx="1533">
                  <c:v>2.5819999999999999</c:v>
                </c:pt>
                <c:pt idx="1534">
                  <c:v>2.5840000000000001</c:v>
                </c:pt>
                <c:pt idx="1535">
                  <c:v>2.5859999999999999</c:v>
                </c:pt>
                <c:pt idx="1536">
                  <c:v>2.5880000000000001</c:v>
                </c:pt>
                <c:pt idx="1537">
                  <c:v>2.59</c:v>
                </c:pt>
                <c:pt idx="1538">
                  <c:v>2.5919999999999996</c:v>
                </c:pt>
                <c:pt idx="1539">
                  <c:v>2.5939999999999999</c:v>
                </c:pt>
                <c:pt idx="1540">
                  <c:v>2.5959999999999996</c:v>
                </c:pt>
                <c:pt idx="1541">
                  <c:v>2.5979999999999999</c:v>
                </c:pt>
                <c:pt idx="1542">
                  <c:v>2.6</c:v>
                </c:pt>
                <c:pt idx="1543">
                  <c:v>2.6019999999999999</c:v>
                </c:pt>
                <c:pt idx="1544">
                  <c:v>2.6040000000000001</c:v>
                </c:pt>
                <c:pt idx="1545">
                  <c:v>2.6059999999999999</c:v>
                </c:pt>
                <c:pt idx="1546">
                  <c:v>2.6080000000000001</c:v>
                </c:pt>
                <c:pt idx="1547">
                  <c:v>2.61</c:v>
                </c:pt>
                <c:pt idx="1548">
                  <c:v>2.6119999999999997</c:v>
                </c:pt>
                <c:pt idx="1549">
                  <c:v>2.6139999999999999</c:v>
                </c:pt>
                <c:pt idx="1550">
                  <c:v>2.6159999999999997</c:v>
                </c:pt>
                <c:pt idx="1551">
                  <c:v>2.6179999999999999</c:v>
                </c:pt>
                <c:pt idx="1552">
                  <c:v>2.62</c:v>
                </c:pt>
                <c:pt idx="1553">
                  <c:v>2.6219999999999999</c:v>
                </c:pt>
                <c:pt idx="1554">
                  <c:v>2.6240000000000001</c:v>
                </c:pt>
                <c:pt idx="1555">
                  <c:v>2.6259999999999999</c:v>
                </c:pt>
                <c:pt idx="1556">
                  <c:v>2.6280000000000001</c:v>
                </c:pt>
                <c:pt idx="1557">
                  <c:v>2.63</c:v>
                </c:pt>
                <c:pt idx="1558">
                  <c:v>2.6319999999999997</c:v>
                </c:pt>
                <c:pt idx="1559">
                  <c:v>2.6339999999999999</c:v>
                </c:pt>
                <c:pt idx="1560">
                  <c:v>2.6359999999999997</c:v>
                </c:pt>
                <c:pt idx="1561">
                  <c:v>2.6379999999999999</c:v>
                </c:pt>
                <c:pt idx="1562">
                  <c:v>2.64</c:v>
                </c:pt>
                <c:pt idx="1563">
                  <c:v>2.6419999999999999</c:v>
                </c:pt>
                <c:pt idx="1564">
                  <c:v>2.6440000000000001</c:v>
                </c:pt>
                <c:pt idx="1565">
                  <c:v>2.6459999999999999</c:v>
                </c:pt>
                <c:pt idx="1566">
                  <c:v>2.6480000000000001</c:v>
                </c:pt>
                <c:pt idx="1567">
                  <c:v>2.65</c:v>
                </c:pt>
                <c:pt idx="1568">
                  <c:v>2.6519999999999997</c:v>
                </c:pt>
                <c:pt idx="1569">
                  <c:v>2.6539999999999999</c:v>
                </c:pt>
                <c:pt idx="1570">
                  <c:v>2.6559999999999997</c:v>
                </c:pt>
                <c:pt idx="1571">
                  <c:v>2.6579999999999999</c:v>
                </c:pt>
                <c:pt idx="1572">
                  <c:v>2.66</c:v>
                </c:pt>
                <c:pt idx="1573">
                  <c:v>2.6619999999999999</c:v>
                </c:pt>
                <c:pt idx="1574">
                  <c:v>2.6640000000000001</c:v>
                </c:pt>
                <c:pt idx="1575">
                  <c:v>2.6659999999999999</c:v>
                </c:pt>
                <c:pt idx="1576">
                  <c:v>2.6680000000000001</c:v>
                </c:pt>
                <c:pt idx="1577">
                  <c:v>2.67</c:v>
                </c:pt>
                <c:pt idx="1578">
                  <c:v>2.6719999999999997</c:v>
                </c:pt>
                <c:pt idx="1579">
                  <c:v>2.673</c:v>
                </c:pt>
                <c:pt idx="1580">
                  <c:v>2.6749999999999998</c:v>
                </c:pt>
                <c:pt idx="1581">
                  <c:v>2.677</c:v>
                </c:pt>
                <c:pt idx="1582">
                  <c:v>2.6789999999999998</c:v>
                </c:pt>
                <c:pt idx="1583">
                  <c:v>2.681</c:v>
                </c:pt>
                <c:pt idx="1584">
                  <c:v>2.6829999999999998</c:v>
                </c:pt>
                <c:pt idx="1585">
                  <c:v>2.6850000000000001</c:v>
                </c:pt>
                <c:pt idx="1586">
                  <c:v>2.6869999999999998</c:v>
                </c:pt>
                <c:pt idx="1587">
                  <c:v>2.6890000000000001</c:v>
                </c:pt>
                <c:pt idx="1588">
                  <c:v>2.6909999999999998</c:v>
                </c:pt>
                <c:pt idx="1589">
                  <c:v>2.6930000000000001</c:v>
                </c:pt>
                <c:pt idx="1590">
                  <c:v>2.6949999999999998</c:v>
                </c:pt>
                <c:pt idx="1591">
                  <c:v>2.6970000000000001</c:v>
                </c:pt>
                <c:pt idx="1592">
                  <c:v>2.6989999999999998</c:v>
                </c:pt>
                <c:pt idx="1593">
                  <c:v>2.7010000000000001</c:v>
                </c:pt>
                <c:pt idx="1594">
                  <c:v>2.7029999999999998</c:v>
                </c:pt>
                <c:pt idx="1595">
                  <c:v>2.7050000000000001</c:v>
                </c:pt>
                <c:pt idx="1596">
                  <c:v>2.7069999999999999</c:v>
                </c:pt>
                <c:pt idx="1597">
                  <c:v>2.7090000000000001</c:v>
                </c:pt>
                <c:pt idx="1598">
                  <c:v>2.7109999999999999</c:v>
                </c:pt>
                <c:pt idx="1599">
                  <c:v>2.7130000000000001</c:v>
                </c:pt>
                <c:pt idx="1600">
                  <c:v>2.7149999999999999</c:v>
                </c:pt>
                <c:pt idx="1601">
                  <c:v>2.7170000000000001</c:v>
                </c:pt>
                <c:pt idx="1602">
                  <c:v>2.7189999999999999</c:v>
                </c:pt>
                <c:pt idx="1603">
                  <c:v>2.7210000000000001</c:v>
                </c:pt>
                <c:pt idx="1604">
                  <c:v>2.7229999999999999</c:v>
                </c:pt>
                <c:pt idx="1605">
                  <c:v>2.7250000000000001</c:v>
                </c:pt>
                <c:pt idx="1606">
                  <c:v>2.7269999999999999</c:v>
                </c:pt>
                <c:pt idx="1607">
                  <c:v>2.7290000000000001</c:v>
                </c:pt>
                <c:pt idx="1608">
                  <c:v>2.7309999999999999</c:v>
                </c:pt>
                <c:pt idx="1609">
                  <c:v>2.7330000000000001</c:v>
                </c:pt>
                <c:pt idx="1610">
                  <c:v>2.7349999999999999</c:v>
                </c:pt>
                <c:pt idx="1611">
                  <c:v>2.7370000000000001</c:v>
                </c:pt>
                <c:pt idx="1612">
                  <c:v>2.7389999999999999</c:v>
                </c:pt>
                <c:pt idx="1613">
                  <c:v>2.7410000000000001</c:v>
                </c:pt>
                <c:pt idx="1614">
                  <c:v>2.7429999999999999</c:v>
                </c:pt>
                <c:pt idx="1615">
                  <c:v>2.7450000000000001</c:v>
                </c:pt>
                <c:pt idx="1616">
                  <c:v>2.7469999999999999</c:v>
                </c:pt>
                <c:pt idx="1617">
                  <c:v>2.7490000000000001</c:v>
                </c:pt>
                <c:pt idx="1618">
                  <c:v>2.7509999999999999</c:v>
                </c:pt>
                <c:pt idx="1619">
                  <c:v>2.7530000000000001</c:v>
                </c:pt>
                <c:pt idx="1620">
                  <c:v>2.7549999999999999</c:v>
                </c:pt>
                <c:pt idx="1621">
                  <c:v>2.7570000000000001</c:v>
                </c:pt>
                <c:pt idx="1622">
                  <c:v>2.7589999999999999</c:v>
                </c:pt>
                <c:pt idx="1623">
                  <c:v>2.7610000000000001</c:v>
                </c:pt>
                <c:pt idx="1624">
                  <c:v>2.7629999999999999</c:v>
                </c:pt>
                <c:pt idx="1625">
                  <c:v>2.7650000000000001</c:v>
                </c:pt>
                <c:pt idx="1626">
                  <c:v>2.7669999999999999</c:v>
                </c:pt>
                <c:pt idx="1627">
                  <c:v>2.7690000000000001</c:v>
                </c:pt>
                <c:pt idx="1628">
                  <c:v>2.7709999999999999</c:v>
                </c:pt>
                <c:pt idx="1629">
                  <c:v>2.7730000000000001</c:v>
                </c:pt>
                <c:pt idx="1630">
                  <c:v>2.7749999999999999</c:v>
                </c:pt>
                <c:pt idx="1631">
                  <c:v>2.7770000000000001</c:v>
                </c:pt>
                <c:pt idx="1632">
                  <c:v>2.7789999999999999</c:v>
                </c:pt>
                <c:pt idx="1633">
                  <c:v>2.7810000000000001</c:v>
                </c:pt>
                <c:pt idx="1634">
                  <c:v>2.7829999999999999</c:v>
                </c:pt>
                <c:pt idx="1635">
                  <c:v>2.7850000000000001</c:v>
                </c:pt>
                <c:pt idx="1636">
                  <c:v>2.7869999999999999</c:v>
                </c:pt>
                <c:pt idx="1637">
                  <c:v>2.7890000000000001</c:v>
                </c:pt>
                <c:pt idx="1638">
                  <c:v>2.7909999999999999</c:v>
                </c:pt>
                <c:pt idx="1639">
                  <c:v>2.7930000000000001</c:v>
                </c:pt>
                <c:pt idx="1640">
                  <c:v>2.794</c:v>
                </c:pt>
                <c:pt idx="1641">
                  <c:v>2.7959999999999998</c:v>
                </c:pt>
                <c:pt idx="1642">
                  <c:v>2.798</c:v>
                </c:pt>
                <c:pt idx="1643">
                  <c:v>2.8</c:v>
                </c:pt>
                <c:pt idx="1644">
                  <c:v>2.8019999999999996</c:v>
                </c:pt>
                <c:pt idx="1645">
                  <c:v>2.8039999999999998</c:v>
                </c:pt>
                <c:pt idx="1646">
                  <c:v>2.8059999999999996</c:v>
                </c:pt>
                <c:pt idx="1647">
                  <c:v>2.8079999999999998</c:v>
                </c:pt>
                <c:pt idx="1648">
                  <c:v>2.8099999999999996</c:v>
                </c:pt>
                <c:pt idx="1649">
                  <c:v>2.8119999999999994</c:v>
                </c:pt>
                <c:pt idx="1650">
                  <c:v>2.8139999999999996</c:v>
                </c:pt>
                <c:pt idx="1651">
                  <c:v>2.8159999999999994</c:v>
                </c:pt>
                <c:pt idx="1652">
                  <c:v>2.8179999999999996</c:v>
                </c:pt>
                <c:pt idx="1653">
                  <c:v>2.82</c:v>
                </c:pt>
                <c:pt idx="1654">
                  <c:v>2.8219999999999996</c:v>
                </c:pt>
                <c:pt idx="1655">
                  <c:v>2.8239999999999998</c:v>
                </c:pt>
                <c:pt idx="1656">
                  <c:v>2.8259999999999996</c:v>
                </c:pt>
                <c:pt idx="1657">
                  <c:v>2.8279999999999998</c:v>
                </c:pt>
                <c:pt idx="1658">
                  <c:v>2.8299999999999996</c:v>
                </c:pt>
                <c:pt idx="1659">
                  <c:v>2.8319999999999994</c:v>
                </c:pt>
                <c:pt idx="1660">
                  <c:v>2.8339999999999996</c:v>
                </c:pt>
                <c:pt idx="1661">
                  <c:v>2.8359999999999994</c:v>
                </c:pt>
                <c:pt idx="1662">
                  <c:v>2.8379999999999996</c:v>
                </c:pt>
                <c:pt idx="1663">
                  <c:v>2.84</c:v>
                </c:pt>
                <c:pt idx="1664">
                  <c:v>2.8419999999999996</c:v>
                </c:pt>
                <c:pt idx="1665">
                  <c:v>2.8439999999999999</c:v>
                </c:pt>
                <c:pt idx="1666">
                  <c:v>2.8459999999999996</c:v>
                </c:pt>
                <c:pt idx="1667">
                  <c:v>2.8479999999999999</c:v>
                </c:pt>
                <c:pt idx="1668">
                  <c:v>2.8499999999999996</c:v>
                </c:pt>
                <c:pt idx="1669">
                  <c:v>2.8519999999999994</c:v>
                </c:pt>
                <c:pt idx="1670">
                  <c:v>2.8539999999999996</c:v>
                </c:pt>
                <c:pt idx="1671">
                  <c:v>2.8559999999999994</c:v>
                </c:pt>
                <c:pt idx="1672">
                  <c:v>2.8579999999999997</c:v>
                </c:pt>
                <c:pt idx="1673">
                  <c:v>2.86</c:v>
                </c:pt>
                <c:pt idx="1674">
                  <c:v>2.8619999999999997</c:v>
                </c:pt>
                <c:pt idx="1675">
                  <c:v>2.8639999999999999</c:v>
                </c:pt>
                <c:pt idx="1676">
                  <c:v>2.8659999999999997</c:v>
                </c:pt>
                <c:pt idx="1677">
                  <c:v>2.8679999999999999</c:v>
                </c:pt>
                <c:pt idx="1678">
                  <c:v>2.8699999999999997</c:v>
                </c:pt>
                <c:pt idx="1679">
                  <c:v>2.8719999999999994</c:v>
                </c:pt>
                <c:pt idx="1680">
                  <c:v>2.8739999999999997</c:v>
                </c:pt>
                <c:pt idx="1681">
                  <c:v>2.8759999999999994</c:v>
                </c:pt>
                <c:pt idx="1682">
                  <c:v>2.8779999999999997</c:v>
                </c:pt>
                <c:pt idx="1683">
                  <c:v>2.88</c:v>
                </c:pt>
                <c:pt idx="1684">
                  <c:v>2.8819999999999997</c:v>
                </c:pt>
                <c:pt idx="1685">
                  <c:v>2.8839999999999999</c:v>
                </c:pt>
                <c:pt idx="1686">
                  <c:v>2.8859999999999997</c:v>
                </c:pt>
                <c:pt idx="1687">
                  <c:v>2.8879999999999999</c:v>
                </c:pt>
                <c:pt idx="1688">
                  <c:v>2.8899999999999997</c:v>
                </c:pt>
                <c:pt idx="1689">
                  <c:v>2.8919999999999995</c:v>
                </c:pt>
                <c:pt idx="1690">
                  <c:v>2.8939999999999997</c:v>
                </c:pt>
                <c:pt idx="1691">
                  <c:v>2.8959999999999995</c:v>
                </c:pt>
                <c:pt idx="1692">
                  <c:v>2.8979999999999997</c:v>
                </c:pt>
                <c:pt idx="1693">
                  <c:v>2.9</c:v>
                </c:pt>
                <c:pt idx="1694">
                  <c:v>2.9019999999999997</c:v>
                </c:pt>
                <c:pt idx="1695">
                  <c:v>2.9</c:v>
                </c:pt>
                <c:pt idx="1696">
                  <c:v>2.8979999999999997</c:v>
                </c:pt>
                <c:pt idx="1697">
                  <c:v>2.8959999999999995</c:v>
                </c:pt>
                <c:pt idx="1698">
                  <c:v>2.8939999999999997</c:v>
                </c:pt>
                <c:pt idx="1699">
                  <c:v>2.8919999999999995</c:v>
                </c:pt>
                <c:pt idx="1700">
                  <c:v>2.8899999999999997</c:v>
                </c:pt>
                <c:pt idx="1701">
                  <c:v>2.8879999999999999</c:v>
                </c:pt>
                <c:pt idx="1702">
                  <c:v>2.8859999999999997</c:v>
                </c:pt>
                <c:pt idx="1703">
                  <c:v>2.8839999999999999</c:v>
                </c:pt>
                <c:pt idx="1704">
                  <c:v>2.8819999999999997</c:v>
                </c:pt>
                <c:pt idx="1705">
                  <c:v>2.88</c:v>
                </c:pt>
                <c:pt idx="1706">
                  <c:v>2.8779999999999997</c:v>
                </c:pt>
                <c:pt idx="1707">
                  <c:v>2.8759999999999994</c:v>
                </c:pt>
                <c:pt idx="1708">
                  <c:v>2.8739999999999997</c:v>
                </c:pt>
                <c:pt idx="1709">
                  <c:v>2.8719999999999994</c:v>
                </c:pt>
                <c:pt idx="1710">
                  <c:v>2.8699999999999997</c:v>
                </c:pt>
                <c:pt idx="1711">
                  <c:v>2.8679999999999999</c:v>
                </c:pt>
                <c:pt idx="1712">
                  <c:v>2.8659999999999997</c:v>
                </c:pt>
                <c:pt idx="1713">
                  <c:v>2.8639999999999999</c:v>
                </c:pt>
                <c:pt idx="1714">
                  <c:v>2.8619999999999997</c:v>
                </c:pt>
                <c:pt idx="1715">
                  <c:v>2.86</c:v>
                </c:pt>
                <c:pt idx="1716">
                  <c:v>2.8579999999999997</c:v>
                </c:pt>
                <c:pt idx="1717">
                  <c:v>2.8559999999999994</c:v>
                </c:pt>
                <c:pt idx="1718">
                  <c:v>2.8539999999999996</c:v>
                </c:pt>
                <c:pt idx="1719">
                  <c:v>2.8519999999999994</c:v>
                </c:pt>
                <c:pt idx="1720">
                  <c:v>2.8499999999999996</c:v>
                </c:pt>
                <c:pt idx="1721">
                  <c:v>2.8479999999999999</c:v>
                </c:pt>
                <c:pt idx="1722">
                  <c:v>2.8459999999999996</c:v>
                </c:pt>
                <c:pt idx="1723">
                  <c:v>2.8439999999999999</c:v>
                </c:pt>
                <c:pt idx="1724">
                  <c:v>2.8419999999999996</c:v>
                </c:pt>
                <c:pt idx="1725">
                  <c:v>2.84</c:v>
                </c:pt>
                <c:pt idx="1726">
                  <c:v>2.8379999999999996</c:v>
                </c:pt>
                <c:pt idx="1727">
                  <c:v>2.8359999999999994</c:v>
                </c:pt>
                <c:pt idx="1728">
                  <c:v>2.8339999999999996</c:v>
                </c:pt>
                <c:pt idx="1729">
                  <c:v>2.8319999999999994</c:v>
                </c:pt>
                <c:pt idx="1730">
                  <c:v>2.8299999999999996</c:v>
                </c:pt>
                <c:pt idx="1731">
                  <c:v>2.8279999999999998</c:v>
                </c:pt>
                <c:pt idx="1732">
                  <c:v>2.8259999999999996</c:v>
                </c:pt>
                <c:pt idx="1733">
                  <c:v>2.8239999999999998</c:v>
                </c:pt>
                <c:pt idx="1734">
                  <c:v>2.8219999999999996</c:v>
                </c:pt>
                <c:pt idx="1735">
                  <c:v>2.82</c:v>
                </c:pt>
                <c:pt idx="1736">
                  <c:v>2.8179999999999996</c:v>
                </c:pt>
                <c:pt idx="1737">
                  <c:v>2.8159999999999994</c:v>
                </c:pt>
                <c:pt idx="1738">
                  <c:v>2.8139999999999996</c:v>
                </c:pt>
                <c:pt idx="1739">
                  <c:v>2.8119999999999994</c:v>
                </c:pt>
                <c:pt idx="1740">
                  <c:v>2.8099999999999996</c:v>
                </c:pt>
                <c:pt idx="1741">
                  <c:v>2.8079999999999998</c:v>
                </c:pt>
                <c:pt idx="1742">
                  <c:v>2.8059999999999996</c:v>
                </c:pt>
                <c:pt idx="1743">
                  <c:v>2.8039999999999998</c:v>
                </c:pt>
                <c:pt idx="1744">
                  <c:v>2.8019999999999996</c:v>
                </c:pt>
                <c:pt idx="1745">
                  <c:v>2.8</c:v>
                </c:pt>
                <c:pt idx="1746">
                  <c:v>2.798</c:v>
                </c:pt>
                <c:pt idx="1747">
                  <c:v>2.7959999999999998</c:v>
                </c:pt>
                <c:pt idx="1748">
                  <c:v>2.794</c:v>
                </c:pt>
                <c:pt idx="1749">
                  <c:v>2.7930000000000001</c:v>
                </c:pt>
                <c:pt idx="1750">
                  <c:v>2.7909999999999999</c:v>
                </c:pt>
                <c:pt idx="1751">
                  <c:v>2.7890000000000001</c:v>
                </c:pt>
                <c:pt idx="1752">
                  <c:v>2.7869999999999999</c:v>
                </c:pt>
                <c:pt idx="1753">
                  <c:v>2.7850000000000001</c:v>
                </c:pt>
                <c:pt idx="1754">
                  <c:v>2.7829999999999999</c:v>
                </c:pt>
                <c:pt idx="1755">
                  <c:v>2.7810000000000001</c:v>
                </c:pt>
                <c:pt idx="1756">
                  <c:v>2.7789999999999999</c:v>
                </c:pt>
                <c:pt idx="1757">
                  <c:v>2.7770000000000001</c:v>
                </c:pt>
                <c:pt idx="1758">
                  <c:v>2.7749999999999999</c:v>
                </c:pt>
                <c:pt idx="1759">
                  <c:v>2.7730000000000001</c:v>
                </c:pt>
                <c:pt idx="1760">
                  <c:v>2.7709999999999999</c:v>
                </c:pt>
                <c:pt idx="1761">
                  <c:v>2.7690000000000001</c:v>
                </c:pt>
                <c:pt idx="1762">
                  <c:v>2.7669999999999999</c:v>
                </c:pt>
                <c:pt idx="1763">
                  <c:v>2.7650000000000001</c:v>
                </c:pt>
                <c:pt idx="1764">
                  <c:v>2.7629999999999999</c:v>
                </c:pt>
                <c:pt idx="1765">
                  <c:v>2.7610000000000001</c:v>
                </c:pt>
                <c:pt idx="1766">
                  <c:v>2.7589999999999999</c:v>
                </c:pt>
                <c:pt idx="1767">
                  <c:v>2.7570000000000001</c:v>
                </c:pt>
                <c:pt idx="1768">
                  <c:v>2.7549999999999999</c:v>
                </c:pt>
                <c:pt idx="1769">
                  <c:v>2.7530000000000001</c:v>
                </c:pt>
                <c:pt idx="1770">
                  <c:v>2.7509999999999999</c:v>
                </c:pt>
                <c:pt idx="1771">
                  <c:v>2.7490000000000001</c:v>
                </c:pt>
                <c:pt idx="1772">
                  <c:v>2.7469999999999999</c:v>
                </c:pt>
                <c:pt idx="1773">
                  <c:v>2.7450000000000001</c:v>
                </c:pt>
                <c:pt idx="1774">
                  <c:v>2.7429999999999999</c:v>
                </c:pt>
                <c:pt idx="1775">
                  <c:v>2.7410000000000001</c:v>
                </c:pt>
                <c:pt idx="1776">
                  <c:v>2.7389999999999999</c:v>
                </c:pt>
                <c:pt idx="1777">
                  <c:v>2.7370000000000001</c:v>
                </c:pt>
                <c:pt idx="1778">
                  <c:v>2.7349999999999999</c:v>
                </c:pt>
                <c:pt idx="1779">
                  <c:v>2.7330000000000001</c:v>
                </c:pt>
                <c:pt idx="1780">
                  <c:v>2.7309999999999999</c:v>
                </c:pt>
                <c:pt idx="1781">
                  <c:v>2.7290000000000001</c:v>
                </c:pt>
                <c:pt idx="1782">
                  <c:v>2.7269999999999999</c:v>
                </c:pt>
                <c:pt idx="1783">
                  <c:v>2.7250000000000001</c:v>
                </c:pt>
                <c:pt idx="1784">
                  <c:v>2.7229999999999999</c:v>
                </c:pt>
                <c:pt idx="1785">
                  <c:v>2.7210000000000001</c:v>
                </c:pt>
                <c:pt idx="1786">
                  <c:v>2.7189999999999999</c:v>
                </c:pt>
                <c:pt idx="1787">
                  <c:v>2.7170000000000001</c:v>
                </c:pt>
                <c:pt idx="1788">
                  <c:v>2.7149999999999999</c:v>
                </c:pt>
                <c:pt idx="1789">
                  <c:v>2.7130000000000001</c:v>
                </c:pt>
                <c:pt idx="1790">
                  <c:v>2.7109999999999999</c:v>
                </c:pt>
                <c:pt idx="1791">
                  <c:v>2.7090000000000001</c:v>
                </c:pt>
                <c:pt idx="1792">
                  <c:v>2.7069999999999999</c:v>
                </c:pt>
                <c:pt idx="1793">
                  <c:v>2.7050000000000001</c:v>
                </c:pt>
                <c:pt idx="1794">
                  <c:v>2.7029999999999998</c:v>
                </c:pt>
                <c:pt idx="1795">
                  <c:v>2.7010000000000001</c:v>
                </c:pt>
                <c:pt idx="1796">
                  <c:v>2.6989999999999998</c:v>
                </c:pt>
                <c:pt idx="1797">
                  <c:v>2.6970000000000001</c:v>
                </c:pt>
                <c:pt idx="1798">
                  <c:v>2.6949999999999998</c:v>
                </c:pt>
                <c:pt idx="1799">
                  <c:v>2.6930000000000001</c:v>
                </c:pt>
                <c:pt idx="1800">
                  <c:v>2.6909999999999998</c:v>
                </c:pt>
                <c:pt idx="1801">
                  <c:v>2.6890000000000001</c:v>
                </c:pt>
                <c:pt idx="1802">
                  <c:v>2.6869999999999998</c:v>
                </c:pt>
                <c:pt idx="1803">
                  <c:v>2.6850000000000001</c:v>
                </c:pt>
                <c:pt idx="1804">
                  <c:v>2.6829999999999998</c:v>
                </c:pt>
                <c:pt idx="1805">
                  <c:v>2.681</c:v>
                </c:pt>
                <c:pt idx="1806">
                  <c:v>2.6789999999999998</c:v>
                </c:pt>
                <c:pt idx="1807">
                  <c:v>2.677</c:v>
                </c:pt>
                <c:pt idx="1808">
                  <c:v>2.6749999999999998</c:v>
                </c:pt>
                <c:pt idx="1809">
                  <c:v>2.673</c:v>
                </c:pt>
                <c:pt idx="1810">
                  <c:v>2.6719999999999997</c:v>
                </c:pt>
                <c:pt idx="1811">
                  <c:v>2.67</c:v>
                </c:pt>
                <c:pt idx="1812">
                  <c:v>2.6680000000000001</c:v>
                </c:pt>
                <c:pt idx="1813">
                  <c:v>2.6659999999999999</c:v>
                </c:pt>
                <c:pt idx="1814">
                  <c:v>2.6640000000000001</c:v>
                </c:pt>
                <c:pt idx="1815">
                  <c:v>2.6619999999999999</c:v>
                </c:pt>
                <c:pt idx="1816">
                  <c:v>2.66</c:v>
                </c:pt>
                <c:pt idx="1817">
                  <c:v>2.6579999999999999</c:v>
                </c:pt>
                <c:pt idx="1818">
                  <c:v>2.6559999999999997</c:v>
                </c:pt>
                <c:pt idx="1819">
                  <c:v>2.6539999999999999</c:v>
                </c:pt>
                <c:pt idx="1820">
                  <c:v>2.6519999999999997</c:v>
                </c:pt>
                <c:pt idx="1821">
                  <c:v>2.65</c:v>
                </c:pt>
                <c:pt idx="1822">
                  <c:v>2.6480000000000001</c:v>
                </c:pt>
                <c:pt idx="1823">
                  <c:v>2.6459999999999999</c:v>
                </c:pt>
                <c:pt idx="1824">
                  <c:v>2.6440000000000001</c:v>
                </c:pt>
                <c:pt idx="1825">
                  <c:v>2.6419999999999999</c:v>
                </c:pt>
                <c:pt idx="1826">
                  <c:v>2.64</c:v>
                </c:pt>
                <c:pt idx="1827">
                  <c:v>2.6379999999999999</c:v>
                </c:pt>
                <c:pt idx="1828">
                  <c:v>2.6359999999999997</c:v>
                </c:pt>
                <c:pt idx="1829">
                  <c:v>2.6339999999999999</c:v>
                </c:pt>
                <c:pt idx="1830">
                  <c:v>2.6319999999999997</c:v>
                </c:pt>
                <c:pt idx="1831">
                  <c:v>2.63</c:v>
                </c:pt>
                <c:pt idx="1832">
                  <c:v>2.6280000000000001</c:v>
                </c:pt>
                <c:pt idx="1833">
                  <c:v>2.6259999999999999</c:v>
                </c:pt>
                <c:pt idx="1834">
                  <c:v>2.6240000000000001</c:v>
                </c:pt>
                <c:pt idx="1835">
                  <c:v>2.6219999999999999</c:v>
                </c:pt>
                <c:pt idx="1836">
                  <c:v>2.62</c:v>
                </c:pt>
                <c:pt idx="1837">
                  <c:v>2.6179999999999999</c:v>
                </c:pt>
                <c:pt idx="1838">
                  <c:v>2.6159999999999997</c:v>
                </c:pt>
                <c:pt idx="1839">
                  <c:v>2.6139999999999999</c:v>
                </c:pt>
                <c:pt idx="1840">
                  <c:v>2.6119999999999997</c:v>
                </c:pt>
                <c:pt idx="1841">
                  <c:v>2.61</c:v>
                </c:pt>
                <c:pt idx="1842">
                  <c:v>2.6080000000000001</c:v>
                </c:pt>
                <c:pt idx="1843">
                  <c:v>2.6059999999999999</c:v>
                </c:pt>
                <c:pt idx="1844">
                  <c:v>2.6040000000000001</c:v>
                </c:pt>
                <c:pt idx="1845">
                  <c:v>2.6019999999999999</c:v>
                </c:pt>
                <c:pt idx="1846">
                  <c:v>2.6</c:v>
                </c:pt>
                <c:pt idx="1847">
                  <c:v>2.5979999999999999</c:v>
                </c:pt>
                <c:pt idx="1848">
                  <c:v>2.5959999999999996</c:v>
                </c:pt>
                <c:pt idx="1849">
                  <c:v>2.5939999999999999</c:v>
                </c:pt>
                <c:pt idx="1850">
                  <c:v>2.5919999999999996</c:v>
                </c:pt>
                <c:pt idx="1851">
                  <c:v>2.59</c:v>
                </c:pt>
                <c:pt idx="1852">
                  <c:v>2.5880000000000001</c:v>
                </c:pt>
                <c:pt idx="1853">
                  <c:v>2.5859999999999999</c:v>
                </c:pt>
                <c:pt idx="1854">
                  <c:v>2.5840000000000001</c:v>
                </c:pt>
                <c:pt idx="1855">
                  <c:v>2.5819999999999999</c:v>
                </c:pt>
                <c:pt idx="1856">
                  <c:v>2.58</c:v>
                </c:pt>
                <c:pt idx="1857">
                  <c:v>2.5779999999999998</c:v>
                </c:pt>
                <c:pt idx="1858">
                  <c:v>2.5759999999999996</c:v>
                </c:pt>
                <c:pt idx="1859">
                  <c:v>2.5739999999999998</c:v>
                </c:pt>
                <c:pt idx="1860">
                  <c:v>2.5719999999999996</c:v>
                </c:pt>
                <c:pt idx="1861">
                  <c:v>2.57</c:v>
                </c:pt>
                <c:pt idx="1862">
                  <c:v>2.5680000000000001</c:v>
                </c:pt>
                <c:pt idx="1863">
                  <c:v>2.5659999999999998</c:v>
                </c:pt>
                <c:pt idx="1864">
                  <c:v>2.5640000000000001</c:v>
                </c:pt>
                <c:pt idx="1865">
                  <c:v>2.5619999999999998</c:v>
                </c:pt>
                <c:pt idx="1866">
                  <c:v>2.56</c:v>
                </c:pt>
                <c:pt idx="1867">
                  <c:v>2.5579999999999998</c:v>
                </c:pt>
                <c:pt idx="1868">
                  <c:v>2.5559999999999996</c:v>
                </c:pt>
                <c:pt idx="1869">
                  <c:v>2.5539999999999998</c:v>
                </c:pt>
                <c:pt idx="1870">
                  <c:v>2.5519999999999996</c:v>
                </c:pt>
                <c:pt idx="1871">
                  <c:v>2.5509999999999997</c:v>
                </c:pt>
                <c:pt idx="1872">
                  <c:v>2.5489999999999999</c:v>
                </c:pt>
                <c:pt idx="1873">
                  <c:v>2.5470000000000002</c:v>
                </c:pt>
                <c:pt idx="1874">
                  <c:v>2.5449999999999999</c:v>
                </c:pt>
                <c:pt idx="1875">
                  <c:v>2.5430000000000001</c:v>
                </c:pt>
                <c:pt idx="1876">
                  <c:v>2.5409999999999999</c:v>
                </c:pt>
                <c:pt idx="1877">
                  <c:v>2.5389999999999997</c:v>
                </c:pt>
                <c:pt idx="1878">
                  <c:v>2.5369999999999995</c:v>
                </c:pt>
                <c:pt idx="1879">
                  <c:v>2.5349999999999997</c:v>
                </c:pt>
                <c:pt idx="1880">
                  <c:v>2.5329999999999995</c:v>
                </c:pt>
                <c:pt idx="1881">
                  <c:v>2.5309999999999997</c:v>
                </c:pt>
                <c:pt idx="1882">
                  <c:v>2.5289999999999999</c:v>
                </c:pt>
                <c:pt idx="1883">
                  <c:v>2.5270000000000001</c:v>
                </c:pt>
                <c:pt idx="1884">
                  <c:v>2.5249999999999999</c:v>
                </c:pt>
                <c:pt idx="1885">
                  <c:v>2.5230000000000001</c:v>
                </c:pt>
                <c:pt idx="1886">
                  <c:v>2.5209999999999999</c:v>
                </c:pt>
                <c:pt idx="1887">
                  <c:v>2.5189999999999997</c:v>
                </c:pt>
                <c:pt idx="1888">
                  <c:v>2.5169999999999995</c:v>
                </c:pt>
                <c:pt idx="1889">
                  <c:v>2.5149999999999997</c:v>
                </c:pt>
                <c:pt idx="1890">
                  <c:v>2.5129999999999995</c:v>
                </c:pt>
                <c:pt idx="1891">
                  <c:v>2.5109999999999997</c:v>
                </c:pt>
                <c:pt idx="1892">
                  <c:v>2.5089999999999999</c:v>
                </c:pt>
                <c:pt idx="1893">
                  <c:v>2.5070000000000001</c:v>
                </c:pt>
                <c:pt idx="1894">
                  <c:v>2.5049999999999999</c:v>
                </c:pt>
                <c:pt idx="1895">
                  <c:v>2.5030000000000001</c:v>
                </c:pt>
                <c:pt idx="1896">
                  <c:v>2.5009999999999999</c:v>
                </c:pt>
                <c:pt idx="1897">
                  <c:v>2.4989999999999997</c:v>
                </c:pt>
                <c:pt idx="1898">
                  <c:v>2.4969999999999994</c:v>
                </c:pt>
                <c:pt idx="1899">
                  <c:v>2.4949999999999997</c:v>
                </c:pt>
                <c:pt idx="1900">
                  <c:v>2.4929999999999994</c:v>
                </c:pt>
                <c:pt idx="1901">
                  <c:v>2.4909999999999997</c:v>
                </c:pt>
                <c:pt idx="1902">
                  <c:v>2.4889999999999999</c:v>
                </c:pt>
                <c:pt idx="1903">
                  <c:v>2.4870000000000001</c:v>
                </c:pt>
                <c:pt idx="1904">
                  <c:v>2.4849999999999999</c:v>
                </c:pt>
                <c:pt idx="1905">
                  <c:v>2.4830000000000001</c:v>
                </c:pt>
                <c:pt idx="1906">
                  <c:v>2.4809999999999999</c:v>
                </c:pt>
                <c:pt idx="1907">
                  <c:v>2.4789999999999996</c:v>
                </c:pt>
                <c:pt idx="1908">
                  <c:v>2.4769999999999994</c:v>
                </c:pt>
                <c:pt idx="1909">
                  <c:v>2.4749999999999996</c:v>
                </c:pt>
                <c:pt idx="1910">
                  <c:v>2.4729999999999994</c:v>
                </c:pt>
                <c:pt idx="1911">
                  <c:v>2.4709999999999996</c:v>
                </c:pt>
                <c:pt idx="1912">
                  <c:v>2.4689999999999999</c:v>
                </c:pt>
                <c:pt idx="1913">
                  <c:v>2.4670000000000001</c:v>
                </c:pt>
                <c:pt idx="1914">
                  <c:v>2.4649999999999999</c:v>
                </c:pt>
                <c:pt idx="1915">
                  <c:v>2.4630000000000001</c:v>
                </c:pt>
                <c:pt idx="1916">
                  <c:v>2.4609999999999999</c:v>
                </c:pt>
                <c:pt idx="1917">
                  <c:v>2.4589999999999996</c:v>
                </c:pt>
                <c:pt idx="1918">
                  <c:v>2.4569999999999994</c:v>
                </c:pt>
                <c:pt idx="1919">
                  <c:v>2.4549999999999996</c:v>
                </c:pt>
                <c:pt idx="1920">
                  <c:v>2.4529999999999994</c:v>
                </c:pt>
                <c:pt idx="1921">
                  <c:v>2.4509999999999996</c:v>
                </c:pt>
                <c:pt idx="1922">
                  <c:v>2.4489999999999998</c:v>
                </c:pt>
                <c:pt idx="1923">
                  <c:v>2.4470000000000001</c:v>
                </c:pt>
                <c:pt idx="1924">
                  <c:v>2.4449999999999998</c:v>
                </c:pt>
                <c:pt idx="1925">
                  <c:v>2.4430000000000001</c:v>
                </c:pt>
                <c:pt idx="1926">
                  <c:v>2.4409999999999998</c:v>
                </c:pt>
                <c:pt idx="1927">
                  <c:v>2.4389999999999996</c:v>
                </c:pt>
                <c:pt idx="1928">
                  <c:v>2.4369999999999994</c:v>
                </c:pt>
                <c:pt idx="1929">
                  <c:v>2.4349999999999996</c:v>
                </c:pt>
                <c:pt idx="1930">
                  <c:v>2.4329999999999994</c:v>
                </c:pt>
                <c:pt idx="1931">
                  <c:v>2.4309999999999996</c:v>
                </c:pt>
                <c:pt idx="1932">
                  <c:v>2.4299999999999997</c:v>
                </c:pt>
                <c:pt idx="1933">
                  <c:v>2.4279999999999999</c:v>
                </c:pt>
                <c:pt idx="1934">
                  <c:v>2.4259999999999997</c:v>
                </c:pt>
                <c:pt idx="1935">
                  <c:v>2.4239999999999999</c:v>
                </c:pt>
                <c:pt idx="1936">
                  <c:v>2.4219999999999997</c:v>
                </c:pt>
                <c:pt idx="1937">
                  <c:v>2.42</c:v>
                </c:pt>
                <c:pt idx="1938">
                  <c:v>2.4179999999999997</c:v>
                </c:pt>
                <c:pt idx="1939">
                  <c:v>2.4159999999999995</c:v>
                </c:pt>
                <c:pt idx="1940">
                  <c:v>2.4139999999999997</c:v>
                </c:pt>
                <c:pt idx="1941">
                  <c:v>2.4119999999999995</c:v>
                </c:pt>
                <c:pt idx="1942">
                  <c:v>2.4099999999999997</c:v>
                </c:pt>
                <c:pt idx="1943">
                  <c:v>2.4079999999999999</c:v>
                </c:pt>
                <c:pt idx="1944">
                  <c:v>2.4059999999999997</c:v>
                </c:pt>
                <c:pt idx="1945">
                  <c:v>2.4039999999999999</c:v>
                </c:pt>
                <c:pt idx="1946">
                  <c:v>2.4019999999999997</c:v>
                </c:pt>
                <c:pt idx="1947">
                  <c:v>2.4</c:v>
                </c:pt>
                <c:pt idx="1948">
                  <c:v>2.3979999999999997</c:v>
                </c:pt>
                <c:pt idx="1949">
                  <c:v>2.3959999999999995</c:v>
                </c:pt>
                <c:pt idx="1950">
                  <c:v>2.3939999999999997</c:v>
                </c:pt>
                <c:pt idx="1951">
                  <c:v>2.3919999999999995</c:v>
                </c:pt>
                <c:pt idx="1952">
                  <c:v>2.3899999999999997</c:v>
                </c:pt>
                <c:pt idx="1953">
                  <c:v>2.3879999999999999</c:v>
                </c:pt>
                <c:pt idx="1954">
                  <c:v>2.3859999999999997</c:v>
                </c:pt>
                <c:pt idx="1955">
                  <c:v>2.3839999999999999</c:v>
                </c:pt>
                <c:pt idx="1956">
                  <c:v>2.3819999999999997</c:v>
                </c:pt>
                <c:pt idx="1957">
                  <c:v>2.38</c:v>
                </c:pt>
                <c:pt idx="1958">
                  <c:v>2.3779999999999997</c:v>
                </c:pt>
                <c:pt idx="1959">
                  <c:v>2.3759999999999994</c:v>
                </c:pt>
                <c:pt idx="1960">
                  <c:v>2.3739999999999997</c:v>
                </c:pt>
                <c:pt idx="1961">
                  <c:v>2.3719999999999994</c:v>
                </c:pt>
                <c:pt idx="1962">
                  <c:v>2.3699999999999997</c:v>
                </c:pt>
                <c:pt idx="1963">
                  <c:v>2.3679999999999999</c:v>
                </c:pt>
                <c:pt idx="1964">
                  <c:v>2.3659999999999997</c:v>
                </c:pt>
                <c:pt idx="1965">
                  <c:v>2.3639999999999999</c:v>
                </c:pt>
                <c:pt idx="1966">
                  <c:v>2.3619999999999997</c:v>
                </c:pt>
                <c:pt idx="1967">
                  <c:v>2.36</c:v>
                </c:pt>
                <c:pt idx="1968">
                  <c:v>2.3579999999999997</c:v>
                </c:pt>
                <c:pt idx="1969">
                  <c:v>2.3559999999999994</c:v>
                </c:pt>
                <c:pt idx="1970">
                  <c:v>2.3539999999999996</c:v>
                </c:pt>
                <c:pt idx="1971">
                  <c:v>2.3519999999999994</c:v>
                </c:pt>
                <c:pt idx="1972">
                  <c:v>2.3499999999999996</c:v>
                </c:pt>
                <c:pt idx="1973">
                  <c:v>2.3479999999999999</c:v>
                </c:pt>
                <c:pt idx="1974">
                  <c:v>2.3459999999999996</c:v>
                </c:pt>
                <c:pt idx="1975">
                  <c:v>2.3439999999999999</c:v>
                </c:pt>
                <c:pt idx="1976">
                  <c:v>2.3419999999999996</c:v>
                </c:pt>
                <c:pt idx="1977">
                  <c:v>2.34</c:v>
                </c:pt>
                <c:pt idx="1978">
                  <c:v>2.3379999999999996</c:v>
                </c:pt>
                <c:pt idx="1979">
                  <c:v>2.3359999999999994</c:v>
                </c:pt>
                <c:pt idx="1980">
                  <c:v>2.3339999999999996</c:v>
                </c:pt>
                <c:pt idx="1981">
                  <c:v>2.3319999999999994</c:v>
                </c:pt>
                <c:pt idx="1982">
                  <c:v>2.3299999999999996</c:v>
                </c:pt>
                <c:pt idx="1983">
                  <c:v>2.3279999999999998</c:v>
                </c:pt>
                <c:pt idx="1984">
                  <c:v>2.3259999999999996</c:v>
                </c:pt>
                <c:pt idx="1985">
                  <c:v>2.3239999999999998</c:v>
                </c:pt>
                <c:pt idx="1986">
                  <c:v>2.3219999999999996</c:v>
                </c:pt>
                <c:pt idx="1987">
                  <c:v>2.3199999999999994</c:v>
                </c:pt>
                <c:pt idx="1988">
                  <c:v>2.3179999999999996</c:v>
                </c:pt>
                <c:pt idx="1989">
                  <c:v>2.3159999999999994</c:v>
                </c:pt>
                <c:pt idx="1990">
                  <c:v>2.3139999999999996</c:v>
                </c:pt>
                <c:pt idx="1991">
                  <c:v>2.3119999999999994</c:v>
                </c:pt>
                <c:pt idx="1992">
                  <c:v>2.3099999999999996</c:v>
                </c:pt>
                <c:pt idx="1993">
                  <c:v>2.3089999999999997</c:v>
                </c:pt>
                <c:pt idx="1994">
                  <c:v>2.3069999999999995</c:v>
                </c:pt>
                <c:pt idx="1995">
                  <c:v>2.3049999999999997</c:v>
                </c:pt>
                <c:pt idx="1996">
                  <c:v>2.3029999999999995</c:v>
                </c:pt>
                <c:pt idx="1997">
                  <c:v>2.3009999999999997</c:v>
                </c:pt>
                <c:pt idx="1998">
                  <c:v>2.2989999999999999</c:v>
                </c:pt>
                <c:pt idx="1999">
                  <c:v>2.2970000000000002</c:v>
                </c:pt>
                <c:pt idx="2000">
                  <c:v>2.2949999999999999</c:v>
                </c:pt>
                <c:pt idx="2001">
                  <c:v>2.2930000000000001</c:v>
                </c:pt>
                <c:pt idx="2002">
                  <c:v>2.2909999999999999</c:v>
                </c:pt>
                <c:pt idx="2003">
                  <c:v>2.2890000000000001</c:v>
                </c:pt>
                <c:pt idx="2004">
                  <c:v>2.2869999999999999</c:v>
                </c:pt>
                <c:pt idx="2005">
                  <c:v>2.2850000000000001</c:v>
                </c:pt>
                <c:pt idx="2006">
                  <c:v>2.2829999999999999</c:v>
                </c:pt>
                <c:pt idx="2007">
                  <c:v>2.2810000000000001</c:v>
                </c:pt>
                <c:pt idx="2008">
                  <c:v>2.2789999999999999</c:v>
                </c:pt>
                <c:pt idx="2009">
                  <c:v>2.2770000000000001</c:v>
                </c:pt>
                <c:pt idx="2010">
                  <c:v>2.2749999999999999</c:v>
                </c:pt>
                <c:pt idx="2011">
                  <c:v>2.2730000000000001</c:v>
                </c:pt>
                <c:pt idx="2012">
                  <c:v>2.2709999999999999</c:v>
                </c:pt>
                <c:pt idx="2013">
                  <c:v>2.2690000000000001</c:v>
                </c:pt>
                <c:pt idx="2014">
                  <c:v>2.2669999999999999</c:v>
                </c:pt>
                <c:pt idx="2015">
                  <c:v>2.2650000000000001</c:v>
                </c:pt>
                <c:pt idx="2016">
                  <c:v>2.2629999999999999</c:v>
                </c:pt>
                <c:pt idx="2017">
                  <c:v>2.2610000000000001</c:v>
                </c:pt>
                <c:pt idx="2018">
                  <c:v>2.2589999999999999</c:v>
                </c:pt>
                <c:pt idx="2019">
                  <c:v>2.2570000000000001</c:v>
                </c:pt>
                <c:pt idx="2020">
                  <c:v>2.2549999999999999</c:v>
                </c:pt>
                <c:pt idx="2021">
                  <c:v>2.2530000000000001</c:v>
                </c:pt>
                <c:pt idx="2022">
                  <c:v>2.2509999999999999</c:v>
                </c:pt>
                <c:pt idx="2023">
                  <c:v>2.2490000000000001</c:v>
                </c:pt>
                <c:pt idx="2024">
                  <c:v>2.2469999999999999</c:v>
                </c:pt>
                <c:pt idx="2025">
                  <c:v>2.2450000000000001</c:v>
                </c:pt>
                <c:pt idx="2026">
                  <c:v>2.2429999999999999</c:v>
                </c:pt>
                <c:pt idx="2027">
                  <c:v>2.2410000000000001</c:v>
                </c:pt>
                <c:pt idx="2028">
                  <c:v>2.2389999999999999</c:v>
                </c:pt>
                <c:pt idx="2029">
                  <c:v>2.2370000000000001</c:v>
                </c:pt>
                <c:pt idx="2030">
                  <c:v>2.2349999999999999</c:v>
                </c:pt>
                <c:pt idx="2031">
                  <c:v>2.2330000000000001</c:v>
                </c:pt>
                <c:pt idx="2032">
                  <c:v>2.2309999999999999</c:v>
                </c:pt>
                <c:pt idx="2033">
                  <c:v>2.2290000000000001</c:v>
                </c:pt>
                <c:pt idx="2034">
                  <c:v>2.2269999999999999</c:v>
                </c:pt>
                <c:pt idx="2035">
                  <c:v>2.2250000000000001</c:v>
                </c:pt>
                <c:pt idx="2036">
                  <c:v>2.2229999999999999</c:v>
                </c:pt>
                <c:pt idx="2037">
                  <c:v>2.2210000000000001</c:v>
                </c:pt>
                <c:pt idx="2038">
                  <c:v>2.2189999999999999</c:v>
                </c:pt>
                <c:pt idx="2039">
                  <c:v>2.2170000000000001</c:v>
                </c:pt>
                <c:pt idx="2040">
                  <c:v>2.2149999999999999</c:v>
                </c:pt>
                <c:pt idx="2041">
                  <c:v>2.2130000000000001</c:v>
                </c:pt>
                <c:pt idx="2042">
                  <c:v>2.2109999999999999</c:v>
                </c:pt>
                <c:pt idx="2043">
                  <c:v>2.2090000000000001</c:v>
                </c:pt>
                <c:pt idx="2044">
                  <c:v>2.2069999999999999</c:v>
                </c:pt>
                <c:pt idx="2045">
                  <c:v>2.2050000000000001</c:v>
                </c:pt>
                <c:pt idx="2046">
                  <c:v>2.2029999999999998</c:v>
                </c:pt>
                <c:pt idx="2047">
                  <c:v>2.2010000000000001</c:v>
                </c:pt>
                <c:pt idx="2048">
                  <c:v>2.1989999999999998</c:v>
                </c:pt>
                <c:pt idx="2049">
                  <c:v>2.1970000000000001</c:v>
                </c:pt>
                <c:pt idx="2050">
                  <c:v>2.1949999999999998</c:v>
                </c:pt>
                <c:pt idx="2051">
                  <c:v>2.1930000000000001</c:v>
                </c:pt>
                <c:pt idx="2052">
                  <c:v>2.1909999999999998</c:v>
                </c:pt>
                <c:pt idx="2053">
                  <c:v>2.1890000000000001</c:v>
                </c:pt>
                <c:pt idx="2054">
                  <c:v>2.1880000000000002</c:v>
                </c:pt>
                <c:pt idx="2055">
                  <c:v>2.1859999999999999</c:v>
                </c:pt>
                <c:pt idx="2056">
                  <c:v>2.1840000000000002</c:v>
                </c:pt>
                <c:pt idx="2057">
                  <c:v>2.1819999999999999</c:v>
                </c:pt>
                <c:pt idx="2058">
                  <c:v>2.1800000000000002</c:v>
                </c:pt>
                <c:pt idx="2059">
                  <c:v>2.1779999999999999</c:v>
                </c:pt>
                <c:pt idx="2060">
                  <c:v>2.1759999999999997</c:v>
                </c:pt>
                <c:pt idx="2061">
                  <c:v>2.1739999999999999</c:v>
                </c:pt>
                <c:pt idx="2062">
                  <c:v>2.1719999999999997</c:v>
                </c:pt>
                <c:pt idx="2063">
                  <c:v>2.17</c:v>
                </c:pt>
                <c:pt idx="2064">
                  <c:v>2.1680000000000001</c:v>
                </c:pt>
                <c:pt idx="2065">
                  <c:v>2.1659999999999999</c:v>
                </c:pt>
                <c:pt idx="2066">
                  <c:v>2.1640000000000001</c:v>
                </c:pt>
                <c:pt idx="2067">
                  <c:v>2.1619999999999999</c:v>
                </c:pt>
                <c:pt idx="2068">
                  <c:v>2.16</c:v>
                </c:pt>
                <c:pt idx="2069">
                  <c:v>2.1579999999999999</c:v>
                </c:pt>
                <c:pt idx="2070">
                  <c:v>2.1559999999999997</c:v>
                </c:pt>
                <c:pt idx="2071">
                  <c:v>2.1539999999999999</c:v>
                </c:pt>
                <c:pt idx="2072">
                  <c:v>2.1519999999999997</c:v>
                </c:pt>
                <c:pt idx="2073">
                  <c:v>2.15</c:v>
                </c:pt>
                <c:pt idx="2074">
                  <c:v>2.1480000000000001</c:v>
                </c:pt>
                <c:pt idx="2075">
                  <c:v>2.1459999999999999</c:v>
                </c:pt>
                <c:pt idx="2076">
                  <c:v>2.1440000000000001</c:v>
                </c:pt>
                <c:pt idx="2077">
                  <c:v>2.1419999999999999</c:v>
                </c:pt>
                <c:pt idx="2078">
                  <c:v>2.14</c:v>
                </c:pt>
                <c:pt idx="2079">
                  <c:v>2.1379999999999999</c:v>
                </c:pt>
                <c:pt idx="2080">
                  <c:v>2.1359999999999997</c:v>
                </c:pt>
                <c:pt idx="2081">
                  <c:v>2.1339999999999999</c:v>
                </c:pt>
                <c:pt idx="2082">
                  <c:v>2.1319999999999997</c:v>
                </c:pt>
                <c:pt idx="2083">
                  <c:v>2.13</c:v>
                </c:pt>
                <c:pt idx="2084">
                  <c:v>2.1280000000000001</c:v>
                </c:pt>
                <c:pt idx="2085">
                  <c:v>2.1259999999999999</c:v>
                </c:pt>
                <c:pt idx="2086">
                  <c:v>2.1240000000000001</c:v>
                </c:pt>
                <c:pt idx="2087">
                  <c:v>2.1219999999999999</c:v>
                </c:pt>
                <c:pt idx="2088">
                  <c:v>2.12</c:v>
                </c:pt>
                <c:pt idx="2089">
                  <c:v>2.1179999999999999</c:v>
                </c:pt>
                <c:pt idx="2090">
                  <c:v>2.1159999999999997</c:v>
                </c:pt>
                <c:pt idx="2091">
                  <c:v>2.1139999999999999</c:v>
                </c:pt>
                <c:pt idx="2092">
                  <c:v>2.1119999999999997</c:v>
                </c:pt>
                <c:pt idx="2093">
                  <c:v>2.11</c:v>
                </c:pt>
                <c:pt idx="2094">
                  <c:v>2.1080000000000001</c:v>
                </c:pt>
                <c:pt idx="2095">
                  <c:v>2.1059999999999999</c:v>
                </c:pt>
                <c:pt idx="2096">
                  <c:v>2.1040000000000001</c:v>
                </c:pt>
                <c:pt idx="2097">
                  <c:v>2.1019999999999999</c:v>
                </c:pt>
                <c:pt idx="2098">
                  <c:v>2.1</c:v>
                </c:pt>
                <c:pt idx="2099">
                  <c:v>2.0979999999999999</c:v>
                </c:pt>
                <c:pt idx="2100">
                  <c:v>2.0959999999999996</c:v>
                </c:pt>
                <c:pt idx="2101">
                  <c:v>2.0939999999999999</c:v>
                </c:pt>
                <c:pt idx="2102">
                  <c:v>2.0919999999999996</c:v>
                </c:pt>
                <c:pt idx="2103">
                  <c:v>2.09</c:v>
                </c:pt>
                <c:pt idx="2104">
                  <c:v>2.0880000000000001</c:v>
                </c:pt>
                <c:pt idx="2105">
                  <c:v>2.0859999999999999</c:v>
                </c:pt>
                <c:pt idx="2106">
                  <c:v>2.0840000000000001</c:v>
                </c:pt>
                <c:pt idx="2107">
                  <c:v>2.0819999999999999</c:v>
                </c:pt>
                <c:pt idx="2108">
                  <c:v>2.08</c:v>
                </c:pt>
                <c:pt idx="2109">
                  <c:v>2.0779999999999998</c:v>
                </c:pt>
                <c:pt idx="2110">
                  <c:v>2.0759999999999996</c:v>
                </c:pt>
                <c:pt idx="2111">
                  <c:v>2.0739999999999998</c:v>
                </c:pt>
                <c:pt idx="2112">
                  <c:v>2.0719999999999996</c:v>
                </c:pt>
                <c:pt idx="2113">
                  <c:v>2.0699999999999998</c:v>
                </c:pt>
                <c:pt idx="2114">
                  <c:v>2.0680000000000001</c:v>
                </c:pt>
                <c:pt idx="2115">
                  <c:v>2.0659999999999998</c:v>
                </c:pt>
                <c:pt idx="2116">
                  <c:v>2.0649999999999999</c:v>
                </c:pt>
                <c:pt idx="2117">
                  <c:v>2.0630000000000002</c:v>
                </c:pt>
                <c:pt idx="2118">
                  <c:v>2.0609999999999999</c:v>
                </c:pt>
                <c:pt idx="2119">
                  <c:v>2.0589999999999997</c:v>
                </c:pt>
                <c:pt idx="2120">
                  <c:v>2.0569999999999995</c:v>
                </c:pt>
                <c:pt idx="2121">
                  <c:v>2.0549999999999997</c:v>
                </c:pt>
                <c:pt idx="2122">
                  <c:v>2.0529999999999995</c:v>
                </c:pt>
                <c:pt idx="2123">
                  <c:v>2.0509999999999997</c:v>
                </c:pt>
                <c:pt idx="2124">
                  <c:v>2.0489999999999999</c:v>
                </c:pt>
                <c:pt idx="2125">
                  <c:v>2.0470000000000002</c:v>
                </c:pt>
                <c:pt idx="2126">
                  <c:v>2.0449999999999999</c:v>
                </c:pt>
                <c:pt idx="2127">
                  <c:v>2.0430000000000001</c:v>
                </c:pt>
                <c:pt idx="2128">
                  <c:v>2.0409999999999999</c:v>
                </c:pt>
                <c:pt idx="2129">
                  <c:v>2.0389999999999997</c:v>
                </c:pt>
                <c:pt idx="2130">
                  <c:v>2.0369999999999995</c:v>
                </c:pt>
                <c:pt idx="2131">
                  <c:v>2.0349999999999997</c:v>
                </c:pt>
                <c:pt idx="2132">
                  <c:v>2.0329999999999995</c:v>
                </c:pt>
                <c:pt idx="2133">
                  <c:v>2.0309999999999997</c:v>
                </c:pt>
                <c:pt idx="2134">
                  <c:v>2.0289999999999999</c:v>
                </c:pt>
                <c:pt idx="2135">
                  <c:v>2.0270000000000001</c:v>
                </c:pt>
                <c:pt idx="2136">
                  <c:v>2.0249999999999999</c:v>
                </c:pt>
                <c:pt idx="2137">
                  <c:v>2.0230000000000001</c:v>
                </c:pt>
                <c:pt idx="2138">
                  <c:v>2.0209999999999999</c:v>
                </c:pt>
                <c:pt idx="2139">
                  <c:v>2.0189999999999997</c:v>
                </c:pt>
                <c:pt idx="2140">
                  <c:v>2.0169999999999995</c:v>
                </c:pt>
                <c:pt idx="2141">
                  <c:v>2.0149999999999997</c:v>
                </c:pt>
                <c:pt idx="2142">
                  <c:v>2.0129999999999995</c:v>
                </c:pt>
                <c:pt idx="2143">
                  <c:v>2.0109999999999997</c:v>
                </c:pt>
                <c:pt idx="2144">
                  <c:v>2.0089999999999999</c:v>
                </c:pt>
                <c:pt idx="2145">
                  <c:v>2.0070000000000001</c:v>
                </c:pt>
                <c:pt idx="2146">
                  <c:v>2.0049999999999999</c:v>
                </c:pt>
                <c:pt idx="2147">
                  <c:v>2.0030000000000001</c:v>
                </c:pt>
                <c:pt idx="2148">
                  <c:v>2.0009999999999999</c:v>
                </c:pt>
                <c:pt idx="2149">
                  <c:v>1.9990000000000001</c:v>
                </c:pt>
                <c:pt idx="2150">
                  <c:v>1.9970000000000001</c:v>
                </c:pt>
                <c:pt idx="2151">
                  <c:v>1.9950000000000001</c:v>
                </c:pt>
                <c:pt idx="2152">
                  <c:v>1.9930000000000001</c:v>
                </c:pt>
                <c:pt idx="2153">
                  <c:v>1.9910000000000001</c:v>
                </c:pt>
                <c:pt idx="2154">
                  <c:v>1.9890000000000001</c:v>
                </c:pt>
                <c:pt idx="2155">
                  <c:v>1.9870000000000001</c:v>
                </c:pt>
                <c:pt idx="2156">
                  <c:v>1.9850000000000001</c:v>
                </c:pt>
                <c:pt idx="2157">
                  <c:v>1.9830000000000001</c:v>
                </c:pt>
                <c:pt idx="2158">
                  <c:v>1.9810000000000001</c:v>
                </c:pt>
                <c:pt idx="2159">
                  <c:v>1.9790000000000001</c:v>
                </c:pt>
                <c:pt idx="2160">
                  <c:v>1.9770000000000001</c:v>
                </c:pt>
                <c:pt idx="2161">
                  <c:v>1.9750000000000001</c:v>
                </c:pt>
                <c:pt idx="2162">
                  <c:v>1.9730000000000001</c:v>
                </c:pt>
                <c:pt idx="2163">
                  <c:v>1.9710000000000001</c:v>
                </c:pt>
                <c:pt idx="2164">
                  <c:v>1.9690000000000001</c:v>
                </c:pt>
                <c:pt idx="2165">
                  <c:v>1.9670000000000001</c:v>
                </c:pt>
                <c:pt idx="2166">
                  <c:v>1.9650000000000001</c:v>
                </c:pt>
                <c:pt idx="2167">
                  <c:v>1.9630000000000001</c:v>
                </c:pt>
                <c:pt idx="2168">
                  <c:v>1.9610000000000001</c:v>
                </c:pt>
                <c:pt idx="2169">
                  <c:v>1.9590000000000001</c:v>
                </c:pt>
                <c:pt idx="2170">
                  <c:v>1.9570000000000001</c:v>
                </c:pt>
                <c:pt idx="2171">
                  <c:v>1.9550000000000001</c:v>
                </c:pt>
                <c:pt idx="2172">
                  <c:v>1.9530000000000001</c:v>
                </c:pt>
                <c:pt idx="2173">
                  <c:v>1.9510000000000001</c:v>
                </c:pt>
                <c:pt idx="2174">
                  <c:v>1.9490000000000001</c:v>
                </c:pt>
                <c:pt idx="2175">
                  <c:v>1.9470000000000001</c:v>
                </c:pt>
                <c:pt idx="2176">
                  <c:v>1.9450000000000001</c:v>
                </c:pt>
                <c:pt idx="2177">
                  <c:v>1.9440000000000002</c:v>
                </c:pt>
                <c:pt idx="2178">
                  <c:v>1.9419999999999997</c:v>
                </c:pt>
                <c:pt idx="2179">
                  <c:v>1.9400000000000002</c:v>
                </c:pt>
                <c:pt idx="2180">
                  <c:v>1.9379999999999997</c:v>
                </c:pt>
                <c:pt idx="2181">
                  <c:v>1.9359999999999997</c:v>
                </c:pt>
                <c:pt idx="2182">
                  <c:v>1.9339999999999997</c:v>
                </c:pt>
                <c:pt idx="2183">
                  <c:v>1.9319999999999997</c:v>
                </c:pt>
                <c:pt idx="2184">
                  <c:v>1.9300000000000002</c:v>
                </c:pt>
                <c:pt idx="2185">
                  <c:v>1.9279999999999997</c:v>
                </c:pt>
                <c:pt idx="2186">
                  <c:v>1.9259999999999997</c:v>
                </c:pt>
                <c:pt idx="2187">
                  <c:v>1.9239999999999997</c:v>
                </c:pt>
                <c:pt idx="2188">
                  <c:v>1.9219999999999997</c:v>
                </c:pt>
                <c:pt idx="2189">
                  <c:v>1.9200000000000002</c:v>
                </c:pt>
                <c:pt idx="2190">
                  <c:v>1.9179999999999997</c:v>
                </c:pt>
                <c:pt idx="2191">
                  <c:v>1.9159999999999997</c:v>
                </c:pt>
                <c:pt idx="2192">
                  <c:v>1.9139999999999997</c:v>
                </c:pt>
                <c:pt idx="2193">
                  <c:v>1.9119999999999997</c:v>
                </c:pt>
                <c:pt idx="2194">
                  <c:v>1.9100000000000001</c:v>
                </c:pt>
                <c:pt idx="2195">
                  <c:v>1.9079999999999997</c:v>
                </c:pt>
                <c:pt idx="2196">
                  <c:v>1.9059999999999997</c:v>
                </c:pt>
                <c:pt idx="2197">
                  <c:v>1.9039999999999997</c:v>
                </c:pt>
                <c:pt idx="2198">
                  <c:v>1.9019999999999997</c:v>
                </c:pt>
                <c:pt idx="2199">
                  <c:v>1.9000000000000001</c:v>
                </c:pt>
                <c:pt idx="2200">
                  <c:v>1.8979999999999997</c:v>
                </c:pt>
                <c:pt idx="2201">
                  <c:v>1.8959999999999997</c:v>
                </c:pt>
                <c:pt idx="2202">
                  <c:v>1.8939999999999997</c:v>
                </c:pt>
                <c:pt idx="2203">
                  <c:v>1.8919999999999997</c:v>
                </c:pt>
                <c:pt idx="2204">
                  <c:v>1.8900000000000001</c:v>
                </c:pt>
                <c:pt idx="2205">
                  <c:v>1.8879999999999997</c:v>
                </c:pt>
                <c:pt idx="2206">
                  <c:v>1.8859999999999997</c:v>
                </c:pt>
                <c:pt idx="2207">
                  <c:v>1.8839999999999997</c:v>
                </c:pt>
                <c:pt idx="2208">
                  <c:v>1.8819999999999997</c:v>
                </c:pt>
                <c:pt idx="2209">
                  <c:v>1.8800000000000001</c:v>
                </c:pt>
                <c:pt idx="2210">
                  <c:v>1.8779999999999997</c:v>
                </c:pt>
                <c:pt idx="2211">
                  <c:v>1.8759999999999997</c:v>
                </c:pt>
                <c:pt idx="2212">
                  <c:v>1.8740000000000001</c:v>
                </c:pt>
                <c:pt idx="2213">
                  <c:v>1.8720000000000001</c:v>
                </c:pt>
                <c:pt idx="2214">
                  <c:v>1.87</c:v>
                </c:pt>
                <c:pt idx="2215">
                  <c:v>1.8680000000000001</c:v>
                </c:pt>
                <c:pt idx="2216">
                  <c:v>1.8660000000000001</c:v>
                </c:pt>
                <c:pt idx="2217">
                  <c:v>1.8640000000000001</c:v>
                </c:pt>
                <c:pt idx="2218">
                  <c:v>1.8620000000000001</c:v>
                </c:pt>
                <c:pt idx="2219">
                  <c:v>1.86</c:v>
                </c:pt>
                <c:pt idx="2220">
                  <c:v>1.8580000000000001</c:v>
                </c:pt>
                <c:pt idx="2221">
                  <c:v>1.8560000000000001</c:v>
                </c:pt>
                <c:pt idx="2222">
                  <c:v>1.8540000000000001</c:v>
                </c:pt>
                <c:pt idx="2223">
                  <c:v>1.8520000000000001</c:v>
                </c:pt>
                <c:pt idx="2224">
                  <c:v>1.85</c:v>
                </c:pt>
                <c:pt idx="2225">
                  <c:v>1.8480000000000001</c:v>
                </c:pt>
                <c:pt idx="2226">
                  <c:v>1.8460000000000001</c:v>
                </c:pt>
                <c:pt idx="2227">
                  <c:v>1.8440000000000001</c:v>
                </c:pt>
                <c:pt idx="2228">
                  <c:v>1.8420000000000001</c:v>
                </c:pt>
                <c:pt idx="2229">
                  <c:v>1.84</c:v>
                </c:pt>
                <c:pt idx="2230">
                  <c:v>1.8380000000000001</c:v>
                </c:pt>
                <c:pt idx="2231">
                  <c:v>1.8360000000000001</c:v>
                </c:pt>
                <c:pt idx="2232">
                  <c:v>1.8340000000000001</c:v>
                </c:pt>
                <c:pt idx="2233">
                  <c:v>1.8320000000000001</c:v>
                </c:pt>
                <c:pt idx="2234">
                  <c:v>1.83</c:v>
                </c:pt>
                <c:pt idx="2235">
                  <c:v>1.8280000000000001</c:v>
                </c:pt>
                <c:pt idx="2236">
                  <c:v>1.8260000000000001</c:v>
                </c:pt>
                <c:pt idx="2237">
                  <c:v>1.8240000000000001</c:v>
                </c:pt>
                <c:pt idx="2238">
                  <c:v>1.823</c:v>
                </c:pt>
                <c:pt idx="2239">
                  <c:v>1.821</c:v>
                </c:pt>
                <c:pt idx="2240">
                  <c:v>1.819</c:v>
                </c:pt>
                <c:pt idx="2241">
                  <c:v>1.8169999999999997</c:v>
                </c:pt>
                <c:pt idx="2242">
                  <c:v>1.8149999999999997</c:v>
                </c:pt>
                <c:pt idx="2243">
                  <c:v>1.8129999999999997</c:v>
                </c:pt>
                <c:pt idx="2244">
                  <c:v>1.8109999999999997</c:v>
                </c:pt>
                <c:pt idx="2245">
                  <c:v>1.8089999999999997</c:v>
                </c:pt>
                <c:pt idx="2246">
                  <c:v>1.8069999999999997</c:v>
                </c:pt>
                <c:pt idx="2247">
                  <c:v>1.8049999999999997</c:v>
                </c:pt>
                <c:pt idx="2248">
                  <c:v>1.8029999999999997</c:v>
                </c:pt>
                <c:pt idx="2249">
                  <c:v>1.8009999999999997</c:v>
                </c:pt>
                <c:pt idx="2250">
                  <c:v>1.7989999999999997</c:v>
                </c:pt>
                <c:pt idx="2251">
                  <c:v>1.7969999999999997</c:v>
                </c:pt>
                <c:pt idx="2252">
                  <c:v>1.7949999999999997</c:v>
                </c:pt>
                <c:pt idx="2253">
                  <c:v>1.7929999999999997</c:v>
                </c:pt>
                <c:pt idx="2254">
                  <c:v>1.7909999999999997</c:v>
                </c:pt>
                <c:pt idx="2255">
                  <c:v>1.7889999999999997</c:v>
                </c:pt>
                <c:pt idx="2256">
                  <c:v>1.7869999999999997</c:v>
                </c:pt>
                <c:pt idx="2257">
                  <c:v>1.7849999999999997</c:v>
                </c:pt>
                <c:pt idx="2258">
                  <c:v>1.7829999999999997</c:v>
                </c:pt>
                <c:pt idx="2259">
                  <c:v>1.7809999999999997</c:v>
                </c:pt>
                <c:pt idx="2260">
                  <c:v>1.7789999999999997</c:v>
                </c:pt>
                <c:pt idx="2261">
                  <c:v>1.7769999999999997</c:v>
                </c:pt>
                <c:pt idx="2262">
                  <c:v>1.7749999999999997</c:v>
                </c:pt>
                <c:pt idx="2263">
                  <c:v>1.7729999999999997</c:v>
                </c:pt>
                <c:pt idx="2264">
                  <c:v>1.7709999999999997</c:v>
                </c:pt>
                <c:pt idx="2265">
                  <c:v>1.7689999999999997</c:v>
                </c:pt>
                <c:pt idx="2266">
                  <c:v>1.7669999999999997</c:v>
                </c:pt>
                <c:pt idx="2267">
                  <c:v>1.7649999999999997</c:v>
                </c:pt>
                <c:pt idx="2268">
                  <c:v>1.7629999999999997</c:v>
                </c:pt>
                <c:pt idx="2269">
                  <c:v>1.7609999999999997</c:v>
                </c:pt>
                <c:pt idx="2270">
                  <c:v>1.7589999999999997</c:v>
                </c:pt>
                <c:pt idx="2271">
                  <c:v>1.7569999999999997</c:v>
                </c:pt>
                <c:pt idx="2272">
                  <c:v>1.7549999999999997</c:v>
                </c:pt>
                <c:pt idx="2273">
                  <c:v>1.7529999999999997</c:v>
                </c:pt>
                <c:pt idx="2274">
                  <c:v>1.7509999999999997</c:v>
                </c:pt>
                <c:pt idx="2275">
                  <c:v>1.7489999999999999</c:v>
                </c:pt>
                <c:pt idx="2276">
                  <c:v>1.7469999999999999</c:v>
                </c:pt>
                <c:pt idx="2277">
                  <c:v>1.7449999999999999</c:v>
                </c:pt>
                <c:pt idx="2278">
                  <c:v>1.7429999999999999</c:v>
                </c:pt>
                <c:pt idx="2279">
                  <c:v>1.7409999999999999</c:v>
                </c:pt>
                <c:pt idx="2280">
                  <c:v>1.7389999999999999</c:v>
                </c:pt>
                <c:pt idx="2281">
                  <c:v>1.7369999999999999</c:v>
                </c:pt>
                <c:pt idx="2282">
                  <c:v>1.7349999999999999</c:v>
                </c:pt>
                <c:pt idx="2283">
                  <c:v>1.7329999999999999</c:v>
                </c:pt>
                <c:pt idx="2284">
                  <c:v>1.7309999999999999</c:v>
                </c:pt>
                <c:pt idx="2285">
                  <c:v>1.7289999999999999</c:v>
                </c:pt>
                <c:pt idx="2286">
                  <c:v>1.7269999999999999</c:v>
                </c:pt>
                <c:pt idx="2287">
                  <c:v>1.7249999999999999</c:v>
                </c:pt>
                <c:pt idx="2288">
                  <c:v>1.7229999999999999</c:v>
                </c:pt>
                <c:pt idx="2289">
                  <c:v>1.7209999999999999</c:v>
                </c:pt>
                <c:pt idx="2290">
                  <c:v>1.7189999999999999</c:v>
                </c:pt>
                <c:pt idx="2291">
                  <c:v>1.7169999999999999</c:v>
                </c:pt>
                <c:pt idx="2292">
                  <c:v>1.7149999999999999</c:v>
                </c:pt>
                <c:pt idx="2293">
                  <c:v>1.7129999999999999</c:v>
                </c:pt>
                <c:pt idx="2294">
                  <c:v>1.7109999999999999</c:v>
                </c:pt>
                <c:pt idx="2295">
                  <c:v>1.7089999999999999</c:v>
                </c:pt>
                <c:pt idx="2296">
                  <c:v>1.7069999999999999</c:v>
                </c:pt>
                <c:pt idx="2297">
                  <c:v>1.7049999999999998</c:v>
                </c:pt>
                <c:pt idx="2298">
                  <c:v>1.7029999999999998</c:v>
                </c:pt>
                <c:pt idx="2299">
                  <c:v>1.702</c:v>
                </c:pt>
                <c:pt idx="2300">
                  <c:v>1.7</c:v>
                </c:pt>
                <c:pt idx="2301">
                  <c:v>1.6980000000000002</c:v>
                </c:pt>
                <c:pt idx="2302">
                  <c:v>1.6960000000000002</c:v>
                </c:pt>
                <c:pt idx="2303">
                  <c:v>1.6940000000000002</c:v>
                </c:pt>
                <c:pt idx="2304">
                  <c:v>1.6919999999999997</c:v>
                </c:pt>
                <c:pt idx="2305">
                  <c:v>1.6900000000000002</c:v>
                </c:pt>
                <c:pt idx="2306">
                  <c:v>1.6879999999999997</c:v>
                </c:pt>
                <c:pt idx="2307">
                  <c:v>1.6859999999999997</c:v>
                </c:pt>
                <c:pt idx="2308">
                  <c:v>1.6839999999999997</c:v>
                </c:pt>
                <c:pt idx="2309">
                  <c:v>1.6819999999999997</c:v>
                </c:pt>
                <c:pt idx="2310">
                  <c:v>1.6800000000000002</c:v>
                </c:pt>
                <c:pt idx="2311">
                  <c:v>1.6779999999999997</c:v>
                </c:pt>
                <c:pt idx="2312">
                  <c:v>1.6759999999999997</c:v>
                </c:pt>
                <c:pt idx="2313">
                  <c:v>1.6739999999999997</c:v>
                </c:pt>
                <c:pt idx="2314">
                  <c:v>1.6719999999999997</c:v>
                </c:pt>
                <c:pt idx="2315">
                  <c:v>1.6700000000000002</c:v>
                </c:pt>
                <c:pt idx="2316">
                  <c:v>1.6679999999999997</c:v>
                </c:pt>
                <c:pt idx="2317">
                  <c:v>1.6659999999999997</c:v>
                </c:pt>
                <c:pt idx="2318">
                  <c:v>1.6639999999999997</c:v>
                </c:pt>
                <c:pt idx="2319">
                  <c:v>1.6619999999999997</c:v>
                </c:pt>
                <c:pt idx="2320">
                  <c:v>1.6600000000000001</c:v>
                </c:pt>
                <c:pt idx="2321">
                  <c:v>1.6579999999999997</c:v>
                </c:pt>
                <c:pt idx="2322">
                  <c:v>1.6559999999999997</c:v>
                </c:pt>
                <c:pt idx="2323">
                  <c:v>1.6539999999999997</c:v>
                </c:pt>
                <c:pt idx="2324">
                  <c:v>1.6519999999999997</c:v>
                </c:pt>
                <c:pt idx="2325">
                  <c:v>1.6500000000000001</c:v>
                </c:pt>
                <c:pt idx="2326">
                  <c:v>1.6479999999999997</c:v>
                </c:pt>
                <c:pt idx="2327">
                  <c:v>1.6459999999999997</c:v>
                </c:pt>
                <c:pt idx="2328">
                  <c:v>1.6439999999999997</c:v>
                </c:pt>
                <c:pt idx="2329">
                  <c:v>1.6419999999999997</c:v>
                </c:pt>
                <c:pt idx="2330">
                  <c:v>1.6400000000000001</c:v>
                </c:pt>
                <c:pt idx="2331">
                  <c:v>1.6379999999999997</c:v>
                </c:pt>
                <c:pt idx="2332">
                  <c:v>1.6359999999999997</c:v>
                </c:pt>
                <c:pt idx="2333">
                  <c:v>1.6339999999999997</c:v>
                </c:pt>
                <c:pt idx="2334">
                  <c:v>1.6319999999999997</c:v>
                </c:pt>
                <c:pt idx="2335">
                  <c:v>1.6300000000000001</c:v>
                </c:pt>
                <c:pt idx="2336">
                  <c:v>1.6279999999999997</c:v>
                </c:pt>
                <c:pt idx="2337">
                  <c:v>1.6259999999999997</c:v>
                </c:pt>
                <c:pt idx="2338">
                  <c:v>1.6240000000000001</c:v>
                </c:pt>
                <c:pt idx="2339">
                  <c:v>1.6220000000000001</c:v>
                </c:pt>
                <c:pt idx="2340">
                  <c:v>1.62</c:v>
                </c:pt>
                <c:pt idx="2341">
                  <c:v>1.6180000000000001</c:v>
                </c:pt>
                <c:pt idx="2342">
                  <c:v>1.6160000000000001</c:v>
                </c:pt>
                <c:pt idx="2343">
                  <c:v>1.6140000000000001</c:v>
                </c:pt>
                <c:pt idx="2344">
                  <c:v>1.6120000000000001</c:v>
                </c:pt>
                <c:pt idx="2345">
                  <c:v>1.61</c:v>
                </c:pt>
                <c:pt idx="2346">
                  <c:v>1.6080000000000001</c:v>
                </c:pt>
                <c:pt idx="2347">
                  <c:v>1.6060000000000001</c:v>
                </c:pt>
                <c:pt idx="2348">
                  <c:v>1.6040000000000001</c:v>
                </c:pt>
                <c:pt idx="2349">
                  <c:v>1.6020000000000001</c:v>
                </c:pt>
                <c:pt idx="2350">
                  <c:v>1.6</c:v>
                </c:pt>
                <c:pt idx="2351">
                  <c:v>1.5980000000000001</c:v>
                </c:pt>
                <c:pt idx="2352">
                  <c:v>1.5960000000000001</c:v>
                </c:pt>
                <c:pt idx="2353">
                  <c:v>1.5940000000000001</c:v>
                </c:pt>
                <c:pt idx="2354">
                  <c:v>1.5920000000000001</c:v>
                </c:pt>
                <c:pt idx="2355">
                  <c:v>1.59</c:v>
                </c:pt>
                <c:pt idx="2356">
                  <c:v>1.5880000000000001</c:v>
                </c:pt>
                <c:pt idx="2357">
                  <c:v>1.5860000000000001</c:v>
                </c:pt>
                <c:pt idx="2358">
                  <c:v>1.5840000000000001</c:v>
                </c:pt>
                <c:pt idx="2359">
                  <c:v>1.5820000000000001</c:v>
                </c:pt>
                <c:pt idx="2360">
                  <c:v>1.581</c:v>
                </c:pt>
                <c:pt idx="2361">
                  <c:v>1.579</c:v>
                </c:pt>
                <c:pt idx="2362">
                  <c:v>1.577</c:v>
                </c:pt>
                <c:pt idx="2363">
                  <c:v>1.575</c:v>
                </c:pt>
                <c:pt idx="2364">
                  <c:v>1.573</c:v>
                </c:pt>
                <c:pt idx="2365">
                  <c:v>1.571</c:v>
                </c:pt>
                <c:pt idx="2366">
                  <c:v>1.569</c:v>
                </c:pt>
                <c:pt idx="2367">
                  <c:v>1.5669999999999997</c:v>
                </c:pt>
                <c:pt idx="2368">
                  <c:v>1.5649999999999997</c:v>
                </c:pt>
                <c:pt idx="2369">
                  <c:v>1.5629999999999997</c:v>
                </c:pt>
                <c:pt idx="2370">
                  <c:v>1.5609999999999997</c:v>
                </c:pt>
                <c:pt idx="2371">
                  <c:v>1.5589999999999997</c:v>
                </c:pt>
                <c:pt idx="2372">
                  <c:v>1.5569999999999997</c:v>
                </c:pt>
                <c:pt idx="2373">
                  <c:v>1.5549999999999997</c:v>
                </c:pt>
                <c:pt idx="2374">
                  <c:v>1.5529999999999997</c:v>
                </c:pt>
                <c:pt idx="2375">
                  <c:v>1.5509999999999997</c:v>
                </c:pt>
                <c:pt idx="2376">
                  <c:v>1.5489999999999997</c:v>
                </c:pt>
                <c:pt idx="2377">
                  <c:v>1.5469999999999997</c:v>
                </c:pt>
                <c:pt idx="2378">
                  <c:v>1.5449999999999997</c:v>
                </c:pt>
                <c:pt idx="2379">
                  <c:v>1.5429999999999997</c:v>
                </c:pt>
                <c:pt idx="2380">
                  <c:v>1.5409999999999997</c:v>
                </c:pt>
                <c:pt idx="2381">
                  <c:v>1.5389999999999997</c:v>
                </c:pt>
                <c:pt idx="2382">
                  <c:v>1.5369999999999997</c:v>
                </c:pt>
                <c:pt idx="2383">
                  <c:v>1.5349999999999997</c:v>
                </c:pt>
                <c:pt idx="2384">
                  <c:v>1.5329999999999997</c:v>
                </c:pt>
                <c:pt idx="2385">
                  <c:v>1.5309999999999997</c:v>
                </c:pt>
                <c:pt idx="2386">
                  <c:v>1.5289999999999997</c:v>
                </c:pt>
                <c:pt idx="2387">
                  <c:v>1.5269999999999997</c:v>
                </c:pt>
                <c:pt idx="2388">
                  <c:v>1.5249999999999997</c:v>
                </c:pt>
                <c:pt idx="2389">
                  <c:v>1.5229999999999997</c:v>
                </c:pt>
                <c:pt idx="2390">
                  <c:v>1.5209999999999997</c:v>
                </c:pt>
                <c:pt idx="2391">
                  <c:v>1.5189999999999997</c:v>
                </c:pt>
                <c:pt idx="2392">
                  <c:v>1.5169999999999997</c:v>
                </c:pt>
                <c:pt idx="2393">
                  <c:v>1.5149999999999997</c:v>
                </c:pt>
                <c:pt idx="2394">
                  <c:v>1.5129999999999997</c:v>
                </c:pt>
                <c:pt idx="2395">
                  <c:v>1.5109999999999997</c:v>
                </c:pt>
                <c:pt idx="2396">
                  <c:v>1.5089999999999997</c:v>
                </c:pt>
                <c:pt idx="2397">
                  <c:v>1.5069999999999997</c:v>
                </c:pt>
                <c:pt idx="2398">
                  <c:v>1.5049999999999997</c:v>
                </c:pt>
                <c:pt idx="2399">
                  <c:v>1.5029999999999997</c:v>
                </c:pt>
                <c:pt idx="2400">
                  <c:v>1.5009999999999997</c:v>
                </c:pt>
                <c:pt idx="2401">
                  <c:v>1.4989999999999999</c:v>
                </c:pt>
                <c:pt idx="2402">
                  <c:v>1.4969999999999999</c:v>
                </c:pt>
                <c:pt idx="2403">
                  <c:v>1.4949999999999999</c:v>
                </c:pt>
                <c:pt idx="2404">
                  <c:v>1.4929999999999999</c:v>
                </c:pt>
                <c:pt idx="2405">
                  <c:v>1.4909999999999999</c:v>
                </c:pt>
                <c:pt idx="2406">
                  <c:v>1.4889999999999999</c:v>
                </c:pt>
                <c:pt idx="2407">
                  <c:v>1.4869999999999999</c:v>
                </c:pt>
                <c:pt idx="2408">
                  <c:v>1.4849999999999999</c:v>
                </c:pt>
                <c:pt idx="2409">
                  <c:v>1.4829999999999999</c:v>
                </c:pt>
                <c:pt idx="2410">
                  <c:v>1.4809999999999999</c:v>
                </c:pt>
                <c:pt idx="2411">
                  <c:v>1.4789999999999999</c:v>
                </c:pt>
                <c:pt idx="2412">
                  <c:v>1.4769999999999999</c:v>
                </c:pt>
                <c:pt idx="2413">
                  <c:v>1.4749999999999999</c:v>
                </c:pt>
                <c:pt idx="2414">
                  <c:v>1.4729999999999999</c:v>
                </c:pt>
                <c:pt idx="2415">
                  <c:v>1.4709999999999999</c:v>
                </c:pt>
                <c:pt idx="2416">
                  <c:v>1.4689999999999999</c:v>
                </c:pt>
                <c:pt idx="2417">
                  <c:v>1.4669999999999999</c:v>
                </c:pt>
                <c:pt idx="2418">
                  <c:v>1.4649999999999999</c:v>
                </c:pt>
                <c:pt idx="2419">
                  <c:v>1.4629999999999999</c:v>
                </c:pt>
                <c:pt idx="2420">
                  <c:v>1.4609999999999999</c:v>
                </c:pt>
                <c:pt idx="2421">
                  <c:v>1.46</c:v>
                </c:pt>
                <c:pt idx="2422">
                  <c:v>1.458</c:v>
                </c:pt>
                <c:pt idx="2423">
                  <c:v>1.456</c:v>
                </c:pt>
                <c:pt idx="2424">
                  <c:v>1.454</c:v>
                </c:pt>
                <c:pt idx="2425">
                  <c:v>1.452</c:v>
                </c:pt>
                <c:pt idx="2426">
                  <c:v>1.45</c:v>
                </c:pt>
                <c:pt idx="2427">
                  <c:v>1.448</c:v>
                </c:pt>
                <c:pt idx="2428">
                  <c:v>1.446</c:v>
                </c:pt>
                <c:pt idx="2429">
                  <c:v>1.444</c:v>
                </c:pt>
                <c:pt idx="2430">
                  <c:v>1.4419999999999995</c:v>
                </c:pt>
                <c:pt idx="2431">
                  <c:v>1.44</c:v>
                </c:pt>
                <c:pt idx="2432">
                  <c:v>1.4379999999999995</c:v>
                </c:pt>
                <c:pt idx="2433">
                  <c:v>1.4359999999999995</c:v>
                </c:pt>
                <c:pt idx="2434">
                  <c:v>1.4339999999999995</c:v>
                </c:pt>
                <c:pt idx="2435">
                  <c:v>1.4319999999999995</c:v>
                </c:pt>
                <c:pt idx="2436">
                  <c:v>1.43</c:v>
                </c:pt>
                <c:pt idx="2437">
                  <c:v>1.4279999999999995</c:v>
                </c:pt>
                <c:pt idx="2438">
                  <c:v>1.4259999999999995</c:v>
                </c:pt>
                <c:pt idx="2439">
                  <c:v>1.4239999999999995</c:v>
                </c:pt>
                <c:pt idx="2440">
                  <c:v>1.4219999999999995</c:v>
                </c:pt>
                <c:pt idx="2441">
                  <c:v>1.42</c:v>
                </c:pt>
                <c:pt idx="2442">
                  <c:v>1.4179999999999995</c:v>
                </c:pt>
                <c:pt idx="2443">
                  <c:v>1.4159999999999995</c:v>
                </c:pt>
                <c:pt idx="2444">
                  <c:v>1.4139999999999995</c:v>
                </c:pt>
                <c:pt idx="2445">
                  <c:v>1.4119999999999995</c:v>
                </c:pt>
                <c:pt idx="2446">
                  <c:v>1.41</c:v>
                </c:pt>
                <c:pt idx="2447">
                  <c:v>1.4079999999999995</c:v>
                </c:pt>
                <c:pt idx="2448">
                  <c:v>1.4059999999999995</c:v>
                </c:pt>
                <c:pt idx="2449">
                  <c:v>1.4039999999999995</c:v>
                </c:pt>
                <c:pt idx="2450">
                  <c:v>1.4019999999999995</c:v>
                </c:pt>
                <c:pt idx="2451">
                  <c:v>1.4</c:v>
                </c:pt>
                <c:pt idx="2452">
                  <c:v>1.3979999999999997</c:v>
                </c:pt>
                <c:pt idx="2453">
                  <c:v>1.3959999999999997</c:v>
                </c:pt>
                <c:pt idx="2454">
                  <c:v>1.3939999999999997</c:v>
                </c:pt>
                <c:pt idx="2455">
                  <c:v>1.3919999999999997</c:v>
                </c:pt>
                <c:pt idx="2456">
                  <c:v>1.3900000000000001</c:v>
                </c:pt>
                <c:pt idx="2457">
                  <c:v>1.3879999999999997</c:v>
                </c:pt>
                <c:pt idx="2458">
                  <c:v>1.3859999999999997</c:v>
                </c:pt>
                <c:pt idx="2459">
                  <c:v>1.3839999999999997</c:v>
                </c:pt>
                <c:pt idx="2460">
                  <c:v>1.3819999999999997</c:v>
                </c:pt>
                <c:pt idx="2461">
                  <c:v>1.3800000000000001</c:v>
                </c:pt>
                <c:pt idx="2462">
                  <c:v>1.3779999999999997</c:v>
                </c:pt>
                <c:pt idx="2463">
                  <c:v>1.3759999999999997</c:v>
                </c:pt>
                <c:pt idx="2464">
                  <c:v>1.3740000000000001</c:v>
                </c:pt>
                <c:pt idx="2465">
                  <c:v>1.3720000000000001</c:v>
                </c:pt>
                <c:pt idx="2466">
                  <c:v>1.37</c:v>
                </c:pt>
                <c:pt idx="2467">
                  <c:v>1.3680000000000001</c:v>
                </c:pt>
                <c:pt idx="2468">
                  <c:v>1.3660000000000001</c:v>
                </c:pt>
                <c:pt idx="2469">
                  <c:v>1.3640000000000001</c:v>
                </c:pt>
                <c:pt idx="2470">
                  <c:v>1.3620000000000001</c:v>
                </c:pt>
                <c:pt idx="2471">
                  <c:v>1.36</c:v>
                </c:pt>
                <c:pt idx="2472">
                  <c:v>1.3580000000000001</c:v>
                </c:pt>
                <c:pt idx="2473">
                  <c:v>1.3560000000000001</c:v>
                </c:pt>
                <c:pt idx="2474">
                  <c:v>1.3540000000000001</c:v>
                </c:pt>
                <c:pt idx="2475">
                  <c:v>1.3520000000000001</c:v>
                </c:pt>
                <c:pt idx="2476">
                  <c:v>1.35</c:v>
                </c:pt>
                <c:pt idx="2477">
                  <c:v>1.3480000000000001</c:v>
                </c:pt>
                <c:pt idx="2478">
                  <c:v>1.3460000000000001</c:v>
                </c:pt>
                <c:pt idx="2479">
                  <c:v>1.3440000000000001</c:v>
                </c:pt>
                <c:pt idx="2480">
                  <c:v>1.3420000000000001</c:v>
                </c:pt>
                <c:pt idx="2481">
                  <c:v>1.34</c:v>
                </c:pt>
                <c:pt idx="2482">
                  <c:v>1.339</c:v>
                </c:pt>
                <c:pt idx="2483">
                  <c:v>1.337</c:v>
                </c:pt>
                <c:pt idx="2484">
                  <c:v>1.335</c:v>
                </c:pt>
                <c:pt idx="2485">
                  <c:v>1.333</c:v>
                </c:pt>
                <c:pt idx="2486">
                  <c:v>1.331</c:v>
                </c:pt>
                <c:pt idx="2487">
                  <c:v>1.329</c:v>
                </c:pt>
                <c:pt idx="2488">
                  <c:v>1.327</c:v>
                </c:pt>
                <c:pt idx="2489">
                  <c:v>1.325</c:v>
                </c:pt>
                <c:pt idx="2490">
                  <c:v>1.323</c:v>
                </c:pt>
                <c:pt idx="2491">
                  <c:v>1.321</c:v>
                </c:pt>
                <c:pt idx="2492">
                  <c:v>1.319</c:v>
                </c:pt>
                <c:pt idx="2493">
                  <c:v>1.3169999999999997</c:v>
                </c:pt>
                <c:pt idx="2494">
                  <c:v>1.3149999999999997</c:v>
                </c:pt>
                <c:pt idx="2495">
                  <c:v>1.3129999999999997</c:v>
                </c:pt>
                <c:pt idx="2496">
                  <c:v>1.3109999999999997</c:v>
                </c:pt>
                <c:pt idx="2497">
                  <c:v>1.3089999999999997</c:v>
                </c:pt>
                <c:pt idx="2498">
                  <c:v>1.3069999999999997</c:v>
                </c:pt>
                <c:pt idx="2499">
                  <c:v>1.3049999999999997</c:v>
                </c:pt>
                <c:pt idx="2500">
                  <c:v>1.3029999999999997</c:v>
                </c:pt>
                <c:pt idx="2501">
                  <c:v>1.3009999999999997</c:v>
                </c:pt>
                <c:pt idx="2502">
                  <c:v>1.2989999999999997</c:v>
                </c:pt>
                <c:pt idx="2503">
                  <c:v>1.2969999999999997</c:v>
                </c:pt>
                <c:pt idx="2504">
                  <c:v>1.2949999999999997</c:v>
                </c:pt>
                <c:pt idx="2505">
                  <c:v>1.2929999999999997</c:v>
                </c:pt>
                <c:pt idx="2506">
                  <c:v>1.2909999999999997</c:v>
                </c:pt>
                <c:pt idx="2507">
                  <c:v>1.2889999999999997</c:v>
                </c:pt>
                <c:pt idx="2508">
                  <c:v>1.2869999999999997</c:v>
                </c:pt>
                <c:pt idx="2509">
                  <c:v>1.2849999999999997</c:v>
                </c:pt>
                <c:pt idx="2510">
                  <c:v>1.2829999999999997</c:v>
                </c:pt>
                <c:pt idx="2511">
                  <c:v>1.2809999999999997</c:v>
                </c:pt>
                <c:pt idx="2512">
                  <c:v>1.2789999999999997</c:v>
                </c:pt>
                <c:pt idx="2513">
                  <c:v>1.2769999999999997</c:v>
                </c:pt>
                <c:pt idx="2514">
                  <c:v>1.2749999999999997</c:v>
                </c:pt>
                <c:pt idx="2515">
                  <c:v>1.2729999999999997</c:v>
                </c:pt>
                <c:pt idx="2516">
                  <c:v>1.2709999999999997</c:v>
                </c:pt>
                <c:pt idx="2517">
                  <c:v>1.2689999999999997</c:v>
                </c:pt>
                <c:pt idx="2518">
                  <c:v>1.2669999999999997</c:v>
                </c:pt>
                <c:pt idx="2519">
                  <c:v>1.2649999999999997</c:v>
                </c:pt>
                <c:pt idx="2520">
                  <c:v>1.2629999999999997</c:v>
                </c:pt>
                <c:pt idx="2521">
                  <c:v>1.2609999999999997</c:v>
                </c:pt>
                <c:pt idx="2522">
                  <c:v>1.2589999999999997</c:v>
                </c:pt>
                <c:pt idx="2523">
                  <c:v>1.2569999999999997</c:v>
                </c:pt>
                <c:pt idx="2524">
                  <c:v>1.2549999999999997</c:v>
                </c:pt>
                <c:pt idx="2525">
                  <c:v>1.2529999999999997</c:v>
                </c:pt>
                <c:pt idx="2526">
                  <c:v>1.2509999999999997</c:v>
                </c:pt>
                <c:pt idx="2527">
                  <c:v>1.2489999999999999</c:v>
                </c:pt>
                <c:pt idx="2528">
                  <c:v>1.2469999999999999</c:v>
                </c:pt>
                <c:pt idx="2529">
                  <c:v>1.2449999999999999</c:v>
                </c:pt>
                <c:pt idx="2530">
                  <c:v>1.2429999999999999</c:v>
                </c:pt>
                <c:pt idx="2531">
                  <c:v>1.2409999999999999</c:v>
                </c:pt>
                <c:pt idx="2532">
                  <c:v>1.2389999999999999</c:v>
                </c:pt>
                <c:pt idx="2533">
                  <c:v>1.2369999999999999</c:v>
                </c:pt>
                <c:pt idx="2534">
                  <c:v>1.2349999999999999</c:v>
                </c:pt>
                <c:pt idx="2535">
                  <c:v>1.2329999999999999</c:v>
                </c:pt>
                <c:pt idx="2536">
                  <c:v>1.2309999999999999</c:v>
                </c:pt>
                <c:pt idx="2537">
                  <c:v>1.2289999999999999</c:v>
                </c:pt>
                <c:pt idx="2538">
                  <c:v>1.2269999999999999</c:v>
                </c:pt>
                <c:pt idx="2539">
                  <c:v>1.2249999999999999</c:v>
                </c:pt>
                <c:pt idx="2540">
                  <c:v>1.2229999999999999</c:v>
                </c:pt>
                <c:pt idx="2541">
                  <c:v>1.2209999999999999</c:v>
                </c:pt>
                <c:pt idx="2542">
                  <c:v>1.2189999999999999</c:v>
                </c:pt>
                <c:pt idx="2543">
                  <c:v>1.2169999999999999</c:v>
                </c:pt>
                <c:pt idx="2544">
                  <c:v>1.216</c:v>
                </c:pt>
                <c:pt idx="2545">
                  <c:v>1.214</c:v>
                </c:pt>
                <c:pt idx="2546">
                  <c:v>1.212</c:v>
                </c:pt>
                <c:pt idx="2547">
                  <c:v>1.21</c:v>
                </c:pt>
                <c:pt idx="2548">
                  <c:v>1.208</c:v>
                </c:pt>
                <c:pt idx="2549">
                  <c:v>1.206</c:v>
                </c:pt>
                <c:pt idx="2550">
                  <c:v>1.204</c:v>
                </c:pt>
                <c:pt idx="2551">
                  <c:v>1.202</c:v>
                </c:pt>
                <c:pt idx="2552">
                  <c:v>1.2</c:v>
                </c:pt>
                <c:pt idx="2553">
                  <c:v>1.1980000000000002</c:v>
                </c:pt>
                <c:pt idx="2554">
                  <c:v>1.1960000000000002</c:v>
                </c:pt>
                <c:pt idx="2555">
                  <c:v>1.1940000000000002</c:v>
                </c:pt>
                <c:pt idx="2556">
                  <c:v>1.1919999999999997</c:v>
                </c:pt>
                <c:pt idx="2557">
                  <c:v>1.1900000000000002</c:v>
                </c:pt>
                <c:pt idx="2558">
                  <c:v>1.1879999999999997</c:v>
                </c:pt>
                <c:pt idx="2559">
                  <c:v>1.1859999999999997</c:v>
                </c:pt>
                <c:pt idx="2560">
                  <c:v>1.1839999999999997</c:v>
                </c:pt>
                <c:pt idx="2561">
                  <c:v>1.1819999999999997</c:v>
                </c:pt>
                <c:pt idx="2562">
                  <c:v>1.1800000000000002</c:v>
                </c:pt>
                <c:pt idx="2563">
                  <c:v>1.1779999999999997</c:v>
                </c:pt>
                <c:pt idx="2564">
                  <c:v>1.1759999999999997</c:v>
                </c:pt>
                <c:pt idx="2565">
                  <c:v>1.1739999999999997</c:v>
                </c:pt>
                <c:pt idx="2566">
                  <c:v>1.1719999999999997</c:v>
                </c:pt>
                <c:pt idx="2567">
                  <c:v>1.1700000000000002</c:v>
                </c:pt>
                <c:pt idx="2568">
                  <c:v>1.1679999999999997</c:v>
                </c:pt>
                <c:pt idx="2569">
                  <c:v>1.1659999999999997</c:v>
                </c:pt>
                <c:pt idx="2570">
                  <c:v>1.1639999999999997</c:v>
                </c:pt>
                <c:pt idx="2571">
                  <c:v>1.1619999999999997</c:v>
                </c:pt>
                <c:pt idx="2572">
                  <c:v>1.1599999999999997</c:v>
                </c:pt>
                <c:pt idx="2573">
                  <c:v>1.1579999999999997</c:v>
                </c:pt>
                <c:pt idx="2574">
                  <c:v>1.1559999999999997</c:v>
                </c:pt>
                <c:pt idx="2575">
                  <c:v>1.1539999999999997</c:v>
                </c:pt>
                <c:pt idx="2576">
                  <c:v>1.1519999999999997</c:v>
                </c:pt>
                <c:pt idx="2577">
                  <c:v>1.1499999999999997</c:v>
                </c:pt>
                <c:pt idx="2578">
                  <c:v>1.1479999999999997</c:v>
                </c:pt>
                <c:pt idx="2579">
                  <c:v>1.1459999999999997</c:v>
                </c:pt>
                <c:pt idx="2580">
                  <c:v>1.1439999999999997</c:v>
                </c:pt>
                <c:pt idx="2581">
                  <c:v>1.1419999999999997</c:v>
                </c:pt>
                <c:pt idx="2582">
                  <c:v>1.1399999999999997</c:v>
                </c:pt>
                <c:pt idx="2583">
                  <c:v>1.1379999999999997</c:v>
                </c:pt>
                <c:pt idx="2584">
                  <c:v>1.1359999999999997</c:v>
                </c:pt>
                <c:pt idx="2585">
                  <c:v>1.1339999999999997</c:v>
                </c:pt>
                <c:pt idx="2586">
                  <c:v>1.1319999999999997</c:v>
                </c:pt>
                <c:pt idx="2587">
                  <c:v>1.1299999999999997</c:v>
                </c:pt>
                <c:pt idx="2588">
                  <c:v>1.1279999999999997</c:v>
                </c:pt>
                <c:pt idx="2589">
                  <c:v>1.1259999999999997</c:v>
                </c:pt>
                <c:pt idx="2590">
                  <c:v>1.1240000000000001</c:v>
                </c:pt>
                <c:pt idx="2591">
                  <c:v>1.1220000000000001</c:v>
                </c:pt>
                <c:pt idx="2592">
                  <c:v>1.1200000000000001</c:v>
                </c:pt>
                <c:pt idx="2593">
                  <c:v>1.1180000000000001</c:v>
                </c:pt>
                <c:pt idx="2594">
                  <c:v>1.1160000000000001</c:v>
                </c:pt>
                <c:pt idx="2595">
                  <c:v>1.1140000000000001</c:v>
                </c:pt>
                <c:pt idx="2596">
                  <c:v>1.1120000000000001</c:v>
                </c:pt>
                <c:pt idx="2597">
                  <c:v>1.1100000000000001</c:v>
                </c:pt>
                <c:pt idx="2598">
                  <c:v>1.1080000000000001</c:v>
                </c:pt>
                <c:pt idx="2599">
                  <c:v>1.1060000000000001</c:v>
                </c:pt>
                <c:pt idx="2600">
                  <c:v>1.1040000000000001</c:v>
                </c:pt>
                <c:pt idx="2601">
                  <c:v>1.1020000000000001</c:v>
                </c:pt>
                <c:pt idx="2602">
                  <c:v>1.1000000000000001</c:v>
                </c:pt>
                <c:pt idx="2603">
                  <c:v>1.0980000000000001</c:v>
                </c:pt>
                <c:pt idx="2604">
                  <c:v>1.0960000000000001</c:v>
                </c:pt>
                <c:pt idx="2605">
                  <c:v>1.095</c:v>
                </c:pt>
                <c:pt idx="2606">
                  <c:v>1.093</c:v>
                </c:pt>
                <c:pt idx="2607">
                  <c:v>1.091</c:v>
                </c:pt>
                <c:pt idx="2608">
                  <c:v>1.089</c:v>
                </c:pt>
                <c:pt idx="2609">
                  <c:v>1.087</c:v>
                </c:pt>
                <c:pt idx="2610">
                  <c:v>1.085</c:v>
                </c:pt>
                <c:pt idx="2611">
                  <c:v>1.083</c:v>
                </c:pt>
                <c:pt idx="2612">
                  <c:v>1.081</c:v>
                </c:pt>
                <c:pt idx="2613">
                  <c:v>1.079</c:v>
                </c:pt>
                <c:pt idx="2614">
                  <c:v>1.077</c:v>
                </c:pt>
                <c:pt idx="2615">
                  <c:v>1.075</c:v>
                </c:pt>
                <c:pt idx="2616">
                  <c:v>1.073</c:v>
                </c:pt>
                <c:pt idx="2617">
                  <c:v>1.071</c:v>
                </c:pt>
                <c:pt idx="2618">
                  <c:v>1.069</c:v>
                </c:pt>
                <c:pt idx="2619">
                  <c:v>1.0669999999999997</c:v>
                </c:pt>
                <c:pt idx="2620">
                  <c:v>1.0649999999999997</c:v>
                </c:pt>
                <c:pt idx="2621">
                  <c:v>1.0629999999999997</c:v>
                </c:pt>
                <c:pt idx="2622">
                  <c:v>1.0609999999999997</c:v>
                </c:pt>
                <c:pt idx="2623">
                  <c:v>1.0589999999999997</c:v>
                </c:pt>
                <c:pt idx="2624">
                  <c:v>1.0569999999999997</c:v>
                </c:pt>
                <c:pt idx="2625">
                  <c:v>1.0549999999999997</c:v>
                </c:pt>
                <c:pt idx="2626">
                  <c:v>1.0529999999999997</c:v>
                </c:pt>
                <c:pt idx="2627">
                  <c:v>1.0509999999999997</c:v>
                </c:pt>
                <c:pt idx="2628">
                  <c:v>1.0489999999999997</c:v>
                </c:pt>
                <c:pt idx="2629">
                  <c:v>1.0469999999999997</c:v>
                </c:pt>
                <c:pt idx="2630">
                  <c:v>1.0449999999999997</c:v>
                </c:pt>
                <c:pt idx="2631">
                  <c:v>1.0429999999999997</c:v>
                </c:pt>
                <c:pt idx="2632">
                  <c:v>1.0409999999999997</c:v>
                </c:pt>
                <c:pt idx="2633">
                  <c:v>1.0389999999999997</c:v>
                </c:pt>
                <c:pt idx="2634">
                  <c:v>1.0369999999999997</c:v>
                </c:pt>
                <c:pt idx="2635">
                  <c:v>1.0349999999999997</c:v>
                </c:pt>
                <c:pt idx="2636">
                  <c:v>1.0329999999999997</c:v>
                </c:pt>
                <c:pt idx="2637">
                  <c:v>1.0309999999999997</c:v>
                </c:pt>
                <c:pt idx="2638">
                  <c:v>1.0289999999999997</c:v>
                </c:pt>
                <c:pt idx="2639">
                  <c:v>1.0269999999999997</c:v>
                </c:pt>
                <c:pt idx="2640">
                  <c:v>1.0249999999999997</c:v>
                </c:pt>
                <c:pt idx="2641">
                  <c:v>1.0229999999999997</c:v>
                </c:pt>
                <c:pt idx="2642">
                  <c:v>1.0209999999999997</c:v>
                </c:pt>
                <c:pt idx="2643">
                  <c:v>1.0189999999999997</c:v>
                </c:pt>
                <c:pt idx="2644">
                  <c:v>1.0169999999999997</c:v>
                </c:pt>
                <c:pt idx="2645">
                  <c:v>1.0149999999999997</c:v>
                </c:pt>
                <c:pt idx="2646">
                  <c:v>1.0129999999999997</c:v>
                </c:pt>
                <c:pt idx="2647">
                  <c:v>1.0109999999999997</c:v>
                </c:pt>
                <c:pt idx="2648">
                  <c:v>1.0089999999999997</c:v>
                </c:pt>
                <c:pt idx="2649">
                  <c:v>1.0069999999999997</c:v>
                </c:pt>
                <c:pt idx="2650">
                  <c:v>1.0049999999999997</c:v>
                </c:pt>
                <c:pt idx="2651">
                  <c:v>1.0029999999999997</c:v>
                </c:pt>
                <c:pt idx="2652">
                  <c:v>1.0009999999999997</c:v>
                </c:pt>
                <c:pt idx="2653">
                  <c:v>0.99929999999999997</c:v>
                </c:pt>
                <c:pt idx="2654">
                  <c:v>0.99729999999999996</c:v>
                </c:pt>
                <c:pt idx="2655">
                  <c:v>0.99529999999999996</c:v>
                </c:pt>
                <c:pt idx="2656">
                  <c:v>0.99329999999999996</c:v>
                </c:pt>
                <c:pt idx="2657">
                  <c:v>0.99139999999999984</c:v>
                </c:pt>
                <c:pt idx="2658">
                  <c:v>0.98939999999999984</c:v>
                </c:pt>
                <c:pt idx="2659">
                  <c:v>0.98740000000000006</c:v>
                </c:pt>
                <c:pt idx="2660">
                  <c:v>0.98539999999999994</c:v>
                </c:pt>
                <c:pt idx="2661">
                  <c:v>0.98339999999999994</c:v>
                </c:pt>
                <c:pt idx="2662">
                  <c:v>0.98139999999999994</c:v>
                </c:pt>
                <c:pt idx="2663">
                  <c:v>0.97950000000000004</c:v>
                </c:pt>
                <c:pt idx="2664">
                  <c:v>0.97750000000000004</c:v>
                </c:pt>
                <c:pt idx="2665">
                  <c:v>0.97550000000000003</c:v>
                </c:pt>
                <c:pt idx="2666">
                  <c:v>0.97350000000000003</c:v>
                </c:pt>
                <c:pt idx="2667">
                  <c:v>0.97150000000000003</c:v>
                </c:pt>
                <c:pt idx="2668">
                  <c:v>0.96950000000000003</c:v>
                </c:pt>
                <c:pt idx="2669">
                  <c:v>0.96760000000000013</c:v>
                </c:pt>
                <c:pt idx="2670">
                  <c:v>0.96560000000000012</c:v>
                </c:pt>
                <c:pt idx="2671">
                  <c:v>0.96360000000000012</c:v>
                </c:pt>
                <c:pt idx="2672">
                  <c:v>0.96160000000000012</c:v>
                </c:pt>
                <c:pt idx="2673">
                  <c:v>0.95960000000000012</c:v>
                </c:pt>
                <c:pt idx="2674">
                  <c:v>0.95760000000000012</c:v>
                </c:pt>
                <c:pt idx="2675">
                  <c:v>0.9557000000000001</c:v>
                </c:pt>
                <c:pt idx="2676">
                  <c:v>0.9537000000000001</c:v>
                </c:pt>
                <c:pt idx="2677">
                  <c:v>0.9517000000000001</c:v>
                </c:pt>
                <c:pt idx="2678">
                  <c:v>0.9497000000000001</c:v>
                </c:pt>
                <c:pt idx="2679">
                  <c:v>0.9477000000000001</c:v>
                </c:pt>
                <c:pt idx="2680">
                  <c:v>0.9457000000000001</c:v>
                </c:pt>
                <c:pt idx="2681">
                  <c:v>0.94380000000000008</c:v>
                </c:pt>
                <c:pt idx="2682">
                  <c:v>0.94180000000000008</c:v>
                </c:pt>
                <c:pt idx="2683">
                  <c:v>0.93980000000000008</c:v>
                </c:pt>
                <c:pt idx="2684">
                  <c:v>0.93780000000000008</c:v>
                </c:pt>
                <c:pt idx="2685">
                  <c:v>0.93580000000000008</c:v>
                </c:pt>
                <c:pt idx="2686">
                  <c:v>0.93380000000000007</c:v>
                </c:pt>
                <c:pt idx="2687">
                  <c:v>0.93189999999999995</c:v>
                </c:pt>
                <c:pt idx="2688">
                  <c:v>0.92989999999999995</c:v>
                </c:pt>
                <c:pt idx="2689">
                  <c:v>0.92789999999999995</c:v>
                </c:pt>
                <c:pt idx="2690">
                  <c:v>0.92589999999999995</c:v>
                </c:pt>
                <c:pt idx="2691">
                  <c:v>0.92390000000000005</c:v>
                </c:pt>
                <c:pt idx="2692">
                  <c:v>0.92190000000000005</c:v>
                </c:pt>
                <c:pt idx="2693">
                  <c:v>0.92</c:v>
                </c:pt>
                <c:pt idx="2694">
                  <c:v>0.91800000000000004</c:v>
                </c:pt>
                <c:pt idx="2695">
                  <c:v>0.91600000000000004</c:v>
                </c:pt>
                <c:pt idx="2696">
                  <c:v>0.91400000000000003</c:v>
                </c:pt>
                <c:pt idx="2697">
                  <c:v>0.91200000000000003</c:v>
                </c:pt>
                <c:pt idx="2698">
                  <c:v>0.91</c:v>
                </c:pt>
                <c:pt idx="2699">
                  <c:v>0.90810000000000002</c:v>
                </c:pt>
                <c:pt idx="2700">
                  <c:v>0.90610000000000002</c:v>
                </c:pt>
                <c:pt idx="2701">
                  <c:v>0.90410000000000001</c:v>
                </c:pt>
                <c:pt idx="2702">
                  <c:v>0.90210000000000001</c:v>
                </c:pt>
                <c:pt idx="2703">
                  <c:v>0.90010000000000001</c:v>
                </c:pt>
                <c:pt idx="2704">
                  <c:v>0.89810000000000001</c:v>
                </c:pt>
                <c:pt idx="2705">
                  <c:v>0.89610000000000001</c:v>
                </c:pt>
                <c:pt idx="2706">
                  <c:v>0.89419999999999999</c:v>
                </c:pt>
                <c:pt idx="2707">
                  <c:v>0.89219999999999999</c:v>
                </c:pt>
                <c:pt idx="2708">
                  <c:v>0.89019999999999999</c:v>
                </c:pt>
                <c:pt idx="2709">
                  <c:v>0.88819999999999999</c:v>
                </c:pt>
                <c:pt idx="2710">
                  <c:v>0.88619999999999999</c:v>
                </c:pt>
                <c:pt idx="2711">
                  <c:v>0.88419999999999999</c:v>
                </c:pt>
                <c:pt idx="2712">
                  <c:v>0.88229999999999997</c:v>
                </c:pt>
                <c:pt idx="2713">
                  <c:v>0.88029999999999997</c:v>
                </c:pt>
                <c:pt idx="2714">
                  <c:v>0.87830000000000008</c:v>
                </c:pt>
                <c:pt idx="2715">
                  <c:v>0.87630000000000008</c:v>
                </c:pt>
                <c:pt idx="2716">
                  <c:v>0.87430000000000008</c:v>
                </c:pt>
                <c:pt idx="2717">
                  <c:v>0.87230000000000008</c:v>
                </c:pt>
                <c:pt idx="2718">
                  <c:v>0.87039999999999995</c:v>
                </c:pt>
                <c:pt idx="2719">
                  <c:v>0.86839999999999995</c:v>
                </c:pt>
                <c:pt idx="2720">
                  <c:v>0.86639999999999995</c:v>
                </c:pt>
                <c:pt idx="2721">
                  <c:v>0.86439999999999995</c:v>
                </c:pt>
                <c:pt idx="2722">
                  <c:v>0.86240000000000017</c:v>
                </c:pt>
                <c:pt idx="2723">
                  <c:v>0.86040000000000005</c:v>
                </c:pt>
                <c:pt idx="2724">
                  <c:v>0.85850000000000004</c:v>
                </c:pt>
                <c:pt idx="2725">
                  <c:v>0.85650000000000004</c:v>
                </c:pt>
                <c:pt idx="2726">
                  <c:v>0.85450000000000004</c:v>
                </c:pt>
                <c:pt idx="2727">
                  <c:v>0.85250000000000004</c:v>
                </c:pt>
                <c:pt idx="2728">
                  <c:v>0.85050000000000003</c:v>
                </c:pt>
                <c:pt idx="2729">
                  <c:v>0.84850000000000003</c:v>
                </c:pt>
                <c:pt idx="2730">
                  <c:v>0.84660000000000013</c:v>
                </c:pt>
                <c:pt idx="2731">
                  <c:v>0.84460000000000013</c:v>
                </c:pt>
                <c:pt idx="2732">
                  <c:v>0.84260000000000013</c:v>
                </c:pt>
                <c:pt idx="2733">
                  <c:v>0.84060000000000012</c:v>
                </c:pt>
                <c:pt idx="2734">
                  <c:v>0.83860000000000012</c:v>
                </c:pt>
                <c:pt idx="2735">
                  <c:v>0.83660000000000012</c:v>
                </c:pt>
                <c:pt idx="2736">
                  <c:v>0.83470000000000011</c:v>
                </c:pt>
                <c:pt idx="2737">
                  <c:v>0.83270000000000011</c:v>
                </c:pt>
                <c:pt idx="2738">
                  <c:v>0.8307000000000001</c:v>
                </c:pt>
                <c:pt idx="2739">
                  <c:v>0.8287000000000001</c:v>
                </c:pt>
                <c:pt idx="2740">
                  <c:v>0.8267000000000001</c:v>
                </c:pt>
                <c:pt idx="2741">
                  <c:v>0.8247000000000001</c:v>
                </c:pt>
                <c:pt idx="2742">
                  <c:v>0.82280000000000009</c:v>
                </c:pt>
                <c:pt idx="2743">
                  <c:v>0.82080000000000009</c:v>
                </c:pt>
                <c:pt idx="2744">
                  <c:v>0.81880000000000008</c:v>
                </c:pt>
                <c:pt idx="2745">
                  <c:v>0.81680000000000008</c:v>
                </c:pt>
                <c:pt idx="2746">
                  <c:v>0.81480000000000008</c:v>
                </c:pt>
                <c:pt idx="2747">
                  <c:v>0.81280000000000008</c:v>
                </c:pt>
                <c:pt idx="2748">
                  <c:v>0.81089999999999995</c:v>
                </c:pt>
                <c:pt idx="2749">
                  <c:v>0.80889999999999995</c:v>
                </c:pt>
                <c:pt idx="2750">
                  <c:v>0.80689999999999995</c:v>
                </c:pt>
                <c:pt idx="2751">
                  <c:v>0.80489999999999995</c:v>
                </c:pt>
                <c:pt idx="2752">
                  <c:v>0.80289999999999995</c:v>
                </c:pt>
                <c:pt idx="2753">
                  <c:v>0.80089999999999995</c:v>
                </c:pt>
                <c:pt idx="2754">
                  <c:v>0.79900000000000004</c:v>
                </c:pt>
                <c:pt idx="2755">
                  <c:v>0.79700000000000004</c:v>
                </c:pt>
                <c:pt idx="2756">
                  <c:v>0.79500000000000004</c:v>
                </c:pt>
                <c:pt idx="2757">
                  <c:v>0.79300000000000004</c:v>
                </c:pt>
                <c:pt idx="2758">
                  <c:v>0.79100000000000004</c:v>
                </c:pt>
                <c:pt idx="2759">
                  <c:v>0.78900000000000003</c:v>
                </c:pt>
                <c:pt idx="2760">
                  <c:v>0.78700000000000003</c:v>
                </c:pt>
                <c:pt idx="2761">
                  <c:v>0.78510000000000002</c:v>
                </c:pt>
                <c:pt idx="2762">
                  <c:v>0.78310000000000002</c:v>
                </c:pt>
                <c:pt idx="2763">
                  <c:v>0.78110000000000002</c:v>
                </c:pt>
                <c:pt idx="2764">
                  <c:v>0.77910000000000013</c:v>
                </c:pt>
                <c:pt idx="2765">
                  <c:v>0.77710000000000012</c:v>
                </c:pt>
                <c:pt idx="2766">
                  <c:v>0.77510000000000012</c:v>
                </c:pt>
                <c:pt idx="2767">
                  <c:v>0.77320000000000011</c:v>
                </c:pt>
                <c:pt idx="2768">
                  <c:v>0.77120000000000011</c:v>
                </c:pt>
                <c:pt idx="2769">
                  <c:v>0.76920000000000011</c:v>
                </c:pt>
                <c:pt idx="2770">
                  <c:v>0.7672000000000001</c:v>
                </c:pt>
                <c:pt idx="2771">
                  <c:v>0.7652000000000001</c:v>
                </c:pt>
                <c:pt idx="2772">
                  <c:v>0.7632000000000001</c:v>
                </c:pt>
                <c:pt idx="2773">
                  <c:v>0.76130000000000009</c:v>
                </c:pt>
                <c:pt idx="2774">
                  <c:v>0.75930000000000009</c:v>
                </c:pt>
                <c:pt idx="2775">
                  <c:v>0.75730000000000008</c:v>
                </c:pt>
                <c:pt idx="2776">
                  <c:v>0.75530000000000008</c:v>
                </c:pt>
                <c:pt idx="2777">
                  <c:v>0.75330000000000008</c:v>
                </c:pt>
                <c:pt idx="2778">
                  <c:v>0.75130000000000008</c:v>
                </c:pt>
                <c:pt idx="2779">
                  <c:v>0.74940000000000007</c:v>
                </c:pt>
                <c:pt idx="2780">
                  <c:v>0.74739999999999995</c:v>
                </c:pt>
                <c:pt idx="2781">
                  <c:v>0.74539999999999995</c:v>
                </c:pt>
                <c:pt idx="2782">
                  <c:v>0.74339999999999995</c:v>
                </c:pt>
                <c:pt idx="2783">
                  <c:v>0.74139999999999995</c:v>
                </c:pt>
                <c:pt idx="2784">
                  <c:v>0.73939999999999995</c:v>
                </c:pt>
                <c:pt idx="2785">
                  <c:v>0.73750000000000004</c:v>
                </c:pt>
                <c:pt idx="2786">
                  <c:v>0.73550000000000004</c:v>
                </c:pt>
                <c:pt idx="2787">
                  <c:v>0.73350000000000004</c:v>
                </c:pt>
                <c:pt idx="2788">
                  <c:v>0.73150000000000004</c:v>
                </c:pt>
                <c:pt idx="2789">
                  <c:v>0.72950000000000004</c:v>
                </c:pt>
                <c:pt idx="2790">
                  <c:v>0.72750000000000004</c:v>
                </c:pt>
                <c:pt idx="2791">
                  <c:v>0.72560000000000013</c:v>
                </c:pt>
                <c:pt idx="2792">
                  <c:v>0.72360000000000013</c:v>
                </c:pt>
                <c:pt idx="2793">
                  <c:v>0.72160000000000013</c:v>
                </c:pt>
                <c:pt idx="2794">
                  <c:v>0.71960000000000013</c:v>
                </c:pt>
                <c:pt idx="2795">
                  <c:v>0.71760000000000013</c:v>
                </c:pt>
                <c:pt idx="2796">
                  <c:v>0.71560000000000012</c:v>
                </c:pt>
                <c:pt idx="2797">
                  <c:v>0.71370000000000011</c:v>
                </c:pt>
                <c:pt idx="2798">
                  <c:v>0.71170000000000011</c:v>
                </c:pt>
                <c:pt idx="2799">
                  <c:v>0.70970000000000011</c:v>
                </c:pt>
                <c:pt idx="2800">
                  <c:v>0.70770000000000011</c:v>
                </c:pt>
                <c:pt idx="2801">
                  <c:v>0.7057000000000001</c:v>
                </c:pt>
                <c:pt idx="2802">
                  <c:v>0.7037000000000001</c:v>
                </c:pt>
                <c:pt idx="2803">
                  <c:v>0.70180000000000009</c:v>
                </c:pt>
                <c:pt idx="2804">
                  <c:v>0.69980000000000009</c:v>
                </c:pt>
                <c:pt idx="2805">
                  <c:v>0.69780000000000009</c:v>
                </c:pt>
                <c:pt idx="2806">
                  <c:v>0.69580000000000009</c:v>
                </c:pt>
                <c:pt idx="2807">
                  <c:v>0.69380000000000008</c:v>
                </c:pt>
                <c:pt idx="2808">
                  <c:v>0.69180000000000008</c:v>
                </c:pt>
                <c:pt idx="2809">
                  <c:v>0.68980000000000008</c:v>
                </c:pt>
                <c:pt idx="2810">
                  <c:v>0.68790000000000007</c:v>
                </c:pt>
                <c:pt idx="2811">
                  <c:v>0.68589999999999995</c:v>
                </c:pt>
                <c:pt idx="2812">
                  <c:v>0.68389999999999995</c:v>
                </c:pt>
                <c:pt idx="2813">
                  <c:v>0.68189999999999995</c:v>
                </c:pt>
                <c:pt idx="2814">
                  <c:v>0.67990000000000006</c:v>
                </c:pt>
                <c:pt idx="2815">
                  <c:v>0.67790000000000006</c:v>
                </c:pt>
                <c:pt idx="2816">
                  <c:v>0.67600000000000016</c:v>
                </c:pt>
                <c:pt idx="2817">
                  <c:v>0.67400000000000015</c:v>
                </c:pt>
                <c:pt idx="2818">
                  <c:v>0.67200000000000015</c:v>
                </c:pt>
                <c:pt idx="2819">
                  <c:v>0.67000000000000015</c:v>
                </c:pt>
                <c:pt idx="2820">
                  <c:v>0.66800000000000015</c:v>
                </c:pt>
                <c:pt idx="2821">
                  <c:v>0.66600000000000015</c:v>
                </c:pt>
                <c:pt idx="2822">
                  <c:v>0.66410000000000013</c:v>
                </c:pt>
                <c:pt idx="2823">
                  <c:v>0.66210000000000013</c:v>
                </c:pt>
                <c:pt idx="2824">
                  <c:v>0.66010000000000013</c:v>
                </c:pt>
                <c:pt idx="2825">
                  <c:v>0.65810000000000013</c:v>
                </c:pt>
                <c:pt idx="2826">
                  <c:v>0.65610000000000013</c:v>
                </c:pt>
                <c:pt idx="2827">
                  <c:v>0.65410000000000013</c:v>
                </c:pt>
                <c:pt idx="2828">
                  <c:v>0.65220000000000011</c:v>
                </c:pt>
                <c:pt idx="2829">
                  <c:v>0.65020000000000011</c:v>
                </c:pt>
                <c:pt idx="2830">
                  <c:v>0.64820000000000011</c:v>
                </c:pt>
                <c:pt idx="2831">
                  <c:v>0.64620000000000011</c:v>
                </c:pt>
                <c:pt idx="2832">
                  <c:v>0.64420000000000011</c:v>
                </c:pt>
                <c:pt idx="2833">
                  <c:v>0.6422000000000001</c:v>
                </c:pt>
                <c:pt idx="2834">
                  <c:v>0.64030000000000009</c:v>
                </c:pt>
                <c:pt idx="2835">
                  <c:v>0.63830000000000009</c:v>
                </c:pt>
                <c:pt idx="2836">
                  <c:v>0.63630000000000009</c:v>
                </c:pt>
                <c:pt idx="2837">
                  <c:v>0.63430000000000009</c:v>
                </c:pt>
                <c:pt idx="2838">
                  <c:v>0.63230000000000008</c:v>
                </c:pt>
                <c:pt idx="2839">
                  <c:v>0.63030000000000008</c:v>
                </c:pt>
                <c:pt idx="2840">
                  <c:v>0.62840000000000007</c:v>
                </c:pt>
                <c:pt idx="2841">
                  <c:v>0.62640000000000007</c:v>
                </c:pt>
                <c:pt idx="2842">
                  <c:v>0.62440000000000007</c:v>
                </c:pt>
                <c:pt idx="2843">
                  <c:v>0.62239999999999995</c:v>
                </c:pt>
                <c:pt idx="2844">
                  <c:v>0.62039999999999995</c:v>
                </c:pt>
                <c:pt idx="2845">
                  <c:v>0.61839999999999995</c:v>
                </c:pt>
                <c:pt idx="2846">
                  <c:v>0.61650000000000005</c:v>
                </c:pt>
                <c:pt idx="2847">
                  <c:v>0.61450000000000005</c:v>
                </c:pt>
                <c:pt idx="2848">
                  <c:v>0.61250000000000004</c:v>
                </c:pt>
                <c:pt idx="2849">
                  <c:v>0.61050000000000004</c:v>
                </c:pt>
                <c:pt idx="2850">
                  <c:v>0.60850000000000004</c:v>
                </c:pt>
                <c:pt idx="2851">
                  <c:v>0.60650000000000004</c:v>
                </c:pt>
                <c:pt idx="2852">
                  <c:v>0.60460000000000014</c:v>
                </c:pt>
                <c:pt idx="2853">
                  <c:v>0.60260000000000014</c:v>
                </c:pt>
                <c:pt idx="2854">
                  <c:v>0.60060000000000013</c:v>
                </c:pt>
                <c:pt idx="2855">
                  <c:v>0.59860000000000002</c:v>
                </c:pt>
                <c:pt idx="2856">
                  <c:v>0.59660000000000002</c:v>
                </c:pt>
                <c:pt idx="2857">
                  <c:v>0.59460000000000002</c:v>
                </c:pt>
                <c:pt idx="2858">
                  <c:v>0.5927</c:v>
                </c:pt>
                <c:pt idx="2859">
                  <c:v>0.5907</c:v>
                </c:pt>
                <c:pt idx="2860">
                  <c:v>0.5887</c:v>
                </c:pt>
                <c:pt idx="2861">
                  <c:v>0.5867</c:v>
                </c:pt>
                <c:pt idx="2862">
                  <c:v>0.5847</c:v>
                </c:pt>
                <c:pt idx="2863">
                  <c:v>0.5827</c:v>
                </c:pt>
                <c:pt idx="2864">
                  <c:v>0.58069999999999999</c:v>
                </c:pt>
                <c:pt idx="2865">
                  <c:v>0.57880000000000009</c:v>
                </c:pt>
                <c:pt idx="2866">
                  <c:v>0.57680000000000009</c:v>
                </c:pt>
                <c:pt idx="2867">
                  <c:v>0.57480000000000009</c:v>
                </c:pt>
                <c:pt idx="2868">
                  <c:v>0.57280000000000009</c:v>
                </c:pt>
                <c:pt idx="2869">
                  <c:v>0.57080000000000009</c:v>
                </c:pt>
                <c:pt idx="2870">
                  <c:v>0.56880000000000008</c:v>
                </c:pt>
                <c:pt idx="2871">
                  <c:v>0.56690000000000007</c:v>
                </c:pt>
                <c:pt idx="2872">
                  <c:v>0.56490000000000007</c:v>
                </c:pt>
                <c:pt idx="2873">
                  <c:v>0.56290000000000007</c:v>
                </c:pt>
                <c:pt idx="2874">
                  <c:v>0.56089999999999995</c:v>
                </c:pt>
                <c:pt idx="2875">
                  <c:v>0.55889999999999995</c:v>
                </c:pt>
                <c:pt idx="2876">
                  <c:v>0.55689999999999995</c:v>
                </c:pt>
                <c:pt idx="2877">
                  <c:v>0.55500000000000005</c:v>
                </c:pt>
                <c:pt idx="2878">
                  <c:v>0.55300000000000005</c:v>
                </c:pt>
                <c:pt idx="2879">
                  <c:v>0.55100000000000005</c:v>
                </c:pt>
                <c:pt idx="2880">
                  <c:v>0.54900000000000004</c:v>
                </c:pt>
                <c:pt idx="2881">
                  <c:v>0.54700000000000004</c:v>
                </c:pt>
                <c:pt idx="2882">
                  <c:v>0.54500000000000004</c:v>
                </c:pt>
                <c:pt idx="2883">
                  <c:v>0.54310000000000003</c:v>
                </c:pt>
                <c:pt idx="2884">
                  <c:v>0.54110000000000003</c:v>
                </c:pt>
                <c:pt idx="2885">
                  <c:v>0.53910000000000002</c:v>
                </c:pt>
                <c:pt idx="2886">
                  <c:v>0.53710000000000002</c:v>
                </c:pt>
                <c:pt idx="2887">
                  <c:v>0.53510000000000002</c:v>
                </c:pt>
                <c:pt idx="2888">
                  <c:v>0.53310000000000002</c:v>
                </c:pt>
                <c:pt idx="2889">
                  <c:v>0.53120000000000001</c:v>
                </c:pt>
                <c:pt idx="2890">
                  <c:v>0.5292</c:v>
                </c:pt>
                <c:pt idx="2891">
                  <c:v>0.5272</c:v>
                </c:pt>
                <c:pt idx="2892">
                  <c:v>0.5252</c:v>
                </c:pt>
                <c:pt idx="2893">
                  <c:v>0.5232</c:v>
                </c:pt>
                <c:pt idx="2894">
                  <c:v>0.5212</c:v>
                </c:pt>
                <c:pt idx="2895">
                  <c:v>0.51929999999999998</c:v>
                </c:pt>
                <c:pt idx="2896">
                  <c:v>0.51729999999999998</c:v>
                </c:pt>
                <c:pt idx="2897">
                  <c:v>0.51529999999999998</c:v>
                </c:pt>
                <c:pt idx="2898">
                  <c:v>0.51329999999999998</c:v>
                </c:pt>
                <c:pt idx="2899">
                  <c:v>0.51129999999999998</c:v>
                </c:pt>
                <c:pt idx="2900">
                  <c:v>0.50929999999999997</c:v>
                </c:pt>
                <c:pt idx="2901">
                  <c:v>0.50739999999999996</c:v>
                </c:pt>
                <c:pt idx="2902">
                  <c:v>0.50539999999999996</c:v>
                </c:pt>
                <c:pt idx="2903">
                  <c:v>0.50339999999999996</c:v>
                </c:pt>
                <c:pt idx="2904">
                  <c:v>0.50139999999999996</c:v>
                </c:pt>
                <c:pt idx="2905">
                  <c:v>0.49940000000000007</c:v>
                </c:pt>
                <c:pt idx="2906">
                  <c:v>0.49740000000000006</c:v>
                </c:pt>
                <c:pt idx="2907">
                  <c:v>0.49550000000000005</c:v>
                </c:pt>
                <c:pt idx="2908">
                  <c:v>0.49350000000000011</c:v>
                </c:pt>
                <c:pt idx="2909">
                  <c:v>0.4915000000000001</c:v>
                </c:pt>
                <c:pt idx="2910">
                  <c:v>0.4895000000000001</c:v>
                </c:pt>
                <c:pt idx="2911">
                  <c:v>0.4875000000000001</c:v>
                </c:pt>
                <c:pt idx="2912">
                  <c:v>0.4855000000000001</c:v>
                </c:pt>
                <c:pt idx="2913">
                  <c:v>0.48360000000000003</c:v>
                </c:pt>
                <c:pt idx="2914">
                  <c:v>0.48160000000000003</c:v>
                </c:pt>
                <c:pt idx="2915">
                  <c:v>0.47960000000000008</c:v>
                </c:pt>
                <c:pt idx="2916">
                  <c:v>0.47760000000000002</c:v>
                </c:pt>
                <c:pt idx="2917">
                  <c:v>0.47560000000000002</c:v>
                </c:pt>
                <c:pt idx="2918">
                  <c:v>0.47360000000000002</c:v>
                </c:pt>
                <c:pt idx="2919">
                  <c:v>0.47160000000000002</c:v>
                </c:pt>
                <c:pt idx="2920">
                  <c:v>0.46970000000000001</c:v>
                </c:pt>
                <c:pt idx="2921">
                  <c:v>0.4677</c:v>
                </c:pt>
                <c:pt idx="2922">
                  <c:v>0.4657</c:v>
                </c:pt>
                <c:pt idx="2923">
                  <c:v>0.4637</c:v>
                </c:pt>
                <c:pt idx="2924">
                  <c:v>0.4617</c:v>
                </c:pt>
                <c:pt idx="2925">
                  <c:v>0.4597</c:v>
                </c:pt>
                <c:pt idx="2926">
                  <c:v>0.45779999999999998</c:v>
                </c:pt>
                <c:pt idx="2927">
                  <c:v>0.45579999999999998</c:v>
                </c:pt>
                <c:pt idx="2928">
                  <c:v>0.45379999999999998</c:v>
                </c:pt>
                <c:pt idx="2929">
                  <c:v>0.45179999999999998</c:v>
                </c:pt>
                <c:pt idx="2930">
                  <c:v>0.44979999999999998</c:v>
                </c:pt>
                <c:pt idx="2931">
                  <c:v>0.44779999999999998</c:v>
                </c:pt>
                <c:pt idx="2932">
                  <c:v>0.44590000000000002</c:v>
                </c:pt>
                <c:pt idx="2933">
                  <c:v>0.44390000000000002</c:v>
                </c:pt>
                <c:pt idx="2934">
                  <c:v>0.44190000000000002</c:v>
                </c:pt>
                <c:pt idx="2935">
                  <c:v>0.43990000000000007</c:v>
                </c:pt>
                <c:pt idx="2936">
                  <c:v>0.43790000000000007</c:v>
                </c:pt>
                <c:pt idx="2937">
                  <c:v>0.43590000000000007</c:v>
                </c:pt>
                <c:pt idx="2938">
                  <c:v>0.43400000000000005</c:v>
                </c:pt>
                <c:pt idx="2939">
                  <c:v>0.43200000000000005</c:v>
                </c:pt>
                <c:pt idx="2940">
                  <c:v>0.43000000000000005</c:v>
                </c:pt>
                <c:pt idx="2941">
                  <c:v>0.4280000000000001</c:v>
                </c:pt>
                <c:pt idx="2942">
                  <c:v>0.4260000000000001</c:v>
                </c:pt>
                <c:pt idx="2943">
                  <c:v>0.4240000000000001</c:v>
                </c:pt>
                <c:pt idx="2944">
                  <c:v>0.42210000000000003</c:v>
                </c:pt>
                <c:pt idx="2945">
                  <c:v>0.42010000000000003</c:v>
                </c:pt>
                <c:pt idx="2946">
                  <c:v>0.41810000000000008</c:v>
                </c:pt>
                <c:pt idx="2947">
                  <c:v>0.41610000000000008</c:v>
                </c:pt>
                <c:pt idx="2948">
                  <c:v>0.41410000000000002</c:v>
                </c:pt>
                <c:pt idx="2949">
                  <c:v>0.41210000000000002</c:v>
                </c:pt>
                <c:pt idx="2950">
                  <c:v>0.41020000000000001</c:v>
                </c:pt>
                <c:pt idx="2951">
                  <c:v>0.40820000000000001</c:v>
                </c:pt>
                <c:pt idx="2952">
                  <c:v>0.40620000000000001</c:v>
                </c:pt>
                <c:pt idx="2953">
                  <c:v>0.4042</c:v>
                </c:pt>
                <c:pt idx="2954">
                  <c:v>0.4022</c:v>
                </c:pt>
                <c:pt idx="2955">
                  <c:v>0.4002</c:v>
                </c:pt>
                <c:pt idx="2956">
                  <c:v>0.3983000000000001</c:v>
                </c:pt>
                <c:pt idx="2957">
                  <c:v>0.3963000000000001</c:v>
                </c:pt>
                <c:pt idx="2958">
                  <c:v>0.39430000000000004</c:v>
                </c:pt>
                <c:pt idx="2959">
                  <c:v>0.39230000000000004</c:v>
                </c:pt>
                <c:pt idx="2960">
                  <c:v>0.39030000000000004</c:v>
                </c:pt>
                <c:pt idx="2961">
                  <c:v>0.38830000000000003</c:v>
                </c:pt>
                <c:pt idx="2962">
                  <c:v>0.38640000000000008</c:v>
                </c:pt>
                <c:pt idx="2963">
                  <c:v>0.38440000000000007</c:v>
                </c:pt>
                <c:pt idx="2964">
                  <c:v>0.38240000000000007</c:v>
                </c:pt>
                <c:pt idx="2965">
                  <c:v>0.38040000000000007</c:v>
                </c:pt>
                <c:pt idx="2966">
                  <c:v>0.37840000000000007</c:v>
                </c:pt>
                <c:pt idx="2967">
                  <c:v>0.37640000000000007</c:v>
                </c:pt>
                <c:pt idx="2968">
                  <c:v>0.37450000000000006</c:v>
                </c:pt>
                <c:pt idx="2969">
                  <c:v>0.37250000000000005</c:v>
                </c:pt>
                <c:pt idx="2970">
                  <c:v>0.37050000000000005</c:v>
                </c:pt>
                <c:pt idx="2971">
                  <c:v>0.36850000000000011</c:v>
                </c:pt>
                <c:pt idx="2972">
                  <c:v>0.3665000000000001</c:v>
                </c:pt>
                <c:pt idx="2973">
                  <c:v>0.3645000000000001</c:v>
                </c:pt>
                <c:pt idx="2974">
                  <c:v>0.3625000000000001</c:v>
                </c:pt>
                <c:pt idx="2975">
                  <c:v>0.36060000000000003</c:v>
                </c:pt>
                <c:pt idx="2976">
                  <c:v>0.35860000000000003</c:v>
                </c:pt>
                <c:pt idx="2977">
                  <c:v>0.35660000000000003</c:v>
                </c:pt>
                <c:pt idx="2978">
                  <c:v>0.35460000000000008</c:v>
                </c:pt>
                <c:pt idx="2979">
                  <c:v>0.35260000000000002</c:v>
                </c:pt>
                <c:pt idx="2980">
                  <c:v>0.35060000000000002</c:v>
                </c:pt>
                <c:pt idx="2981">
                  <c:v>0.34870000000000001</c:v>
                </c:pt>
                <c:pt idx="2982">
                  <c:v>0.34670000000000001</c:v>
                </c:pt>
                <c:pt idx="2983">
                  <c:v>0.34470000000000001</c:v>
                </c:pt>
                <c:pt idx="2984">
                  <c:v>0.3427</c:v>
                </c:pt>
                <c:pt idx="2985">
                  <c:v>0.3407</c:v>
                </c:pt>
                <c:pt idx="2986">
                  <c:v>0.33870000000000006</c:v>
                </c:pt>
                <c:pt idx="2987">
                  <c:v>0.3368000000000001</c:v>
                </c:pt>
                <c:pt idx="2988">
                  <c:v>0.3348000000000001</c:v>
                </c:pt>
                <c:pt idx="2989">
                  <c:v>0.33280000000000004</c:v>
                </c:pt>
                <c:pt idx="2990">
                  <c:v>0.33080000000000004</c:v>
                </c:pt>
                <c:pt idx="2991">
                  <c:v>0.32880000000000004</c:v>
                </c:pt>
                <c:pt idx="2992">
                  <c:v>0.32680000000000003</c:v>
                </c:pt>
                <c:pt idx="2993">
                  <c:v>0.32490000000000008</c:v>
                </c:pt>
                <c:pt idx="2994">
                  <c:v>0.32290000000000008</c:v>
                </c:pt>
                <c:pt idx="2995">
                  <c:v>0.32090000000000007</c:v>
                </c:pt>
                <c:pt idx="2996">
                  <c:v>0.31890000000000007</c:v>
                </c:pt>
                <c:pt idx="2997">
                  <c:v>0.31690000000000007</c:v>
                </c:pt>
                <c:pt idx="2998">
                  <c:v>0.31490000000000007</c:v>
                </c:pt>
                <c:pt idx="2999">
                  <c:v>0.31300000000000006</c:v>
                </c:pt>
                <c:pt idx="3000">
                  <c:v>0.31100000000000005</c:v>
                </c:pt>
                <c:pt idx="3001">
                  <c:v>0.30900000000000005</c:v>
                </c:pt>
                <c:pt idx="3002">
                  <c:v>0.30700000000000005</c:v>
                </c:pt>
                <c:pt idx="3003">
                  <c:v>0.3050000000000001</c:v>
                </c:pt>
                <c:pt idx="3004">
                  <c:v>0.3030000000000001</c:v>
                </c:pt>
                <c:pt idx="3005">
                  <c:v>0.30110000000000003</c:v>
                </c:pt>
                <c:pt idx="3006">
                  <c:v>0.29910000000000003</c:v>
                </c:pt>
                <c:pt idx="3007">
                  <c:v>0.29710000000000003</c:v>
                </c:pt>
                <c:pt idx="3008">
                  <c:v>0.29510000000000003</c:v>
                </c:pt>
                <c:pt idx="3009">
                  <c:v>0.29310000000000008</c:v>
                </c:pt>
                <c:pt idx="3010">
                  <c:v>0.29110000000000008</c:v>
                </c:pt>
                <c:pt idx="3011">
                  <c:v>0.28920000000000001</c:v>
                </c:pt>
                <c:pt idx="3012">
                  <c:v>0.28720000000000001</c:v>
                </c:pt>
                <c:pt idx="3013">
                  <c:v>0.28520000000000001</c:v>
                </c:pt>
                <c:pt idx="3014">
                  <c:v>0.28320000000000001</c:v>
                </c:pt>
                <c:pt idx="3015">
                  <c:v>0.28120000000000001</c:v>
                </c:pt>
                <c:pt idx="3016">
                  <c:v>0.2792</c:v>
                </c:pt>
                <c:pt idx="3017">
                  <c:v>0.27730000000000005</c:v>
                </c:pt>
                <c:pt idx="3018">
                  <c:v>0.27530000000000004</c:v>
                </c:pt>
                <c:pt idx="3019">
                  <c:v>0.27330000000000004</c:v>
                </c:pt>
                <c:pt idx="3020">
                  <c:v>0.27130000000000004</c:v>
                </c:pt>
                <c:pt idx="3021">
                  <c:v>0.26929999999999998</c:v>
                </c:pt>
                <c:pt idx="3022">
                  <c:v>0.26729999999999998</c:v>
                </c:pt>
                <c:pt idx="3023">
                  <c:v>0.26540000000000002</c:v>
                </c:pt>
                <c:pt idx="3024">
                  <c:v>0.26340000000000002</c:v>
                </c:pt>
                <c:pt idx="3025">
                  <c:v>0.26140000000000002</c:v>
                </c:pt>
                <c:pt idx="3026">
                  <c:v>0.25940000000000002</c:v>
                </c:pt>
                <c:pt idx="3027">
                  <c:v>0.25740000000000002</c:v>
                </c:pt>
                <c:pt idx="3028">
                  <c:v>0.25540000000000002</c:v>
                </c:pt>
                <c:pt idx="3029">
                  <c:v>0.25340000000000001</c:v>
                </c:pt>
                <c:pt idx="3030">
                  <c:v>0.2515</c:v>
                </c:pt>
                <c:pt idx="3031">
                  <c:v>0.24950000000000003</c:v>
                </c:pt>
                <c:pt idx="3032">
                  <c:v>0.24750000000000003</c:v>
                </c:pt>
                <c:pt idx="3033">
                  <c:v>0.24550000000000002</c:v>
                </c:pt>
                <c:pt idx="3034">
                  <c:v>0.24350000000000002</c:v>
                </c:pt>
                <c:pt idx="3035">
                  <c:v>0.24150000000000002</c:v>
                </c:pt>
                <c:pt idx="3036">
                  <c:v>0.23960000000000001</c:v>
                </c:pt>
                <c:pt idx="3037">
                  <c:v>0.23760000000000001</c:v>
                </c:pt>
                <c:pt idx="3038">
                  <c:v>0.2356</c:v>
                </c:pt>
                <c:pt idx="3039">
                  <c:v>0.2336</c:v>
                </c:pt>
                <c:pt idx="3040">
                  <c:v>0.2316</c:v>
                </c:pt>
                <c:pt idx="3041">
                  <c:v>0.2296</c:v>
                </c:pt>
                <c:pt idx="3042">
                  <c:v>0.22770000000000001</c:v>
                </c:pt>
                <c:pt idx="3043">
                  <c:v>0.22570000000000001</c:v>
                </c:pt>
                <c:pt idx="3044">
                  <c:v>0.22370000000000001</c:v>
                </c:pt>
                <c:pt idx="3045">
                  <c:v>0.22170000000000001</c:v>
                </c:pt>
                <c:pt idx="3046">
                  <c:v>0.21970000000000003</c:v>
                </c:pt>
                <c:pt idx="3047">
                  <c:v>0.21770000000000003</c:v>
                </c:pt>
                <c:pt idx="3048">
                  <c:v>0.21580000000000002</c:v>
                </c:pt>
                <c:pt idx="3049">
                  <c:v>0.21380000000000002</c:v>
                </c:pt>
                <c:pt idx="3050">
                  <c:v>0.21180000000000002</c:v>
                </c:pt>
                <c:pt idx="3051">
                  <c:v>0.20980000000000001</c:v>
                </c:pt>
                <c:pt idx="3052">
                  <c:v>0.20780000000000001</c:v>
                </c:pt>
                <c:pt idx="3053">
                  <c:v>0.20580000000000001</c:v>
                </c:pt>
                <c:pt idx="3054">
                  <c:v>0.20390000000000003</c:v>
                </c:pt>
                <c:pt idx="3055">
                  <c:v>0.20190000000000002</c:v>
                </c:pt>
                <c:pt idx="3056">
                  <c:v>0.19989999999999999</c:v>
                </c:pt>
                <c:pt idx="3057">
                  <c:v>0.19789999999999999</c:v>
                </c:pt>
                <c:pt idx="3058">
                  <c:v>0.19589999999999999</c:v>
                </c:pt>
                <c:pt idx="3059">
                  <c:v>0.19389999999999999</c:v>
                </c:pt>
                <c:pt idx="3060">
                  <c:v>0.192</c:v>
                </c:pt>
                <c:pt idx="3061">
                  <c:v>0.19</c:v>
                </c:pt>
                <c:pt idx="3062">
                  <c:v>0.18800000000000003</c:v>
                </c:pt>
                <c:pt idx="3063">
                  <c:v>0.18600000000000003</c:v>
                </c:pt>
                <c:pt idx="3064">
                  <c:v>0.18400000000000002</c:v>
                </c:pt>
                <c:pt idx="3065">
                  <c:v>0.18200000000000002</c:v>
                </c:pt>
                <c:pt idx="3066">
                  <c:v>0.18010000000000001</c:v>
                </c:pt>
                <c:pt idx="3067">
                  <c:v>0.17810000000000001</c:v>
                </c:pt>
                <c:pt idx="3068">
                  <c:v>0.17610000000000001</c:v>
                </c:pt>
                <c:pt idx="3069">
                  <c:v>0.1741</c:v>
                </c:pt>
                <c:pt idx="3070">
                  <c:v>0.1721</c:v>
                </c:pt>
                <c:pt idx="3071">
                  <c:v>0.1701</c:v>
                </c:pt>
                <c:pt idx="3072">
                  <c:v>0.16819999999999999</c:v>
                </c:pt>
                <c:pt idx="3073">
                  <c:v>0.16619999999999999</c:v>
                </c:pt>
                <c:pt idx="3074">
                  <c:v>0.16420000000000001</c:v>
                </c:pt>
                <c:pt idx="3075">
                  <c:v>0.16220000000000001</c:v>
                </c:pt>
                <c:pt idx="3076">
                  <c:v>0.16020000000000001</c:v>
                </c:pt>
                <c:pt idx="3077">
                  <c:v>0.15820000000000004</c:v>
                </c:pt>
                <c:pt idx="3078">
                  <c:v>0.15630000000000002</c:v>
                </c:pt>
                <c:pt idx="3079">
                  <c:v>0.15430000000000002</c:v>
                </c:pt>
                <c:pt idx="3080">
                  <c:v>0.15230000000000002</c:v>
                </c:pt>
                <c:pt idx="3081">
                  <c:v>0.15030000000000002</c:v>
                </c:pt>
                <c:pt idx="3082">
                  <c:v>0.14830000000000002</c:v>
                </c:pt>
                <c:pt idx="3083">
                  <c:v>0.14630000000000001</c:v>
                </c:pt>
                <c:pt idx="3084">
                  <c:v>0.14430000000000001</c:v>
                </c:pt>
                <c:pt idx="3085">
                  <c:v>0.14240000000000003</c:v>
                </c:pt>
                <c:pt idx="3086">
                  <c:v>0.14040000000000002</c:v>
                </c:pt>
                <c:pt idx="3087">
                  <c:v>0.13840000000000002</c:v>
                </c:pt>
                <c:pt idx="3088">
                  <c:v>0.13639999999999999</c:v>
                </c:pt>
                <c:pt idx="3089">
                  <c:v>0.13439999999999999</c:v>
                </c:pt>
                <c:pt idx="3090">
                  <c:v>0.13239999999999999</c:v>
                </c:pt>
                <c:pt idx="3091">
                  <c:v>0.1305</c:v>
                </c:pt>
                <c:pt idx="3092">
                  <c:v>0.1285</c:v>
                </c:pt>
                <c:pt idx="3093">
                  <c:v>0.1265</c:v>
                </c:pt>
                <c:pt idx="3094">
                  <c:v>0.12450000000000001</c:v>
                </c:pt>
                <c:pt idx="3095">
                  <c:v>0.12250000000000001</c:v>
                </c:pt>
                <c:pt idx="3096">
                  <c:v>0.12050000000000001</c:v>
                </c:pt>
                <c:pt idx="3097">
                  <c:v>0.11860000000000001</c:v>
                </c:pt>
                <c:pt idx="3098">
                  <c:v>0.11660000000000001</c:v>
                </c:pt>
                <c:pt idx="3099">
                  <c:v>0.11459999999999998</c:v>
                </c:pt>
                <c:pt idx="3100">
                  <c:v>0.11260000000000002</c:v>
                </c:pt>
                <c:pt idx="3101">
                  <c:v>0.1106</c:v>
                </c:pt>
                <c:pt idx="3102">
                  <c:v>0.10860000000000002</c:v>
                </c:pt>
                <c:pt idx="3103">
                  <c:v>0.10670000000000002</c:v>
                </c:pt>
                <c:pt idx="3104">
                  <c:v>0.10470000000000002</c:v>
                </c:pt>
                <c:pt idx="3105">
                  <c:v>0.10270000000000001</c:v>
                </c:pt>
                <c:pt idx="3106">
                  <c:v>0.10070000000000001</c:v>
                </c:pt>
                <c:pt idx="3107" formatCode="0.00E+00">
                  <c:v>9.872000000000003E-2</c:v>
                </c:pt>
                <c:pt idx="3108" formatCode="0.00E+00">
                  <c:v>9.6740000000000007E-2</c:v>
                </c:pt>
                <c:pt idx="3109" formatCode="0.00E+00">
                  <c:v>9.4760000000000039E-2</c:v>
                </c:pt>
                <c:pt idx="3110" formatCode="0.00E+00">
                  <c:v>9.2770000000000005E-2</c:v>
                </c:pt>
                <c:pt idx="3111" formatCode="0.00E+00">
                  <c:v>9.079000000000001E-2</c:v>
                </c:pt>
                <c:pt idx="3112" formatCode="0.00E+00">
                  <c:v>8.8810000000000014E-2</c:v>
                </c:pt>
                <c:pt idx="3113" formatCode="0.00E+00">
                  <c:v>8.6820000000000008E-2</c:v>
                </c:pt>
                <c:pt idx="3114" formatCode="0.00E+00">
                  <c:v>8.484000000000004E-2</c:v>
                </c:pt>
                <c:pt idx="3115" formatCode="0.00E+00">
                  <c:v>8.2860000000000003E-2</c:v>
                </c:pt>
                <c:pt idx="3116" formatCode="0.00E+00">
                  <c:v>8.0870000000000025E-2</c:v>
                </c:pt>
                <c:pt idx="3117" formatCode="0.00E+00">
                  <c:v>7.8890000000000016E-2</c:v>
                </c:pt>
                <c:pt idx="3118" formatCode="0.00E+00">
                  <c:v>7.690000000000001E-2</c:v>
                </c:pt>
                <c:pt idx="3119" formatCode="0.00E+00">
                  <c:v>7.4920000000000014E-2</c:v>
                </c:pt>
                <c:pt idx="3120" formatCode="0.00E+00">
                  <c:v>7.2940000000000019E-2</c:v>
                </c:pt>
                <c:pt idx="3121" formatCode="0.00E+00">
                  <c:v>7.0949999999999999E-2</c:v>
                </c:pt>
                <c:pt idx="3122" formatCode="0.00E+00">
                  <c:v>6.8970000000000004E-2</c:v>
                </c:pt>
                <c:pt idx="3123" formatCode="0.00E+00">
                  <c:v>6.6989999999999994E-2</c:v>
                </c:pt>
                <c:pt idx="3124" formatCode="0.00E+00">
                  <c:v>6.5000000000000002E-2</c:v>
                </c:pt>
                <c:pt idx="3125" formatCode="0.00E+00">
                  <c:v>6.3020000000000007E-2</c:v>
                </c:pt>
                <c:pt idx="3126" formatCode="0.00E+00">
                  <c:v>6.1039999999999997E-2</c:v>
                </c:pt>
                <c:pt idx="3127" formatCode="0.00E+00">
                  <c:v>5.9049999999999998E-2</c:v>
                </c:pt>
                <c:pt idx="3128" formatCode="0.00E+00">
                  <c:v>5.7070000000000003E-2</c:v>
                </c:pt>
                <c:pt idx="3129" formatCode="0.00E+00">
                  <c:v>5.5079999999999997E-2</c:v>
                </c:pt>
                <c:pt idx="3130" formatCode="0.00E+00">
                  <c:v>5.3100000000000001E-2</c:v>
                </c:pt>
                <c:pt idx="3131" formatCode="0.00E+00">
                  <c:v>5.1119999999999999E-2</c:v>
                </c:pt>
                <c:pt idx="3132" formatCode="0.00E+00">
                  <c:v>4.9130000000000007E-2</c:v>
                </c:pt>
                <c:pt idx="3133" formatCode="0.00E+00">
                  <c:v>4.7149999999999997E-2</c:v>
                </c:pt>
                <c:pt idx="3134" formatCode="0.00E+00">
                  <c:v>4.5170000000000002E-2</c:v>
                </c:pt>
                <c:pt idx="3135" formatCode="0.00E+00">
                  <c:v>4.3180000000000003E-2</c:v>
                </c:pt>
                <c:pt idx="3136" formatCode="0.00E+00">
                  <c:v>4.1199999999999994E-2</c:v>
                </c:pt>
                <c:pt idx="3137" formatCode="0.00E+00">
                  <c:v>3.9220000000000005E-2</c:v>
                </c:pt>
                <c:pt idx="3138" formatCode="0.00E+00">
                  <c:v>3.7230000000000006E-2</c:v>
                </c:pt>
                <c:pt idx="3139" formatCode="0.00E+00">
                  <c:v>3.5250000000000004E-2</c:v>
                </c:pt>
                <c:pt idx="3140" formatCode="0.00E+00">
                  <c:v>3.3259999999999998E-2</c:v>
                </c:pt>
                <c:pt idx="3141" formatCode="0.00E+00">
                  <c:v>3.1280000000000002E-2</c:v>
                </c:pt>
                <c:pt idx="3142" formatCode="0.00E+00">
                  <c:v>2.93E-2</c:v>
                </c:pt>
                <c:pt idx="3143" formatCode="0.00E+00">
                  <c:v>2.7310000000000001E-2</c:v>
                </c:pt>
                <c:pt idx="3144" formatCode="0.00E+00">
                  <c:v>2.5329999999999998E-2</c:v>
                </c:pt>
                <c:pt idx="3145" formatCode="0.00E+00">
                  <c:v>2.3349999999999999E-2</c:v>
                </c:pt>
                <c:pt idx="3146" formatCode="0.00E+00">
                  <c:v>2.1360000000000001E-2</c:v>
                </c:pt>
                <c:pt idx="3147" formatCode="0.00E+00">
                  <c:v>1.9380000000000005E-2</c:v>
                </c:pt>
                <c:pt idx="3148" formatCode="0.00E+00">
                  <c:v>1.7399999999999999E-2</c:v>
                </c:pt>
                <c:pt idx="3149" formatCode="0.00E+00">
                  <c:v>1.5410000000000002E-2</c:v>
                </c:pt>
                <c:pt idx="3150" formatCode="0.00E+00">
                  <c:v>1.3429999999999999E-2</c:v>
                </c:pt>
                <c:pt idx="3151" formatCode="0.00E+00">
                  <c:v>1.1440000000000002E-2</c:v>
                </c:pt>
                <c:pt idx="3152" formatCode="0.00E+00">
                  <c:v>9.4600000000000049E-3</c:v>
                </c:pt>
                <c:pt idx="3153" formatCode="0.00E+00">
                  <c:v>7.4770000000000019E-3</c:v>
                </c:pt>
                <c:pt idx="3154" formatCode="0.00E+00">
                  <c:v>5.4930000000000005E-3</c:v>
                </c:pt>
                <c:pt idx="3155" formatCode="0.00E+00">
                  <c:v>3.5100000000000005E-3</c:v>
                </c:pt>
                <c:pt idx="3156" formatCode="0.00E+00">
                  <c:v>1.5260000000000002E-3</c:v>
                </c:pt>
                <c:pt idx="3157" formatCode="0.00E+00">
                  <c:v>-4.5780000000000012E-4</c:v>
                </c:pt>
                <c:pt idx="3158" formatCode="0.00E+00">
                  <c:v>-2.441E-3</c:v>
                </c:pt>
                <c:pt idx="3159" formatCode="0.00E+00">
                  <c:v>-4.425000000000001E-3</c:v>
                </c:pt>
                <c:pt idx="3160" formatCode="0.00E+00">
                  <c:v>-6.4090000000000006E-3</c:v>
                </c:pt>
                <c:pt idx="3161" formatCode="0.00E+00">
                  <c:v>-8.3920000000000019E-3</c:v>
                </c:pt>
                <c:pt idx="3162" formatCode="0.00E+00">
                  <c:v>-1.0380000000000002E-2</c:v>
                </c:pt>
                <c:pt idx="3163" formatCode="0.00E+00">
                  <c:v>-1.2359999999999996E-2</c:v>
                </c:pt>
                <c:pt idx="3164" formatCode="0.00E+00">
                  <c:v>-1.434E-2</c:v>
                </c:pt>
                <c:pt idx="3165" formatCode="0.00E+00">
                  <c:v>-1.6330000000000001E-2</c:v>
                </c:pt>
                <c:pt idx="3166" formatCode="0.00E+00">
                  <c:v>-1.8310000000000003E-2</c:v>
                </c:pt>
                <c:pt idx="3167" formatCode="0.00E+00">
                  <c:v>-2.0290000000000002E-2</c:v>
                </c:pt>
                <c:pt idx="3168" formatCode="0.00E+00">
                  <c:v>-2.2280000000000005E-2</c:v>
                </c:pt>
                <c:pt idx="3169" formatCode="0.00E+00">
                  <c:v>-2.426E-2</c:v>
                </c:pt>
                <c:pt idx="3170" formatCode="0.00E+00">
                  <c:v>-2.6250000000000002E-2</c:v>
                </c:pt>
                <c:pt idx="3171" formatCode="0.00E+00">
                  <c:v>-2.8230000000000002E-2</c:v>
                </c:pt>
                <c:pt idx="3172" formatCode="0.00E+00">
                  <c:v>-3.0210000000000001E-2</c:v>
                </c:pt>
                <c:pt idx="3173" formatCode="0.00E+00">
                  <c:v>-3.2199999999999999E-2</c:v>
                </c:pt>
                <c:pt idx="3174" formatCode="0.00E+00">
                  <c:v>-3.4180000000000002E-2</c:v>
                </c:pt>
                <c:pt idx="3175" formatCode="0.00E+00">
                  <c:v>-3.6159999999999998E-2</c:v>
                </c:pt>
                <c:pt idx="3176" formatCode="0.00E+00">
                  <c:v>-3.8150000000000003E-2</c:v>
                </c:pt>
                <c:pt idx="3177" formatCode="0.00E+00">
                  <c:v>-4.0129999999999992E-2</c:v>
                </c:pt>
                <c:pt idx="3178" formatCode="0.00E+00">
                  <c:v>-4.2110000000000009E-2</c:v>
                </c:pt>
                <c:pt idx="3179" formatCode="0.00E+00">
                  <c:v>-4.4100000000000007E-2</c:v>
                </c:pt>
                <c:pt idx="3180" formatCode="0.00E+00">
                  <c:v>-4.6080000000000003E-2</c:v>
                </c:pt>
                <c:pt idx="3181" formatCode="0.00E+00">
                  <c:v>-4.8070000000000002E-2</c:v>
                </c:pt>
                <c:pt idx="3182" formatCode="0.00E+00">
                  <c:v>-5.0049999999999997E-2</c:v>
                </c:pt>
                <c:pt idx="3183" formatCode="0.00E+00">
                  <c:v>-5.2030000000000007E-2</c:v>
                </c:pt>
                <c:pt idx="3184" formatCode="0.00E+00">
                  <c:v>-5.4020000000000006E-2</c:v>
                </c:pt>
                <c:pt idx="3185" formatCode="0.00E+00">
                  <c:v>-5.6000000000000001E-2</c:v>
                </c:pt>
                <c:pt idx="3186" formatCode="0.00E+00">
                  <c:v>-5.7979999999999997E-2</c:v>
                </c:pt>
                <c:pt idx="3187" formatCode="0.00E+00">
                  <c:v>-5.9970000000000002E-2</c:v>
                </c:pt>
                <c:pt idx="3188" formatCode="0.00E+00">
                  <c:v>-6.1949999999999991E-2</c:v>
                </c:pt>
                <c:pt idx="3189" formatCode="0.00E+00">
                  <c:v>-6.3930000000000001E-2</c:v>
                </c:pt>
                <c:pt idx="3190" formatCode="0.00E+00">
                  <c:v>-6.5920000000000006E-2</c:v>
                </c:pt>
                <c:pt idx="3191" formatCode="0.00E+00">
                  <c:v>-6.7900000000000002E-2</c:v>
                </c:pt>
                <c:pt idx="3192" formatCode="0.00E+00">
                  <c:v>-6.9889999999999994E-2</c:v>
                </c:pt>
                <c:pt idx="3193" formatCode="0.00E+00">
                  <c:v>-7.1870000000000003E-2</c:v>
                </c:pt>
                <c:pt idx="3194" formatCode="0.00E+00">
                  <c:v>-7.3849999999999999E-2</c:v>
                </c:pt>
                <c:pt idx="3195" formatCode="0.00E+00">
                  <c:v>-7.5840000000000019E-2</c:v>
                </c:pt>
                <c:pt idx="3196" formatCode="0.00E+00">
                  <c:v>-7.7820000000000014E-2</c:v>
                </c:pt>
                <c:pt idx="3197" formatCode="0.00E+00">
                  <c:v>-7.980000000000001E-2</c:v>
                </c:pt>
                <c:pt idx="3198" formatCode="0.00E+00">
                  <c:v>-8.1790000000000015E-2</c:v>
                </c:pt>
                <c:pt idx="3199" formatCode="0.00E+00">
                  <c:v>-8.3770000000000039E-2</c:v>
                </c:pt>
                <c:pt idx="3200" formatCode="0.00E+00">
                  <c:v>-8.5750000000000021E-2</c:v>
                </c:pt>
                <c:pt idx="3201" formatCode="0.00E+00">
                  <c:v>-8.774000000000004E-2</c:v>
                </c:pt>
                <c:pt idx="3202" formatCode="0.00E+00">
                  <c:v>-8.9720000000000022E-2</c:v>
                </c:pt>
                <c:pt idx="3203" formatCode="0.00E+00">
                  <c:v>-9.171E-2</c:v>
                </c:pt>
                <c:pt idx="3204" formatCode="0.00E+00">
                  <c:v>-9.3690000000000023E-2</c:v>
                </c:pt>
                <c:pt idx="3205" formatCode="0.00E+00">
                  <c:v>-9.5670000000000019E-2</c:v>
                </c:pt>
                <c:pt idx="3206" formatCode="0.00E+00">
                  <c:v>-9.7660000000000025E-2</c:v>
                </c:pt>
                <c:pt idx="3207" formatCode="0.00E+00">
                  <c:v>-9.964000000000002E-2</c:v>
                </c:pt>
                <c:pt idx="3208">
                  <c:v>-0.10160000000000001</c:v>
                </c:pt>
                <c:pt idx="3209">
                  <c:v>-0.10360000000000001</c:v>
                </c:pt>
                <c:pt idx="3210">
                  <c:v>-0.10560000000000001</c:v>
                </c:pt>
                <c:pt idx="3211">
                  <c:v>-0.10760000000000002</c:v>
                </c:pt>
                <c:pt idx="3212">
                  <c:v>-0.10960000000000002</c:v>
                </c:pt>
                <c:pt idx="3213">
                  <c:v>-0.1115</c:v>
                </c:pt>
                <c:pt idx="3214">
                  <c:v>-0.1135</c:v>
                </c:pt>
                <c:pt idx="3215">
                  <c:v>-0.11550000000000002</c:v>
                </c:pt>
                <c:pt idx="3216">
                  <c:v>-0.11749999999999998</c:v>
                </c:pt>
                <c:pt idx="3217">
                  <c:v>-0.11950000000000001</c:v>
                </c:pt>
                <c:pt idx="3218">
                  <c:v>-0.12150000000000001</c:v>
                </c:pt>
                <c:pt idx="3219">
                  <c:v>-0.12340000000000001</c:v>
                </c:pt>
                <c:pt idx="3220">
                  <c:v>-0.12540000000000001</c:v>
                </c:pt>
                <c:pt idx="3221">
                  <c:v>-0.12740000000000001</c:v>
                </c:pt>
                <c:pt idx="3222">
                  <c:v>-0.12939999999999999</c:v>
                </c:pt>
                <c:pt idx="3223">
                  <c:v>-0.13139999999999999</c:v>
                </c:pt>
                <c:pt idx="3224">
                  <c:v>-0.13339999999999999</c:v>
                </c:pt>
                <c:pt idx="3225">
                  <c:v>-0.1353</c:v>
                </c:pt>
                <c:pt idx="3226">
                  <c:v>-0.13730000000000001</c:v>
                </c:pt>
                <c:pt idx="3227">
                  <c:v>-0.13930000000000001</c:v>
                </c:pt>
                <c:pt idx="3228">
                  <c:v>-0.14130000000000001</c:v>
                </c:pt>
                <c:pt idx="3229">
                  <c:v>-0.14330000000000001</c:v>
                </c:pt>
                <c:pt idx="3230">
                  <c:v>-0.14530000000000001</c:v>
                </c:pt>
                <c:pt idx="3231">
                  <c:v>-0.14720000000000003</c:v>
                </c:pt>
                <c:pt idx="3232">
                  <c:v>-0.14920000000000003</c:v>
                </c:pt>
                <c:pt idx="3233">
                  <c:v>-0.15120000000000003</c:v>
                </c:pt>
                <c:pt idx="3234">
                  <c:v>-0.15320000000000003</c:v>
                </c:pt>
                <c:pt idx="3235">
                  <c:v>-0.15520000000000003</c:v>
                </c:pt>
                <c:pt idx="3236">
                  <c:v>-0.15720000000000003</c:v>
                </c:pt>
                <c:pt idx="3237">
                  <c:v>-0.15910000000000002</c:v>
                </c:pt>
                <c:pt idx="3238">
                  <c:v>-0.16109999999999999</c:v>
                </c:pt>
                <c:pt idx="3239">
                  <c:v>-0.16309999999999999</c:v>
                </c:pt>
                <c:pt idx="3240">
                  <c:v>-0.1651</c:v>
                </c:pt>
                <c:pt idx="3241">
                  <c:v>-0.1671</c:v>
                </c:pt>
                <c:pt idx="3242">
                  <c:v>-0.1691</c:v>
                </c:pt>
                <c:pt idx="3243">
                  <c:v>-0.1711</c:v>
                </c:pt>
                <c:pt idx="3244">
                  <c:v>-0.17300000000000001</c:v>
                </c:pt>
                <c:pt idx="3245">
                  <c:v>-0.17500000000000002</c:v>
                </c:pt>
                <c:pt idx="3246">
                  <c:v>-0.17700000000000002</c:v>
                </c:pt>
                <c:pt idx="3247">
                  <c:v>-0.17900000000000002</c:v>
                </c:pt>
                <c:pt idx="3248">
                  <c:v>-0.18100000000000002</c:v>
                </c:pt>
                <c:pt idx="3249">
                  <c:v>-0.18300000000000002</c:v>
                </c:pt>
                <c:pt idx="3250">
                  <c:v>-0.18490000000000004</c:v>
                </c:pt>
                <c:pt idx="3251">
                  <c:v>-0.18690000000000004</c:v>
                </c:pt>
                <c:pt idx="3252">
                  <c:v>-0.18890000000000004</c:v>
                </c:pt>
                <c:pt idx="3253">
                  <c:v>-0.19089999999999999</c:v>
                </c:pt>
                <c:pt idx="3254">
                  <c:v>-0.19289999999999999</c:v>
                </c:pt>
                <c:pt idx="3255">
                  <c:v>-0.19489999999999999</c:v>
                </c:pt>
                <c:pt idx="3256">
                  <c:v>-0.1968</c:v>
                </c:pt>
                <c:pt idx="3257">
                  <c:v>-0.1988</c:v>
                </c:pt>
                <c:pt idx="3258" formatCode="0.00E+00">
                  <c:v>-0.20080000000000001</c:v>
                </c:pt>
                <c:pt idx="3259" formatCode="0.00E+00">
                  <c:v>-0.20280000000000001</c:v>
                </c:pt>
                <c:pt idx="3260" formatCode="0.00E+00">
                  <c:v>-0.20480000000000001</c:v>
                </c:pt>
                <c:pt idx="3261" formatCode="0.00E+00">
                  <c:v>-0.20680000000000001</c:v>
                </c:pt>
                <c:pt idx="3262" formatCode="0.00E+00">
                  <c:v>-0.20870000000000002</c:v>
                </c:pt>
                <c:pt idx="3263" formatCode="0.00E+00">
                  <c:v>-0.21070000000000003</c:v>
                </c:pt>
                <c:pt idx="3264" formatCode="0.00E+00">
                  <c:v>-0.21270000000000003</c:v>
                </c:pt>
                <c:pt idx="3265" formatCode="0.00E+00">
                  <c:v>-0.21470000000000003</c:v>
                </c:pt>
                <c:pt idx="3266" formatCode="0.00E+00">
                  <c:v>-0.21670000000000003</c:v>
                </c:pt>
                <c:pt idx="3267" formatCode="0.00E+00">
                  <c:v>-0.21870000000000003</c:v>
                </c:pt>
                <c:pt idx="3268" formatCode="0.00E+00">
                  <c:v>-0.22059999999999999</c:v>
                </c:pt>
                <c:pt idx="3269" formatCode="0.00E+00">
                  <c:v>-0.22259999999999999</c:v>
                </c:pt>
                <c:pt idx="3270" formatCode="0.00E+00">
                  <c:v>-0.22459999999999999</c:v>
                </c:pt>
                <c:pt idx="3271" formatCode="0.00E+00">
                  <c:v>-0.2266</c:v>
                </c:pt>
                <c:pt idx="3272" formatCode="0.00E+00">
                  <c:v>-0.2286</c:v>
                </c:pt>
                <c:pt idx="3273" formatCode="0.00E+00">
                  <c:v>-0.2306</c:v>
                </c:pt>
                <c:pt idx="3274" formatCode="0.00E+00">
                  <c:v>-0.23250000000000001</c:v>
                </c:pt>
                <c:pt idx="3275" formatCode="0.00E+00">
                  <c:v>-0.23450000000000001</c:v>
                </c:pt>
                <c:pt idx="3276" formatCode="0.00E+00">
                  <c:v>-0.23650000000000002</c:v>
                </c:pt>
                <c:pt idx="3277" formatCode="0.00E+00">
                  <c:v>-0.23850000000000002</c:v>
                </c:pt>
                <c:pt idx="3278" formatCode="0.00E+00">
                  <c:v>-0.24050000000000002</c:v>
                </c:pt>
                <c:pt idx="3279" formatCode="0.00E+00">
                  <c:v>-0.24250000000000002</c:v>
                </c:pt>
                <c:pt idx="3280" formatCode="0.00E+00">
                  <c:v>-0.24440000000000003</c:v>
                </c:pt>
                <c:pt idx="3281" formatCode="0.00E+00">
                  <c:v>-0.24640000000000004</c:v>
                </c:pt>
                <c:pt idx="3282" formatCode="0.00E+00">
                  <c:v>-0.24840000000000004</c:v>
                </c:pt>
                <c:pt idx="3283" formatCode="0.00E+00">
                  <c:v>-0.25040000000000001</c:v>
                </c:pt>
                <c:pt idx="3284" formatCode="0.00E+00">
                  <c:v>-0.25240000000000001</c:v>
                </c:pt>
                <c:pt idx="3285" formatCode="0.00E+00">
                  <c:v>-0.25440000000000002</c:v>
                </c:pt>
                <c:pt idx="3286" formatCode="0.00E+00">
                  <c:v>-0.25629999999999997</c:v>
                </c:pt>
                <c:pt idx="3287" formatCode="0.00E+00">
                  <c:v>-0.25829999999999997</c:v>
                </c:pt>
                <c:pt idx="3288" formatCode="0.00E+00">
                  <c:v>-0.26029999999999998</c:v>
                </c:pt>
                <c:pt idx="3289" formatCode="0.00E+00">
                  <c:v>-0.26229999999999998</c:v>
                </c:pt>
                <c:pt idx="3290" formatCode="0.00E+00">
                  <c:v>-0.26429999999999998</c:v>
                </c:pt>
                <c:pt idx="3291" formatCode="0.00E+00">
                  <c:v>-0.26629999999999998</c:v>
                </c:pt>
                <c:pt idx="3292" formatCode="0.00E+00">
                  <c:v>-0.26820000000000005</c:v>
                </c:pt>
                <c:pt idx="3293" formatCode="0.00E+00">
                  <c:v>-0.2702</c:v>
                </c:pt>
                <c:pt idx="3294" formatCode="0.00E+00">
                  <c:v>-0.2722</c:v>
                </c:pt>
                <c:pt idx="3295" formatCode="0.00E+00">
                  <c:v>-0.2742</c:v>
                </c:pt>
                <c:pt idx="3296" formatCode="0.00E+00">
                  <c:v>-0.2762</c:v>
                </c:pt>
                <c:pt idx="3297" formatCode="0.00E+00">
                  <c:v>-0.2782</c:v>
                </c:pt>
                <c:pt idx="3298" formatCode="0.00E+00">
                  <c:v>-0.2802</c:v>
                </c:pt>
                <c:pt idx="3299" formatCode="0.00E+00">
                  <c:v>-0.28210000000000002</c:v>
                </c:pt>
                <c:pt idx="3300" formatCode="0.00E+00">
                  <c:v>-0.28410000000000002</c:v>
                </c:pt>
                <c:pt idx="3301" formatCode="0.00E+00">
                  <c:v>-0.28610000000000002</c:v>
                </c:pt>
                <c:pt idx="3302" formatCode="0.00E+00">
                  <c:v>-0.28810000000000002</c:v>
                </c:pt>
                <c:pt idx="3303" formatCode="0.00E+00">
                  <c:v>-0.29010000000000002</c:v>
                </c:pt>
                <c:pt idx="3304" formatCode="0.00E+00">
                  <c:v>-0.29210000000000008</c:v>
                </c:pt>
                <c:pt idx="3305" formatCode="0.00E+00">
                  <c:v>-0.29400000000000004</c:v>
                </c:pt>
                <c:pt idx="3306" formatCode="0.00E+00">
                  <c:v>-0.2960000000000001</c:v>
                </c:pt>
                <c:pt idx="3307" formatCode="0.00E+00">
                  <c:v>-0.2980000000000001</c:v>
                </c:pt>
                <c:pt idx="3308" formatCode="0.00E+00">
                  <c:v>-0.30000000000000004</c:v>
                </c:pt>
                <c:pt idx="3309" formatCode="0.00E+00">
                  <c:v>-0.3020000000000001</c:v>
                </c:pt>
                <c:pt idx="3310" formatCode="0.00E+00">
                  <c:v>-0.3040000000000001</c:v>
                </c:pt>
                <c:pt idx="3311" formatCode="0.00E+00">
                  <c:v>-0.30590000000000006</c:v>
                </c:pt>
                <c:pt idx="3312" formatCode="0.00E+00">
                  <c:v>-0.30790000000000006</c:v>
                </c:pt>
                <c:pt idx="3313" formatCode="0.00E+00">
                  <c:v>-0.30990000000000006</c:v>
                </c:pt>
                <c:pt idx="3314" formatCode="0.00E+00">
                  <c:v>-0.31190000000000007</c:v>
                </c:pt>
                <c:pt idx="3315" formatCode="0.00E+00">
                  <c:v>-0.31390000000000007</c:v>
                </c:pt>
                <c:pt idx="3316" formatCode="0.00E+00">
                  <c:v>-0.31590000000000007</c:v>
                </c:pt>
                <c:pt idx="3317" formatCode="0.00E+00">
                  <c:v>-0.31780000000000014</c:v>
                </c:pt>
                <c:pt idx="3318" formatCode="0.00E+00">
                  <c:v>-0.31980000000000003</c:v>
                </c:pt>
                <c:pt idx="3319" formatCode="0.00E+00">
                  <c:v>-0.32180000000000003</c:v>
                </c:pt>
                <c:pt idx="3320" formatCode="0.00E+00">
                  <c:v>-0.32380000000000003</c:v>
                </c:pt>
                <c:pt idx="3321" formatCode="0.00E+00">
                  <c:v>-0.32580000000000003</c:v>
                </c:pt>
                <c:pt idx="3322" formatCode="0.00E+00">
                  <c:v>-0.32780000000000004</c:v>
                </c:pt>
                <c:pt idx="3323" formatCode="0.00E+00">
                  <c:v>-0.3297000000000001</c:v>
                </c:pt>
                <c:pt idx="3324" formatCode="0.00E+00">
                  <c:v>-0.33170000000000011</c:v>
                </c:pt>
                <c:pt idx="3325" formatCode="0.00E+00">
                  <c:v>-0.33370000000000005</c:v>
                </c:pt>
                <c:pt idx="3326" formatCode="0.00E+00">
                  <c:v>-0.33570000000000005</c:v>
                </c:pt>
                <c:pt idx="3327" formatCode="0.00E+00">
                  <c:v>-0.33770000000000006</c:v>
                </c:pt>
                <c:pt idx="3328" formatCode="0.00E+00">
                  <c:v>-0.33970000000000006</c:v>
                </c:pt>
                <c:pt idx="3329" formatCode="0.00E+00">
                  <c:v>-0.34160000000000001</c:v>
                </c:pt>
                <c:pt idx="3330" formatCode="0.00E+00">
                  <c:v>-0.34360000000000002</c:v>
                </c:pt>
                <c:pt idx="3331" formatCode="0.00E+00">
                  <c:v>-0.34560000000000002</c:v>
                </c:pt>
                <c:pt idx="3332" formatCode="0.00E+00">
                  <c:v>-0.34760000000000002</c:v>
                </c:pt>
                <c:pt idx="3333" formatCode="0.00E+00">
                  <c:v>-0.34960000000000002</c:v>
                </c:pt>
                <c:pt idx="3334" formatCode="0.00E+00">
                  <c:v>-0.35160000000000002</c:v>
                </c:pt>
                <c:pt idx="3335" formatCode="0.00E+00">
                  <c:v>-0.35350000000000004</c:v>
                </c:pt>
                <c:pt idx="3336" formatCode="0.00E+00">
                  <c:v>-0.35550000000000004</c:v>
                </c:pt>
                <c:pt idx="3337" formatCode="0.00E+00">
                  <c:v>-0.35750000000000004</c:v>
                </c:pt>
                <c:pt idx="3338" formatCode="0.00E+00">
                  <c:v>-0.3595000000000001</c:v>
                </c:pt>
                <c:pt idx="3339" formatCode="0.00E+00">
                  <c:v>-0.3615000000000001</c:v>
                </c:pt>
                <c:pt idx="3340" formatCode="0.00E+00">
                  <c:v>-0.3635000000000001</c:v>
                </c:pt>
                <c:pt idx="3341" formatCode="0.00E+00">
                  <c:v>-0.36540000000000006</c:v>
                </c:pt>
                <c:pt idx="3342" formatCode="0.00E+00">
                  <c:v>-0.36740000000000006</c:v>
                </c:pt>
                <c:pt idx="3343" formatCode="0.00E+00">
                  <c:v>-0.36940000000000006</c:v>
                </c:pt>
                <c:pt idx="3344" formatCode="0.00E+00">
                  <c:v>-0.37140000000000006</c:v>
                </c:pt>
                <c:pt idx="3345" formatCode="0.00E+00">
                  <c:v>-0.37340000000000007</c:v>
                </c:pt>
                <c:pt idx="3346" formatCode="0.00E+00">
                  <c:v>-0.37540000000000007</c:v>
                </c:pt>
                <c:pt idx="3347" formatCode="0.00E+00">
                  <c:v>-0.37730000000000008</c:v>
                </c:pt>
                <c:pt idx="3348" formatCode="0.00E+00">
                  <c:v>-0.37930000000000014</c:v>
                </c:pt>
                <c:pt idx="3349" formatCode="0.00E+00">
                  <c:v>-0.38130000000000003</c:v>
                </c:pt>
                <c:pt idx="3350" formatCode="0.00E+00">
                  <c:v>-0.38330000000000003</c:v>
                </c:pt>
                <c:pt idx="3351" formatCode="0.00E+00">
                  <c:v>-0.38530000000000003</c:v>
                </c:pt>
                <c:pt idx="3352" formatCode="0.00E+00">
                  <c:v>-0.38730000000000003</c:v>
                </c:pt>
                <c:pt idx="3353" formatCode="0.00E+00">
                  <c:v>-0.38930000000000003</c:v>
                </c:pt>
                <c:pt idx="3354" formatCode="0.00E+00">
                  <c:v>-0.3912000000000001</c:v>
                </c:pt>
                <c:pt idx="3355" formatCode="0.00E+00">
                  <c:v>-0.3932000000000001</c:v>
                </c:pt>
                <c:pt idx="3356" formatCode="0.00E+00">
                  <c:v>-0.39520000000000005</c:v>
                </c:pt>
                <c:pt idx="3357" formatCode="0.00E+00">
                  <c:v>-0.39720000000000005</c:v>
                </c:pt>
                <c:pt idx="3358" formatCode="0.00E+00">
                  <c:v>-0.39920000000000005</c:v>
                </c:pt>
                <c:pt idx="3359" formatCode="0.00E+00">
                  <c:v>-0.4012</c:v>
                </c:pt>
                <c:pt idx="3360" formatCode="0.00E+00">
                  <c:v>-0.40310000000000001</c:v>
                </c:pt>
                <c:pt idx="3361" formatCode="0.00E+00">
                  <c:v>-0.40510000000000002</c:v>
                </c:pt>
                <c:pt idx="3362" formatCode="0.00E+00">
                  <c:v>-0.40710000000000002</c:v>
                </c:pt>
                <c:pt idx="3363" formatCode="0.00E+00">
                  <c:v>-0.40910000000000002</c:v>
                </c:pt>
                <c:pt idx="3364" formatCode="0.00E+00">
                  <c:v>-0.41110000000000002</c:v>
                </c:pt>
                <c:pt idx="3365" formatCode="0.00E+00">
                  <c:v>-0.41310000000000002</c:v>
                </c:pt>
                <c:pt idx="3366" formatCode="0.00E+00">
                  <c:v>-0.41500000000000004</c:v>
                </c:pt>
                <c:pt idx="3367" formatCode="0.00E+00">
                  <c:v>-0.41700000000000004</c:v>
                </c:pt>
                <c:pt idx="3368" formatCode="0.00E+00">
                  <c:v>-0.41900000000000004</c:v>
                </c:pt>
                <c:pt idx="3369" formatCode="0.00E+00">
                  <c:v>-0.4210000000000001</c:v>
                </c:pt>
                <c:pt idx="3370" formatCode="0.00E+00">
                  <c:v>-0.4230000000000001</c:v>
                </c:pt>
                <c:pt idx="3371" formatCode="0.00E+00">
                  <c:v>-0.4250000000000001</c:v>
                </c:pt>
                <c:pt idx="3372" formatCode="0.00E+00">
                  <c:v>-0.42690000000000006</c:v>
                </c:pt>
                <c:pt idx="3373" formatCode="0.00E+00">
                  <c:v>-0.42890000000000006</c:v>
                </c:pt>
                <c:pt idx="3374" formatCode="0.00E+00">
                  <c:v>-0.43090000000000006</c:v>
                </c:pt>
                <c:pt idx="3375" formatCode="0.00E+00">
                  <c:v>-0.43290000000000006</c:v>
                </c:pt>
                <c:pt idx="3376" formatCode="0.00E+00">
                  <c:v>-0.43490000000000006</c:v>
                </c:pt>
                <c:pt idx="3377" formatCode="0.00E+00">
                  <c:v>-0.43690000000000007</c:v>
                </c:pt>
                <c:pt idx="3378" formatCode="0.00E+00">
                  <c:v>-0.43880000000000008</c:v>
                </c:pt>
                <c:pt idx="3379" formatCode="0.00E+00">
                  <c:v>-0.44080000000000008</c:v>
                </c:pt>
                <c:pt idx="3380" formatCode="0.00E+00">
                  <c:v>-0.44280000000000008</c:v>
                </c:pt>
                <c:pt idx="3381" formatCode="0.00E+00">
                  <c:v>-0.44479999999999997</c:v>
                </c:pt>
                <c:pt idx="3382" formatCode="0.00E+00">
                  <c:v>-0.44679999999999997</c:v>
                </c:pt>
                <c:pt idx="3383" formatCode="0.00E+00">
                  <c:v>-0.44879999999999998</c:v>
                </c:pt>
                <c:pt idx="3384" formatCode="0.00E+00">
                  <c:v>-0.45070000000000005</c:v>
                </c:pt>
                <c:pt idx="3385" formatCode="0.00E+00">
                  <c:v>-0.45270000000000005</c:v>
                </c:pt>
                <c:pt idx="3386" formatCode="0.00E+00">
                  <c:v>-0.45470000000000005</c:v>
                </c:pt>
                <c:pt idx="3387" formatCode="0.00E+00">
                  <c:v>-0.45670000000000005</c:v>
                </c:pt>
                <c:pt idx="3388" formatCode="0.00E+00">
                  <c:v>-0.4587</c:v>
                </c:pt>
                <c:pt idx="3389" formatCode="0.00E+00">
                  <c:v>-0.4607</c:v>
                </c:pt>
              </c:numCache>
            </c:numRef>
          </c:xVal>
          <c:yVal>
            <c:numRef>
              <c:f>'B6_T1.6_rot_LoiLevich'!$G$8:$G$10000</c:f>
              <c:numCache>
                <c:formatCode>0.00E+00</c:formatCode>
                <c:ptCount val="9993"/>
                <c:pt idx="0">
                  <c:v>-9.5860000000000025E-3</c:v>
                </c:pt>
                <c:pt idx="1">
                  <c:v>-8.3710000000000017E-3</c:v>
                </c:pt>
                <c:pt idx="2">
                  <c:v>-6.8910000000000013E-3</c:v>
                </c:pt>
                <c:pt idx="3">
                  <c:v>-6.7600000000000013E-3</c:v>
                </c:pt>
                <c:pt idx="4">
                  <c:v>-5.5760000000000011E-3</c:v>
                </c:pt>
                <c:pt idx="5">
                  <c:v>-4.5320000000000004E-3</c:v>
                </c:pt>
                <c:pt idx="6">
                  <c:v>-3.5010000000000006E-3</c:v>
                </c:pt>
                <c:pt idx="7">
                  <c:v>-2.7270000000000003E-3</c:v>
                </c:pt>
                <c:pt idx="8">
                  <c:v>-1.9540000000000004E-3</c:v>
                </c:pt>
                <c:pt idx="9">
                  <c:v>-1.3890000000000003E-3</c:v>
                </c:pt>
                <c:pt idx="10">
                  <c:v>-9.4850000000000034E-4</c:v>
                </c:pt>
                <c:pt idx="11">
                  <c:v>-4.4180000000000011E-4</c:v>
                </c:pt>
                <c:pt idx="12">
                  <c:v>-6.5980000000000015E-5</c:v>
                </c:pt>
                <c:pt idx="13">
                  <c:v>2.3000000000000003E-4</c:v>
                </c:pt>
                <c:pt idx="14">
                  <c:v>4.9910000000000015E-4</c:v>
                </c:pt>
                <c:pt idx="15">
                  <c:v>6.7160000000000006E-4</c:v>
                </c:pt>
                <c:pt idx="16">
                  <c:v>8.2460000000000042E-4</c:v>
                </c:pt>
                <c:pt idx="17">
                  <c:v>9.2610000000000012E-4</c:v>
                </c:pt>
                <c:pt idx="18">
                  <c:v>1.0349999999999999E-3</c:v>
                </c:pt>
                <c:pt idx="19">
                  <c:v>1.0850000000000002E-3</c:v>
                </c:pt>
                <c:pt idx="20">
                  <c:v>1.0480000000000003E-3</c:v>
                </c:pt>
                <c:pt idx="21">
                  <c:v>9.2370000000000017E-4</c:v>
                </c:pt>
                <c:pt idx="22">
                  <c:v>7.4820000000000019E-4</c:v>
                </c:pt>
                <c:pt idx="23">
                  <c:v>5.1429999999999998E-4</c:v>
                </c:pt>
                <c:pt idx="24">
                  <c:v>2.7260000000000007E-4</c:v>
                </c:pt>
                <c:pt idx="25">
                  <c:v>1.4620000000000003E-4</c:v>
                </c:pt>
                <c:pt idx="26">
                  <c:v>5.2960000000000015E-5</c:v>
                </c:pt>
                <c:pt idx="27">
                  <c:v>-1.0220000000000004E-5</c:v>
                </c:pt>
                <c:pt idx="28">
                  <c:v>-7.2130000000000016E-5</c:v>
                </c:pt>
                <c:pt idx="29">
                  <c:v>-1.1680000000000005E-4</c:v>
                </c:pt>
                <c:pt idx="30">
                  <c:v>-1.5150000000000002E-4</c:v>
                </c:pt>
                <c:pt idx="31">
                  <c:v>-1.6780000000000004E-4</c:v>
                </c:pt>
                <c:pt idx="32">
                  <c:v>-1.7610000000000002E-4</c:v>
                </c:pt>
                <c:pt idx="33">
                  <c:v>-1.8840000000000005E-4</c:v>
                </c:pt>
                <c:pt idx="34">
                  <c:v>-1.8220000000000004E-4</c:v>
                </c:pt>
                <c:pt idx="35">
                  <c:v>-9.8890000000000037E-5</c:v>
                </c:pt>
                <c:pt idx="36">
                  <c:v>4.104E-5</c:v>
                </c:pt>
                <c:pt idx="37">
                  <c:v>2.2830000000000005E-4</c:v>
                </c:pt>
                <c:pt idx="38">
                  <c:v>4.3550000000000007E-4</c:v>
                </c:pt>
                <c:pt idx="39">
                  <c:v>6.2130000000000009E-4</c:v>
                </c:pt>
                <c:pt idx="40">
                  <c:v>8.0500000000000027E-4</c:v>
                </c:pt>
                <c:pt idx="41">
                  <c:v>9.0570000000000038E-4</c:v>
                </c:pt>
                <c:pt idx="42">
                  <c:v>9.4030000000000025E-4</c:v>
                </c:pt>
                <c:pt idx="43">
                  <c:v>9.4560000000000032E-4</c:v>
                </c:pt>
                <c:pt idx="44">
                  <c:v>9.8240000000000024E-4</c:v>
                </c:pt>
                <c:pt idx="45">
                  <c:v>9.8800000000000038E-4</c:v>
                </c:pt>
                <c:pt idx="46">
                  <c:v>1.0679999999999997E-3</c:v>
                </c:pt>
                <c:pt idx="47">
                  <c:v>1.1640000000000003E-3</c:v>
                </c:pt>
                <c:pt idx="48">
                  <c:v>1.1860000000000004E-3</c:v>
                </c:pt>
                <c:pt idx="49">
                  <c:v>1.2149999999999999E-3</c:v>
                </c:pt>
                <c:pt idx="50">
                  <c:v>1.2240000000000003E-3</c:v>
                </c:pt>
                <c:pt idx="51">
                  <c:v>1.2310000000000001E-3</c:v>
                </c:pt>
                <c:pt idx="52">
                  <c:v>1.227E-3</c:v>
                </c:pt>
                <c:pt idx="53">
                  <c:v>1.2149999999999999E-3</c:v>
                </c:pt>
                <c:pt idx="54">
                  <c:v>1.1940000000000004E-3</c:v>
                </c:pt>
                <c:pt idx="55">
                  <c:v>1.1780000000000004E-3</c:v>
                </c:pt>
                <c:pt idx="56">
                  <c:v>1.1950000000000003E-3</c:v>
                </c:pt>
                <c:pt idx="57">
                  <c:v>1.2390000000000001E-3</c:v>
                </c:pt>
                <c:pt idx="58">
                  <c:v>1.273E-3</c:v>
                </c:pt>
                <c:pt idx="59">
                  <c:v>1.3129999999999999E-3</c:v>
                </c:pt>
                <c:pt idx="60">
                  <c:v>1.3519999999999999E-3</c:v>
                </c:pt>
                <c:pt idx="61">
                  <c:v>1.3879999999999999E-3</c:v>
                </c:pt>
                <c:pt idx="62">
                  <c:v>1.4239999999999997E-3</c:v>
                </c:pt>
                <c:pt idx="63">
                  <c:v>1.4540000000000002E-3</c:v>
                </c:pt>
                <c:pt idx="64">
                  <c:v>1.4760000000000003E-3</c:v>
                </c:pt>
                <c:pt idx="65">
                  <c:v>1.4909999999999999E-3</c:v>
                </c:pt>
                <c:pt idx="66">
                  <c:v>1.5160000000000002E-3</c:v>
                </c:pt>
                <c:pt idx="67">
                  <c:v>1.5080000000000002E-3</c:v>
                </c:pt>
                <c:pt idx="68">
                  <c:v>1.5349999999999999E-3</c:v>
                </c:pt>
                <c:pt idx="69">
                  <c:v>1.5440000000000002E-3</c:v>
                </c:pt>
                <c:pt idx="70">
                  <c:v>1.6000000000000003E-3</c:v>
                </c:pt>
                <c:pt idx="71">
                  <c:v>1.5750000000000002E-3</c:v>
                </c:pt>
                <c:pt idx="72">
                  <c:v>1.5620000000000002E-3</c:v>
                </c:pt>
                <c:pt idx="73">
                  <c:v>1.5410000000000003E-3</c:v>
                </c:pt>
                <c:pt idx="74">
                  <c:v>1.505E-3</c:v>
                </c:pt>
                <c:pt idx="75">
                  <c:v>1.4580000000000003E-3</c:v>
                </c:pt>
                <c:pt idx="76">
                  <c:v>1.4109999999999999E-3</c:v>
                </c:pt>
                <c:pt idx="77">
                  <c:v>1.3660000000000002E-3</c:v>
                </c:pt>
                <c:pt idx="78">
                  <c:v>1.3209999999999999E-3</c:v>
                </c:pt>
                <c:pt idx="79">
                  <c:v>1.273E-3</c:v>
                </c:pt>
                <c:pt idx="80">
                  <c:v>1.2240000000000003E-3</c:v>
                </c:pt>
                <c:pt idx="81">
                  <c:v>1.1760000000000004E-3</c:v>
                </c:pt>
                <c:pt idx="82">
                  <c:v>1.1249999999999999E-3</c:v>
                </c:pt>
                <c:pt idx="83">
                  <c:v>1.0740000000000003E-3</c:v>
                </c:pt>
                <c:pt idx="84">
                  <c:v>1.023E-3</c:v>
                </c:pt>
                <c:pt idx="85">
                  <c:v>9.8530000000000059E-4</c:v>
                </c:pt>
                <c:pt idx="86">
                  <c:v>9.2300000000000043E-4</c:v>
                </c:pt>
                <c:pt idx="87">
                  <c:v>8.669000000000002E-4</c:v>
                </c:pt>
                <c:pt idx="88">
                  <c:v>8.0660000000000042E-4</c:v>
                </c:pt>
                <c:pt idx="89">
                  <c:v>7.513000000000001E-4</c:v>
                </c:pt>
                <c:pt idx="90">
                  <c:v>7.0110000000000007E-4</c:v>
                </c:pt>
                <c:pt idx="91">
                  <c:v>6.5530000000000015E-4</c:v>
                </c:pt>
                <c:pt idx="92">
                  <c:v>6.2270000000000012E-4</c:v>
                </c:pt>
                <c:pt idx="93">
                  <c:v>5.0949999999999997E-4</c:v>
                </c:pt>
                <c:pt idx="94">
                  <c:v>4.5780000000000012E-4</c:v>
                </c:pt>
                <c:pt idx="95">
                  <c:v>3.836E-4</c:v>
                </c:pt>
                <c:pt idx="96">
                  <c:v>3.1490000000000006E-4</c:v>
                </c:pt>
                <c:pt idx="97">
                  <c:v>2.4910000000000004E-4</c:v>
                </c:pt>
                <c:pt idx="98">
                  <c:v>1.9310000000000006E-4</c:v>
                </c:pt>
                <c:pt idx="99">
                  <c:v>1.4229999999999999E-4</c:v>
                </c:pt>
                <c:pt idx="100">
                  <c:v>9.7970000000000053E-5</c:v>
                </c:pt>
                <c:pt idx="101">
                  <c:v>6.0680000000000015E-5</c:v>
                </c:pt>
                <c:pt idx="102">
                  <c:v>2.8990000000000005E-5</c:v>
                </c:pt>
                <c:pt idx="103">
                  <c:v>5.2280000000000006E-6</c:v>
                </c:pt>
                <c:pt idx="104">
                  <c:v>-1.6570000000000002E-5</c:v>
                </c:pt>
                <c:pt idx="105">
                  <c:v>-3.5120000000000009E-5</c:v>
                </c:pt>
                <c:pt idx="106">
                  <c:v>-5.1860000000000015E-5</c:v>
                </c:pt>
                <c:pt idx="107">
                  <c:v>-6.8090000000000007E-5</c:v>
                </c:pt>
                <c:pt idx="108">
                  <c:v>-1.0420000000000003E-4</c:v>
                </c:pt>
                <c:pt idx="109">
                  <c:v>-1.2280000000000003E-4</c:v>
                </c:pt>
                <c:pt idx="110">
                  <c:v>-1.4899999999999999E-4</c:v>
                </c:pt>
                <c:pt idx="111">
                  <c:v>-1.6530000000000003E-4</c:v>
                </c:pt>
                <c:pt idx="112">
                  <c:v>-1.8180000000000006E-4</c:v>
                </c:pt>
                <c:pt idx="113">
                  <c:v>-1.9400000000000005E-4</c:v>
                </c:pt>
                <c:pt idx="114">
                  <c:v>-2.0500000000000002E-4</c:v>
                </c:pt>
                <c:pt idx="115">
                  <c:v>-2.1320000000000001E-4</c:v>
                </c:pt>
                <c:pt idx="116">
                  <c:v>-2.0650000000000003E-4</c:v>
                </c:pt>
                <c:pt idx="117">
                  <c:v>-2.0050000000000002E-4</c:v>
                </c:pt>
                <c:pt idx="118">
                  <c:v>-2.2650000000000006E-4</c:v>
                </c:pt>
                <c:pt idx="119">
                  <c:v>-2.5780000000000003E-4</c:v>
                </c:pt>
                <c:pt idx="120">
                  <c:v>-3.0060000000000004E-4</c:v>
                </c:pt>
                <c:pt idx="121">
                  <c:v>-3.4010000000000008E-4</c:v>
                </c:pt>
                <c:pt idx="122">
                  <c:v>-3.7170000000000004E-4</c:v>
                </c:pt>
                <c:pt idx="123">
                  <c:v>-3.9780000000000007E-4</c:v>
                </c:pt>
                <c:pt idx="124">
                  <c:v>-4.1810000000000008E-4</c:v>
                </c:pt>
                <c:pt idx="125">
                  <c:v>-4.3239999999999999E-4</c:v>
                </c:pt>
                <c:pt idx="126">
                  <c:v>-4.4550000000000004E-4</c:v>
                </c:pt>
                <c:pt idx="127">
                  <c:v>-4.5440000000000004E-4</c:v>
                </c:pt>
                <c:pt idx="128">
                  <c:v>-4.5730000000000017E-4</c:v>
                </c:pt>
                <c:pt idx="129">
                  <c:v>-4.5610000000000003E-4</c:v>
                </c:pt>
                <c:pt idx="130">
                  <c:v>-4.4940000000000008E-4</c:v>
                </c:pt>
                <c:pt idx="131">
                  <c:v>-4.3990000000000012E-4</c:v>
                </c:pt>
                <c:pt idx="132">
                  <c:v>-4.1760000000000012E-4</c:v>
                </c:pt>
                <c:pt idx="133">
                  <c:v>-3.8770000000000005E-4</c:v>
                </c:pt>
                <c:pt idx="134">
                  <c:v>-3.6580000000000006E-4</c:v>
                </c:pt>
                <c:pt idx="135">
                  <c:v>-3.4600000000000006E-4</c:v>
                </c:pt>
                <c:pt idx="136">
                  <c:v>-3.2000000000000013E-4</c:v>
                </c:pt>
                <c:pt idx="137">
                  <c:v>-2.9150000000000004E-4</c:v>
                </c:pt>
                <c:pt idx="138">
                  <c:v>-2.7190000000000005E-4</c:v>
                </c:pt>
                <c:pt idx="139">
                  <c:v>-2.7140000000000004E-4</c:v>
                </c:pt>
                <c:pt idx="140">
                  <c:v>-2.9730000000000007E-4</c:v>
                </c:pt>
                <c:pt idx="141">
                  <c:v>-3.0800000000000006E-4</c:v>
                </c:pt>
                <c:pt idx="142">
                  <c:v>-3.2120000000000006E-4</c:v>
                </c:pt>
                <c:pt idx="143">
                  <c:v>-3.2270000000000004E-4</c:v>
                </c:pt>
                <c:pt idx="144">
                  <c:v>-3.2020000000000009E-4</c:v>
                </c:pt>
                <c:pt idx="145">
                  <c:v>-3.1690000000000006E-4</c:v>
                </c:pt>
                <c:pt idx="146">
                  <c:v>-3.1270000000000007E-4</c:v>
                </c:pt>
                <c:pt idx="147">
                  <c:v>-3.0529999999999999E-4</c:v>
                </c:pt>
                <c:pt idx="148">
                  <c:v>-2.9790000000000003E-4</c:v>
                </c:pt>
                <c:pt idx="149">
                  <c:v>-2.8860000000000002E-4</c:v>
                </c:pt>
                <c:pt idx="150">
                  <c:v>-2.7710000000000007E-4</c:v>
                </c:pt>
                <c:pt idx="151">
                  <c:v>-2.6520000000000005E-4</c:v>
                </c:pt>
                <c:pt idx="152">
                  <c:v>-2.5070000000000008E-4</c:v>
                </c:pt>
                <c:pt idx="153">
                  <c:v>-2.3680000000000004E-4</c:v>
                </c:pt>
                <c:pt idx="154">
                  <c:v>-2.1950000000000002E-4</c:v>
                </c:pt>
                <c:pt idx="155">
                  <c:v>-2.1110000000000004E-4</c:v>
                </c:pt>
                <c:pt idx="156">
                  <c:v>-2.1360000000000001E-4</c:v>
                </c:pt>
                <c:pt idx="157">
                  <c:v>-2.1160000000000002E-4</c:v>
                </c:pt>
                <c:pt idx="158">
                  <c:v>-2.0480000000000004E-4</c:v>
                </c:pt>
                <c:pt idx="159">
                  <c:v>-2.0159999999999999E-4</c:v>
                </c:pt>
                <c:pt idx="160">
                  <c:v>-1.9480000000000002E-4</c:v>
                </c:pt>
                <c:pt idx="161">
                  <c:v>-1.8479999999999999E-4</c:v>
                </c:pt>
                <c:pt idx="162">
                  <c:v>-1.8060000000000005E-4</c:v>
                </c:pt>
                <c:pt idx="163">
                  <c:v>-1.7630000000000003E-4</c:v>
                </c:pt>
                <c:pt idx="164">
                  <c:v>-1.7369999999999999E-4</c:v>
                </c:pt>
                <c:pt idx="165">
                  <c:v>-1.6990000000000004E-4</c:v>
                </c:pt>
                <c:pt idx="166">
                  <c:v>-1.6460000000000002E-4</c:v>
                </c:pt>
                <c:pt idx="167">
                  <c:v>-1.5559999999999999E-4</c:v>
                </c:pt>
                <c:pt idx="168">
                  <c:v>-1.4660000000000004E-4</c:v>
                </c:pt>
                <c:pt idx="169">
                  <c:v>-1.3590000000000002E-4</c:v>
                </c:pt>
                <c:pt idx="170">
                  <c:v>-1.2530000000000001E-4</c:v>
                </c:pt>
                <c:pt idx="171">
                  <c:v>-1.1420000000000004E-4</c:v>
                </c:pt>
                <c:pt idx="172">
                  <c:v>-1.0230000000000002E-4</c:v>
                </c:pt>
                <c:pt idx="173">
                  <c:v>-9.0770000000000027E-5</c:v>
                </c:pt>
                <c:pt idx="174">
                  <c:v>-7.8110000000000009E-5</c:v>
                </c:pt>
                <c:pt idx="175">
                  <c:v>-6.6649999999999994E-5</c:v>
                </c:pt>
                <c:pt idx="176">
                  <c:v>-4.7670000000000009E-5</c:v>
                </c:pt>
                <c:pt idx="177">
                  <c:v>-3.0730000000000006E-5</c:v>
                </c:pt>
                <c:pt idx="178">
                  <c:v>-1.2660000000000004E-5</c:v>
                </c:pt>
                <c:pt idx="179">
                  <c:v>4.6460000000000018E-6</c:v>
                </c:pt>
                <c:pt idx="180">
                  <c:v>2.2700000000000006E-5</c:v>
                </c:pt>
                <c:pt idx="181">
                  <c:v>4.1200000000000005E-5</c:v>
                </c:pt>
                <c:pt idx="182">
                  <c:v>6.1649999999999994E-5</c:v>
                </c:pt>
                <c:pt idx="183">
                  <c:v>8.157000000000002E-5</c:v>
                </c:pt>
                <c:pt idx="184">
                  <c:v>9.7450000000000024E-5</c:v>
                </c:pt>
                <c:pt idx="185">
                  <c:v>1.1620000000000005E-4</c:v>
                </c:pt>
                <c:pt idx="186">
                  <c:v>1.3459999999999999E-4</c:v>
                </c:pt>
                <c:pt idx="187">
                  <c:v>1.5790000000000002E-4</c:v>
                </c:pt>
                <c:pt idx="188">
                  <c:v>1.8190000000000003E-4</c:v>
                </c:pt>
                <c:pt idx="189">
                  <c:v>2.1020000000000004E-4</c:v>
                </c:pt>
                <c:pt idx="190">
                  <c:v>2.3800000000000004E-4</c:v>
                </c:pt>
                <c:pt idx="191">
                  <c:v>2.6580000000000006E-4</c:v>
                </c:pt>
                <c:pt idx="192">
                  <c:v>2.9190000000000005E-4</c:v>
                </c:pt>
                <c:pt idx="193">
                  <c:v>3.1930000000000006E-4</c:v>
                </c:pt>
                <c:pt idx="194">
                  <c:v>3.4400000000000007E-4</c:v>
                </c:pt>
                <c:pt idx="195">
                  <c:v>3.6510000000000004E-4</c:v>
                </c:pt>
                <c:pt idx="196">
                  <c:v>3.9010000000000005E-4</c:v>
                </c:pt>
                <c:pt idx="197">
                  <c:v>4.194E-4</c:v>
                </c:pt>
                <c:pt idx="198">
                  <c:v>4.5360000000000013E-4</c:v>
                </c:pt>
                <c:pt idx="199">
                  <c:v>4.8300000000000003E-4</c:v>
                </c:pt>
                <c:pt idx="200">
                  <c:v>5.1659999999999998E-4</c:v>
                </c:pt>
                <c:pt idx="201">
                  <c:v>5.4890000000000006E-4</c:v>
                </c:pt>
                <c:pt idx="202">
                  <c:v>5.8110000000000008E-4</c:v>
                </c:pt>
                <c:pt idx="203">
                  <c:v>6.1410000000000013E-4</c:v>
                </c:pt>
                <c:pt idx="204">
                  <c:v>6.4270000000000006E-4</c:v>
                </c:pt>
                <c:pt idx="205">
                  <c:v>6.6940000000000001E-4</c:v>
                </c:pt>
                <c:pt idx="206">
                  <c:v>6.9590000000000016E-4</c:v>
                </c:pt>
                <c:pt idx="207">
                  <c:v>7.2540000000000007E-4</c:v>
                </c:pt>
                <c:pt idx="208">
                  <c:v>7.5590000000000021E-4</c:v>
                </c:pt>
                <c:pt idx="209">
                  <c:v>7.8730000000000022E-4</c:v>
                </c:pt>
                <c:pt idx="210">
                  <c:v>8.1650000000000028E-4</c:v>
                </c:pt>
                <c:pt idx="211">
                  <c:v>8.460000000000004E-4</c:v>
                </c:pt>
                <c:pt idx="212">
                  <c:v>8.7110000000000019E-4</c:v>
                </c:pt>
                <c:pt idx="213">
                  <c:v>8.8980000000000016E-4</c:v>
                </c:pt>
                <c:pt idx="214">
                  <c:v>9.0430000000000013E-4</c:v>
                </c:pt>
                <c:pt idx="215">
                  <c:v>9.1500000000000023E-4</c:v>
                </c:pt>
                <c:pt idx="216">
                  <c:v>9.201000000000003E-4</c:v>
                </c:pt>
                <c:pt idx="217">
                  <c:v>9.2530000000000054E-4</c:v>
                </c:pt>
                <c:pt idx="218">
                  <c:v>9.3840000000000026E-4</c:v>
                </c:pt>
                <c:pt idx="219">
                  <c:v>9.4600000000000033E-4</c:v>
                </c:pt>
                <c:pt idx="220">
                  <c:v>9.5010000000000038E-4</c:v>
                </c:pt>
                <c:pt idx="221">
                  <c:v>9.4860000000000051E-4</c:v>
                </c:pt>
                <c:pt idx="222">
                  <c:v>9.4180000000000012E-4</c:v>
                </c:pt>
                <c:pt idx="223">
                  <c:v>9.2740000000000042E-4</c:v>
                </c:pt>
                <c:pt idx="224">
                  <c:v>9.0810000000000012E-4</c:v>
                </c:pt>
                <c:pt idx="225">
                  <c:v>8.8560000000000049E-4</c:v>
                </c:pt>
                <c:pt idx="226">
                  <c:v>8.5670000000000039E-4</c:v>
                </c:pt>
                <c:pt idx="227">
                  <c:v>8.3170000000000021E-4</c:v>
                </c:pt>
                <c:pt idx="228">
                  <c:v>8.106000000000003E-4</c:v>
                </c:pt>
                <c:pt idx="229">
                  <c:v>7.932000000000002E-4</c:v>
                </c:pt>
                <c:pt idx="230">
                  <c:v>7.7440000000000018E-4</c:v>
                </c:pt>
                <c:pt idx="231">
                  <c:v>7.5530000000000009E-4</c:v>
                </c:pt>
                <c:pt idx="232">
                  <c:v>7.3610000000000006E-4</c:v>
                </c:pt>
                <c:pt idx="233">
                  <c:v>7.178000000000001E-4</c:v>
                </c:pt>
                <c:pt idx="234">
                  <c:v>6.9860000000000018E-4</c:v>
                </c:pt>
                <c:pt idx="235">
                  <c:v>6.7950000000000009E-4</c:v>
                </c:pt>
                <c:pt idx="236">
                  <c:v>6.6209999999999999E-4</c:v>
                </c:pt>
                <c:pt idx="237">
                  <c:v>6.4780000000000024E-4</c:v>
                </c:pt>
                <c:pt idx="238">
                  <c:v>6.3700000000000009E-4</c:v>
                </c:pt>
                <c:pt idx="239">
                  <c:v>6.2930000000000006E-4</c:v>
                </c:pt>
                <c:pt idx="240">
                  <c:v>6.2490000000000006E-4</c:v>
                </c:pt>
                <c:pt idx="241">
                  <c:v>6.1510000000000015E-4</c:v>
                </c:pt>
                <c:pt idx="242">
                  <c:v>6.0750000000000008E-4</c:v>
                </c:pt>
                <c:pt idx="243">
                  <c:v>5.9730000000000026E-4</c:v>
                </c:pt>
                <c:pt idx="244">
                  <c:v>5.8650000000000011E-4</c:v>
                </c:pt>
                <c:pt idx="245">
                  <c:v>5.7540000000000011E-4</c:v>
                </c:pt>
                <c:pt idx="246">
                  <c:v>5.6490000000000012E-4</c:v>
                </c:pt>
                <c:pt idx="247">
                  <c:v>5.5500000000000015E-4</c:v>
                </c:pt>
                <c:pt idx="248">
                  <c:v>5.4640000000000016E-4</c:v>
                </c:pt>
                <c:pt idx="249">
                  <c:v>5.4050000000000007E-4</c:v>
                </c:pt>
                <c:pt idx="250">
                  <c:v>5.3590000000000007E-4</c:v>
                </c:pt>
                <c:pt idx="251">
                  <c:v>5.3120000000000001E-4</c:v>
                </c:pt>
                <c:pt idx="252">
                  <c:v>5.2680000000000012E-4</c:v>
                </c:pt>
                <c:pt idx="253">
                  <c:v>5.2120000000000009E-4</c:v>
                </c:pt>
                <c:pt idx="254">
                  <c:v>5.1619999999999997E-4</c:v>
                </c:pt>
                <c:pt idx="255">
                  <c:v>5.1239999999999999E-4</c:v>
                </c:pt>
                <c:pt idx="256">
                  <c:v>5.0740000000000008E-4</c:v>
                </c:pt>
                <c:pt idx="257">
                  <c:v>5.0279999999999997E-4</c:v>
                </c:pt>
                <c:pt idx="258">
                  <c:v>4.9880000000000009E-4</c:v>
                </c:pt>
                <c:pt idx="259">
                  <c:v>4.9560000000000012E-4</c:v>
                </c:pt>
                <c:pt idx="260">
                  <c:v>4.9220000000000004E-4</c:v>
                </c:pt>
                <c:pt idx="261">
                  <c:v>4.8930000000000013E-4</c:v>
                </c:pt>
                <c:pt idx="262">
                  <c:v>4.8730000000000014E-4</c:v>
                </c:pt>
                <c:pt idx="263">
                  <c:v>4.8420000000000006E-4</c:v>
                </c:pt>
                <c:pt idx="264">
                  <c:v>4.8120000000000004E-4</c:v>
                </c:pt>
                <c:pt idx="265">
                  <c:v>4.7840000000000008E-4</c:v>
                </c:pt>
                <c:pt idx="266">
                  <c:v>4.7490000000000016E-4</c:v>
                </c:pt>
                <c:pt idx="267">
                  <c:v>4.7120000000000007E-4</c:v>
                </c:pt>
                <c:pt idx="268">
                  <c:v>4.6730000000000003E-4</c:v>
                </c:pt>
                <c:pt idx="269">
                  <c:v>4.6310000000000004E-4</c:v>
                </c:pt>
                <c:pt idx="270">
                  <c:v>4.5960000000000011E-4</c:v>
                </c:pt>
                <c:pt idx="271">
                  <c:v>4.5620000000000003E-4</c:v>
                </c:pt>
                <c:pt idx="272">
                  <c:v>4.5320000000000012E-4</c:v>
                </c:pt>
                <c:pt idx="273">
                  <c:v>4.5010000000000004E-4</c:v>
                </c:pt>
                <c:pt idx="274">
                  <c:v>4.4750000000000009E-4</c:v>
                </c:pt>
                <c:pt idx="275">
                  <c:v>4.4550000000000004E-4</c:v>
                </c:pt>
                <c:pt idx="276">
                  <c:v>4.436000000000001E-4</c:v>
                </c:pt>
                <c:pt idx="277">
                  <c:v>4.4150000000000011E-4</c:v>
                </c:pt>
                <c:pt idx="278">
                  <c:v>4.3830000000000003E-4</c:v>
                </c:pt>
                <c:pt idx="279">
                  <c:v>4.3550000000000007E-4</c:v>
                </c:pt>
                <c:pt idx="280">
                  <c:v>4.3260000000000005E-4</c:v>
                </c:pt>
                <c:pt idx="281">
                  <c:v>4.300000000000001E-4</c:v>
                </c:pt>
                <c:pt idx="282">
                  <c:v>4.2680000000000007E-4</c:v>
                </c:pt>
                <c:pt idx="283">
                  <c:v>4.2440000000000007E-4</c:v>
                </c:pt>
                <c:pt idx="284">
                  <c:v>4.2200000000000007E-4</c:v>
                </c:pt>
                <c:pt idx="285">
                  <c:v>4.2000000000000013E-4</c:v>
                </c:pt>
                <c:pt idx="286">
                  <c:v>4.1760000000000012E-4</c:v>
                </c:pt>
                <c:pt idx="287">
                  <c:v>4.1520000000000001E-4</c:v>
                </c:pt>
                <c:pt idx="288">
                  <c:v>4.1229999999999994E-4</c:v>
                </c:pt>
                <c:pt idx="289">
                  <c:v>4.0929999999999997E-4</c:v>
                </c:pt>
                <c:pt idx="290">
                  <c:v>4.0549999999999999E-4</c:v>
                </c:pt>
                <c:pt idx="291">
                  <c:v>4.0380000000000011E-4</c:v>
                </c:pt>
                <c:pt idx="292">
                  <c:v>4.0210000000000007E-4</c:v>
                </c:pt>
                <c:pt idx="293">
                  <c:v>4.0090000000000004E-4</c:v>
                </c:pt>
                <c:pt idx="294">
                  <c:v>3.9960000000000006E-4</c:v>
                </c:pt>
                <c:pt idx="295">
                  <c:v>3.9810000000000008E-4</c:v>
                </c:pt>
                <c:pt idx="296">
                  <c:v>3.9720000000000006E-4</c:v>
                </c:pt>
                <c:pt idx="297">
                  <c:v>3.9610000000000009E-4</c:v>
                </c:pt>
                <c:pt idx="298">
                  <c:v>3.9450000000000005E-4</c:v>
                </c:pt>
                <c:pt idx="299">
                  <c:v>3.9330000000000007E-4</c:v>
                </c:pt>
                <c:pt idx="300">
                  <c:v>3.9190000000000004E-4</c:v>
                </c:pt>
                <c:pt idx="301">
                  <c:v>3.9070000000000006E-4</c:v>
                </c:pt>
                <c:pt idx="302">
                  <c:v>3.8970000000000004E-4</c:v>
                </c:pt>
                <c:pt idx="303">
                  <c:v>3.8880000000000007E-4</c:v>
                </c:pt>
                <c:pt idx="304">
                  <c:v>3.8780000000000005E-4</c:v>
                </c:pt>
                <c:pt idx="305">
                  <c:v>3.8760000000000004E-4</c:v>
                </c:pt>
                <c:pt idx="306">
                  <c:v>3.8740000000000004E-4</c:v>
                </c:pt>
                <c:pt idx="307">
                  <c:v>3.8710000000000003E-4</c:v>
                </c:pt>
                <c:pt idx="308">
                  <c:v>3.8650000000000007E-4</c:v>
                </c:pt>
                <c:pt idx="309">
                  <c:v>3.8530000000000004E-4</c:v>
                </c:pt>
                <c:pt idx="310">
                  <c:v>3.8400000000000006E-4</c:v>
                </c:pt>
                <c:pt idx="311">
                  <c:v>3.8260000000000003E-4</c:v>
                </c:pt>
                <c:pt idx="312">
                  <c:v>3.8140000000000005E-4</c:v>
                </c:pt>
                <c:pt idx="313">
                  <c:v>3.8170000000000006E-4</c:v>
                </c:pt>
                <c:pt idx="314">
                  <c:v>3.8050000000000003E-4</c:v>
                </c:pt>
                <c:pt idx="315">
                  <c:v>3.7950000000000006E-4</c:v>
                </c:pt>
                <c:pt idx="316">
                  <c:v>3.788000000000001E-4</c:v>
                </c:pt>
                <c:pt idx="317">
                  <c:v>3.7830000000000009E-4</c:v>
                </c:pt>
                <c:pt idx="318">
                  <c:v>3.786000000000001E-4</c:v>
                </c:pt>
                <c:pt idx="319">
                  <c:v>3.787000000000001E-4</c:v>
                </c:pt>
                <c:pt idx="320">
                  <c:v>3.7950000000000006E-4</c:v>
                </c:pt>
                <c:pt idx="321">
                  <c:v>3.8070000000000004E-4</c:v>
                </c:pt>
                <c:pt idx="322">
                  <c:v>3.8110000000000005E-4</c:v>
                </c:pt>
                <c:pt idx="323">
                  <c:v>3.8200000000000007E-4</c:v>
                </c:pt>
                <c:pt idx="324">
                  <c:v>3.8290000000000004E-4</c:v>
                </c:pt>
                <c:pt idx="325">
                  <c:v>3.8380000000000006E-4</c:v>
                </c:pt>
                <c:pt idx="326">
                  <c:v>3.8500000000000003E-4</c:v>
                </c:pt>
                <c:pt idx="327">
                  <c:v>3.8670000000000008E-4</c:v>
                </c:pt>
                <c:pt idx="328">
                  <c:v>3.8890000000000007E-4</c:v>
                </c:pt>
                <c:pt idx="329">
                  <c:v>3.9120000000000002E-4</c:v>
                </c:pt>
                <c:pt idx="330">
                  <c:v>3.9310000000000007E-4</c:v>
                </c:pt>
                <c:pt idx="331">
                  <c:v>3.9430000000000004E-4</c:v>
                </c:pt>
                <c:pt idx="332">
                  <c:v>3.9550000000000007E-4</c:v>
                </c:pt>
                <c:pt idx="333">
                  <c:v>3.9630000000000004E-4</c:v>
                </c:pt>
                <c:pt idx="334">
                  <c:v>3.9730000000000006E-4</c:v>
                </c:pt>
                <c:pt idx="335">
                  <c:v>3.9740000000000006E-4</c:v>
                </c:pt>
                <c:pt idx="336">
                  <c:v>3.9750000000000007E-4</c:v>
                </c:pt>
                <c:pt idx="337">
                  <c:v>3.9820000000000008E-4</c:v>
                </c:pt>
                <c:pt idx="338">
                  <c:v>3.9900000000000005E-4</c:v>
                </c:pt>
                <c:pt idx="339">
                  <c:v>4.0030000000000008E-4</c:v>
                </c:pt>
                <c:pt idx="340">
                  <c:v>4.0170000000000006E-4</c:v>
                </c:pt>
                <c:pt idx="341">
                  <c:v>4.0330000000000005E-4</c:v>
                </c:pt>
                <c:pt idx="342">
                  <c:v>4.0420000000000007E-4</c:v>
                </c:pt>
                <c:pt idx="343">
                  <c:v>4.0470000000000008E-4</c:v>
                </c:pt>
                <c:pt idx="344">
                  <c:v>4.0410000000000012E-4</c:v>
                </c:pt>
                <c:pt idx="345">
                  <c:v>4.0380000000000011E-4</c:v>
                </c:pt>
                <c:pt idx="346">
                  <c:v>4.0330000000000005E-4</c:v>
                </c:pt>
                <c:pt idx="347">
                  <c:v>4.035000000000001E-4</c:v>
                </c:pt>
                <c:pt idx="348">
                  <c:v>4.0430000000000012E-4</c:v>
                </c:pt>
                <c:pt idx="349">
                  <c:v>4.0610000000000006E-4</c:v>
                </c:pt>
                <c:pt idx="350">
                  <c:v>4.0660000000000007E-4</c:v>
                </c:pt>
                <c:pt idx="351">
                  <c:v>4.0750000000000004E-4</c:v>
                </c:pt>
                <c:pt idx="352">
                  <c:v>4.0780000000000005E-4</c:v>
                </c:pt>
                <c:pt idx="353">
                  <c:v>4.0810000000000011E-4</c:v>
                </c:pt>
                <c:pt idx="354">
                  <c:v>4.0810000000000011E-4</c:v>
                </c:pt>
                <c:pt idx="355">
                  <c:v>4.0800000000000011E-4</c:v>
                </c:pt>
                <c:pt idx="356">
                  <c:v>4.0820000000000006E-4</c:v>
                </c:pt>
                <c:pt idx="357">
                  <c:v>4.0760000000000004E-4</c:v>
                </c:pt>
                <c:pt idx="358">
                  <c:v>4.0830000000000011E-4</c:v>
                </c:pt>
                <c:pt idx="359">
                  <c:v>4.0940000000000003E-4</c:v>
                </c:pt>
                <c:pt idx="360">
                  <c:v>4.0970000000000004E-4</c:v>
                </c:pt>
                <c:pt idx="361">
                  <c:v>4.1020000000000005E-4</c:v>
                </c:pt>
                <c:pt idx="362">
                  <c:v>4.1020000000000005E-4</c:v>
                </c:pt>
                <c:pt idx="363">
                  <c:v>4.0979999999999999E-4</c:v>
                </c:pt>
                <c:pt idx="364">
                  <c:v>4.0870000000000007E-4</c:v>
                </c:pt>
                <c:pt idx="365">
                  <c:v>4.0740000000000009E-4</c:v>
                </c:pt>
                <c:pt idx="366">
                  <c:v>4.0559999999999999E-4</c:v>
                </c:pt>
                <c:pt idx="367">
                  <c:v>4.0390000000000017E-4</c:v>
                </c:pt>
                <c:pt idx="368">
                  <c:v>4.0279999999999998E-4</c:v>
                </c:pt>
                <c:pt idx="369">
                  <c:v>4.0200000000000007E-4</c:v>
                </c:pt>
                <c:pt idx="370">
                  <c:v>4.0100000000000004E-4</c:v>
                </c:pt>
                <c:pt idx="371">
                  <c:v>3.9980000000000007E-4</c:v>
                </c:pt>
                <c:pt idx="372">
                  <c:v>3.9770000000000007E-4</c:v>
                </c:pt>
                <c:pt idx="373">
                  <c:v>3.965000000000001E-4</c:v>
                </c:pt>
                <c:pt idx="374">
                  <c:v>3.9510000000000006E-4</c:v>
                </c:pt>
                <c:pt idx="375">
                  <c:v>3.9390000000000003E-4</c:v>
                </c:pt>
                <c:pt idx="376">
                  <c:v>3.9250000000000005E-4</c:v>
                </c:pt>
                <c:pt idx="377">
                  <c:v>3.9130000000000008E-4</c:v>
                </c:pt>
                <c:pt idx="378">
                  <c:v>3.9020000000000005E-4</c:v>
                </c:pt>
                <c:pt idx="379">
                  <c:v>3.8920000000000003E-4</c:v>
                </c:pt>
                <c:pt idx="380">
                  <c:v>3.8840000000000006E-4</c:v>
                </c:pt>
                <c:pt idx="381">
                  <c:v>3.8740000000000004E-4</c:v>
                </c:pt>
                <c:pt idx="382">
                  <c:v>3.8570000000000005E-4</c:v>
                </c:pt>
                <c:pt idx="383">
                  <c:v>3.8400000000000006E-4</c:v>
                </c:pt>
                <c:pt idx="384">
                  <c:v>3.8260000000000003E-4</c:v>
                </c:pt>
                <c:pt idx="385">
                  <c:v>3.8140000000000005E-4</c:v>
                </c:pt>
                <c:pt idx="386">
                  <c:v>3.8030000000000003E-4</c:v>
                </c:pt>
                <c:pt idx="387">
                  <c:v>3.787000000000001E-4</c:v>
                </c:pt>
                <c:pt idx="388">
                  <c:v>3.7700000000000011E-4</c:v>
                </c:pt>
                <c:pt idx="389">
                  <c:v>3.7540000000000007E-4</c:v>
                </c:pt>
                <c:pt idx="390">
                  <c:v>3.7400000000000004E-4</c:v>
                </c:pt>
                <c:pt idx="391">
                  <c:v>3.723000000000001E-4</c:v>
                </c:pt>
                <c:pt idx="392">
                  <c:v>3.7060000000000006E-4</c:v>
                </c:pt>
                <c:pt idx="393">
                  <c:v>3.6880000000000007E-4</c:v>
                </c:pt>
                <c:pt idx="394">
                  <c:v>3.6730000000000004E-4</c:v>
                </c:pt>
                <c:pt idx="395">
                  <c:v>3.6550000000000005E-4</c:v>
                </c:pt>
                <c:pt idx="396">
                  <c:v>3.6430000000000013E-4</c:v>
                </c:pt>
                <c:pt idx="397">
                  <c:v>3.6270000000000003E-4</c:v>
                </c:pt>
                <c:pt idx="398">
                  <c:v>3.6110000000000005E-4</c:v>
                </c:pt>
                <c:pt idx="399">
                  <c:v>3.5930000000000006E-4</c:v>
                </c:pt>
                <c:pt idx="400">
                  <c:v>3.5770000000000008E-4</c:v>
                </c:pt>
                <c:pt idx="401">
                  <c:v>3.5600000000000003E-4</c:v>
                </c:pt>
                <c:pt idx="402">
                  <c:v>3.544000000000001E-4</c:v>
                </c:pt>
                <c:pt idx="403">
                  <c:v>3.5290000000000007E-4</c:v>
                </c:pt>
                <c:pt idx="404">
                  <c:v>3.5140000000000003E-4</c:v>
                </c:pt>
                <c:pt idx="405">
                  <c:v>3.5020000000000006E-4</c:v>
                </c:pt>
                <c:pt idx="406">
                  <c:v>3.4910000000000003E-4</c:v>
                </c:pt>
                <c:pt idx="407">
                  <c:v>3.4830000000000006E-4</c:v>
                </c:pt>
                <c:pt idx="408">
                  <c:v>3.4710000000000003E-4</c:v>
                </c:pt>
                <c:pt idx="409">
                  <c:v>3.4600000000000006E-4</c:v>
                </c:pt>
                <c:pt idx="410">
                  <c:v>3.4500000000000004E-4</c:v>
                </c:pt>
                <c:pt idx="411">
                  <c:v>3.4400000000000007E-4</c:v>
                </c:pt>
                <c:pt idx="412">
                  <c:v>3.4310000000000005E-4</c:v>
                </c:pt>
                <c:pt idx="413">
                  <c:v>3.4220000000000002E-4</c:v>
                </c:pt>
                <c:pt idx="414">
                  <c:v>3.4140000000000006E-4</c:v>
                </c:pt>
                <c:pt idx="415">
                  <c:v>3.4050000000000004E-4</c:v>
                </c:pt>
                <c:pt idx="416">
                  <c:v>3.3990000000000002E-4</c:v>
                </c:pt>
                <c:pt idx="417">
                  <c:v>3.3910000000000006E-4</c:v>
                </c:pt>
                <c:pt idx="418">
                  <c:v>3.3870000000000005E-4</c:v>
                </c:pt>
                <c:pt idx="419">
                  <c:v>3.3760000000000002E-4</c:v>
                </c:pt>
                <c:pt idx="420">
                  <c:v>3.3680000000000006E-4</c:v>
                </c:pt>
                <c:pt idx="421">
                  <c:v>3.3570000000000003E-4</c:v>
                </c:pt>
                <c:pt idx="422">
                  <c:v>3.3420000000000005E-4</c:v>
                </c:pt>
                <c:pt idx="423">
                  <c:v>3.3270000000000006E-4</c:v>
                </c:pt>
                <c:pt idx="424">
                  <c:v>3.3120000000000003E-4</c:v>
                </c:pt>
                <c:pt idx="425">
                  <c:v>3.3030000000000006E-4</c:v>
                </c:pt>
                <c:pt idx="426">
                  <c:v>3.2960000000000004E-4</c:v>
                </c:pt>
                <c:pt idx="427">
                  <c:v>3.2960000000000004E-4</c:v>
                </c:pt>
                <c:pt idx="428">
                  <c:v>3.2920000000000003E-4</c:v>
                </c:pt>
                <c:pt idx="429">
                  <c:v>3.2970000000000005E-4</c:v>
                </c:pt>
                <c:pt idx="430">
                  <c:v>3.2970000000000005E-4</c:v>
                </c:pt>
                <c:pt idx="431">
                  <c:v>3.3030000000000006E-4</c:v>
                </c:pt>
                <c:pt idx="432">
                  <c:v>3.3090000000000002E-4</c:v>
                </c:pt>
                <c:pt idx="433">
                  <c:v>3.3180000000000004E-4</c:v>
                </c:pt>
                <c:pt idx="434">
                  <c:v>3.3290000000000007E-4</c:v>
                </c:pt>
                <c:pt idx="435">
                  <c:v>3.3380000000000004E-4</c:v>
                </c:pt>
                <c:pt idx="436">
                  <c:v>3.3490000000000006E-4</c:v>
                </c:pt>
                <c:pt idx="437">
                  <c:v>3.3570000000000003E-4</c:v>
                </c:pt>
                <c:pt idx="438">
                  <c:v>3.3650000000000005E-4</c:v>
                </c:pt>
                <c:pt idx="439">
                  <c:v>3.3670000000000005E-4</c:v>
                </c:pt>
                <c:pt idx="440">
                  <c:v>3.3640000000000005E-4</c:v>
                </c:pt>
                <c:pt idx="441">
                  <c:v>3.3550000000000002E-4</c:v>
                </c:pt>
                <c:pt idx="442">
                  <c:v>3.3450000000000005E-4</c:v>
                </c:pt>
                <c:pt idx="443">
                  <c:v>3.3290000000000007E-4</c:v>
                </c:pt>
                <c:pt idx="444">
                  <c:v>3.3110000000000002E-4</c:v>
                </c:pt>
                <c:pt idx="445">
                  <c:v>3.2970000000000005E-4</c:v>
                </c:pt>
                <c:pt idx="446">
                  <c:v>3.2830000000000012E-4</c:v>
                </c:pt>
                <c:pt idx="447">
                  <c:v>3.277000000000001E-4</c:v>
                </c:pt>
                <c:pt idx="448">
                  <c:v>3.2690000000000009E-4</c:v>
                </c:pt>
                <c:pt idx="449">
                  <c:v>3.2610000000000007E-4</c:v>
                </c:pt>
                <c:pt idx="450">
                  <c:v>3.2500000000000009E-4</c:v>
                </c:pt>
                <c:pt idx="451">
                  <c:v>3.2470000000000009E-4</c:v>
                </c:pt>
                <c:pt idx="452">
                  <c:v>3.2400000000000007E-4</c:v>
                </c:pt>
                <c:pt idx="453">
                  <c:v>3.2410000000000007E-4</c:v>
                </c:pt>
                <c:pt idx="454">
                  <c:v>3.2430000000000013E-4</c:v>
                </c:pt>
                <c:pt idx="455">
                  <c:v>3.2420000000000007E-4</c:v>
                </c:pt>
                <c:pt idx="456">
                  <c:v>3.2420000000000007E-4</c:v>
                </c:pt>
                <c:pt idx="457">
                  <c:v>3.2400000000000007E-4</c:v>
                </c:pt>
                <c:pt idx="458">
                  <c:v>3.2400000000000007E-4</c:v>
                </c:pt>
                <c:pt idx="459">
                  <c:v>3.2390000000000007E-4</c:v>
                </c:pt>
                <c:pt idx="460">
                  <c:v>3.2400000000000007E-4</c:v>
                </c:pt>
                <c:pt idx="461">
                  <c:v>3.2400000000000007E-4</c:v>
                </c:pt>
                <c:pt idx="462">
                  <c:v>3.2410000000000007E-4</c:v>
                </c:pt>
                <c:pt idx="463">
                  <c:v>3.2400000000000007E-4</c:v>
                </c:pt>
                <c:pt idx="464">
                  <c:v>3.2410000000000007E-4</c:v>
                </c:pt>
                <c:pt idx="465">
                  <c:v>3.2420000000000007E-4</c:v>
                </c:pt>
                <c:pt idx="466">
                  <c:v>3.2440000000000008E-4</c:v>
                </c:pt>
                <c:pt idx="467">
                  <c:v>3.2480000000000009E-4</c:v>
                </c:pt>
                <c:pt idx="468">
                  <c:v>3.2570000000000011E-4</c:v>
                </c:pt>
                <c:pt idx="469">
                  <c:v>3.2690000000000009E-4</c:v>
                </c:pt>
                <c:pt idx="470">
                  <c:v>3.277000000000001E-4</c:v>
                </c:pt>
                <c:pt idx="471">
                  <c:v>3.2830000000000012E-4</c:v>
                </c:pt>
                <c:pt idx="472">
                  <c:v>3.2910000000000008E-4</c:v>
                </c:pt>
                <c:pt idx="473">
                  <c:v>3.2970000000000005E-4</c:v>
                </c:pt>
                <c:pt idx="474">
                  <c:v>3.3060000000000001E-4</c:v>
                </c:pt>
                <c:pt idx="475">
                  <c:v>3.3129999999999998E-4</c:v>
                </c:pt>
                <c:pt idx="476">
                  <c:v>3.3169999999999999E-4</c:v>
                </c:pt>
                <c:pt idx="477">
                  <c:v>3.3150000000000003E-4</c:v>
                </c:pt>
                <c:pt idx="478">
                  <c:v>3.3210000000000005E-4</c:v>
                </c:pt>
                <c:pt idx="479">
                  <c:v>3.3129999999999998E-4</c:v>
                </c:pt>
                <c:pt idx="480">
                  <c:v>3.3290000000000007E-4</c:v>
                </c:pt>
                <c:pt idx="481">
                  <c:v>3.3340000000000008E-4</c:v>
                </c:pt>
                <c:pt idx="482">
                  <c:v>3.3470000000000006E-4</c:v>
                </c:pt>
                <c:pt idx="483">
                  <c:v>3.3610000000000004E-4</c:v>
                </c:pt>
                <c:pt idx="484">
                  <c:v>3.3750000000000002E-4</c:v>
                </c:pt>
                <c:pt idx="485">
                  <c:v>3.3880000000000005E-4</c:v>
                </c:pt>
                <c:pt idx="486">
                  <c:v>3.3990000000000002E-4</c:v>
                </c:pt>
                <c:pt idx="487">
                  <c:v>3.4080000000000004E-4</c:v>
                </c:pt>
                <c:pt idx="488">
                  <c:v>3.4160000000000001E-4</c:v>
                </c:pt>
                <c:pt idx="489">
                  <c:v>3.4310000000000005E-4</c:v>
                </c:pt>
                <c:pt idx="490">
                  <c:v>3.4450000000000008E-4</c:v>
                </c:pt>
                <c:pt idx="491">
                  <c:v>3.4540000000000005E-4</c:v>
                </c:pt>
                <c:pt idx="492">
                  <c:v>3.4610000000000006E-4</c:v>
                </c:pt>
                <c:pt idx="493">
                  <c:v>3.4650000000000007E-4</c:v>
                </c:pt>
                <c:pt idx="494">
                  <c:v>3.4730000000000004E-4</c:v>
                </c:pt>
                <c:pt idx="495">
                  <c:v>3.4760000000000005E-4</c:v>
                </c:pt>
                <c:pt idx="496">
                  <c:v>3.4830000000000006E-4</c:v>
                </c:pt>
                <c:pt idx="497">
                  <c:v>3.4740000000000004E-4</c:v>
                </c:pt>
                <c:pt idx="498">
                  <c:v>3.4710000000000003E-4</c:v>
                </c:pt>
                <c:pt idx="499">
                  <c:v>3.4650000000000007E-4</c:v>
                </c:pt>
                <c:pt idx="500">
                  <c:v>3.4720000000000004E-4</c:v>
                </c:pt>
                <c:pt idx="501">
                  <c:v>3.4769999999999999E-4</c:v>
                </c:pt>
                <c:pt idx="502">
                  <c:v>3.5050000000000006E-4</c:v>
                </c:pt>
                <c:pt idx="503">
                  <c:v>3.5200000000000005E-4</c:v>
                </c:pt>
                <c:pt idx="504">
                  <c:v>3.5490000000000006E-4</c:v>
                </c:pt>
                <c:pt idx="505">
                  <c:v>3.5720000000000006E-4</c:v>
                </c:pt>
                <c:pt idx="506">
                  <c:v>3.6000000000000008E-4</c:v>
                </c:pt>
                <c:pt idx="507">
                  <c:v>3.630000000000001E-4</c:v>
                </c:pt>
                <c:pt idx="508">
                  <c:v>3.6630000000000012E-4</c:v>
                </c:pt>
                <c:pt idx="509">
                  <c:v>3.7000000000000005E-4</c:v>
                </c:pt>
                <c:pt idx="510">
                  <c:v>3.7410000000000009E-4</c:v>
                </c:pt>
                <c:pt idx="511">
                  <c:v>3.787000000000001E-4</c:v>
                </c:pt>
                <c:pt idx="512">
                  <c:v>3.8290000000000004E-4</c:v>
                </c:pt>
                <c:pt idx="513">
                  <c:v>3.8730000000000004E-4</c:v>
                </c:pt>
                <c:pt idx="514">
                  <c:v>3.9140000000000008E-4</c:v>
                </c:pt>
                <c:pt idx="515">
                  <c:v>3.9530000000000007E-4</c:v>
                </c:pt>
                <c:pt idx="516">
                  <c:v>3.9900000000000005E-4</c:v>
                </c:pt>
                <c:pt idx="517">
                  <c:v>4.0150000000000006E-4</c:v>
                </c:pt>
                <c:pt idx="518">
                  <c:v>4.0300000000000004E-4</c:v>
                </c:pt>
                <c:pt idx="519">
                  <c:v>4.0330000000000005E-4</c:v>
                </c:pt>
                <c:pt idx="520">
                  <c:v>4.0380000000000011E-4</c:v>
                </c:pt>
                <c:pt idx="521">
                  <c:v>4.035000000000001E-4</c:v>
                </c:pt>
                <c:pt idx="522">
                  <c:v>4.0330000000000005E-4</c:v>
                </c:pt>
                <c:pt idx="523">
                  <c:v>4.0210000000000007E-4</c:v>
                </c:pt>
                <c:pt idx="524">
                  <c:v>4.0040000000000003E-4</c:v>
                </c:pt>
                <c:pt idx="525">
                  <c:v>3.9840000000000009E-4</c:v>
                </c:pt>
                <c:pt idx="526">
                  <c:v>3.9600000000000003E-4</c:v>
                </c:pt>
                <c:pt idx="527">
                  <c:v>3.9380000000000009E-4</c:v>
                </c:pt>
                <c:pt idx="528">
                  <c:v>3.9240000000000011E-4</c:v>
                </c:pt>
                <c:pt idx="529">
                  <c:v>3.9120000000000002E-4</c:v>
                </c:pt>
                <c:pt idx="530">
                  <c:v>3.9070000000000006E-4</c:v>
                </c:pt>
                <c:pt idx="531">
                  <c:v>3.9030000000000011E-4</c:v>
                </c:pt>
                <c:pt idx="532">
                  <c:v>3.9060000000000006E-4</c:v>
                </c:pt>
                <c:pt idx="533">
                  <c:v>3.9140000000000008E-4</c:v>
                </c:pt>
                <c:pt idx="534">
                  <c:v>3.9230000000000005E-4</c:v>
                </c:pt>
                <c:pt idx="535">
                  <c:v>3.9410000000000009E-4</c:v>
                </c:pt>
                <c:pt idx="536">
                  <c:v>3.9660000000000004E-4</c:v>
                </c:pt>
                <c:pt idx="537">
                  <c:v>3.9960000000000006E-4</c:v>
                </c:pt>
                <c:pt idx="538">
                  <c:v>4.0180000000000006E-4</c:v>
                </c:pt>
                <c:pt idx="539">
                  <c:v>4.0400000000000012E-4</c:v>
                </c:pt>
                <c:pt idx="540">
                  <c:v>4.0610000000000006E-4</c:v>
                </c:pt>
                <c:pt idx="541">
                  <c:v>4.0830000000000011E-4</c:v>
                </c:pt>
                <c:pt idx="542">
                  <c:v>4.1110000000000007E-4</c:v>
                </c:pt>
                <c:pt idx="543">
                  <c:v>4.1400000000000003E-4</c:v>
                </c:pt>
                <c:pt idx="544">
                  <c:v>4.1679999999999994E-4</c:v>
                </c:pt>
                <c:pt idx="545">
                  <c:v>4.2050000000000003E-4</c:v>
                </c:pt>
                <c:pt idx="546">
                  <c:v>4.2400000000000011E-4</c:v>
                </c:pt>
                <c:pt idx="547">
                  <c:v>4.277000000000001E-4</c:v>
                </c:pt>
                <c:pt idx="548">
                  <c:v>4.3200000000000004E-4</c:v>
                </c:pt>
                <c:pt idx="549">
                  <c:v>4.3600000000000003E-4</c:v>
                </c:pt>
                <c:pt idx="550">
                  <c:v>4.4030000000000013E-4</c:v>
                </c:pt>
                <c:pt idx="551">
                  <c:v>4.4450000000000013E-4</c:v>
                </c:pt>
                <c:pt idx="552">
                  <c:v>4.4900000000000013E-4</c:v>
                </c:pt>
                <c:pt idx="553">
                  <c:v>4.527E-4</c:v>
                </c:pt>
                <c:pt idx="554">
                  <c:v>4.570000000000001E-4</c:v>
                </c:pt>
                <c:pt idx="555">
                  <c:v>4.6120000000000004E-4</c:v>
                </c:pt>
                <c:pt idx="556">
                  <c:v>4.6509999999999998E-4</c:v>
                </c:pt>
                <c:pt idx="557">
                  <c:v>4.7010000000000004E-4</c:v>
                </c:pt>
                <c:pt idx="558">
                  <c:v>4.7430000000000004E-4</c:v>
                </c:pt>
                <c:pt idx="559">
                  <c:v>4.7820000000000013E-4</c:v>
                </c:pt>
                <c:pt idx="560">
                  <c:v>4.8180000000000006E-4</c:v>
                </c:pt>
                <c:pt idx="561">
                  <c:v>4.8540000000000003E-4</c:v>
                </c:pt>
                <c:pt idx="562">
                  <c:v>4.8930000000000013E-4</c:v>
                </c:pt>
                <c:pt idx="563">
                  <c:v>4.9340000000000018E-4</c:v>
                </c:pt>
                <c:pt idx="564">
                  <c:v>4.9800000000000018E-4</c:v>
                </c:pt>
                <c:pt idx="565">
                  <c:v>5.0279999999999997E-4</c:v>
                </c:pt>
                <c:pt idx="566">
                  <c:v>5.0720000000000008E-4</c:v>
                </c:pt>
                <c:pt idx="567">
                  <c:v>5.1259999999999999E-4</c:v>
                </c:pt>
                <c:pt idx="568">
                  <c:v>5.1550000000000001E-4</c:v>
                </c:pt>
                <c:pt idx="569">
                  <c:v>5.197E-4</c:v>
                </c:pt>
                <c:pt idx="570">
                  <c:v>5.237000000000001E-4</c:v>
                </c:pt>
                <c:pt idx="571">
                  <c:v>5.2760000000000014E-4</c:v>
                </c:pt>
                <c:pt idx="572">
                  <c:v>5.3220000000000003E-4</c:v>
                </c:pt>
                <c:pt idx="573">
                  <c:v>5.3689999999999999E-4</c:v>
                </c:pt>
                <c:pt idx="574">
                  <c:v>5.4210000000000011E-4</c:v>
                </c:pt>
                <c:pt idx="575">
                  <c:v>5.4760000000000008E-4</c:v>
                </c:pt>
                <c:pt idx="576">
                  <c:v>5.5390000000000007E-4</c:v>
                </c:pt>
                <c:pt idx="577">
                  <c:v>5.6060000000000007E-4</c:v>
                </c:pt>
                <c:pt idx="578">
                  <c:v>5.6649999999999995E-4</c:v>
                </c:pt>
                <c:pt idx="579">
                  <c:v>5.7210000000000008E-4</c:v>
                </c:pt>
                <c:pt idx="580">
                  <c:v>5.7660000000000014E-4</c:v>
                </c:pt>
                <c:pt idx="581">
                  <c:v>5.8180000000000016E-4</c:v>
                </c:pt>
                <c:pt idx="582">
                  <c:v>5.8760000000000008E-4</c:v>
                </c:pt>
                <c:pt idx="583">
                  <c:v>5.9310000000000027E-4</c:v>
                </c:pt>
                <c:pt idx="584">
                  <c:v>5.9940000000000015E-4</c:v>
                </c:pt>
                <c:pt idx="585">
                  <c:v>6.0579999999999998E-4</c:v>
                </c:pt>
                <c:pt idx="586">
                  <c:v>6.0740000000000013E-4</c:v>
                </c:pt>
                <c:pt idx="587">
                  <c:v>6.0950000000000012E-4</c:v>
                </c:pt>
                <c:pt idx="588">
                  <c:v>6.1689999999999998E-4</c:v>
                </c:pt>
                <c:pt idx="589">
                  <c:v>6.2120000000000014E-4</c:v>
                </c:pt>
                <c:pt idx="590">
                  <c:v>6.2900000000000011E-4</c:v>
                </c:pt>
                <c:pt idx="591">
                  <c:v>6.4070000000000012E-4</c:v>
                </c:pt>
                <c:pt idx="592">
                  <c:v>6.5400000000000018E-4</c:v>
                </c:pt>
                <c:pt idx="593">
                  <c:v>6.6850000000000015E-4</c:v>
                </c:pt>
                <c:pt idx="594">
                  <c:v>6.8340000000000013E-4</c:v>
                </c:pt>
                <c:pt idx="595">
                  <c:v>6.9840000000000017E-4</c:v>
                </c:pt>
                <c:pt idx="596">
                  <c:v>7.134000000000001E-4</c:v>
                </c:pt>
                <c:pt idx="597">
                  <c:v>7.2780000000000023E-4</c:v>
                </c:pt>
                <c:pt idx="598">
                  <c:v>7.4180000000000014E-4</c:v>
                </c:pt>
                <c:pt idx="599">
                  <c:v>7.536000000000001E-4</c:v>
                </c:pt>
                <c:pt idx="600">
                  <c:v>7.6460000000000026E-4</c:v>
                </c:pt>
                <c:pt idx="601">
                  <c:v>7.7370000000000021E-4</c:v>
                </c:pt>
                <c:pt idx="602">
                  <c:v>7.8200000000000014E-4</c:v>
                </c:pt>
                <c:pt idx="603">
                  <c:v>7.8910000000000015E-4</c:v>
                </c:pt>
                <c:pt idx="604">
                  <c:v>7.9360000000000021E-4</c:v>
                </c:pt>
                <c:pt idx="605">
                  <c:v>7.9660000000000006E-4</c:v>
                </c:pt>
                <c:pt idx="606">
                  <c:v>7.9820000000000021E-4</c:v>
                </c:pt>
                <c:pt idx="607">
                  <c:v>7.9810000000000037E-4</c:v>
                </c:pt>
                <c:pt idx="608">
                  <c:v>7.9620000000000016E-4</c:v>
                </c:pt>
                <c:pt idx="609">
                  <c:v>7.9920000000000013E-4</c:v>
                </c:pt>
                <c:pt idx="610">
                  <c:v>8.0540000000000039E-4</c:v>
                </c:pt>
                <c:pt idx="611">
                  <c:v>8.0730000000000027E-4</c:v>
                </c:pt>
                <c:pt idx="612">
                  <c:v>8.1510000000000013E-4</c:v>
                </c:pt>
                <c:pt idx="613">
                  <c:v>8.2279999999999994E-4</c:v>
                </c:pt>
                <c:pt idx="614">
                  <c:v>8.3080000000000014E-4</c:v>
                </c:pt>
                <c:pt idx="615">
                  <c:v>8.3810000000000026E-4</c:v>
                </c:pt>
                <c:pt idx="616">
                  <c:v>8.4470000000000042E-4</c:v>
                </c:pt>
                <c:pt idx="617">
                  <c:v>8.5110000000000014E-4</c:v>
                </c:pt>
                <c:pt idx="618">
                  <c:v>8.5680000000000012E-4</c:v>
                </c:pt>
                <c:pt idx="619">
                  <c:v>8.6190000000000019E-4</c:v>
                </c:pt>
                <c:pt idx="620">
                  <c:v>8.669000000000002E-4</c:v>
                </c:pt>
                <c:pt idx="621">
                  <c:v>8.7070000000000029E-4</c:v>
                </c:pt>
                <c:pt idx="622">
                  <c:v>8.744E-4</c:v>
                </c:pt>
                <c:pt idx="623">
                  <c:v>8.7650000000000022E-4</c:v>
                </c:pt>
                <c:pt idx="624">
                  <c:v>8.7840000000000043E-4</c:v>
                </c:pt>
                <c:pt idx="625">
                  <c:v>8.7890000000000017E-4</c:v>
                </c:pt>
                <c:pt idx="626">
                  <c:v>8.7820000000000042E-4</c:v>
                </c:pt>
                <c:pt idx="627">
                  <c:v>8.7840000000000043E-4</c:v>
                </c:pt>
                <c:pt idx="628">
                  <c:v>8.7860000000000011E-4</c:v>
                </c:pt>
                <c:pt idx="629">
                  <c:v>8.7890000000000017E-4</c:v>
                </c:pt>
                <c:pt idx="630">
                  <c:v>8.7850000000000016E-4</c:v>
                </c:pt>
                <c:pt idx="631">
                  <c:v>8.7790000000000014E-4</c:v>
                </c:pt>
                <c:pt idx="632">
                  <c:v>8.7640000000000016E-4</c:v>
                </c:pt>
                <c:pt idx="633">
                  <c:v>8.7450000000000017E-4</c:v>
                </c:pt>
                <c:pt idx="634">
                  <c:v>8.755000000000003E-4</c:v>
                </c:pt>
                <c:pt idx="635">
                  <c:v>8.7680000000000028E-4</c:v>
                </c:pt>
                <c:pt idx="636">
                  <c:v>8.7790000000000014E-4</c:v>
                </c:pt>
                <c:pt idx="637">
                  <c:v>8.7930000000000029E-4</c:v>
                </c:pt>
                <c:pt idx="638">
                  <c:v>8.8050000000000053E-4</c:v>
                </c:pt>
                <c:pt idx="639">
                  <c:v>8.8210000000000014E-4</c:v>
                </c:pt>
                <c:pt idx="640">
                  <c:v>8.8310000000000016E-4</c:v>
                </c:pt>
                <c:pt idx="641">
                  <c:v>8.8420000000000024E-4</c:v>
                </c:pt>
                <c:pt idx="642">
                  <c:v>8.8560000000000049E-4</c:v>
                </c:pt>
                <c:pt idx="643">
                  <c:v>8.8800000000000023E-4</c:v>
                </c:pt>
                <c:pt idx="644">
                  <c:v>8.8870000000000041E-4</c:v>
                </c:pt>
                <c:pt idx="645">
                  <c:v>8.8990000000000033E-4</c:v>
                </c:pt>
                <c:pt idx="646">
                  <c:v>8.906000000000004E-4</c:v>
                </c:pt>
                <c:pt idx="647">
                  <c:v>8.9080000000000029E-4</c:v>
                </c:pt>
                <c:pt idx="648">
                  <c:v>8.8990000000000033E-4</c:v>
                </c:pt>
                <c:pt idx="649">
                  <c:v>8.8990000000000033E-4</c:v>
                </c:pt>
                <c:pt idx="650">
                  <c:v>8.8900000000000025E-4</c:v>
                </c:pt>
                <c:pt idx="651">
                  <c:v>8.8770000000000049E-4</c:v>
                </c:pt>
                <c:pt idx="652">
                  <c:v>8.5890000000000022E-4</c:v>
                </c:pt>
                <c:pt idx="653">
                  <c:v>8.3120000000000025E-4</c:v>
                </c:pt>
                <c:pt idx="654">
                  <c:v>8.2620000000000024E-4</c:v>
                </c:pt>
                <c:pt idx="655">
                  <c:v>8.3730000000000035E-4</c:v>
                </c:pt>
                <c:pt idx="656">
                  <c:v>8.6210000000000019E-4</c:v>
                </c:pt>
                <c:pt idx="657">
                  <c:v>9.0030000000000025E-4</c:v>
                </c:pt>
                <c:pt idx="658">
                  <c:v>9.4790000000000033E-4</c:v>
                </c:pt>
                <c:pt idx="659">
                  <c:v>9.9550000000000051E-4</c:v>
                </c:pt>
                <c:pt idx="660">
                  <c:v>1.0499999999999997E-3</c:v>
                </c:pt>
                <c:pt idx="661">
                  <c:v>1.1050000000000001E-3</c:v>
                </c:pt>
                <c:pt idx="662">
                  <c:v>1.1559999999999999E-3</c:v>
                </c:pt>
                <c:pt idx="663">
                  <c:v>1.2049999999999999E-3</c:v>
                </c:pt>
                <c:pt idx="664">
                  <c:v>1.2489999999999999E-3</c:v>
                </c:pt>
                <c:pt idx="665">
                  <c:v>1.2860000000000003E-3</c:v>
                </c:pt>
                <c:pt idx="666">
                  <c:v>1.3150000000000002E-3</c:v>
                </c:pt>
                <c:pt idx="667">
                  <c:v>1.3330000000000002E-3</c:v>
                </c:pt>
                <c:pt idx="668">
                  <c:v>1.3420000000000003E-3</c:v>
                </c:pt>
                <c:pt idx="669">
                  <c:v>1.3420000000000003E-3</c:v>
                </c:pt>
                <c:pt idx="670">
                  <c:v>1.3339999999999999E-3</c:v>
                </c:pt>
                <c:pt idx="671">
                  <c:v>1.3120000000000002E-3</c:v>
                </c:pt>
                <c:pt idx="672">
                  <c:v>1.2780000000000003E-3</c:v>
                </c:pt>
                <c:pt idx="673">
                  <c:v>1.2329999999999999E-3</c:v>
                </c:pt>
                <c:pt idx="674">
                  <c:v>1.1720000000000003E-3</c:v>
                </c:pt>
                <c:pt idx="675">
                  <c:v>1.1370000000000002E-3</c:v>
                </c:pt>
                <c:pt idx="676">
                  <c:v>1.1210000000000003E-3</c:v>
                </c:pt>
                <c:pt idx="677">
                  <c:v>1.1069999999999999E-3</c:v>
                </c:pt>
                <c:pt idx="678">
                  <c:v>1.0970000000000001E-3</c:v>
                </c:pt>
                <c:pt idx="679">
                  <c:v>1.0910000000000002E-3</c:v>
                </c:pt>
                <c:pt idx="680">
                  <c:v>1.0830000000000002E-3</c:v>
                </c:pt>
                <c:pt idx="681">
                  <c:v>1.0740000000000003E-3</c:v>
                </c:pt>
                <c:pt idx="682">
                  <c:v>1.0700000000000002E-3</c:v>
                </c:pt>
                <c:pt idx="683">
                  <c:v>1.0650000000000002E-3</c:v>
                </c:pt>
                <c:pt idx="684">
                  <c:v>1.059E-3</c:v>
                </c:pt>
                <c:pt idx="685">
                  <c:v>1.0549999999999999E-3</c:v>
                </c:pt>
                <c:pt idx="686">
                  <c:v>1.0470000000000002E-3</c:v>
                </c:pt>
                <c:pt idx="687">
                  <c:v>1.0380000000000003E-3</c:v>
                </c:pt>
                <c:pt idx="688">
                  <c:v>1.0280000000000003E-3</c:v>
                </c:pt>
                <c:pt idx="689">
                  <c:v>1.0180000000000002E-3</c:v>
                </c:pt>
                <c:pt idx="690">
                  <c:v>1.011E-3</c:v>
                </c:pt>
                <c:pt idx="691">
                  <c:v>1.0089999999999999E-3</c:v>
                </c:pt>
                <c:pt idx="692">
                  <c:v>1.0100000000000003E-3</c:v>
                </c:pt>
                <c:pt idx="693">
                  <c:v>1.013E-3</c:v>
                </c:pt>
                <c:pt idx="694">
                  <c:v>1.0169999999999999E-3</c:v>
                </c:pt>
                <c:pt idx="695">
                  <c:v>1.0219999999999997E-3</c:v>
                </c:pt>
                <c:pt idx="696">
                  <c:v>1.0269999999999999E-3</c:v>
                </c:pt>
                <c:pt idx="697">
                  <c:v>1.0290000000000002E-3</c:v>
                </c:pt>
                <c:pt idx="698">
                  <c:v>1.031E-3</c:v>
                </c:pt>
                <c:pt idx="699">
                  <c:v>1.0330000000000001E-3</c:v>
                </c:pt>
                <c:pt idx="700">
                  <c:v>1.0330000000000001E-3</c:v>
                </c:pt>
                <c:pt idx="701">
                  <c:v>1.031E-3</c:v>
                </c:pt>
                <c:pt idx="702">
                  <c:v>1.0360000000000002E-3</c:v>
                </c:pt>
                <c:pt idx="703">
                  <c:v>1.0449999999999999E-3</c:v>
                </c:pt>
                <c:pt idx="704">
                  <c:v>1.0510000000000001E-3</c:v>
                </c:pt>
                <c:pt idx="705">
                  <c:v>1.0600000000000002E-3</c:v>
                </c:pt>
                <c:pt idx="706">
                  <c:v>1.0660000000000003E-3</c:v>
                </c:pt>
                <c:pt idx="707">
                  <c:v>1.0720000000000003E-3</c:v>
                </c:pt>
                <c:pt idx="708">
                  <c:v>1.077E-3</c:v>
                </c:pt>
                <c:pt idx="709">
                  <c:v>1.0800000000000002E-3</c:v>
                </c:pt>
                <c:pt idx="710">
                  <c:v>1.0839999999999999E-3</c:v>
                </c:pt>
                <c:pt idx="711">
                  <c:v>1.0850000000000002E-3</c:v>
                </c:pt>
                <c:pt idx="712">
                  <c:v>1.0850000000000002E-3</c:v>
                </c:pt>
                <c:pt idx="713">
                  <c:v>1.0839999999999999E-3</c:v>
                </c:pt>
                <c:pt idx="714">
                  <c:v>1.0839999999999999E-3</c:v>
                </c:pt>
                <c:pt idx="715">
                  <c:v>1.0809999999999999E-3</c:v>
                </c:pt>
                <c:pt idx="716">
                  <c:v>1.0740000000000003E-3</c:v>
                </c:pt>
                <c:pt idx="717">
                  <c:v>1.0640000000000003E-3</c:v>
                </c:pt>
                <c:pt idx="718">
                  <c:v>1.0510000000000001E-3</c:v>
                </c:pt>
                <c:pt idx="719">
                  <c:v>1.0340000000000002E-3</c:v>
                </c:pt>
                <c:pt idx="720">
                  <c:v>1.0150000000000001E-3</c:v>
                </c:pt>
                <c:pt idx="721">
                  <c:v>9.9900000000000032E-4</c:v>
                </c:pt>
                <c:pt idx="722">
                  <c:v>9.7750000000000029E-4</c:v>
                </c:pt>
                <c:pt idx="723">
                  <c:v>9.3180000000000053E-4</c:v>
                </c:pt>
                <c:pt idx="724">
                  <c:v>9.025000000000002E-4</c:v>
                </c:pt>
                <c:pt idx="725">
                  <c:v>8.8500000000000037E-4</c:v>
                </c:pt>
                <c:pt idx="726">
                  <c:v>8.8330000000000038E-4</c:v>
                </c:pt>
                <c:pt idx="727">
                  <c:v>9.0060000000000053E-4</c:v>
                </c:pt>
                <c:pt idx="728">
                  <c:v>9.2960000000000015E-4</c:v>
                </c:pt>
                <c:pt idx="729">
                  <c:v>9.714000000000003E-4</c:v>
                </c:pt>
                <c:pt idx="730">
                  <c:v>1.0180000000000002E-3</c:v>
                </c:pt>
                <c:pt idx="731">
                  <c:v>1.0679999999999997E-3</c:v>
                </c:pt>
                <c:pt idx="732">
                  <c:v>1.1260000000000003E-3</c:v>
                </c:pt>
                <c:pt idx="733">
                  <c:v>1.1860000000000004E-3</c:v>
                </c:pt>
                <c:pt idx="734">
                  <c:v>1.2420000000000003E-3</c:v>
                </c:pt>
                <c:pt idx="735">
                  <c:v>1.2669999999999999E-3</c:v>
                </c:pt>
                <c:pt idx="736">
                  <c:v>1.3290000000000001E-3</c:v>
                </c:pt>
                <c:pt idx="737">
                  <c:v>1.3780000000000003E-3</c:v>
                </c:pt>
                <c:pt idx="738">
                  <c:v>1.4289999999999999E-3</c:v>
                </c:pt>
                <c:pt idx="739">
                  <c:v>1.4649999999999999E-3</c:v>
                </c:pt>
                <c:pt idx="740">
                  <c:v>1.4900000000000002E-3</c:v>
                </c:pt>
                <c:pt idx="741">
                  <c:v>1.5030000000000002E-3</c:v>
                </c:pt>
                <c:pt idx="742">
                  <c:v>1.5039999999999999E-3</c:v>
                </c:pt>
                <c:pt idx="743">
                  <c:v>1.4920000000000003E-3</c:v>
                </c:pt>
                <c:pt idx="744">
                  <c:v>1.4560000000000003E-3</c:v>
                </c:pt>
                <c:pt idx="745">
                  <c:v>1.4040000000000001E-3</c:v>
                </c:pt>
                <c:pt idx="746">
                  <c:v>1.3770000000000002E-3</c:v>
                </c:pt>
                <c:pt idx="747">
                  <c:v>1.3550000000000003E-3</c:v>
                </c:pt>
                <c:pt idx="748">
                  <c:v>1.3370000000000001E-3</c:v>
                </c:pt>
                <c:pt idx="749">
                  <c:v>1.3179999999999997E-3</c:v>
                </c:pt>
                <c:pt idx="750">
                  <c:v>1.2940000000000002E-3</c:v>
                </c:pt>
                <c:pt idx="751">
                  <c:v>1.2680000000000002E-3</c:v>
                </c:pt>
                <c:pt idx="752">
                  <c:v>1.235E-3</c:v>
                </c:pt>
                <c:pt idx="753">
                  <c:v>1.2019999999999997E-3</c:v>
                </c:pt>
                <c:pt idx="754">
                  <c:v>1.1730000000000002E-3</c:v>
                </c:pt>
                <c:pt idx="755">
                  <c:v>1.1440000000000003E-3</c:v>
                </c:pt>
                <c:pt idx="756">
                  <c:v>1.1110000000000002E-3</c:v>
                </c:pt>
                <c:pt idx="757">
                  <c:v>1.0850000000000002E-3</c:v>
                </c:pt>
                <c:pt idx="758">
                  <c:v>1.1130000000000003E-3</c:v>
                </c:pt>
                <c:pt idx="759">
                  <c:v>1.1169999999999999E-3</c:v>
                </c:pt>
                <c:pt idx="760">
                  <c:v>1.1320000000000004E-3</c:v>
                </c:pt>
                <c:pt idx="761">
                  <c:v>1.1390000000000003E-3</c:v>
                </c:pt>
                <c:pt idx="762">
                  <c:v>1.1500000000000004E-3</c:v>
                </c:pt>
                <c:pt idx="763">
                  <c:v>1.1630000000000002E-3</c:v>
                </c:pt>
                <c:pt idx="764">
                  <c:v>1.1760000000000004E-3</c:v>
                </c:pt>
                <c:pt idx="765">
                  <c:v>1.1810000000000002E-3</c:v>
                </c:pt>
                <c:pt idx="766">
                  <c:v>1.1789999999999999E-3</c:v>
                </c:pt>
                <c:pt idx="767">
                  <c:v>1.1800000000000003E-3</c:v>
                </c:pt>
                <c:pt idx="768">
                  <c:v>1.1780000000000004E-3</c:v>
                </c:pt>
                <c:pt idx="769">
                  <c:v>1.1770000000000003E-3</c:v>
                </c:pt>
                <c:pt idx="770">
                  <c:v>1.1700000000000002E-3</c:v>
                </c:pt>
                <c:pt idx="771">
                  <c:v>1.1570000000000003E-3</c:v>
                </c:pt>
                <c:pt idx="772">
                  <c:v>1.1400000000000004E-3</c:v>
                </c:pt>
                <c:pt idx="773">
                  <c:v>1.1230000000000001E-3</c:v>
                </c:pt>
                <c:pt idx="774">
                  <c:v>1.0980000000000002E-3</c:v>
                </c:pt>
                <c:pt idx="775">
                  <c:v>1.0780000000000002E-3</c:v>
                </c:pt>
                <c:pt idx="776">
                  <c:v>1.0650000000000002E-3</c:v>
                </c:pt>
                <c:pt idx="777">
                  <c:v>1.059E-3</c:v>
                </c:pt>
                <c:pt idx="778">
                  <c:v>1.0579999999999997E-3</c:v>
                </c:pt>
                <c:pt idx="779">
                  <c:v>1.067E-3</c:v>
                </c:pt>
                <c:pt idx="780">
                  <c:v>1.0780000000000002E-3</c:v>
                </c:pt>
                <c:pt idx="781">
                  <c:v>1.0820000000000003E-3</c:v>
                </c:pt>
                <c:pt idx="782">
                  <c:v>1.0839999999999999E-3</c:v>
                </c:pt>
                <c:pt idx="783">
                  <c:v>1.0859999999999997E-3</c:v>
                </c:pt>
                <c:pt idx="784">
                  <c:v>1.0870000000000001E-3</c:v>
                </c:pt>
                <c:pt idx="785">
                  <c:v>1.0850000000000002E-3</c:v>
                </c:pt>
                <c:pt idx="786">
                  <c:v>1.0720000000000003E-3</c:v>
                </c:pt>
                <c:pt idx="787">
                  <c:v>1.0540000000000002E-3</c:v>
                </c:pt>
                <c:pt idx="788">
                  <c:v>1.0430000000000001E-3</c:v>
                </c:pt>
                <c:pt idx="789">
                  <c:v>1.0520000000000002E-3</c:v>
                </c:pt>
                <c:pt idx="790">
                  <c:v>1.067E-3</c:v>
                </c:pt>
                <c:pt idx="791">
                  <c:v>1.0930000000000002E-3</c:v>
                </c:pt>
                <c:pt idx="792">
                  <c:v>1.1190000000000002E-3</c:v>
                </c:pt>
                <c:pt idx="793">
                  <c:v>1.1470000000000002E-3</c:v>
                </c:pt>
                <c:pt idx="794">
                  <c:v>1.1760000000000004E-3</c:v>
                </c:pt>
                <c:pt idx="795">
                  <c:v>1.1990000000000002E-3</c:v>
                </c:pt>
                <c:pt idx="796">
                  <c:v>1.2250000000000002E-3</c:v>
                </c:pt>
                <c:pt idx="797">
                  <c:v>1.2520000000000003E-3</c:v>
                </c:pt>
                <c:pt idx="798">
                  <c:v>1.2650000000000001E-3</c:v>
                </c:pt>
                <c:pt idx="799">
                  <c:v>1.2719999999999997E-3</c:v>
                </c:pt>
                <c:pt idx="800">
                  <c:v>1.2750000000000001E-3</c:v>
                </c:pt>
                <c:pt idx="801">
                  <c:v>1.273E-3</c:v>
                </c:pt>
                <c:pt idx="802">
                  <c:v>1.2660000000000002E-3</c:v>
                </c:pt>
                <c:pt idx="803">
                  <c:v>1.2509999999999999E-3</c:v>
                </c:pt>
                <c:pt idx="804">
                  <c:v>1.2380000000000002E-3</c:v>
                </c:pt>
                <c:pt idx="805">
                  <c:v>1.2240000000000003E-3</c:v>
                </c:pt>
                <c:pt idx="806">
                  <c:v>1.2099999999999997E-3</c:v>
                </c:pt>
                <c:pt idx="807">
                  <c:v>1.1910000000000002E-3</c:v>
                </c:pt>
                <c:pt idx="808">
                  <c:v>1.1700000000000002E-3</c:v>
                </c:pt>
                <c:pt idx="809">
                  <c:v>1.1609999999999999E-3</c:v>
                </c:pt>
                <c:pt idx="810">
                  <c:v>1.1630000000000002E-3</c:v>
                </c:pt>
                <c:pt idx="811">
                  <c:v>1.1780000000000004E-3</c:v>
                </c:pt>
                <c:pt idx="812">
                  <c:v>1.1919999999999999E-3</c:v>
                </c:pt>
                <c:pt idx="813">
                  <c:v>1.201E-3</c:v>
                </c:pt>
                <c:pt idx="814">
                  <c:v>1.2049999999999999E-3</c:v>
                </c:pt>
                <c:pt idx="815">
                  <c:v>1.207E-3</c:v>
                </c:pt>
                <c:pt idx="816">
                  <c:v>1.2110000000000001E-3</c:v>
                </c:pt>
                <c:pt idx="817">
                  <c:v>1.2110000000000001E-3</c:v>
                </c:pt>
                <c:pt idx="818">
                  <c:v>1.2140000000000002E-3</c:v>
                </c:pt>
                <c:pt idx="819">
                  <c:v>1.2049999999999999E-3</c:v>
                </c:pt>
                <c:pt idx="820">
                  <c:v>1.1890000000000002E-3</c:v>
                </c:pt>
                <c:pt idx="821">
                  <c:v>1.1739999999999999E-3</c:v>
                </c:pt>
                <c:pt idx="822">
                  <c:v>1.1620000000000003E-3</c:v>
                </c:pt>
                <c:pt idx="823">
                  <c:v>1.1400000000000004E-3</c:v>
                </c:pt>
                <c:pt idx="824">
                  <c:v>1.1479999999999999E-3</c:v>
                </c:pt>
                <c:pt idx="825">
                  <c:v>1.1500000000000004E-3</c:v>
                </c:pt>
                <c:pt idx="826">
                  <c:v>1.1720000000000003E-3</c:v>
                </c:pt>
                <c:pt idx="827">
                  <c:v>1.1950000000000003E-3</c:v>
                </c:pt>
                <c:pt idx="828">
                  <c:v>1.2220000000000002E-3</c:v>
                </c:pt>
                <c:pt idx="829">
                  <c:v>1.2560000000000002E-3</c:v>
                </c:pt>
                <c:pt idx="830">
                  <c:v>1.2890000000000002E-3</c:v>
                </c:pt>
                <c:pt idx="831">
                  <c:v>1.3200000000000002E-3</c:v>
                </c:pt>
                <c:pt idx="832">
                  <c:v>1.3470000000000001E-3</c:v>
                </c:pt>
                <c:pt idx="833">
                  <c:v>1.3640000000000004E-3</c:v>
                </c:pt>
                <c:pt idx="834">
                  <c:v>1.3799999999999999E-3</c:v>
                </c:pt>
                <c:pt idx="835">
                  <c:v>1.3780000000000003E-3</c:v>
                </c:pt>
                <c:pt idx="836">
                  <c:v>1.3780000000000003E-3</c:v>
                </c:pt>
                <c:pt idx="837">
                  <c:v>1.3730000000000003E-3</c:v>
                </c:pt>
                <c:pt idx="838">
                  <c:v>1.3660000000000002E-3</c:v>
                </c:pt>
                <c:pt idx="839">
                  <c:v>1.3550000000000003E-3</c:v>
                </c:pt>
                <c:pt idx="840">
                  <c:v>1.3389999999999999E-3</c:v>
                </c:pt>
                <c:pt idx="841">
                  <c:v>1.3170000000000002E-3</c:v>
                </c:pt>
                <c:pt idx="842">
                  <c:v>1.2930000000000001E-3</c:v>
                </c:pt>
                <c:pt idx="843">
                  <c:v>1.2580000000000002E-3</c:v>
                </c:pt>
                <c:pt idx="844">
                  <c:v>1.2310000000000001E-3</c:v>
                </c:pt>
                <c:pt idx="845">
                  <c:v>1.2040000000000002E-3</c:v>
                </c:pt>
                <c:pt idx="846">
                  <c:v>1.1990000000000002E-3</c:v>
                </c:pt>
                <c:pt idx="847">
                  <c:v>1.1800000000000003E-3</c:v>
                </c:pt>
                <c:pt idx="848">
                  <c:v>1.1730000000000002E-3</c:v>
                </c:pt>
                <c:pt idx="849">
                  <c:v>1.1670000000000003E-3</c:v>
                </c:pt>
                <c:pt idx="850">
                  <c:v>1.1680000000000004E-3</c:v>
                </c:pt>
                <c:pt idx="851">
                  <c:v>1.1730000000000002E-3</c:v>
                </c:pt>
                <c:pt idx="852">
                  <c:v>1.1750000000000003E-3</c:v>
                </c:pt>
                <c:pt idx="853">
                  <c:v>1.1760000000000004E-3</c:v>
                </c:pt>
                <c:pt idx="854">
                  <c:v>1.1770000000000003E-3</c:v>
                </c:pt>
                <c:pt idx="855">
                  <c:v>1.1709999999999999E-3</c:v>
                </c:pt>
                <c:pt idx="856">
                  <c:v>1.1659999999999999E-3</c:v>
                </c:pt>
                <c:pt idx="857">
                  <c:v>1.1479999999999999E-3</c:v>
                </c:pt>
                <c:pt idx="858">
                  <c:v>1.1400000000000004E-3</c:v>
                </c:pt>
                <c:pt idx="859">
                  <c:v>1.1240000000000002E-3</c:v>
                </c:pt>
                <c:pt idx="860">
                  <c:v>1.1270000000000002E-3</c:v>
                </c:pt>
                <c:pt idx="861">
                  <c:v>1.1340000000000002E-3</c:v>
                </c:pt>
                <c:pt idx="862">
                  <c:v>1.1540000000000003E-3</c:v>
                </c:pt>
                <c:pt idx="863">
                  <c:v>1.1780000000000004E-3</c:v>
                </c:pt>
                <c:pt idx="864">
                  <c:v>1.2049999999999999E-3</c:v>
                </c:pt>
                <c:pt idx="865">
                  <c:v>1.2329999999999999E-3</c:v>
                </c:pt>
                <c:pt idx="866">
                  <c:v>1.263E-3</c:v>
                </c:pt>
                <c:pt idx="867">
                  <c:v>1.291E-3</c:v>
                </c:pt>
                <c:pt idx="868">
                  <c:v>1.3179999999999997E-3</c:v>
                </c:pt>
                <c:pt idx="869">
                  <c:v>1.3430000000000002E-3</c:v>
                </c:pt>
                <c:pt idx="870">
                  <c:v>1.3630000000000003E-3</c:v>
                </c:pt>
                <c:pt idx="871">
                  <c:v>1.3780000000000003E-3</c:v>
                </c:pt>
                <c:pt idx="872">
                  <c:v>1.3890000000000003E-3</c:v>
                </c:pt>
                <c:pt idx="873">
                  <c:v>1.3920000000000004E-3</c:v>
                </c:pt>
                <c:pt idx="874">
                  <c:v>1.3879999999999999E-3</c:v>
                </c:pt>
                <c:pt idx="875">
                  <c:v>1.3740000000000004E-3</c:v>
                </c:pt>
                <c:pt idx="876">
                  <c:v>1.3510000000000002E-3</c:v>
                </c:pt>
                <c:pt idx="877">
                  <c:v>1.3110000000000001E-3</c:v>
                </c:pt>
                <c:pt idx="878">
                  <c:v>1.2710000000000002E-3</c:v>
                </c:pt>
                <c:pt idx="879">
                  <c:v>1.2290000000000001E-3</c:v>
                </c:pt>
                <c:pt idx="880">
                  <c:v>1.1950000000000003E-3</c:v>
                </c:pt>
                <c:pt idx="881">
                  <c:v>1.1700000000000002E-3</c:v>
                </c:pt>
                <c:pt idx="882">
                  <c:v>1.1700000000000002E-3</c:v>
                </c:pt>
                <c:pt idx="883">
                  <c:v>1.1659999999999999E-3</c:v>
                </c:pt>
                <c:pt idx="884">
                  <c:v>1.1750000000000003E-3</c:v>
                </c:pt>
                <c:pt idx="885">
                  <c:v>1.1820000000000003E-3</c:v>
                </c:pt>
                <c:pt idx="886">
                  <c:v>1.1940000000000004E-3</c:v>
                </c:pt>
                <c:pt idx="887">
                  <c:v>1.209E-3</c:v>
                </c:pt>
                <c:pt idx="888">
                  <c:v>1.2290000000000001E-3</c:v>
                </c:pt>
                <c:pt idx="889">
                  <c:v>1.2580000000000002E-3</c:v>
                </c:pt>
                <c:pt idx="890">
                  <c:v>1.2849999999999999E-3</c:v>
                </c:pt>
                <c:pt idx="891">
                  <c:v>1.3129999999999999E-3</c:v>
                </c:pt>
                <c:pt idx="892">
                  <c:v>1.3359999999999999E-3</c:v>
                </c:pt>
                <c:pt idx="893">
                  <c:v>1.3590000000000002E-3</c:v>
                </c:pt>
                <c:pt idx="894">
                  <c:v>1.3810000000000003E-3</c:v>
                </c:pt>
                <c:pt idx="895">
                  <c:v>1.3979999999999999E-3</c:v>
                </c:pt>
                <c:pt idx="896">
                  <c:v>1.4090000000000001E-3</c:v>
                </c:pt>
                <c:pt idx="897">
                  <c:v>1.4139999999999997E-3</c:v>
                </c:pt>
                <c:pt idx="898">
                  <c:v>1.4139999999999997E-3</c:v>
                </c:pt>
                <c:pt idx="899">
                  <c:v>1.4090000000000001E-3</c:v>
                </c:pt>
                <c:pt idx="900">
                  <c:v>1.4200000000000003E-3</c:v>
                </c:pt>
                <c:pt idx="901">
                  <c:v>1.431E-3</c:v>
                </c:pt>
                <c:pt idx="902">
                  <c:v>1.4499999999999997E-3</c:v>
                </c:pt>
                <c:pt idx="903">
                  <c:v>1.4599999999999997E-3</c:v>
                </c:pt>
                <c:pt idx="904">
                  <c:v>1.4760000000000003E-3</c:v>
                </c:pt>
                <c:pt idx="905">
                  <c:v>1.4890000000000001E-3</c:v>
                </c:pt>
                <c:pt idx="906">
                  <c:v>1.5030000000000002E-3</c:v>
                </c:pt>
                <c:pt idx="907">
                  <c:v>1.5150000000000001E-3</c:v>
                </c:pt>
                <c:pt idx="908">
                  <c:v>1.5330000000000001E-3</c:v>
                </c:pt>
                <c:pt idx="909">
                  <c:v>1.5550000000000002E-3</c:v>
                </c:pt>
                <c:pt idx="910">
                  <c:v>1.5820000000000003E-3</c:v>
                </c:pt>
                <c:pt idx="911">
                  <c:v>1.6050000000000003E-3</c:v>
                </c:pt>
                <c:pt idx="912">
                  <c:v>1.6310000000000003E-3</c:v>
                </c:pt>
                <c:pt idx="913">
                  <c:v>1.6540000000000003E-3</c:v>
                </c:pt>
                <c:pt idx="914">
                  <c:v>1.6770000000000003E-3</c:v>
                </c:pt>
                <c:pt idx="915">
                  <c:v>1.7049999999999999E-3</c:v>
                </c:pt>
                <c:pt idx="916">
                  <c:v>1.7270000000000002E-3</c:v>
                </c:pt>
                <c:pt idx="917">
                  <c:v>1.7580000000000002E-3</c:v>
                </c:pt>
                <c:pt idx="918">
                  <c:v>1.7790000000000002E-3</c:v>
                </c:pt>
                <c:pt idx="919">
                  <c:v>1.7990000000000003E-3</c:v>
                </c:pt>
                <c:pt idx="920">
                  <c:v>1.8200000000000004E-3</c:v>
                </c:pt>
                <c:pt idx="921">
                  <c:v>1.8480000000000005E-3</c:v>
                </c:pt>
                <c:pt idx="922">
                  <c:v>1.8779999999999999E-3</c:v>
                </c:pt>
                <c:pt idx="923">
                  <c:v>1.9150000000000003E-3</c:v>
                </c:pt>
                <c:pt idx="924">
                  <c:v>1.9570000000000004E-3</c:v>
                </c:pt>
                <c:pt idx="925">
                  <c:v>2.0020000000000003E-3</c:v>
                </c:pt>
                <c:pt idx="926">
                  <c:v>2.0560000000000001E-3</c:v>
                </c:pt>
                <c:pt idx="927">
                  <c:v>2.1270000000000004E-3</c:v>
                </c:pt>
                <c:pt idx="928">
                  <c:v>2.1670000000000005E-3</c:v>
                </c:pt>
                <c:pt idx="929">
                  <c:v>2.2369999999999998E-3</c:v>
                </c:pt>
                <c:pt idx="930">
                  <c:v>2.3180000000000002E-3</c:v>
                </c:pt>
                <c:pt idx="931">
                  <c:v>2.395E-3</c:v>
                </c:pt>
                <c:pt idx="932">
                  <c:v>2.4780000000000002E-3</c:v>
                </c:pt>
                <c:pt idx="933">
                  <c:v>2.5680000000000004E-3</c:v>
                </c:pt>
                <c:pt idx="934">
                  <c:v>2.6590000000000003E-3</c:v>
                </c:pt>
                <c:pt idx="935">
                  <c:v>2.7560000000000002E-3</c:v>
                </c:pt>
                <c:pt idx="936">
                  <c:v>2.8319999999999999E-3</c:v>
                </c:pt>
                <c:pt idx="937">
                  <c:v>2.8570000000000002E-3</c:v>
                </c:pt>
                <c:pt idx="938">
                  <c:v>2.954E-3</c:v>
                </c:pt>
                <c:pt idx="939">
                  <c:v>3.0230000000000005E-3</c:v>
                </c:pt>
                <c:pt idx="940">
                  <c:v>3.1010000000000005E-3</c:v>
                </c:pt>
                <c:pt idx="941">
                  <c:v>3.1590000000000003E-3</c:v>
                </c:pt>
                <c:pt idx="942">
                  <c:v>3.2450000000000005E-3</c:v>
                </c:pt>
                <c:pt idx="943">
                  <c:v>3.3410000000000002E-3</c:v>
                </c:pt>
                <c:pt idx="944">
                  <c:v>3.4500000000000004E-3</c:v>
                </c:pt>
                <c:pt idx="945">
                  <c:v>3.5870000000000003E-3</c:v>
                </c:pt>
                <c:pt idx="946">
                  <c:v>3.7350000000000005E-3</c:v>
                </c:pt>
                <c:pt idx="947">
                  <c:v>3.9020000000000005E-3</c:v>
                </c:pt>
                <c:pt idx="948">
                  <c:v>4.0530000000000002E-3</c:v>
                </c:pt>
                <c:pt idx="949">
                  <c:v>4.1869999999999997E-3</c:v>
                </c:pt>
                <c:pt idx="950">
                  <c:v>4.2920000000000007E-3</c:v>
                </c:pt>
                <c:pt idx="951">
                  <c:v>4.412000000000001E-3</c:v>
                </c:pt>
                <c:pt idx="952">
                  <c:v>4.5079999999999999E-3</c:v>
                </c:pt>
                <c:pt idx="953">
                  <c:v>4.6160000000000003E-3</c:v>
                </c:pt>
                <c:pt idx="954">
                  <c:v>4.7400000000000012E-3</c:v>
                </c:pt>
                <c:pt idx="955">
                  <c:v>4.8740000000000007E-3</c:v>
                </c:pt>
                <c:pt idx="956">
                  <c:v>4.9880000000000011E-3</c:v>
                </c:pt>
                <c:pt idx="957">
                  <c:v>5.104E-3</c:v>
                </c:pt>
                <c:pt idx="958">
                  <c:v>5.2150000000000009E-3</c:v>
                </c:pt>
                <c:pt idx="959">
                  <c:v>5.3060000000000008E-3</c:v>
                </c:pt>
                <c:pt idx="960">
                  <c:v>5.5040000000000002E-3</c:v>
                </c:pt>
                <c:pt idx="961">
                  <c:v>5.6160000000000003E-3</c:v>
                </c:pt>
                <c:pt idx="962">
                  <c:v>5.7710000000000018E-3</c:v>
                </c:pt>
                <c:pt idx="963">
                  <c:v>5.9180000000000005E-3</c:v>
                </c:pt>
                <c:pt idx="964">
                  <c:v>6.0949999999999997E-3</c:v>
                </c:pt>
                <c:pt idx="965">
                  <c:v>6.3239999999999998E-3</c:v>
                </c:pt>
                <c:pt idx="966">
                  <c:v>6.5440000000000003E-3</c:v>
                </c:pt>
                <c:pt idx="967">
                  <c:v>6.7949999999999998E-3</c:v>
                </c:pt>
                <c:pt idx="968">
                  <c:v>6.9970000000000015E-3</c:v>
                </c:pt>
                <c:pt idx="969">
                  <c:v>7.2150000000000009E-3</c:v>
                </c:pt>
                <c:pt idx="970">
                  <c:v>7.4040000000000009E-3</c:v>
                </c:pt>
                <c:pt idx="971">
                  <c:v>7.6000000000000009E-3</c:v>
                </c:pt>
                <c:pt idx="972">
                  <c:v>7.8000000000000014E-3</c:v>
                </c:pt>
                <c:pt idx="973">
                  <c:v>8.0120000000000018E-3</c:v>
                </c:pt>
                <c:pt idx="974">
                  <c:v>8.1590000000000013E-3</c:v>
                </c:pt>
                <c:pt idx="975">
                  <c:v>8.3430000000000032E-3</c:v>
                </c:pt>
                <c:pt idx="976">
                  <c:v>8.5380000000000005E-3</c:v>
                </c:pt>
                <c:pt idx="977">
                  <c:v>8.7270000000000004E-3</c:v>
                </c:pt>
                <c:pt idx="978">
                  <c:v>8.9550000000000029E-3</c:v>
                </c:pt>
                <c:pt idx="979">
                  <c:v>9.1550000000000051E-3</c:v>
                </c:pt>
                <c:pt idx="980">
                  <c:v>9.3960000000000033E-3</c:v>
                </c:pt>
                <c:pt idx="981">
                  <c:v>9.6140000000000028E-3</c:v>
                </c:pt>
                <c:pt idx="982">
                  <c:v>9.8610000000000017E-3</c:v>
                </c:pt>
                <c:pt idx="983">
                  <c:v>1.0100000000000001E-2</c:v>
                </c:pt>
                <c:pt idx="984">
                  <c:v>1.0319999999999998E-2</c:v>
                </c:pt>
                <c:pt idx="985">
                  <c:v>1.0570000000000001E-2</c:v>
                </c:pt>
                <c:pt idx="986">
                  <c:v>1.0740000000000001E-2</c:v>
                </c:pt>
                <c:pt idx="987">
                  <c:v>1.0919999999999997E-2</c:v>
                </c:pt>
                <c:pt idx="988">
                  <c:v>1.1180000000000002E-2</c:v>
                </c:pt>
                <c:pt idx="989">
                  <c:v>1.1460000000000003E-2</c:v>
                </c:pt>
                <c:pt idx="990">
                  <c:v>1.1750000000000002E-2</c:v>
                </c:pt>
                <c:pt idx="991">
                  <c:v>1.2060000000000001E-2</c:v>
                </c:pt>
                <c:pt idx="992">
                  <c:v>1.2340000000000002E-2</c:v>
                </c:pt>
                <c:pt idx="993">
                  <c:v>1.2619999999999998E-2</c:v>
                </c:pt>
                <c:pt idx="994">
                  <c:v>1.2980000000000002E-2</c:v>
                </c:pt>
                <c:pt idx="995">
                  <c:v>1.3310000000000001E-2</c:v>
                </c:pt>
                <c:pt idx="996">
                  <c:v>1.3630000000000001E-2</c:v>
                </c:pt>
                <c:pt idx="997">
                  <c:v>1.3950000000000002E-2</c:v>
                </c:pt>
                <c:pt idx="998">
                  <c:v>1.4330000000000001E-2</c:v>
                </c:pt>
                <c:pt idx="999">
                  <c:v>1.4480000000000002E-2</c:v>
                </c:pt>
                <c:pt idx="1000">
                  <c:v>1.4880000000000001E-2</c:v>
                </c:pt>
                <c:pt idx="1001">
                  <c:v>1.5169999999999998E-2</c:v>
                </c:pt>
                <c:pt idx="1002">
                  <c:v>1.5559999999999997E-2</c:v>
                </c:pt>
                <c:pt idx="1003">
                  <c:v>1.583E-2</c:v>
                </c:pt>
                <c:pt idx="1004">
                  <c:v>1.6109999999999999E-2</c:v>
                </c:pt>
                <c:pt idx="1005">
                  <c:v>1.6350000000000003E-2</c:v>
                </c:pt>
                <c:pt idx="1006">
                  <c:v>1.651E-2</c:v>
                </c:pt>
                <c:pt idx="1007">
                  <c:v>1.6580000000000004E-2</c:v>
                </c:pt>
                <c:pt idx="1008">
                  <c:v>1.6570000000000001E-2</c:v>
                </c:pt>
                <c:pt idx="1009">
                  <c:v>1.6820000000000005E-2</c:v>
                </c:pt>
                <c:pt idx="1010">
                  <c:v>1.7149999999999999E-2</c:v>
                </c:pt>
                <c:pt idx="1011">
                  <c:v>1.7479999999999999E-2</c:v>
                </c:pt>
                <c:pt idx="1012">
                  <c:v>1.7760000000000001E-2</c:v>
                </c:pt>
                <c:pt idx="1013">
                  <c:v>1.8079999999999999E-2</c:v>
                </c:pt>
                <c:pt idx="1014">
                  <c:v>1.839E-2</c:v>
                </c:pt>
                <c:pt idx="1015">
                  <c:v>1.8780000000000005E-2</c:v>
                </c:pt>
                <c:pt idx="1016">
                  <c:v>1.9189999999999999E-2</c:v>
                </c:pt>
                <c:pt idx="1017">
                  <c:v>1.9610000000000002E-2</c:v>
                </c:pt>
                <c:pt idx="1018">
                  <c:v>1.9900000000000004E-2</c:v>
                </c:pt>
                <c:pt idx="1019">
                  <c:v>2.0159999999999997E-2</c:v>
                </c:pt>
                <c:pt idx="1020">
                  <c:v>2.035E-2</c:v>
                </c:pt>
                <c:pt idx="1021">
                  <c:v>2.0459999999999999E-2</c:v>
                </c:pt>
                <c:pt idx="1022">
                  <c:v>2.0709999999999999E-2</c:v>
                </c:pt>
                <c:pt idx="1023">
                  <c:v>2.0989999999999998E-2</c:v>
                </c:pt>
                <c:pt idx="1024">
                  <c:v>2.1220000000000003E-2</c:v>
                </c:pt>
                <c:pt idx="1025">
                  <c:v>2.1309999999999999E-2</c:v>
                </c:pt>
                <c:pt idx="1026">
                  <c:v>2.1569999999999999E-2</c:v>
                </c:pt>
                <c:pt idx="1027">
                  <c:v>2.1410000000000002E-2</c:v>
                </c:pt>
                <c:pt idx="1028">
                  <c:v>2.1660000000000002E-2</c:v>
                </c:pt>
                <c:pt idx="1029">
                  <c:v>2.171E-2</c:v>
                </c:pt>
                <c:pt idx="1030">
                  <c:v>2.1870000000000004E-2</c:v>
                </c:pt>
                <c:pt idx="1031">
                  <c:v>2.2250000000000002E-2</c:v>
                </c:pt>
                <c:pt idx="1032">
                  <c:v>2.2220000000000004E-2</c:v>
                </c:pt>
                <c:pt idx="1033">
                  <c:v>2.2570000000000003E-2</c:v>
                </c:pt>
                <c:pt idx="1034">
                  <c:v>2.2759999999999999E-2</c:v>
                </c:pt>
                <c:pt idx="1035">
                  <c:v>2.3059999999999997E-2</c:v>
                </c:pt>
                <c:pt idx="1036">
                  <c:v>2.3259999999999999E-2</c:v>
                </c:pt>
                <c:pt idx="1037">
                  <c:v>2.3210000000000001E-2</c:v>
                </c:pt>
                <c:pt idx="1038">
                  <c:v>2.3459999999999998E-2</c:v>
                </c:pt>
                <c:pt idx="1039">
                  <c:v>2.3640000000000001E-2</c:v>
                </c:pt>
                <c:pt idx="1040">
                  <c:v>2.3740000000000001E-2</c:v>
                </c:pt>
                <c:pt idx="1041">
                  <c:v>2.3970000000000002E-2</c:v>
                </c:pt>
                <c:pt idx="1042">
                  <c:v>2.3919999999999997E-2</c:v>
                </c:pt>
                <c:pt idx="1043">
                  <c:v>2.3979999999999998E-2</c:v>
                </c:pt>
                <c:pt idx="1044">
                  <c:v>2.4139999999999998E-2</c:v>
                </c:pt>
                <c:pt idx="1045">
                  <c:v>2.4430000000000004E-2</c:v>
                </c:pt>
                <c:pt idx="1046">
                  <c:v>2.4539999999999999E-2</c:v>
                </c:pt>
                <c:pt idx="1047">
                  <c:v>2.4850000000000001E-2</c:v>
                </c:pt>
                <c:pt idx="1048">
                  <c:v>2.5270000000000004E-2</c:v>
                </c:pt>
                <c:pt idx="1049">
                  <c:v>2.555E-2</c:v>
                </c:pt>
                <c:pt idx="1050">
                  <c:v>2.6340000000000002E-2</c:v>
                </c:pt>
                <c:pt idx="1051">
                  <c:v>2.6700000000000002E-2</c:v>
                </c:pt>
                <c:pt idx="1052">
                  <c:v>2.6970000000000004E-2</c:v>
                </c:pt>
                <c:pt idx="1053">
                  <c:v>2.7420000000000003E-2</c:v>
                </c:pt>
                <c:pt idx="1054">
                  <c:v>2.7460000000000002E-2</c:v>
                </c:pt>
                <c:pt idx="1055">
                  <c:v>2.7850000000000003E-2</c:v>
                </c:pt>
                <c:pt idx="1056">
                  <c:v>2.7730000000000005E-2</c:v>
                </c:pt>
                <c:pt idx="1057">
                  <c:v>2.7519999999999999E-2</c:v>
                </c:pt>
                <c:pt idx="1058">
                  <c:v>2.7350000000000003E-2</c:v>
                </c:pt>
                <c:pt idx="1059">
                  <c:v>2.7200000000000002E-2</c:v>
                </c:pt>
                <c:pt idx="1060">
                  <c:v>2.7350000000000003E-2</c:v>
                </c:pt>
                <c:pt idx="1061">
                  <c:v>2.7310000000000001E-2</c:v>
                </c:pt>
                <c:pt idx="1062">
                  <c:v>2.7400000000000004E-2</c:v>
                </c:pt>
                <c:pt idx="1063">
                  <c:v>2.7420000000000003E-2</c:v>
                </c:pt>
                <c:pt idx="1064">
                  <c:v>2.7410000000000004E-2</c:v>
                </c:pt>
                <c:pt idx="1065">
                  <c:v>2.7560000000000001E-2</c:v>
                </c:pt>
                <c:pt idx="1066">
                  <c:v>2.7800000000000002E-2</c:v>
                </c:pt>
                <c:pt idx="1067">
                  <c:v>2.81E-2</c:v>
                </c:pt>
                <c:pt idx="1068">
                  <c:v>2.8500000000000001E-2</c:v>
                </c:pt>
                <c:pt idx="1069">
                  <c:v>2.911E-2</c:v>
                </c:pt>
                <c:pt idx="1070">
                  <c:v>2.921E-2</c:v>
                </c:pt>
                <c:pt idx="1071">
                  <c:v>2.9860000000000001E-2</c:v>
                </c:pt>
                <c:pt idx="1072">
                  <c:v>3.0240000000000003E-2</c:v>
                </c:pt>
                <c:pt idx="1073">
                  <c:v>3.0550000000000001E-2</c:v>
                </c:pt>
                <c:pt idx="1074">
                  <c:v>3.056E-2</c:v>
                </c:pt>
                <c:pt idx="1075">
                  <c:v>3.0610000000000002E-2</c:v>
                </c:pt>
                <c:pt idx="1076">
                  <c:v>3.0509999999999999E-2</c:v>
                </c:pt>
                <c:pt idx="1077">
                  <c:v>3.0350000000000002E-2</c:v>
                </c:pt>
                <c:pt idx="1078">
                  <c:v>2.9890000000000003E-2</c:v>
                </c:pt>
                <c:pt idx="1079">
                  <c:v>2.9630000000000004E-2</c:v>
                </c:pt>
                <c:pt idx="1080">
                  <c:v>2.9490000000000002E-2</c:v>
                </c:pt>
                <c:pt idx="1081">
                  <c:v>2.9389999999999999E-2</c:v>
                </c:pt>
                <c:pt idx="1082">
                  <c:v>2.921E-2</c:v>
                </c:pt>
                <c:pt idx="1083">
                  <c:v>2.8899999999999999E-2</c:v>
                </c:pt>
                <c:pt idx="1084">
                  <c:v>2.8850000000000001E-2</c:v>
                </c:pt>
                <c:pt idx="1085">
                  <c:v>2.886E-2</c:v>
                </c:pt>
                <c:pt idx="1086">
                  <c:v>2.913E-2</c:v>
                </c:pt>
                <c:pt idx="1087">
                  <c:v>2.9509999999999998E-2</c:v>
                </c:pt>
                <c:pt idx="1088">
                  <c:v>2.9940000000000001E-2</c:v>
                </c:pt>
                <c:pt idx="1089">
                  <c:v>3.039E-2</c:v>
                </c:pt>
                <c:pt idx="1090">
                  <c:v>3.0810000000000004E-2</c:v>
                </c:pt>
                <c:pt idx="1091">
                  <c:v>3.1199999999999999E-2</c:v>
                </c:pt>
                <c:pt idx="1092">
                  <c:v>3.169000000000001E-2</c:v>
                </c:pt>
                <c:pt idx="1093">
                  <c:v>3.2629999999999999E-2</c:v>
                </c:pt>
                <c:pt idx="1094">
                  <c:v>3.3169999999999998E-2</c:v>
                </c:pt>
                <c:pt idx="1095">
                  <c:v>3.3599999999999998E-2</c:v>
                </c:pt>
                <c:pt idx="1096">
                  <c:v>3.4099999999999998E-2</c:v>
                </c:pt>
                <c:pt idx="1097">
                  <c:v>3.4569999999999997E-2</c:v>
                </c:pt>
                <c:pt idx="1098">
                  <c:v>3.499E-2</c:v>
                </c:pt>
                <c:pt idx="1099">
                  <c:v>3.5150000000000001E-2</c:v>
                </c:pt>
                <c:pt idx="1100">
                  <c:v>3.5189999999999999E-2</c:v>
                </c:pt>
                <c:pt idx="1101">
                  <c:v>3.5200000000000002E-2</c:v>
                </c:pt>
                <c:pt idx="1102">
                  <c:v>3.5070000000000004E-2</c:v>
                </c:pt>
                <c:pt idx="1103">
                  <c:v>3.4850000000000006E-2</c:v>
                </c:pt>
                <c:pt idx="1104">
                  <c:v>3.4599999999999999E-2</c:v>
                </c:pt>
                <c:pt idx="1105">
                  <c:v>3.4050000000000004E-2</c:v>
                </c:pt>
                <c:pt idx="1106">
                  <c:v>3.4090000000000002E-2</c:v>
                </c:pt>
                <c:pt idx="1107">
                  <c:v>3.3850000000000005E-2</c:v>
                </c:pt>
                <c:pt idx="1108">
                  <c:v>3.3619999999999997E-2</c:v>
                </c:pt>
                <c:pt idx="1109">
                  <c:v>3.3369999999999997E-2</c:v>
                </c:pt>
                <c:pt idx="1110">
                  <c:v>3.295E-2</c:v>
                </c:pt>
                <c:pt idx="1111">
                  <c:v>3.252E-2</c:v>
                </c:pt>
                <c:pt idx="1112">
                  <c:v>3.2290000000000006E-2</c:v>
                </c:pt>
                <c:pt idx="1113">
                  <c:v>3.2220000000000006E-2</c:v>
                </c:pt>
                <c:pt idx="1114">
                  <c:v>3.2240000000000005E-2</c:v>
                </c:pt>
                <c:pt idx="1115">
                  <c:v>3.2060000000000005E-2</c:v>
                </c:pt>
                <c:pt idx="1116">
                  <c:v>3.2120000000000003E-2</c:v>
                </c:pt>
                <c:pt idx="1117">
                  <c:v>3.202E-2</c:v>
                </c:pt>
                <c:pt idx="1118">
                  <c:v>3.2190000000000003E-2</c:v>
                </c:pt>
                <c:pt idx="1119">
                  <c:v>3.2220000000000006E-2</c:v>
                </c:pt>
                <c:pt idx="1120">
                  <c:v>3.1700000000000006E-2</c:v>
                </c:pt>
                <c:pt idx="1121">
                  <c:v>3.2050000000000002E-2</c:v>
                </c:pt>
                <c:pt idx="1122">
                  <c:v>3.2080000000000004E-2</c:v>
                </c:pt>
                <c:pt idx="1123">
                  <c:v>3.218E-2</c:v>
                </c:pt>
                <c:pt idx="1124">
                  <c:v>3.2350000000000004E-2</c:v>
                </c:pt>
                <c:pt idx="1125">
                  <c:v>3.2610000000000007E-2</c:v>
                </c:pt>
                <c:pt idx="1126">
                  <c:v>3.2920000000000005E-2</c:v>
                </c:pt>
                <c:pt idx="1127">
                  <c:v>3.3020000000000001E-2</c:v>
                </c:pt>
                <c:pt idx="1128">
                  <c:v>3.3369999999999997E-2</c:v>
                </c:pt>
                <c:pt idx="1129">
                  <c:v>3.3799999999999997E-2</c:v>
                </c:pt>
                <c:pt idx="1130">
                  <c:v>3.3680000000000002E-2</c:v>
                </c:pt>
                <c:pt idx="1131">
                  <c:v>3.4320000000000003E-2</c:v>
                </c:pt>
                <c:pt idx="1132">
                  <c:v>3.4470000000000008E-2</c:v>
                </c:pt>
                <c:pt idx="1133">
                  <c:v>3.4709999999999998E-2</c:v>
                </c:pt>
                <c:pt idx="1134">
                  <c:v>3.4959999999999998E-2</c:v>
                </c:pt>
                <c:pt idx="1135">
                  <c:v>3.5200000000000002E-2</c:v>
                </c:pt>
                <c:pt idx="1136">
                  <c:v>3.5220000000000001E-2</c:v>
                </c:pt>
                <c:pt idx="1137">
                  <c:v>3.5159999999999997E-2</c:v>
                </c:pt>
                <c:pt idx="1138">
                  <c:v>3.4970000000000001E-2</c:v>
                </c:pt>
                <c:pt idx="1139">
                  <c:v>3.4759999999999999E-2</c:v>
                </c:pt>
                <c:pt idx="1140">
                  <c:v>3.4349999999999999E-2</c:v>
                </c:pt>
                <c:pt idx="1141">
                  <c:v>3.39E-2</c:v>
                </c:pt>
                <c:pt idx="1142">
                  <c:v>3.3259999999999998E-2</c:v>
                </c:pt>
                <c:pt idx="1143">
                  <c:v>3.3520000000000001E-2</c:v>
                </c:pt>
                <c:pt idx="1144">
                  <c:v>3.338E-2</c:v>
                </c:pt>
                <c:pt idx="1145">
                  <c:v>3.3110000000000001E-2</c:v>
                </c:pt>
                <c:pt idx="1146">
                  <c:v>3.304E-2</c:v>
                </c:pt>
                <c:pt idx="1147">
                  <c:v>3.3119999999999997E-2</c:v>
                </c:pt>
                <c:pt idx="1148">
                  <c:v>3.3250000000000002E-2</c:v>
                </c:pt>
                <c:pt idx="1149">
                  <c:v>3.3550000000000003E-2</c:v>
                </c:pt>
                <c:pt idx="1150">
                  <c:v>3.3980000000000003E-2</c:v>
                </c:pt>
                <c:pt idx="1151">
                  <c:v>3.44E-2</c:v>
                </c:pt>
                <c:pt idx="1152">
                  <c:v>3.441000000000001E-2</c:v>
                </c:pt>
                <c:pt idx="1153">
                  <c:v>3.533E-2</c:v>
                </c:pt>
                <c:pt idx="1154">
                  <c:v>3.5549999999999998E-2</c:v>
                </c:pt>
                <c:pt idx="1155">
                  <c:v>3.6130000000000002E-2</c:v>
                </c:pt>
                <c:pt idx="1156">
                  <c:v>3.6600000000000008E-2</c:v>
                </c:pt>
                <c:pt idx="1157">
                  <c:v>3.7070000000000006E-2</c:v>
                </c:pt>
                <c:pt idx="1158">
                  <c:v>3.7370000000000007E-2</c:v>
                </c:pt>
                <c:pt idx="1159">
                  <c:v>3.7660000000000006E-2</c:v>
                </c:pt>
                <c:pt idx="1160">
                  <c:v>3.7540000000000004E-2</c:v>
                </c:pt>
                <c:pt idx="1161">
                  <c:v>3.7660000000000006E-2</c:v>
                </c:pt>
                <c:pt idx="1162">
                  <c:v>3.747000000000001E-2</c:v>
                </c:pt>
                <c:pt idx="1163">
                  <c:v>3.7540000000000004E-2</c:v>
                </c:pt>
                <c:pt idx="1164">
                  <c:v>3.7940000000000002E-2</c:v>
                </c:pt>
                <c:pt idx="1165">
                  <c:v>3.8019999999999998E-2</c:v>
                </c:pt>
                <c:pt idx="1166">
                  <c:v>3.8150000000000003E-2</c:v>
                </c:pt>
                <c:pt idx="1167">
                  <c:v>3.7730000000000007E-2</c:v>
                </c:pt>
                <c:pt idx="1168">
                  <c:v>3.7580000000000002E-2</c:v>
                </c:pt>
                <c:pt idx="1169">
                  <c:v>3.7370000000000007E-2</c:v>
                </c:pt>
                <c:pt idx="1170">
                  <c:v>3.7270000000000005E-2</c:v>
                </c:pt>
                <c:pt idx="1171">
                  <c:v>3.7170000000000002E-2</c:v>
                </c:pt>
                <c:pt idx="1172">
                  <c:v>3.6729999999999999E-2</c:v>
                </c:pt>
                <c:pt idx="1173">
                  <c:v>3.6260000000000001E-2</c:v>
                </c:pt>
                <c:pt idx="1174">
                  <c:v>3.601E-2</c:v>
                </c:pt>
                <c:pt idx="1175">
                  <c:v>3.5900000000000001E-2</c:v>
                </c:pt>
                <c:pt idx="1176">
                  <c:v>3.5840000000000004E-2</c:v>
                </c:pt>
                <c:pt idx="1177">
                  <c:v>3.5790000000000002E-2</c:v>
                </c:pt>
                <c:pt idx="1178">
                  <c:v>3.5619999999999999E-2</c:v>
                </c:pt>
                <c:pt idx="1179">
                  <c:v>3.5820000000000005E-2</c:v>
                </c:pt>
                <c:pt idx="1180">
                  <c:v>3.604000000000001E-2</c:v>
                </c:pt>
                <c:pt idx="1181">
                  <c:v>3.6330000000000001E-2</c:v>
                </c:pt>
                <c:pt idx="1182">
                  <c:v>3.6460000000000006E-2</c:v>
                </c:pt>
                <c:pt idx="1183">
                  <c:v>3.6840000000000005E-2</c:v>
                </c:pt>
                <c:pt idx="1184">
                  <c:v>3.7319999999999999E-2</c:v>
                </c:pt>
                <c:pt idx="1185">
                  <c:v>3.7630000000000004E-2</c:v>
                </c:pt>
                <c:pt idx="1186">
                  <c:v>3.8089999999999999E-2</c:v>
                </c:pt>
                <c:pt idx="1187">
                  <c:v>3.8179999999999999E-2</c:v>
                </c:pt>
                <c:pt idx="1188">
                  <c:v>3.8260000000000002E-2</c:v>
                </c:pt>
                <c:pt idx="1189">
                  <c:v>3.8350000000000002E-2</c:v>
                </c:pt>
                <c:pt idx="1190">
                  <c:v>3.8350000000000002E-2</c:v>
                </c:pt>
                <c:pt idx="1191">
                  <c:v>3.8359999999999998E-2</c:v>
                </c:pt>
                <c:pt idx="1192">
                  <c:v>3.8269999999999998E-2</c:v>
                </c:pt>
                <c:pt idx="1193">
                  <c:v>3.7880000000000004E-2</c:v>
                </c:pt>
                <c:pt idx="1194">
                  <c:v>3.7590000000000005E-2</c:v>
                </c:pt>
                <c:pt idx="1195">
                  <c:v>3.7520000000000005E-2</c:v>
                </c:pt>
                <c:pt idx="1196">
                  <c:v>3.7480000000000006E-2</c:v>
                </c:pt>
                <c:pt idx="1197">
                  <c:v>3.7490000000000002E-2</c:v>
                </c:pt>
                <c:pt idx="1198">
                  <c:v>3.7610000000000005E-2</c:v>
                </c:pt>
                <c:pt idx="1199">
                  <c:v>3.7620000000000008E-2</c:v>
                </c:pt>
                <c:pt idx="1200">
                  <c:v>3.7780000000000001E-2</c:v>
                </c:pt>
                <c:pt idx="1201">
                  <c:v>3.8210000000000001E-2</c:v>
                </c:pt>
                <c:pt idx="1202">
                  <c:v>3.8359999999999998E-2</c:v>
                </c:pt>
                <c:pt idx="1203">
                  <c:v>3.8519999999999999E-2</c:v>
                </c:pt>
                <c:pt idx="1204">
                  <c:v>3.8680000000000006E-2</c:v>
                </c:pt>
                <c:pt idx="1205">
                  <c:v>3.8810000000000004E-2</c:v>
                </c:pt>
                <c:pt idx="1206">
                  <c:v>3.8989999999999997E-2</c:v>
                </c:pt>
                <c:pt idx="1207">
                  <c:v>3.8920000000000003E-2</c:v>
                </c:pt>
                <c:pt idx="1208">
                  <c:v>3.9149999999999997E-2</c:v>
                </c:pt>
                <c:pt idx="1209">
                  <c:v>3.9190000000000003E-2</c:v>
                </c:pt>
                <c:pt idx="1210">
                  <c:v>3.9100000000000003E-2</c:v>
                </c:pt>
                <c:pt idx="1211">
                  <c:v>3.918E-2</c:v>
                </c:pt>
                <c:pt idx="1212">
                  <c:v>3.9050000000000001E-2</c:v>
                </c:pt>
                <c:pt idx="1213">
                  <c:v>3.8859999999999999E-2</c:v>
                </c:pt>
                <c:pt idx="1214">
                  <c:v>3.8640000000000001E-2</c:v>
                </c:pt>
                <c:pt idx="1215">
                  <c:v>3.8539999999999998E-2</c:v>
                </c:pt>
                <c:pt idx="1216">
                  <c:v>3.8690000000000002E-2</c:v>
                </c:pt>
                <c:pt idx="1217">
                  <c:v>3.8690000000000002E-2</c:v>
                </c:pt>
                <c:pt idx="1218">
                  <c:v>3.8780000000000002E-2</c:v>
                </c:pt>
                <c:pt idx="1219">
                  <c:v>3.8890000000000001E-2</c:v>
                </c:pt>
                <c:pt idx="1220">
                  <c:v>3.8989999999999997E-2</c:v>
                </c:pt>
                <c:pt idx="1221">
                  <c:v>3.9000000000000007E-2</c:v>
                </c:pt>
                <c:pt idx="1222">
                  <c:v>3.909E-2</c:v>
                </c:pt>
                <c:pt idx="1223">
                  <c:v>3.9190000000000003E-2</c:v>
                </c:pt>
                <c:pt idx="1224">
                  <c:v>3.9280000000000002E-2</c:v>
                </c:pt>
                <c:pt idx="1225">
                  <c:v>3.9550000000000002E-2</c:v>
                </c:pt>
                <c:pt idx="1226">
                  <c:v>3.9740000000000004E-2</c:v>
                </c:pt>
                <c:pt idx="1227">
                  <c:v>4.0139999999999995E-2</c:v>
                </c:pt>
                <c:pt idx="1228">
                  <c:v>4.0210000000000003E-2</c:v>
                </c:pt>
                <c:pt idx="1229">
                  <c:v>4.0250000000000001E-2</c:v>
                </c:pt>
                <c:pt idx="1230">
                  <c:v>4.027E-2</c:v>
                </c:pt>
                <c:pt idx="1231">
                  <c:v>4.0379999999999999E-2</c:v>
                </c:pt>
                <c:pt idx="1232">
                  <c:v>4.0469999999999999E-2</c:v>
                </c:pt>
                <c:pt idx="1233">
                  <c:v>4.0480000000000002E-2</c:v>
                </c:pt>
                <c:pt idx="1234">
                  <c:v>4.0500000000000001E-2</c:v>
                </c:pt>
                <c:pt idx="1235">
                  <c:v>4.0400000000000005E-2</c:v>
                </c:pt>
                <c:pt idx="1236">
                  <c:v>4.0370000000000003E-2</c:v>
                </c:pt>
                <c:pt idx="1237">
                  <c:v>4.0360000000000007E-2</c:v>
                </c:pt>
                <c:pt idx="1238">
                  <c:v>4.0110000000000007E-2</c:v>
                </c:pt>
                <c:pt idx="1239">
                  <c:v>4.018E-2</c:v>
                </c:pt>
                <c:pt idx="1240">
                  <c:v>4.0129999999999992E-2</c:v>
                </c:pt>
                <c:pt idx="1241">
                  <c:v>4.0070000000000001E-2</c:v>
                </c:pt>
                <c:pt idx="1242">
                  <c:v>3.9980000000000002E-2</c:v>
                </c:pt>
                <c:pt idx="1243">
                  <c:v>3.9890000000000002E-2</c:v>
                </c:pt>
                <c:pt idx="1244">
                  <c:v>3.9900000000000005E-2</c:v>
                </c:pt>
                <c:pt idx="1245">
                  <c:v>3.9989999999999998E-2</c:v>
                </c:pt>
                <c:pt idx="1246">
                  <c:v>4.002E-2</c:v>
                </c:pt>
                <c:pt idx="1247">
                  <c:v>4.027E-2</c:v>
                </c:pt>
                <c:pt idx="1248">
                  <c:v>4.0309999999999999E-2</c:v>
                </c:pt>
                <c:pt idx="1249">
                  <c:v>4.0509999999999997E-2</c:v>
                </c:pt>
                <c:pt idx="1250">
                  <c:v>4.0420000000000005E-2</c:v>
                </c:pt>
                <c:pt idx="1251">
                  <c:v>4.0430000000000008E-2</c:v>
                </c:pt>
                <c:pt idx="1252">
                  <c:v>4.0669999999999998E-2</c:v>
                </c:pt>
                <c:pt idx="1253">
                  <c:v>4.0750000000000008E-2</c:v>
                </c:pt>
                <c:pt idx="1254">
                  <c:v>4.0790000000000014E-2</c:v>
                </c:pt>
                <c:pt idx="1255">
                  <c:v>4.0759999999999998E-2</c:v>
                </c:pt>
                <c:pt idx="1256">
                  <c:v>4.0779999999999997E-2</c:v>
                </c:pt>
                <c:pt idx="1257">
                  <c:v>4.0820000000000002E-2</c:v>
                </c:pt>
                <c:pt idx="1258">
                  <c:v>4.0880000000000007E-2</c:v>
                </c:pt>
                <c:pt idx="1259">
                  <c:v>4.0969999999999999E-2</c:v>
                </c:pt>
                <c:pt idx="1260">
                  <c:v>4.1000000000000002E-2</c:v>
                </c:pt>
                <c:pt idx="1261">
                  <c:v>4.1259999999999991E-2</c:v>
                </c:pt>
                <c:pt idx="1262">
                  <c:v>4.1259999999999991E-2</c:v>
                </c:pt>
                <c:pt idx="1263">
                  <c:v>4.147E-2</c:v>
                </c:pt>
                <c:pt idx="1264">
                  <c:v>4.1779999999999998E-2</c:v>
                </c:pt>
                <c:pt idx="1265">
                  <c:v>4.215E-2</c:v>
                </c:pt>
                <c:pt idx="1266">
                  <c:v>4.2619999999999998E-2</c:v>
                </c:pt>
                <c:pt idx="1267">
                  <c:v>4.3119999999999999E-2</c:v>
                </c:pt>
                <c:pt idx="1268">
                  <c:v>4.3749999999999997E-2</c:v>
                </c:pt>
                <c:pt idx="1269">
                  <c:v>4.4560000000000009E-2</c:v>
                </c:pt>
                <c:pt idx="1270">
                  <c:v>4.506000000000001E-2</c:v>
                </c:pt>
                <c:pt idx="1271">
                  <c:v>4.5370000000000008E-2</c:v>
                </c:pt>
                <c:pt idx="1272">
                  <c:v>4.5740000000000003E-2</c:v>
                </c:pt>
                <c:pt idx="1273">
                  <c:v>4.6019999999999998E-2</c:v>
                </c:pt>
                <c:pt idx="1274">
                  <c:v>4.6400000000000004E-2</c:v>
                </c:pt>
                <c:pt idx="1275">
                  <c:v>4.6669999999999996E-2</c:v>
                </c:pt>
                <c:pt idx="1276">
                  <c:v>4.7059999999999998E-2</c:v>
                </c:pt>
                <c:pt idx="1277">
                  <c:v>4.7400000000000005E-2</c:v>
                </c:pt>
                <c:pt idx="1278">
                  <c:v>4.768E-2</c:v>
                </c:pt>
                <c:pt idx="1279">
                  <c:v>4.7970000000000006E-2</c:v>
                </c:pt>
                <c:pt idx="1280">
                  <c:v>4.8050000000000002E-2</c:v>
                </c:pt>
                <c:pt idx="1281">
                  <c:v>4.82E-2</c:v>
                </c:pt>
                <c:pt idx="1282">
                  <c:v>4.8139999999999995E-2</c:v>
                </c:pt>
                <c:pt idx="1283">
                  <c:v>4.8169999999999998E-2</c:v>
                </c:pt>
                <c:pt idx="1284">
                  <c:v>4.8210000000000003E-2</c:v>
                </c:pt>
                <c:pt idx="1285">
                  <c:v>4.8480000000000002E-2</c:v>
                </c:pt>
                <c:pt idx="1286">
                  <c:v>4.8700000000000007E-2</c:v>
                </c:pt>
                <c:pt idx="1287">
                  <c:v>4.8899999999999999E-2</c:v>
                </c:pt>
                <c:pt idx="1288">
                  <c:v>4.9140000000000003E-2</c:v>
                </c:pt>
                <c:pt idx="1289">
                  <c:v>4.9529999999999998E-2</c:v>
                </c:pt>
                <c:pt idx="1290">
                  <c:v>4.9920000000000006E-2</c:v>
                </c:pt>
                <c:pt idx="1291">
                  <c:v>5.0259999999999992E-2</c:v>
                </c:pt>
                <c:pt idx="1292">
                  <c:v>5.0439999999999999E-2</c:v>
                </c:pt>
                <c:pt idx="1293">
                  <c:v>5.059000000000001E-2</c:v>
                </c:pt>
                <c:pt idx="1294">
                  <c:v>5.1020000000000003E-2</c:v>
                </c:pt>
                <c:pt idx="1295">
                  <c:v>5.1340000000000004E-2</c:v>
                </c:pt>
                <c:pt idx="1296">
                  <c:v>5.1760000000000007E-2</c:v>
                </c:pt>
                <c:pt idx="1297">
                  <c:v>5.2209999999999999E-2</c:v>
                </c:pt>
                <c:pt idx="1298">
                  <c:v>5.2589999999999998E-2</c:v>
                </c:pt>
                <c:pt idx="1299">
                  <c:v>5.2929999999999998E-2</c:v>
                </c:pt>
                <c:pt idx="1300">
                  <c:v>5.3060000000000003E-2</c:v>
                </c:pt>
                <c:pt idx="1301">
                  <c:v>5.3239999999999996E-2</c:v>
                </c:pt>
                <c:pt idx="1302">
                  <c:v>5.3260000000000002E-2</c:v>
                </c:pt>
                <c:pt idx="1303">
                  <c:v>5.349000000000001E-2</c:v>
                </c:pt>
                <c:pt idx="1304">
                  <c:v>5.3659999999999992E-2</c:v>
                </c:pt>
                <c:pt idx="1305">
                  <c:v>5.3929999999999992E-2</c:v>
                </c:pt>
                <c:pt idx="1306">
                  <c:v>5.4210000000000008E-2</c:v>
                </c:pt>
                <c:pt idx="1307">
                  <c:v>5.4480000000000008E-2</c:v>
                </c:pt>
                <c:pt idx="1308">
                  <c:v>5.4620000000000002E-2</c:v>
                </c:pt>
                <c:pt idx="1309">
                  <c:v>5.4930000000000007E-2</c:v>
                </c:pt>
                <c:pt idx="1310">
                  <c:v>5.5180000000000007E-2</c:v>
                </c:pt>
                <c:pt idx="1311">
                  <c:v>5.5579999999999997E-2</c:v>
                </c:pt>
                <c:pt idx="1312">
                  <c:v>5.5840000000000001E-2</c:v>
                </c:pt>
                <c:pt idx="1313">
                  <c:v>5.6349999999999997E-2</c:v>
                </c:pt>
                <c:pt idx="1314">
                  <c:v>5.673000000000001E-2</c:v>
                </c:pt>
                <c:pt idx="1315">
                  <c:v>5.7270000000000001E-2</c:v>
                </c:pt>
                <c:pt idx="1316">
                  <c:v>5.7800000000000011E-2</c:v>
                </c:pt>
                <c:pt idx="1317">
                  <c:v>5.8340000000000003E-2</c:v>
                </c:pt>
                <c:pt idx="1318">
                  <c:v>5.886000000000001E-2</c:v>
                </c:pt>
                <c:pt idx="1319">
                  <c:v>5.9370000000000006E-2</c:v>
                </c:pt>
                <c:pt idx="1320">
                  <c:v>5.9780000000000014E-2</c:v>
                </c:pt>
                <c:pt idx="1321">
                  <c:v>6.0109999999999997E-2</c:v>
                </c:pt>
                <c:pt idx="1322">
                  <c:v>6.0420000000000001E-2</c:v>
                </c:pt>
                <c:pt idx="1323">
                  <c:v>6.0589999999999998E-2</c:v>
                </c:pt>
                <c:pt idx="1324">
                  <c:v>6.081000000000001E-2</c:v>
                </c:pt>
                <c:pt idx="1325">
                  <c:v>6.1190000000000001E-2</c:v>
                </c:pt>
                <c:pt idx="1326">
                  <c:v>6.1580000000000003E-2</c:v>
                </c:pt>
                <c:pt idx="1327">
                  <c:v>6.1850000000000002E-2</c:v>
                </c:pt>
                <c:pt idx="1328">
                  <c:v>6.2109999999999999E-2</c:v>
                </c:pt>
                <c:pt idx="1329">
                  <c:v>6.2190000000000009E-2</c:v>
                </c:pt>
                <c:pt idx="1330">
                  <c:v>6.2370000000000009E-2</c:v>
                </c:pt>
                <c:pt idx="1331">
                  <c:v>6.2480000000000008E-2</c:v>
                </c:pt>
                <c:pt idx="1332">
                  <c:v>6.2630000000000019E-2</c:v>
                </c:pt>
                <c:pt idx="1333">
                  <c:v>6.2790000000000012E-2</c:v>
                </c:pt>
                <c:pt idx="1334">
                  <c:v>6.295000000000002E-2</c:v>
                </c:pt>
                <c:pt idx="1335">
                  <c:v>6.3299999999999995E-2</c:v>
                </c:pt>
                <c:pt idx="1336">
                  <c:v>6.3589999999999994E-2</c:v>
                </c:pt>
                <c:pt idx="1337">
                  <c:v>6.4100000000000004E-2</c:v>
                </c:pt>
                <c:pt idx="1338">
                  <c:v>6.454E-2</c:v>
                </c:pt>
                <c:pt idx="1339">
                  <c:v>6.5110000000000015E-2</c:v>
                </c:pt>
                <c:pt idx="1340">
                  <c:v>6.5659999999999996E-2</c:v>
                </c:pt>
                <c:pt idx="1341">
                  <c:v>6.6269999999999996E-2</c:v>
                </c:pt>
                <c:pt idx="1342">
                  <c:v>6.6839999999999997E-2</c:v>
                </c:pt>
                <c:pt idx="1343">
                  <c:v>6.7290000000000003E-2</c:v>
                </c:pt>
                <c:pt idx="1344">
                  <c:v>6.7659999999999998E-2</c:v>
                </c:pt>
                <c:pt idx="1345">
                  <c:v>6.789000000000002E-2</c:v>
                </c:pt>
                <c:pt idx="1346">
                  <c:v>6.8290000000000003E-2</c:v>
                </c:pt>
                <c:pt idx="1347">
                  <c:v>6.8740000000000009E-2</c:v>
                </c:pt>
                <c:pt idx="1348">
                  <c:v>6.8970000000000004E-2</c:v>
                </c:pt>
                <c:pt idx="1349">
                  <c:v>6.9110000000000019E-2</c:v>
                </c:pt>
                <c:pt idx="1350">
                  <c:v>6.9400000000000017E-2</c:v>
                </c:pt>
                <c:pt idx="1351">
                  <c:v>6.9550000000000015E-2</c:v>
                </c:pt>
                <c:pt idx="1352">
                  <c:v>6.9870000000000015E-2</c:v>
                </c:pt>
                <c:pt idx="1353">
                  <c:v>7.010000000000001E-2</c:v>
                </c:pt>
                <c:pt idx="1354">
                  <c:v>7.036000000000002E-2</c:v>
                </c:pt>
                <c:pt idx="1355">
                  <c:v>7.0440000000000003E-2</c:v>
                </c:pt>
                <c:pt idx="1356">
                  <c:v>7.060000000000001E-2</c:v>
                </c:pt>
                <c:pt idx="1357">
                  <c:v>7.0690000000000003E-2</c:v>
                </c:pt>
                <c:pt idx="1358">
                  <c:v>7.0809999999999998E-2</c:v>
                </c:pt>
                <c:pt idx="1359">
                  <c:v>7.0740000000000011E-2</c:v>
                </c:pt>
                <c:pt idx="1360">
                  <c:v>7.0830000000000004E-2</c:v>
                </c:pt>
                <c:pt idx="1361">
                  <c:v>7.1080000000000004E-2</c:v>
                </c:pt>
                <c:pt idx="1362">
                  <c:v>7.1389999999999995E-2</c:v>
                </c:pt>
                <c:pt idx="1363">
                  <c:v>7.1700000000000014E-2</c:v>
                </c:pt>
                <c:pt idx="1364">
                  <c:v>7.1840000000000001E-2</c:v>
                </c:pt>
                <c:pt idx="1365">
                  <c:v>7.1959999999999996E-2</c:v>
                </c:pt>
                <c:pt idx="1366">
                  <c:v>7.2050000000000003E-2</c:v>
                </c:pt>
                <c:pt idx="1367">
                  <c:v>7.2090000000000015E-2</c:v>
                </c:pt>
                <c:pt idx="1368">
                  <c:v>7.2169999999999998E-2</c:v>
                </c:pt>
                <c:pt idx="1369">
                  <c:v>7.2070000000000009E-2</c:v>
                </c:pt>
                <c:pt idx="1370">
                  <c:v>7.2050000000000003E-2</c:v>
                </c:pt>
                <c:pt idx="1371">
                  <c:v>7.2179999999999994E-2</c:v>
                </c:pt>
                <c:pt idx="1372">
                  <c:v>7.2420000000000012E-2</c:v>
                </c:pt>
                <c:pt idx="1373">
                  <c:v>7.2630000000000014E-2</c:v>
                </c:pt>
                <c:pt idx="1374">
                  <c:v>7.2750000000000009E-2</c:v>
                </c:pt>
                <c:pt idx="1375">
                  <c:v>7.2779999999999997E-2</c:v>
                </c:pt>
                <c:pt idx="1376">
                  <c:v>7.2669999999999998E-2</c:v>
                </c:pt>
                <c:pt idx="1377">
                  <c:v>7.2539999999999993E-2</c:v>
                </c:pt>
                <c:pt idx="1378">
                  <c:v>7.2370000000000004E-2</c:v>
                </c:pt>
                <c:pt idx="1379">
                  <c:v>7.1989999999999998E-2</c:v>
                </c:pt>
                <c:pt idx="1380">
                  <c:v>7.179000000000002E-2</c:v>
                </c:pt>
                <c:pt idx="1381">
                  <c:v>7.1590000000000001E-2</c:v>
                </c:pt>
                <c:pt idx="1382">
                  <c:v>7.1569999999999995E-2</c:v>
                </c:pt>
                <c:pt idx="1383">
                  <c:v>7.1639999999999995E-2</c:v>
                </c:pt>
                <c:pt idx="1384">
                  <c:v>7.1470000000000006E-2</c:v>
                </c:pt>
                <c:pt idx="1385">
                  <c:v>7.1410000000000001E-2</c:v>
                </c:pt>
                <c:pt idx="1386">
                  <c:v>7.1410000000000001E-2</c:v>
                </c:pt>
                <c:pt idx="1387">
                  <c:v>7.152E-2</c:v>
                </c:pt>
                <c:pt idx="1388">
                  <c:v>7.1650000000000005E-2</c:v>
                </c:pt>
                <c:pt idx="1389">
                  <c:v>7.1580000000000005E-2</c:v>
                </c:pt>
                <c:pt idx="1390">
                  <c:v>7.1779999999999997E-2</c:v>
                </c:pt>
                <c:pt idx="1391">
                  <c:v>7.1700000000000014E-2</c:v>
                </c:pt>
                <c:pt idx="1392">
                  <c:v>7.1849999999999997E-2</c:v>
                </c:pt>
                <c:pt idx="1393">
                  <c:v>7.1779999999999997E-2</c:v>
                </c:pt>
                <c:pt idx="1394">
                  <c:v>7.172000000000002E-2</c:v>
                </c:pt>
                <c:pt idx="1395">
                  <c:v>7.1620000000000003E-2</c:v>
                </c:pt>
                <c:pt idx="1396">
                  <c:v>7.1370000000000003E-2</c:v>
                </c:pt>
                <c:pt idx="1397">
                  <c:v>7.1090000000000014E-2</c:v>
                </c:pt>
                <c:pt idx="1398">
                  <c:v>7.086000000000002E-2</c:v>
                </c:pt>
                <c:pt idx="1399">
                  <c:v>7.0290000000000019E-2</c:v>
                </c:pt>
                <c:pt idx="1400">
                  <c:v>6.992000000000001E-2</c:v>
                </c:pt>
                <c:pt idx="1401">
                  <c:v>6.9540000000000018E-2</c:v>
                </c:pt>
                <c:pt idx="1402">
                  <c:v>6.9449999999999998E-2</c:v>
                </c:pt>
                <c:pt idx="1403">
                  <c:v>6.932000000000002E-2</c:v>
                </c:pt>
                <c:pt idx="1404">
                  <c:v>6.9080000000000016E-2</c:v>
                </c:pt>
                <c:pt idx="1405">
                  <c:v>6.9269999999999998E-2</c:v>
                </c:pt>
                <c:pt idx="1406">
                  <c:v>6.9269999999999998E-2</c:v>
                </c:pt>
                <c:pt idx="1407">
                  <c:v>6.9629999999999997E-2</c:v>
                </c:pt>
                <c:pt idx="1408">
                  <c:v>7.0080000000000003E-2</c:v>
                </c:pt>
                <c:pt idx="1409">
                  <c:v>7.0529999999999995E-2</c:v>
                </c:pt>
                <c:pt idx="1410">
                  <c:v>7.0949999999999999E-2</c:v>
                </c:pt>
                <c:pt idx="1411">
                  <c:v>7.1230000000000002E-2</c:v>
                </c:pt>
                <c:pt idx="1412">
                  <c:v>7.1650000000000005E-2</c:v>
                </c:pt>
                <c:pt idx="1413">
                  <c:v>7.2120000000000004E-2</c:v>
                </c:pt>
                <c:pt idx="1414">
                  <c:v>7.2500000000000009E-2</c:v>
                </c:pt>
                <c:pt idx="1415">
                  <c:v>7.2730000000000017E-2</c:v>
                </c:pt>
                <c:pt idx="1416">
                  <c:v>7.3060000000000014E-2</c:v>
                </c:pt>
                <c:pt idx="1417">
                  <c:v>7.3209999999999997E-2</c:v>
                </c:pt>
                <c:pt idx="1418">
                  <c:v>7.3370000000000019E-2</c:v>
                </c:pt>
                <c:pt idx="1419">
                  <c:v>7.3209999999999997E-2</c:v>
                </c:pt>
                <c:pt idx="1420">
                  <c:v>7.290000000000002E-2</c:v>
                </c:pt>
                <c:pt idx="1421">
                  <c:v>7.2289999999999993E-2</c:v>
                </c:pt>
                <c:pt idx="1422">
                  <c:v>7.1809999999999999E-2</c:v>
                </c:pt>
                <c:pt idx="1423">
                  <c:v>7.124999999999998E-2</c:v>
                </c:pt>
                <c:pt idx="1424">
                  <c:v>7.0730000000000015E-2</c:v>
                </c:pt>
                <c:pt idx="1425">
                  <c:v>7.0209999999999995E-2</c:v>
                </c:pt>
                <c:pt idx="1426">
                  <c:v>6.9870000000000015E-2</c:v>
                </c:pt>
                <c:pt idx="1427">
                  <c:v>6.9780000000000009E-2</c:v>
                </c:pt>
                <c:pt idx="1428">
                  <c:v>6.9610000000000019E-2</c:v>
                </c:pt>
                <c:pt idx="1429">
                  <c:v>6.9600000000000009E-2</c:v>
                </c:pt>
                <c:pt idx="1430">
                  <c:v>6.9559999999999997E-2</c:v>
                </c:pt>
                <c:pt idx="1431">
                  <c:v>6.9459999999999994E-2</c:v>
                </c:pt>
                <c:pt idx="1432">
                  <c:v>6.9400000000000017E-2</c:v>
                </c:pt>
                <c:pt idx="1433">
                  <c:v>6.9430000000000019E-2</c:v>
                </c:pt>
                <c:pt idx="1434">
                  <c:v>6.9420000000000009E-2</c:v>
                </c:pt>
                <c:pt idx="1435">
                  <c:v>6.9709999999999994E-2</c:v>
                </c:pt>
                <c:pt idx="1436">
                  <c:v>6.9690000000000016E-2</c:v>
                </c:pt>
                <c:pt idx="1437">
                  <c:v>6.9980000000000014E-2</c:v>
                </c:pt>
                <c:pt idx="1438">
                  <c:v>7.0499999999999993E-2</c:v>
                </c:pt>
                <c:pt idx="1439">
                  <c:v>7.1099999999999997E-2</c:v>
                </c:pt>
                <c:pt idx="1440">
                  <c:v>7.1629999999999999E-2</c:v>
                </c:pt>
                <c:pt idx="1441">
                  <c:v>7.2050000000000003E-2</c:v>
                </c:pt>
                <c:pt idx="1442">
                  <c:v>7.1989999999999998E-2</c:v>
                </c:pt>
                <c:pt idx="1443">
                  <c:v>7.2340000000000002E-2</c:v>
                </c:pt>
                <c:pt idx="1444">
                  <c:v>7.2050000000000003E-2</c:v>
                </c:pt>
                <c:pt idx="1445">
                  <c:v>7.2289999999999993E-2</c:v>
                </c:pt>
                <c:pt idx="1446">
                  <c:v>7.2310000000000013E-2</c:v>
                </c:pt>
                <c:pt idx="1447">
                  <c:v>7.2529999999999997E-2</c:v>
                </c:pt>
                <c:pt idx="1448">
                  <c:v>7.3000000000000009E-2</c:v>
                </c:pt>
                <c:pt idx="1449">
                  <c:v>7.3380000000000015E-2</c:v>
                </c:pt>
                <c:pt idx="1450">
                  <c:v>7.3679999999999995E-2</c:v>
                </c:pt>
                <c:pt idx="1451">
                  <c:v>7.3730000000000004E-2</c:v>
                </c:pt>
                <c:pt idx="1452">
                  <c:v>7.3599999999999999E-2</c:v>
                </c:pt>
                <c:pt idx="1453">
                  <c:v>7.3370000000000019E-2</c:v>
                </c:pt>
                <c:pt idx="1454">
                  <c:v>7.3190000000000019E-2</c:v>
                </c:pt>
                <c:pt idx="1455">
                  <c:v>7.2989999999999999E-2</c:v>
                </c:pt>
                <c:pt idx="1456">
                  <c:v>7.2679999999999995E-2</c:v>
                </c:pt>
                <c:pt idx="1457">
                  <c:v>7.2720000000000021E-2</c:v>
                </c:pt>
                <c:pt idx="1458">
                  <c:v>7.2770000000000015E-2</c:v>
                </c:pt>
                <c:pt idx="1459">
                  <c:v>7.2959999999999997E-2</c:v>
                </c:pt>
                <c:pt idx="1460">
                  <c:v>7.3270000000000002E-2</c:v>
                </c:pt>
                <c:pt idx="1461">
                  <c:v>7.3520000000000002E-2</c:v>
                </c:pt>
                <c:pt idx="1462">
                  <c:v>7.3779999999999998E-2</c:v>
                </c:pt>
                <c:pt idx="1463">
                  <c:v>7.4100000000000013E-2</c:v>
                </c:pt>
                <c:pt idx="1464">
                  <c:v>7.4110000000000009E-2</c:v>
                </c:pt>
                <c:pt idx="1465">
                  <c:v>7.4470000000000008E-2</c:v>
                </c:pt>
                <c:pt idx="1466">
                  <c:v>7.4340000000000003E-2</c:v>
                </c:pt>
                <c:pt idx="1467">
                  <c:v>7.4790000000000009E-2</c:v>
                </c:pt>
                <c:pt idx="1468">
                  <c:v>7.494000000000002E-2</c:v>
                </c:pt>
                <c:pt idx="1469">
                  <c:v>7.5450000000000003E-2</c:v>
                </c:pt>
                <c:pt idx="1470">
                  <c:v>7.598000000000002E-2</c:v>
                </c:pt>
                <c:pt idx="1471">
                  <c:v>7.6219999999999996E-2</c:v>
                </c:pt>
                <c:pt idx="1472">
                  <c:v>7.6520000000000005E-2</c:v>
                </c:pt>
                <c:pt idx="1473">
                  <c:v>7.673000000000002E-2</c:v>
                </c:pt>
                <c:pt idx="1474">
                  <c:v>7.6939999999999995E-2</c:v>
                </c:pt>
                <c:pt idx="1475">
                  <c:v>7.7010000000000009E-2</c:v>
                </c:pt>
                <c:pt idx="1476">
                  <c:v>7.7179999999999999E-2</c:v>
                </c:pt>
                <c:pt idx="1477">
                  <c:v>7.7369999999999994E-2</c:v>
                </c:pt>
                <c:pt idx="1478">
                  <c:v>7.7670000000000003E-2</c:v>
                </c:pt>
                <c:pt idx="1479">
                  <c:v>7.8009999999999996E-2</c:v>
                </c:pt>
                <c:pt idx="1480">
                  <c:v>7.825E-2</c:v>
                </c:pt>
                <c:pt idx="1481">
                  <c:v>7.8370000000000009E-2</c:v>
                </c:pt>
                <c:pt idx="1482">
                  <c:v>7.8479999999999994E-2</c:v>
                </c:pt>
                <c:pt idx="1483">
                  <c:v>7.8630000000000019E-2</c:v>
                </c:pt>
                <c:pt idx="1484">
                  <c:v>7.8670000000000004E-2</c:v>
                </c:pt>
                <c:pt idx="1485">
                  <c:v>7.8600000000000003E-2</c:v>
                </c:pt>
                <c:pt idx="1486">
                  <c:v>7.8509999999999996E-2</c:v>
                </c:pt>
                <c:pt idx="1487">
                  <c:v>7.8460000000000016E-2</c:v>
                </c:pt>
                <c:pt idx="1488">
                  <c:v>7.8469999999999998E-2</c:v>
                </c:pt>
                <c:pt idx="1489">
                  <c:v>7.8579999999999997E-2</c:v>
                </c:pt>
                <c:pt idx="1490">
                  <c:v>7.8810000000000019E-2</c:v>
                </c:pt>
                <c:pt idx="1491">
                  <c:v>7.9159999999999994E-2</c:v>
                </c:pt>
                <c:pt idx="1492">
                  <c:v>7.9519999999999993E-2</c:v>
                </c:pt>
                <c:pt idx="1493">
                  <c:v>7.9780000000000018E-2</c:v>
                </c:pt>
                <c:pt idx="1494">
                  <c:v>8.0110000000000001E-2</c:v>
                </c:pt>
                <c:pt idx="1495">
                  <c:v>8.027999999999999E-2</c:v>
                </c:pt>
                <c:pt idx="1496">
                  <c:v>8.0420000000000005E-2</c:v>
                </c:pt>
                <c:pt idx="1497">
                  <c:v>8.0640000000000003E-2</c:v>
                </c:pt>
                <c:pt idx="1498">
                  <c:v>8.1110000000000002E-2</c:v>
                </c:pt>
                <c:pt idx="1499">
                  <c:v>8.1730000000000025E-2</c:v>
                </c:pt>
                <c:pt idx="1500">
                  <c:v>8.2380000000000009E-2</c:v>
                </c:pt>
                <c:pt idx="1501">
                  <c:v>8.2900000000000001E-2</c:v>
                </c:pt>
                <c:pt idx="1502">
                  <c:v>8.3290000000000017E-2</c:v>
                </c:pt>
                <c:pt idx="1503">
                  <c:v>8.3510000000000015E-2</c:v>
                </c:pt>
                <c:pt idx="1504">
                  <c:v>8.3750000000000033E-2</c:v>
                </c:pt>
                <c:pt idx="1505">
                  <c:v>8.4040000000000004E-2</c:v>
                </c:pt>
                <c:pt idx="1506">
                  <c:v>8.4410000000000041E-2</c:v>
                </c:pt>
                <c:pt idx="1507">
                  <c:v>8.498E-2</c:v>
                </c:pt>
                <c:pt idx="1508">
                  <c:v>8.5600000000000037E-2</c:v>
                </c:pt>
                <c:pt idx="1509">
                  <c:v>8.6330000000000004E-2</c:v>
                </c:pt>
                <c:pt idx="1510">
                  <c:v>8.6950000000000013E-2</c:v>
                </c:pt>
                <c:pt idx="1511">
                  <c:v>8.7870000000000004E-2</c:v>
                </c:pt>
                <c:pt idx="1512">
                  <c:v>8.8200000000000014E-2</c:v>
                </c:pt>
                <c:pt idx="1513">
                  <c:v>8.8980000000000004E-2</c:v>
                </c:pt>
                <c:pt idx="1514">
                  <c:v>8.9290000000000008E-2</c:v>
                </c:pt>
                <c:pt idx="1515">
                  <c:v>8.9540000000000036E-2</c:v>
                </c:pt>
                <c:pt idx="1516">
                  <c:v>9.0040000000000023E-2</c:v>
                </c:pt>
                <c:pt idx="1517">
                  <c:v>9.0520000000000017E-2</c:v>
                </c:pt>
                <c:pt idx="1518">
                  <c:v>9.0970000000000023E-2</c:v>
                </c:pt>
                <c:pt idx="1519">
                  <c:v>9.1560000000000016E-2</c:v>
                </c:pt>
                <c:pt idx="1520">
                  <c:v>9.2010000000000008E-2</c:v>
                </c:pt>
                <c:pt idx="1521">
                  <c:v>9.2460000000000001E-2</c:v>
                </c:pt>
                <c:pt idx="1522">
                  <c:v>9.2960000000000001E-2</c:v>
                </c:pt>
                <c:pt idx="1523">
                  <c:v>9.3490000000000018E-2</c:v>
                </c:pt>
                <c:pt idx="1524">
                  <c:v>9.3700000000000019E-2</c:v>
                </c:pt>
                <c:pt idx="1525">
                  <c:v>9.3740000000000018E-2</c:v>
                </c:pt>
                <c:pt idx="1526">
                  <c:v>9.4320000000000015E-2</c:v>
                </c:pt>
                <c:pt idx="1527">
                  <c:v>9.4880000000000006E-2</c:v>
                </c:pt>
                <c:pt idx="1528">
                  <c:v>9.5490000000000005E-2</c:v>
                </c:pt>
                <c:pt idx="1529">
                  <c:v>9.6060000000000006E-2</c:v>
                </c:pt>
                <c:pt idx="1530">
                  <c:v>9.6460000000000004E-2</c:v>
                </c:pt>
                <c:pt idx="1531">
                  <c:v>9.7260000000000041E-2</c:v>
                </c:pt>
                <c:pt idx="1532">
                  <c:v>9.7850000000000006E-2</c:v>
                </c:pt>
                <c:pt idx="1533">
                  <c:v>9.8380000000000023E-2</c:v>
                </c:pt>
                <c:pt idx="1534">
                  <c:v>9.8620000000000041E-2</c:v>
                </c:pt>
                <c:pt idx="1535">
                  <c:v>9.8920000000000022E-2</c:v>
                </c:pt>
                <c:pt idx="1536">
                  <c:v>9.9220000000000017E-2</c:v>
                </c:pt>
                <c:pt idx="1537">
                  <c:v>9.965000000000003E-2</c:v>
                </c:pt>
                <c:pt idx="1538" formatCode="General">
                  <c:v>0.1003</c:v>
                </c:pt>
                <c:pt idx="1539" formatCode="General">
                  <c:v>0.10059999999999998</c:v>
                </c:pt>
                <c:pt idx="1540" formatCode="General">
                  <c:v>0.1004</c:v>
                </c:pt>
                <c:pt idx="1541" formatCode="General">
                  <c:v>0.10070000000000001</c:v>
                </c:pt>
                <c:pt idx="1542" formatCode="General">
                  <c:v>0.1009</c:v>
                </c:pt>
                <c:pt idx="1543" formatCode="General">
                  <c:v>0.1013</c:v>
                </c:pt>
                <c:pt idx="1544" formatCode="General">
                  <c:v>0.10160000000000001</c:v>
                </c:pt>
                <c:pt idx="1545" formatCode="General">
                  <c:v>0.1018</c:v>
                </c:pt>
                <c:pt idx="1546" formatCode="General">
                  <c:v>0.10220000000000001</c:v>
                </c:pt>
                <c:pt idx="1547" formatCode="General">
                  <c:v>0.1024</c:v>
                </c:pt>
                <c:pt idx="1548" formatCode="General">
                  <c:v>0.10290000000000002</c:v>
                </c:pt>
                <c:pt idx="1549" formatCode="General">
                  <c:v>0.10310000000000001</c:v>
                </c:pt>
                <c:pt idx="1550" formatCode="General">
                  <c:v>0.1033</c:v>
                </c:pt>
                <c:pt idx="1551" formatCode="General">
                  <c:v>0.1038</c:v>
                </c:pt>
                <c:pt idx="1552" formatCode="General">
                  <c:v>0.10450000000000001</c:v>
                </c:pt>
                <c:pt idx="1553" formatCode="General">
                  <c:v>0.10560000000000001</c:v>
                </c:pt>
                <c:pt idx="1554" formatCode="General">
                  <c:v>0.10639999999999998</c:v>
                </c:pt>
                <c:pt idx="1555" formatCode="General">
                  <c:v>0.10680000000000002</c:v>
                </c:pt>
                <c:pt idx="1556" formatCode="General">
                  <c:v>0.10730000000000002</c:v>
                </c:pt>
                <c:pt idx="1557" formatCode="General">
                  <c:v>0.10770000000000002</c:v>
                </c:pt>
                <c:pt idx="1558" formatCode="General">
                  <c:v>0.10840000000000001</c:v>
                </c:pt>
                <c:pt idx="1559" formatCode="General">
                  <c:v>0.10879999999999999</c:v>
                </c:pt>
                <c:pt idx="1560" formatCode="General">
                  <c:v>0.10900000000000001</c:v>
                </c:pt>
                <c:pt idx="1561" formatCode="General">
                  <c:v>0.10929999999999999</c:v>
                </c:pt>
                <c:pt idx="1562" formatCode="General">
                  <c:v>0.10979999999999999</c:v>
                </c:pt>
                <c:pt idx="1563" formatCode="General">
                  <c:v>0.1108</c:v>
                </c:pt>
                <c:pt idx="1564" formatCode="General">
                  <c:v>0.1114</c:v>
                </c:pt>
                <c:pt idx="1565" formatCode="General">
                  <c:v>0.1119</c:v>
                </c:pt>
                <c:pt idx="1566" formatCode="General">
                  <c:v>0.1123</c:v>
                </c:pt>
                <c:pt idx="1567" formatCode="General">
                  <c:v>0.1128</c:v>
                </c:pt>
                <c:pt idx="1568" formatCode="General">
                  <c:v>0.11310000000000002</c:v>
                </c:pt>
                <c:pt idx="1569" formatCode="General">
                  <c:v>0.11320000000000001</c:v>
                </c:pt>
                <c:pt idx="1570" formatCode="General">
                  <c:v>0.1133</c:v>
                </c:pt>
                <c:pt idx="1571" formatCode="General">
                  <c:v>0.1135</c:v>
                </c:pt>
                <c:pt idx="1572" formatCode="General">
                  <c:v>0.114</c:v>
                </c:pt>
                <c:pt idx="1573" formatCode="General">
                  <c:v>0.11459999999999998</c:v>
                </c:pt>
                <c:pt idx="1574" formatCode="General">
                  <c:v>0.1153</c:v>
                </c:pt>
                <c:pt idx="1575" formatCode="General">
                  <c:v>0.1159</c:v>
                </c:pt>
                <c:pt idx="1576" formatCode="General">
                  <c:v>0.1163</c:v>
                </c:pt>
                <c:pt idx="1577" formatCode="General">
                  <c:v>0.1164</c:v>
                </c:pt>
                <c:pt idx="1578" formatCode="General">
                  <c:v>0.11700000000000002</c:v>
                </c:pt>
                <c:pt idx="1579" formatCode="General">
                  <c:v>0.1173</c:v>
                </c:pt>
                <c:pt idx="1580" formatCode="General">
                  <c:v>0.11760000000000001</c:v>
                </c:pt>
                <c:pt idx="1581" formatCode="General">
                  <c:v>0.1179</c:v>
                </c:pt>
                <c:pt idx="1582" formatCode="General">
                  <c:v>0.1183</c:v>
                </c:pt>
                <c:pt idx="1583" formatCode="General">
                  <c:v>0.11890000000000002</c:v>
                </c:pt>
                <c:pt idx="1584" formatCode="General">
                  <c:v>0.11970000000000001</c:v>
                </c:pt>
                <c:pt idx="1585" formatCode="General">
                  <c:v>0.12010000000000001</c:v>
                </c:pt>
                <c:pt idx="1586" formatCode="General">
                  <c:v>0.12060000000000001</c:v>
                </c:pt>
                <c:pt idx="1587" formatCode="General">
                  <c:v>0.12100000000000001</c:v>
                </c:pt>
                <c:pt idx="1588" formatCode="General">
                  <c:v>0.12150000000000001</c:v>
                </c:pt>
                <c:pt idx="1589" formatCode="General">
                  <c:v>0.12230000000000002</c:v>
                </c:pt>
                <c:pt idx="1590" formatCode="General">
                  <c:v>0.12300000000000001</c:v>
                </c:pt>
                <c:pt idx="1591" formatCode="General">
                  <c:v>0.12370000000000002</c:v>
                </c:pt>
                <c:pt idx="1592" formatCode="General">
                  <c:v>0.12440000000000001</c:v>
                </c:pt>
                <c:pt idx="1593" formatCode="General">
                  <c:v>0.12520000000000001</c:v>
                </c:pt>
                <c:pt idx="1594" formatCode="General">
                  <c:v>0.126</c:v>
                </c:pt>
                <c:pt idx="1595" formatCode="General">
                  <c:v>0.12659999999999999</c:v>
                </c:pt>
                <c:pt idx="1596" formatCode="General">
                  <c:v>0.1273</c:v>
                </c:pt>
                <c:pt idx="1597" formatCode="General">
                  <c:v>0.12790000000000001</c:v>
                </c:pt>
                <c:pt idx="1598" formatCode="General">
                  <c:v>0.1283</c:v>
                </c:pt>
                <c:pt idx="1599" formatCode="General">
                  <c:v>0.1288</c:v>
                </c:pt>
                <c:pt idx="1600" formatCode="General">
                  <c:v>0.1293</c:v>
                </c:pt>
                <c:pt idx="1601" formatCode="General">
                  <c:v>0.12959999999999999</c:v>
                </c:pt>
                <c:pt idx="1602" formatCode="General">
                  <c:v>0.12989999999999999</c:v>
                </c:pt>
                <c:pt idx="1603" formatCode="General">
                  <c:v>0.13</c:v>
                </c:pt>
                <c:pt idx="1604" formatCode="General">
                  <c:v>0.1303</c:v>
                </c:pt>
                <c:pt idx="1605" formatCode="General">
                  <c:v>0.1303</c:v>
                </c:pt>
                <c:pt idx="1606" formatCode="General">
                  <c:v>0.13059999999999999</c:v>
                </c:pt>
                <c:pt idx="1607" formatCode="General">
                  <c:v>0.1308</c:v>
                </c:pt>
                <c:pt idx="1608" formatCode="General">
                  <c:v>0.13139999999999999</c:v>
                </c:pt>
                <c:pt idx="1609" formatCode="General">
                  <c:v>0.13200000000000001</c:v>
                </c:pt>
                <c:pt idx="1610" formatCode="General">
                  <c:v>0.13289999999999999</c:v>
                </c:pt>
                <c:pt idx="1611" formatCode="General">
                  <c:v>0.13370000000000001</c:v>
                </c:pt>
                <c:pt idx="1612" formatCode="General">
                  <c:v>0.13439999999999999</c:v>
                </c:pt>
                <c:pt idx="1613" formatCode="General">
                  <c:v>0.1351</c:v>
                </c:pt>
                <c:pt idx="1614" formatCode="General">
                  <c:v>0.13600000000000001</c:v>
                </c:pt>
                <c:pt idx="1615" formatCode="General">
                  <c:v>0.1366</c:v>
                </c:pt>
                <c:pt idx="1616" formatCode="General">
                  <c:v>0.13700000000000001</c:v>
                </c:pt>
                <c:pt idx="1617" formatCode="General">
                  <c:v>0.13700000000000001</c:v>
                </c:pt>
                <c:pt idx="1618" formatCode="General">
                  <c:v>0.13719999999999999</c:v>
                </c:pt>
                <c:pt idx="1619" formatCode="General">
                  <c:v>0.13769999999999999</c:v>
                </c:pt>
                <c:pt idx="1620" formatCode="General">
                  <c:v>0.1381</c:v>
                </c:pt>
                <c:pt idx="1621" formatCode="General">
                  <c:v>0.13840000000000002</c:v>
                </c:pt>
                <c:pt idx="1622" formatCode="General">
                  <c:v>0.1386</c:v>
                </c:pt>
                <c:pt idx="1623" formatCode="General">
                  <c:v>0.13869999999999999</c:v>
                </c:pt>
                <c:pt idx="1624" formatCode="General">
                  <c:v>0.13880000000000001</c:v>
                </c:pt>
                <c:pt idx="1625" formatCode="General">
                  <c:v>0.13890000000000002</c:v>
                </c:pt>
                <c:pt idx="1626" formatCode="General">
                  <c:v>0.13900000000000001</c:v>
                </c:pt>
                <c:pt idx="1627" formatCode="General">
                  <c:v>0.1391</c:v>
                </c:pt>
                <c:pt idx="1628" formatCode="General">
                  <c:v>0.1396</c:v>
                </c:pt>
                <c:pt idx="1629" formatCode="General">
                  <c:v>0.13990000000000002</c:v>
                </c:pt>
                <c:pt idx="1630" formatCode="General">
                  <c:v>0.14030000000000001</c:v>
                </c:pt>
                <c:pt idx="1631" formatCode="General">
                  <c:v>0.14080000000000001</c:v>
                </c:pt>
                <c:pt idx="1632" formatCode="General">
                  <c:v>0.14119999999999999</c:v>
                </c:pt>
                <c:pt idx="1633" formatCode="General">
                  <c:v>0.14150000000000001</c:v>
                </c:pt>
                <c:pt idx="1634" formatCode="General">
                  <c:v>0.14190000000000003</c:v>
                </c:pt>
                <c:pt idx="1635" formatCode="General">
                  <c:v>0.14200000000000002</c:v>
                </c:pt>
                <c:pt idx="1636" formatCode="General">
                  <c:v>0.14200000000000002</c:v>
                </c:pt>
                <c:pt idx="1637" formatCode="General">
                  <c:v>0.14190000000000003</c:v>
                </c:pt>
                <c:pt idx="1638" formatCode="General">
                  <c:v>0.1416</c:v>
                </c:pt>
                <c:pt idx="1639" formatCode="General">
                  <c:v>0.14169999999999999</c:v>
                </c:pt>
                <c:pt idx="1640" formatCode="General">
                  <c:v>0.14200000000000002</c:v>
                </c:pt>
                <c:pt idx="1641" formatCode="General">
                  <c:v>0.14240000000000003</c:v>
                </c:pt>
                <c:pt idx="1642" formatCode="General">
                  <c:v>0.14250000000000002</c:v>
                </c:pt>
                <c:pt idx="1643" formatCode="General">
                  <c:v>0.14280000000000001</c:v>
                </c:pt>
                <c:pt idx="1644" formatCode="General">
                  <c:v>0.14380000000000001</c:v>
                </c:pt>
                <c:pt idx="1645" formatCode="General">
                  <c:v>0.14450000000000002</c:v>
                </c:pt>
                <c:pt idx="1646" formatCode="General">
                  <c:v>0.14550000000000002</c:v>
                </c:pt>
                <c:pt idx="1647" formatCode="General">
                  <c:v>0.14600000000000002</c:v>
                </c:pt>
                <c:pt idx="1648" formatCode="General">
                  <c:v>0.14650000000000002</c:v>
                </c:pt>
                <c:pt idx="1649" formatCode="General">
                  <c:v>0.14730000000000001</c:v>
                </c:pt>
                <c:pt idx="1650" formatCode="General">
                  <c:v>0.14780000000000001</c:v>
                </c:pt>
                <c:pt idx="1651" formatCode="General">
                  <c:v>0.14840000000000003</c:v>
                </c:pt>
                <c:pt idx="1652" formatCode="General">
                  <c:v>0.14880000000000002</c:v>
                </c:pt>
                <c:pt idx="1653" formatCode="General">
                  <c:v>0.14900000000000002</c:v>
                </c:pt>
                <c:pt idx="1654" formatCode="General">
                  <c:v>0.14970000000000003</c:v>
                </c:pt>
                <c:pt idx="1655" formatCode="General">
                  <c:v>0.14980000000000002</c:v>
                </c:pt>
                <c:pt idx="1656" formatCode="General">
                  <c:v>0.15000000000000002</c:v>
                </c:pt>
                <c:pt idx="1657" formatCode="General">
                  <c:v>0.14980000000000002</c:v>
                </c:pt>
                <c:pt idx="1658" formatCode="General">
                  <c:v>0.14950000000000002</c:v>
                </c:pt>
                <c:pt idx="1659" formatCode="General">
                  <c:v>0.14920000000000003</c:v>
                </c:pt>
                <c:pt idx="1660" formatCode="General">
                  <c:v>0.14910000000000001</c:v>
                </c:pt>
                <c:pt idx="1661" formatCode="General">
                  <c:v>0.14940000000000003</c:v>
                </c:pt>
                <c:pt idx="1662" formatCode="General">
                  <c:v>0.14960000000000001</c:v>
                </c:pt>
                <c:pt idx="1663" formatCode="General">
                  <c:v>0.14990000000000003</c:v>
                </c:pt>
                <c:pt idx="1664" formatCode="General">
                  <c:v>0.15040000000000003</c:v>
                </c:pt>
                <c:pt idx="1665" formatCode="General">
                  <c:v>0.15140000000000003</c:v>
                </c:pt>
                <c:pt idx="1666" formatCode="General">
                  <c:v>0.15240000000000004</c:v>
                </c:pt>
                <c:pt idx="1667" formatCode="General">
                  <c:v>0.15280000000000002</c:v>
                </c:pt>
                <c:pt idx="1668" formatCode="General">
                  <c:v>0.15360000000000001</c:v>
                </c:pt>
                <c:pt idx="1669" formatCode="General">
                  <c:v>0.15380000000000002</c:v>
                </c:pt>
                <c:pt idx="1670" formatCode="General">
                  <c:v>0.15480000000000002</c:v>
                </c:pt>
                <c:pt idx="1671" formatCode="General">
                  <c:v>0.15580000000000002</c:v>
                </c:pt>
                <c:pt idx="1672" formatCode="General">
                  <c:v>0.15650000000000003</c:v>
                </c:pt>
                <c:pt idx="1673" formatCode="General">
                  <c:v>0.15740000000000004</c:v>
                </c:pt>
                <c:pt idx="1674" formatCode="General">
                  <c:v>0.15810000000000002</c:v>
                </c:pt>
                <c:pt idx="1675" formatCode="General">
                  <c:v>0.15890000000000004</c:v>
                </c:pt>
                <c:pt idx="1676" formatCode="General">
                  <c:v>0.15980000000000003</c:v>
                </c:pt>
                <c:pt idx="1677" formatCode="General">
                  <c:v>0.16</c:v>
                </c:pt>
                <c:pt idx="1678" formatCode="General">
                  <c:v>0.16059999999999999</c:v>
                </c:pt>
                <c:pt idx="1679" formatCode="General">
                  <c:v>0.1615</c:v>
                </c:pt>
                <c:pt idx="1680" formatCode="General">
                  <c:v>0.1618</c:v>
                </c:pt>
                <c:pt idx="1681" formatCode="General">
                  <c:v>0.16220000000000001</c:v>
                </c:pt>
                <c:pt idx="1682" formatCode="General">
                  <c:v>0.16270000000000001</c:v>
                </c:pt>
                <c:pt idx="1683" formatCode="General">
                  <c:v>0.16320000000000001</c:v>
                </c:pt>
                <c:pt idx="1684" formatCode="General">
                  <c:v>0.1636</c:v>
                </c:pt>
                <c:pt idx="1685" formatCode="General">
                  <c:v>0.16370000000000001</c:v>
                </c:pt>
                <c:pt idx="1686" formatCode="General">
                  <c:v>0.16370000000000001</c:v>
                </c:pt>
                <c:pt idx="1687" formatCode="General">
                  <c:v>0.1638</c:v>
                </c:pt>
                <c:pt idx="1688" formatCode="General">
                  <c:v>0.1641</c:v>
                </c:pt>
                <c:pt idx="1689" formatCode="General">
                  <c:v>0.16420000000000001</c:v>
                </c:pt>
                <c:pt idx="1690" formatCode="General">
                  <c:v>0.16439999999999999</c:v>
                </c:pt>
                <c:pt idx="1691" formatCode="General">
                  <c:v>0.16420000000000001</c:v>
                </c:pt>
                <c:pt idx="1692" formatCode="General">
                  <c:v>0.16439999999999999</c:v>
                </c:pt>
                <c:pt idx="1693" formatCode="General">
                  <c:v>0.16400000000000001</c:v>
                </c:pt>
                <c:pt idx="1694" formatCode="General">
                  <c:v>0.16389999999999999</c:v>
                </c:pt>
                <c:pt idx="1695" formatCode="General">
                  <c:v>0.16370000000000001</c:v>
                </c:pt>
                <c:pt idx="1696" formatCode="General">
                  <c:v>0.16350000000000001</c:v>
                </c:pt>
                <c:pt idx="1697" formatCode="General">
                  <c:v>0.16339999999999999</c:v>
                </c:pt>
                <c:pt idx="1698" formatCode="General">
                  <c:v>0.16309999999999999</c:v>
                </c:pt>
                <c:pt idx="1699" formatCode="General">
                  <c:v>0.16300000000000001</c:v>
                </c:pt>
                <c:pt idx="1700" formatCode="General">
                  <c:v>0.16309999999999999</c:v>
                </c:pt>
                <c:pt idx="1701" formatCode="General">
                  <c:v>0.16339999999999999</c:v>
                </c:pt>
                <c:pt idx="1702" formatCode="General">
                  <c:v>0.16309999999999999</c:v>
                </c:pt>
                <c:pt idx="1703" formatCode="General">
                  <c:v>0.16289999999999999</c:v>
                </c:pt>
                <c:pt idx="1704" formatCode="General">
                  <c:v>0.16259999999999999</c:v>
                </c:pt>
                <c:pt idx="1705" formatCode="General">
                  <c:v>0.1623</c:v>
                </c:pt>
                <c:pt idx="1706" formatCode="General">
                  <c:v>0.1618</c:v>
                </c:pt>
                <c:pt idx="1707" formatCode="General">
                  <c:v>0.16120000000000001</c:v>
                </c:pt>
                <c:pt idx="1708" formatCode="General">
                  <c:v>0.1603</c:v>
                </c:pt>
                <c:pt idx="1709" formatCode="General">
                  <c:v>0.15990000000000001</c:v>
                </c:pt>
                <c:pt idx="1710" formatCode="General">
                  <c:v>0.15960000000000002</c:v>
                </c:pt>
                <c:pt idx="1711" formatCode="General">
                  <c:v>0.15900000000000003</c:v>
                </c:pt>
                <c:pt idx="1712" formatCode="General">
                  <c:v>0.15860000000000002</c:v>
                </c:pt>
                <c:pt idx="1713" formatCode="General">
                  <c:v>0.15830000000000002</c:v>
                </c:pt>
                <c:pt idx="1714" formatCode="General">
                  <c:v>0.15820000000000004</c:v>
                </c:pt>
                <c:pt idx="1715" formatCode="General">
                  <c:v>0.15770000000000003</c:v>
                </c:pt>
                <c:pt idx="1716" formatCode="General">
                  <c:v>0.15740000000000004</c:v>
                </c:pt>
                <c:pt idx="1717" formatCode="General">
                  <c:v>0.15760000000000002</c:v>
                </c:pt>
                <c:pt idx="1718" formatCode="General">
                  <c:v>0.15700000000000003</c:v>
                </c:pt>
                <c:pt idx="1719" formatCode="General">
                  <c:v>0.15680000000000002</c:v>
                </c:pt>
                <c:pt idx="1720" formatCode="General">
                  <c:v>0.15650000000000003</c:v>
                </c:pt>
                <c:pt idx="1721" formatCode="General">
                  <c:v>0.15660000000000002</c:v>
                </c:pt>
                <c:pt idx="1722" formatCode="General">
                  <c:v>0.15680000000000002</c:v>
                </c:pt>
                <c:pt idx="1723" formatCode="General">
                  <c:v>0.15650000000000003</c:v>
                </c:pt>
                <c:pt idx="1724" formatCode="General">
                  <c:v>0.15610000000000002</c:v>
                </c:pt>
                <c:pt idx="1725" formatCode="General">
                  <c:v>0.15560000000000002</c:v>
                </c:pt>
                <c:pt idx="1726" formatCode="General">
                  <c:v>0.15450000000000003</c:v>
                </c:pt>
                <c:pt idx="1727" formatCode="General">
                  <c:v>0.15420000000000003</c:v>
                </c:pt>
                <c:pt idx="1728" formatCode="General">
                  <c:v>0.15340000000000004</c:v>
                </c:pt>
                <c:pt idx="1729" formatCode="General">
                  <c:v>0.15240000000000004</c:v>
                </c:pt>
                <c:pt idx="1730" formatCode="General">
                  <c:v>0.15140000000000003</c:v>
                </c:pt>
                <c:pt idx="1731" formatCode="General">
                  <c:v>0.15080000000000002</c:v>
                </c:pt>
                <c:pt idx="1732" formatCode="General">
                  <c:v>0.15030000000000002</c:v>
                </c:pt>
                <c:pt idx="1733" formatCode="General">
                  <c:v>0.14960000000000001</c:v>
                </c:pt>
                <c:pt idx="1734" formatCode="General">
                  <c:v>0.14900000000000002</c:v>
                </c:pt>
                <c:pt idx="1735" formatCode="General">
                  <c:v>0.14850000000000002</c:v>
                </c:pt>
                <c:pt idx="1736" formatCode="General">
                  <c:v>0.14770000000000003</c:v>
                </c:pt>
                <c:pt idx="1737" formatCode="General">
                  <c:v>0.14730000000000001</c:v>
                </c:pt>
                <c:pt idx="1738" formatCode="General">
                  <c:v>0.14660000000000001</c:v>
                </c:pt>
                <c:pt idx="1739" formatCode="General">
                  <c:v>0.14620000000000002</c:v>
                </c:pt>
                <c:pt idx="1740" formatCode="General">
                  <c:v>0.14530000000000001</c:v>
                </c:pt>
                <c:pt idx="1741" formatCode="General">
                  <c:v>0.14520000000000002</c:v>
                </c:pt>
                <c:pt idx="1742" formatCode="General">
                  <c:v>0.14490000000000003</c:v>
                </c:pt>
                <c:pt idx="1743" formatCode="General">
                  <c:v>0.14440000000000003</c:v>
                </c:pt>
                <c:pt idx="1744" formatCode="General">
                  <c:v>0.14369999999999999</c:v>
                </c:pt>
                <c:pt idx="1745" formatCode="General">
                  <c:v>0.1426</c:v>
                </c:pt>
                <c:pt idx="1746" formatCode="General">
                  <c:v>0.14180000000000001</c:v>
                </c:pt>
                <c:pt idx="1747" formatCode="General">
                  <c:v>0.14180000000000001</c:v>
                </c:pt>
                <c:pt idx="1748" formatCode="General">
                  <c:v>0.14130000000000001</c:v>
                </c:pt>
                <c:pt idx="1749" formatCode="General">
                  <c:v>0.14119999999999999</c:v>
                </c:pt>
                <c:pt idx="1750" formatCode="General">
                  <c:v>0.14050000000000001</c:v>
                </c:pt>
                <c:pt idx="1751" formatCode="General">
                  <c:v>0.13980000000000001</c:v>
                </c:pt>
                <c:pt idx="1752" formatCode="General">
                  <c:v>0.13950000000000001</c:v>
                </c:pt>
                <c:pt idx="1753" formatCode="General">
                  <c:v>0.13900000000000001</c:v>
                </c:pt>
                <c:pt idx="1754" formatCode="General">
                  <c:v>0.13869999999999999</c:v>
                </c:pt>
                <c:pt idx="1755" formatCode="General">
                  <c:v>0.1381</c:v>
                </c:pt>
                <c:pt idx="1756" formatCode="General">
                  <c:v>0.13769999999999999</c:v>
                </c:pt>
                <c:pt idx="1757" formatCode="General">
                  <c:v>0.13789999999999999</c:v>
                </c:pt>
                <c:pt idx="1758" formatCode="General">
                  <c:v>0.13769999999999999</c:v>
                </c:pt>
                <c:pt idx="1759" formatCode="General">
                  <c:v>0.13750000000000001</c:v>
                </c:pt>
                <c:pt idx="1760" formatCode="General">
                  <c:v>0.1371</c:v>
                </c:pt>
                <c:pt idx="1761" formatCode="General">
                  <c:v>0.13669999999999999</c:v>
                </c:pt>
                <c:pt idx="1762" formatCode="General">
                  <c:v>0.13639999999999999</c:v>
                </c:pt>
                <c:pt idx="1763" formatCode="General">
                  <c:v>0.1361</c:v>
                </c:pt>
                <c:pt idx="1764" formatCode="General">
                  <c:v>0.13550000000000001</c:v>
                </c:pt>
                <c:pt idx="1765" formatCode="General">
                  <c:v>0.13469999999999999</c:v>
                </c:pt>
                <c:pt idx="1766" formatCode="General">
                  <c:v>0.13420000000000001</c:v>
                </c:pt>
                <c:pt idx="1767" formatCode="General">
                  <c:v>0.13350000000000001</c:v>
                </c:pt>
                <c:pt idx="1768" formatCode="General">
                  <c:v>0.13339999999999999</c:v>
                </c:pt>
                <c:pt idx="1769" formatCode="General">
                  <c:v>0.13320000000000001</c:v>
                </c:pt>
                <c:pt idx="1770" formatCode="General">
                  <c:v>0.1328</c:v>
                </c:pt>
                <c:pt idx="1771" formatCode="General">
                  <c:v>0.13220000000000001</c:v>
                </c:pt>
                <c:pt idx="1772" formatCode="General">
                  <c:v>0.13200000000000001</c:v>
                </c:pt>
                <c:pt idx="1773" formatCode="General">
                  <c:v>0.13170000000000001</c:v>
                </c:pt>
                <c:pt idx="1774" formatCode="General">
                  <c:v>0.13159999999999999</c:v>
                </c:pt>
                <c:pt idx="1775" formatCode="General">
                  <c:v>0.13120000000000001</c:v>
                </c:pt>
                <c:pt idx="1776" formatCode="General">
                  <c:v>0.1305</c:v>
                </c:pt>
                <c:pt idx="1777" formatCode="General">
                  <c:v>0.13020000000000001</c:v>
                </c:pt>
                <c:pt idx="1778" formatCode="General">
                  <c:v>0.13009999999999999</c:v>
                </c:pt>
                <c:pt idx="1779" formatCode="General">
                  <c:v>0.13039999999999999</c:v>
                </c:pt>
                <c:pt idx="1780" formatCode="General">
                  <c:v>0.13</c:v>
                </c:pt>
                <c:pt idx="1781" formatCode="General">
                  <c:v>0.12959999999999999</c:v>
                </c:pt>
                <c:pt idx="1782" formatCode="General">
                  <c:v>0.12920000000000001</c:v>
                </c:pt>
                <c:pt idx="1783" formatCode="General">
                  <c:v>0.12870000000000001</c:v>
                </c:pt>
                <c:pt idx="1784" formatCode="General">
                  <c:v>0.12839999999999999</c:v>
                </c:pt>
                <c:pt idx="1785" formatCode="General">
                  <c:v>0.12770000000000001</c:v>
                </c:pt>
                <c:pt idx="1786" formatCode="General">
                  <c:v>0.12709999999999999</c:v>
                </c:pt>
                <c:pt idx="1787" formatCode="General">
                  <c:v>0.12640000000000001</c:v>
                </c:pt>
                <c:pt idx="1788" formatCode="General">
                  <c:v>0.1258</c:v>
                </c:pt>
                <c:pt idx="1789" formatCode="General">
                  <c:v>0.12509999999999999</c:v>
                </c:pt>
                <c:pt idx="1790" formatCode="General">
                  <c:v>0.12470000000000003</c:v>
                </c:pt>
                <c:pt idx="1791" formatCode="General">
                  <c:v>0.12420000000000002</c:v>
                </c:pt>
                <c:pt idx="1792" formatCode="General">
                  <c:v>0.12390000000000001</c:v>
                </c:pt>
                <c:pt idx="1793" formatCode="General">
                  <c:v>0.12330000000000002</c:v>
                </c:pt>
                <c:pt idx="1794" formatCode="General">
                  <c:v>0.12310000000000001</c:v>
                </c:pt>
                <c:pt idx="1795" formatCode="General">
                  <c:v>0.12250000000000001</c:v>
                </c:pt>
                <c:pt idx="1796" formatCode="General">
                  <c:v>0.12200000000000001</c:v>
                </c:pt>
                <c:pt idx="1797" formatCode="General">
                  <c:v>0.12130000000000002</c:v>
                </c:pt>
                <c:pt idx="1798" formatCode="General">
                  <c:v>0.12070000000000002</c:v>
                </c:pt>
                <c:pt idx="1799" formatCode="General">
                  <c:v>0.12050000000000001</c:v>
                </c:pt>
                <c:pt idx="1800" formatCode="General">
                  <c:v>0.12050000000000001</c:v>
                </c:pt>
                <c:pt idx="1801" formatCode="General">
                  <c:v>0.12010000000000001</c:v>
                </c:pt>
                <c:pt idx="1802" formatCode="General">
                  <c:v>0.11950000000000001</c:v>
                </c:pt>
                <c:pt idx="1803" formatCode="General">
                  <c:v>0.1188</c:v>
                </c:pt>
                <c:pt idx="1804" formatCode="General">
                  <c:v>0.11799999999999998</c:v>
                </c:pt>
                <c:pt idx="1805" formatCode="General">
                  <c:v>0.1174</c:v>
                </c:pt>
                <c:pt idx="1806" formatCode="General">
                  <c:v>0.11700000000000002</c:v>
                </c:pt>
                <c:pt idx="1807" formatCode="General">
                  <c:v>0.1164</c:v>
                </c:pt>
                <c:pt idx="1808" formatCode="General">
                  <c:v>0.1159</c:v>
                </c:pt>
                <c:pt idx="1809" formatCode="General">
                  <c:v>0.11520000000000001</c:v>
                </c:pt>
                <c:pt idx="1810" formatCode="General">
                  <c:v>0.1148</c:v>
                </c:pt>
                <c:pt idx="1811" formatCode="General">
                  <c:v>0.1143</c:v>
                </c:pt>
                <c:pt idx="1812" formatCode="General">
                  <c:v>0.1139</c:v>
                </c:pt>
                <c:pt idx="1813" formatCode="General">
                  <c:v>0.1135</c:v>
                </c:pt>
                <c:pt idx="1814" formatCode="General">
                  <c:v>0.11320000000000001</c:v>
                </c:pt>
                <c:pt idx="1815" formatCode="General">
                  <c:v>0.113</c:v>
                </c:pt>
                <c:pt idx="1816" formatCode="General">
                  <c:v>0.1129</c:v>
                </c:pt>
                <c:pt idx="1817" formatCode="General">
                  <c:v>0.11260000000000002</c:v>
                </c:pt>
                <c:pt idx="1818" formatCode="General">
                  <c:v>0.1123</c:v>
                </c:pt>
                <c:pt idx="1819" formatCode="General">
                  <c:v>0.1119</c:v>
                </c:pt>
                <c:pt idx="1820" formatCode="General">
                  <c:v>0.1118</c:v>
                </c:pt>
                <c:pt idx="1821" formatCode="General">
                  <c:v>0.1113</c:v>
                </c:pt>
                <c:pt idx="1822" formatCode="General">
                  <c:v>0.1109</c:v>
                </c:pt>
                <c:pt idx="1823" formatCode="General">
                  <c:v>0.11</c:v>
                </c:pt>
                <c:pt idx="1824" formatCode="General">
                  <c:v>0.10920000000000003</c:v>
                </c:pt>
                <c:pt idx="1825" formatCode="General">
                  <c:v>0.10850000000000001</c:v>
                </c:pt>
                <c:pt idx="1826" formatCode="General">
                  <c:v>0.10800000000000001</c:v>
                </c:pt>
                <c:pt idx="1827" formatCode="General">
                  <c:v>0.10760000000000002</c:v>
                </c:pt>
                <c:pt idx="1828" formatCode="General">
                  <c:v>0.10730000000000002</c:v>
                </c:pt>
                <c:pt idx="1829" formatCode="General">
                  <c:v>0.10700000000000001</c:v>
                </c:pt>
                <c:pt idx="1830" formatCode="General">
                  <c:v>0.10670000000000002</c:v>
                </c:pt>
                <c:pt idx="1831" formatCode="General">
                  <c:v>0.10630000000000002</c:v>
                </c:pt>
                <c:pt idx="1832" formatCode="General">
                  <c:v>0.10600000000000001</c:v>
                </c:pt>
                <c:pt idx="1833" formatCode="General">
                  <c:v>0.10560000000000001</c:v>
                </c:pt>
                <c:pt idx="1834" formatCode="General">
                  <c:v>0.10500000000000001</c:v>
                </c:pt>
                <c:pt idx="1835" formatCode="General">
                  <c:v>0.10489999999999998</c:v>
                </c:pt>
                <c:pt idx="1836" formatCode="General">
                  <c:v>0.10460000000000001</c:v>
                </c:pt>
                <c:pt idx="1837" formatCode="General">
                  <c:v>0.10440000000000002</c:v>
                </c:pt>
                <c:pt idx="1838" formatCode="General">
                  <c:v>0.10400000000000001</c:v>
                </c:pt>
                <c:pt idx="1839" formatCode="General">
                  <c:v>0.10349999999999998</c:v>
                </c:pt>
                <c:pt idx="1840" formatCode="General">
                  <c:v>0.10320000000000001</c:v>
                </c:pt>
                <c:pt idx="1841" formatCode="General">
                  <c:v>0.1028</c:v>
                </c:pt>
                <c:pt idx="1842" formatCode="General">
                  <c:v>0.1024</c:v>
                </c:pt>
                <c:pt idx="1843" formatCode="General">
                  <c:v>0.10170000000000001</c:v>
                </c:pt>
                <c:pt idx="1844" formatCode="General">
                  <c:v>0.1009</c:v>
                </c:pt>
                <c:pt idx="1845" formatCode="General">
                  <c:v>0.1004</c:v>
                </c:pt>
                <c:pt idx="1846">
                  <c:v>9.9900000000000017E-2</c:v>
                </c:pt>
                <c:pt idx="1847">
                  <c:v>9.9580000000000016E-2</c:v>
                </c:pt>
                <c:pt idx="1848">
                  <c:v>9.9240000000000023E-2</c:v>
                </c:pt>
                <c:pt idx="1849">
                  <c:v>9.8800000000000054E-2</c:v>
                </c:pt>
                <c:pt idx="1850">
                  <c:v>9.8350000000000021E-2</c:v>
                </c:pt>
                <c:pt idx="1851">
                  <c:v>9.7990000000000008E-2</c:v>
                </c:pt>
                <c:pt idx="1852">
                  <c:v>9.7560000000000036E-2</c:v>
                </c:pt>
                <c:pt idx="1853">
                  <c:v>9.6860000000000016E-2</c:v>
                </c:pt>
                <c:pt idx="1854">
                  <c:v>9.64E-2</c:v>
                </c:pt>
                <c:pt idx="1855">
                  <c:v>9.5850000000000019E-2</c:v>
                </c:pt>
                <c:pt idx="1856">
                  <c:v>9.536E-2</c:v>
                </c:pt>
                <c:pt idx="1857">
                  <c:v>9.512000000000001E-2</c:v>
                </c:pt>
                <c:pt idx="1858">
                  <c:v>9.4570000000000015E-2</c:v>
                </c:pt>
                <c:pt idx="1859">
                  <c:v>9.4060000000000019E-2</c:v>
                </c:pt>
                <c:pt idx="1860">
                  <c:v>9.354000000000004E-2</c:v>
                </c:pt>
                <c:pt idx="1861">
                  <c:v>9.2980000000000007E-2</c:v>
                </c:pt>
                <c:pt idx="1862">
                  <c:v>9.2479999999999979E-2</c:v>
                </c:pt>
                <c:pt idx="1863">
                  <c:v>9.2080000000000009E-2</c:v>
                </c:pt>
                <c:pt idx="1864">
                  <c:v>9.1409999999999991E-2</c:v>
                </c:pt>
                <c:pt idx="1865">
                  <c:v>9.1000000000000025E-2</c:v>
                </c:pt>
                <c:pt idx="1866">
                  <c:v>9.0550000000000019E-2</c:v>
                </c:pt>
                <c:pt idx="1867">
                  <c:v>9.0470000000000023E-2</c:v>
                </c:pt>
                <c:pt idx="1868">
                  <c:v>9.0050000000000019E-2</c:v>
                </c:pt>
                <c:pt idx="1869">
                  <c:v>8.9870000000000005E-2</c:v>
                </c:pt>
                <c:pt idx="1870">
                  <c:v>8.9610000000000037E-2</c:v>
                </c:pt>
                <c:pt idx="1871">
                  <c:v>8.9300000000000004E-2</c:v>
                </c:pt>
                <c:pt idx="1872">
                  <c:v>8.8980000000000004E-2</c:v>
                </c:pt>
                <c:pt idx="1873">
                  <c:v>8.8890000000000025E-2</c:v>
                </c:pt>
                <c:pt idx="1874">
                  <c:v>8.8800000000000018E-2</c:v>
                </c:pt>
                <c:pt idx="1875">
                  <c:v>8.8870000000000018E-2</c:v>
                </c:pt>
                <c:pt idx="1876">
                  <c:v>8.8670000000000054E-2</c:v>
                </c:pt>
                <c:pt idx="1877">
                  <c:v>8.8200000000000014E-2</c:v>
                </c:pt>
                <c:pt idx="1878">
                  <c:v>8.7930000000000022E-2</c:v>
                </c:pt>
                <c:pt idx="1879">
                  <c:v>8.7590000000000015E-2</c:v>
                </c:pt>
                <c:pt idx="1880">
                  <c:v>8.7120000000000003E-2</c:v>
                </c:pt>
                <c:pt idx="1881">
                  <c:v>8.6700000000000041E-2</c:v>
                </c:pt>
                <c:pt idx="1882">
                  <c:v>8.6090000000000014E-2</c:v>
                </c:pt>
                <c:pt idx="1883">
                  <c:v>8.5360000000000005E-2</c:v>
                </c:pt>
                <c:pt idx="1884">
                  <c:v>8.4830000000000017E-2</c:v>
                </c:pt>
                <c:pt idx="1885">
                  <c:v>8.448E-2</c:v>
                </c:pt>
                <c:pt idx="1886">
                  <c:v>8.3830000000000016E-2</c:v>
                </c:pt>
                <c:pt idx="1887">
                  <c:v>8.3460000000000006E-2</c:v>
                </c:pt>
                <c:pt idx="1888">
                  <c:v>8.294E-2</c:v>
                </c:pt>
                <c:pt idx="1889">
                  <c:v>8.2429999999999989E-2</c:v>
                </c:pt>
                <c:pt idx="1890">
                  <c:v>8.1990000000000007E-2</c:v>
                </c:pt>
                <c:pt idx="1891">
                  <c:v>8.1740000000000021E-2</c:v>
                </c:pt>
                <c:pt idx="1892">
                  <c:v>8.1450000000000009E-2</c:v>
                </c:pt>
                <c:pt idx="1893">
                  <c:v>8.1170000000000006E-2</c:v>
                </c:pt>
                <c:pt idx="1894">
                  <c:v>8.101000000000004E-2</c:v>
                </c:pt>
                <c:pt idx="1895">
                  <c:v>8.0810000000000007E-2</c:v>
                </c:pt>
                <c:pt idx="1896">
                  <c:v>8.0510000000000026E-2</c:v>
                </c:pt>
                <c:pt idx="1897">
                  <c:v>8.005000000000001E-2</c:v>
                </c:pt>
                <c:pt idx="1898">
                  <c:v>7.9320000000000015E-2</c:v>
                </c:pt>
                <c:pt idx="1899">
                  <c:v>7.8920000000000004E-2</c:v>
                </c:pt>
                <c:pt idx="1900">
                  <c:v>7.887000000000001E-2</c:v>
                </c:pt>
                <c:pt idx="1901">
                  <c:v>7.8649999999999998E-2</c:v>
                </c:pt>
                <c:pt idx="1902">
                  <c:v>7.845000000000002E-2</c:v>
                </c:pt>
                <c:pt idx="1903">
                  <c:v>7.8120000000000009E-2</c:v>
                </c:pt>
                <c:pt idx="1904">
                  <c:v>7.757E-2</c:v>
                </c:pt>
                <c:pt idx="1905">
                  <c:v>7.7020000000000019E-2</c:v>
                </c:pt>
                <c:pt idx="1906">
                  <c:v>7.6749999999999999E-2</c:v>
                </c:pt>
                <c:pt idx="1907">
                  <c:v>7.6319999999999999E-2</c:v>
                </c:pt>
                <c:pt idx="1908">
                  <c:v>7.5990000000000016E-2</c:v>
                </c:pt>
                <c:pt idx="1909">
                  <c:v>7.5350000000000014E-2</c:v>
                </c:pt>
                <c:pt idx="1910">
                  <c:v>7.51E-2</c:v>
                </c:pt>
                <c:pt idx="1911">
                  <c:v>7.4810000000000015E-2</c:v>
                </c:pt>
                <c:pt idx="1912">
                  <c:v>7.4710000000000013E-2</c:v>
                </c:pt>
                <c:pt idx="1913">
                  <c:v>7.4600000000000014E-2</c:v>
                </c:pt>
                <c:pt idx="1914">
                  <c:v>7.426000000000002E-2</c:v>
                </c:pt>
                <c:pt idx="1915">
                  <c:v>7.3889999999999997E-2</c:v>
                </c:pt>
                <c:pt idx="1916">
                  <c:v>7.3620000000000005E-2</c:v>
                </c:pt>
                <c:pt idx="1917">
                  <c:v>7.3300000000000004E-2</c:v>
                </c:pt>
                <c:pt idx="1918">
                  <c:v>7.3029999999999998E-2</c:v>
                </c:pt>
                <c:pt idx="1919">
                  <c:v>7.3000000000000009E-2</c:v>
                </c:pt>
                <c:pt idx="1920">
                  <c:v>7.3060000000000014E-2</c:v>
                </c:pt>
                <c:pt idx="1921">
                  <c:v>7.326000000000002E-2</c:v>
                </c:pt>
                <c:pt idx="1922">
                  <c:v>7.3349999999999999E-2</c:v>
                </c:pt>
                <c:pt idx="1923">
                  <c:v>7.3139999999999997E-2</c:v>
                </c:pt>
                <c:pt idx="1924">
                  <c:v>7.308000000000002E-2</c:v>
                </c:pt>
                <c:pt idx="1925">
                  <c:v>7.2770000000000015E-2</c:v>
                </c:pt>
                <c:pt idx="1926">
                  <c:v>7.2580000000000019E-2</c:v>
                </c:pt>
                <c:pt idx="1927">
                  <c:v>7.2220000000000006E-2</c:v>
                </c:pt>
                <c:pt idx="1928">
                  <c:v>7.2230000000000003E-2</c:v>
                </c:pt>
                <c:pt idx="1929">
                  <c:v>7.1700000000000014E-2</c:v>
                </c:pt>
                <c:pt idx="1930">
                  <c:v>7.1559999999999999E-2</c:v>
                </c:pt>
                <c:pt idx="1931">
                  <c:v>7.124999999999998E-2</c:v>
                </c:pt>
                <c:pt idx="1932">
                  <c:v>7.1279999999999996E-2</c:v>
                </c:pt>
                <c:pt idx="1933">
                  <c:v>7.127E-2</c:v>
                </c:pt>
                <c:pt idx="1934">
                  <c:v>7.1540000000000006E-2</c:v>
                </c:pt>
                <c:pt idx="1935">
                  <c:v>7.192999999999998E-2</c:v>
                </c:pt>
                <c:pt idx="1936">
                  <c:v>7.2070000000000009E-2</c:v>
                </c:pt>
                <c:pt idx="1937">
                  <c:v>7.2169999999999998E-2</c:v>
                </c:pt>
                <c:pt idx="1938">
                  <c:v>7.2429999999999994E-2</c:v>
                </c:pt>
                <c:pt idx="1939">
                  <c:v>7.2609999999999994E-2</c:v>
                </c:pt>
                <c:pt idx="1940">
                  <c:v>7.2750000000000009E-2</c:v>
                </c:pt>
                <c:pt idx="1941">
                  <c:v>7.282000000000001E-2</c:v>
                </c:pt>
                <c:pt idx="1942">
                  <c:v>7.239000000000001E-2</c:v>
                </c:pt>
                <c:pt idx="1943">
                  <c:v>7.2340000000000002E-2</c:v>
                </c:pt>
                <c:pt idx="1944">
                  <c:v>7.2080000000000019E-2</c:v>
                </c:pt>
                <c:pt idx="1945">
                  <c:v>7.1730000000000002E-2</c:v>
                </c:pt>
                <c:pt idx="1946">
                  <c:v>7.1470000000000006E-2</c:v>
                </c:pt>
                <c:pt idx="1947">
                  <c:v>7.1099999999999997E-2</c:v>
                </c:pt>
                <c:pt idx="1948">
                  <c:v>7.0760000000000017E-2</c:v>
                </c:pt>
                <c:pt idx="1949">
                  <c:v>7.043000000000002E-2</c:v>
                </c:pt>
                <c:pt idx="1950">
                  <c:v>7.0349999999999996E-2</c:v>
                </c:pt>
                <c:pt idx="1951">
                  <c:v>6.9879999999999998E-2</c:v>
                </c:pt>
                <c:pt idx="1952">
                  <c:v>6.9650000000000004E-2</c:v>
                </c:pt>
                <c:pt idx="1953">
                  <c:v>6.9760000000000016E-2</c:v>
                </c:pt>
                <c:pt idx="1954">
                  <c:v>6.9860000000000019E-2</c:v>
                </c:pt>
                <c:pt idx="1955">
                  <c:v>7.018000000000002E-2</c:v>
                </c:pt>
                <c:pt idx="1956">
                  <c:v>7.042000000000001E-2</c:v>
                </c:pt>
                <c:pt idx="1957">
                  <c:v>7.0410000000000014E-2</c:v>
                </c:pt>
                <c:pt idx="1958">
                  <c:v>7.0239999999999997E-2</c:v>
                </c:pt>
                <c:pt idx="1959">
                  <c:v>6.9990000000000011E-2</c:v>
                </c:pt>
                <c:pt idx="1960">
                  <c:v>7.0069999999999993E-2</c:v>
                </c:pt>
                <c:pt idx="1961">
                  <c:v>6.9990000000000011E-2</c:v>
                </c:pt>
                <c:pt idx="1962">
                  <c:v>6.9980000000000014E-2</c:v>
                </c:pt>
                <c:pt idx="1963">
                  <c:v>6.9820000000000007E-2</c:v>
                </c:pt>
                <c:pt idx="1964">
                  <c:v>6.9720000000000018E-2</c:v>
                </c:pt>
                <c:pt idx="1965">
                  <c:v>7.0040000000000019E-2</c:v>
                </c:pt>
                <c:pt idx="1966">
                  <c:v>7.0000000000000021E-2</c:v>
                </c:pt>
                <c:pt idx="1967">
                  <c:v>7.0129999999999998E-2</c:v>
                </c:pt>
                <c:pt idx="1968">
                  <c:v>7.0310000000000011E-2</c:v>
                </c:pt>
                <c:pt idx="1969">
                  <c:v>7.0590000000000014E-2</c:v>
                </c:pt>
                <c:pt idx="1970">
                  <c:v>7.0890000000000009E-2</c:v>
                </c:pt>
                <c:pt idx="1971">
                  <c:v>7.1239999999999998E-2</c:v>
                </c:pt>
                <c:pt idx="1972">
                  <c:v>7.1279999999999996E-2</c:v>
                </c:pt>
                <c:pt idx="1973">
                  <c:v>7.1529999999999996E-2</c:v>
                </c:pt>
                <c:pt idx="1974">
                  <c:v>7.1779999999999997E-2</c:v>
                </c:pt>
                <c:pt idx="1975">
                  <c:v>7.2429999999999994E-2</c:v>
                </c:pt>
                <c:pt idx="1976">
                  <c:v>7.2690000000000018E-2</c:v>
                </c:pt>
                <c:pt idx="1977">
                  <c:v>7.2959999999999997E-2</c:v>
                </c:pt>
                <c:pt idx="1978">
                  <c:v>7.3120000000000004E-2</c:v>
                </c:pt>
                <c:pt idx="1979">
                  <c:v>7.333000000000002E-2</c:v>
                </c:pt>
                <c:pt idx="1980">
                  <c:v>7.3639999999999997E-2</c:v>
                </c:pt>
                <c:pt idx="1981">
                  <c:v>7.4029999999999999E-2</c:v>
                </c:pt>
                <c:pt idx="1982">
                  <c:v>7.4450000000000016E-2</c:v>
                </c:pt>
                <c:pt idx="1983">
                  <c:v>7.4720000000000009E-2</c:v>
                </c:pt>
                <c:pt idx="1984">
                  <c:v>7.4959999999999999E-2</c:v>
                </c:pt>
                <c:pt idx="1985">
                  <c:v>7.5179999999999997E-2</c:v>
                </c:pt>
                <c:pt idx="1986">
                  <c:v>7.5389999999999999E-2</c:v>
                </c:pt>
                <c:pt idx="1987">
                  <c:v>7.5429999999999997E-2</c:v>
                </c:pt>
                <c:pt idx="1988">
                  <c:v>7.5350000000000014E-2</c:v>
                </c:pt>
                <c:pt idx="1989">
                  <c:v>7.5249999999999997E-2</c:v>
                </c:pt>
                <c:pt idx="1990">
                  <c:v>7.4800000000000019E-2</c:v>
                </c:pt>
                <c:pt idx="1991">
                  <c:v>7.4579999999999994E-2</c:v>
                </c:pt>
                <c:pt idx="1992">
                  <c:v>7.4070000000000011E-2</c:v>
                </c:pt>
                <c:pt idx="1993">
                  <c:v>7.3480000000000004E-2</c:v>
                </c:pt>
                <c:pt idx="1994">
                  <c:v>7.2789999999999994E-2</c:v>
                </c:pt>
                <c:pt idx="1995">
                  <c:v>7.240000000000002E-2</c:v>
                </c:pt>
                <c:pt idx="1996">
                  <c:v>7.2230000000000003E-2</c:v>
                </c:pt>
                <c:pt idx="1997">
                  <c:v>7.1650000000000005E-2</c:v>
                </c:pt>
                <c:pt idx="1998">
                  <c:v>7.1370000000000003E-2</c:v>
                </c:pt>
                <c:pt idx="1999">
                  <c:v>7.1129999999999999E-2</c:v>
                </c:pt>
                <c:pt idx="2000">
                  <c:v>7.0910000000000015E-2</c:v>
                </c:pt>
                <c:pt idx="2001">
                  <c:v>7.0849999999999996E-2</c:v>
                </c:pt>
                <c:pt idx="2002">
                  <c:v>7.079000000000002E-2</c:v>
                </c:pt>
                <c:pt idx="2003">
                  <c:v>7.0849999999999996E-2</c:v>
                </c:pt>
                <c:pt idx="2004">
                  <c:v>7.079000000000002E-2</c:v>
                </c:pt>
                <c:pt idx="2005">
                  <c:v>7.0809999999999998E-2</c:v>
                </c:pt>
                <c:pt idx="2006">
                  <c:v>7.1340000000000001E-2</c:v>
                </c:pt>
                <c:pt idx="2007">
                  <c:v>7.1639999999999995E-2</c:v>
                </c:pt>
                <c:pt idx="2008">
                  <c:v>7.1919999999999998E-2</c:v>
                </c:pt>
                <c:pt idx="2009">
                  <c:v>7.1980000000000002E-2</c:v>
                </c:pt>
                <c:pt idx="2010">
                  <c:v>7.2040000000000021E-2</c:v>
                </c:pt>
                <c:pt idx="2011">
                  <c:v>7.2359999999999994E-2</c:v>
                </c:pt>
                <c:pt idx="2012">
                  <c:v>7.240000000000002E-2</c:v>
                </c:pt>
                <c:pt idx="2013">
                  <c:v>7.2600000000000012E-2</c:v>
                </c:pt>
                <c:pt idx="2014">
                  <c:v>7.2459999999999997E-2</c:v>
                </c:pt>
                <c:pt idx="2015">
                  <c:v>7.2520000000000001E-2</c:v>
                </c:pt>
                <c:pt idx="2016">
                  <c:v>7.2520000000000001E-2</c:v>
                </c:pt>
                <c:pt idx="2017">
                  <c:v>7.2639999999999996E-2</c:v>
                </c:pt>
                <c:pt idx="2018">
                  <c:v>7.2849999999999998E-2</c:v>
                </c:pt>
                <c:pt idx="2019">
                  <c:v>7.2760000000000019E-2</c:v>
                </c:pt>
                <c:pt idx="2020">
                  <c:v>7.3029999999999998E-2</c:v>
                </c:pt>
                <c:pt idx="2021">
                  <c:v>7.3249999999999996E-2</c:v>
                </c:pt>
                <c:pt idx="2022">
                  <c:v>7.333000000000002E-2</c:v>
                </c:pt>
                <c:pt idx="2023">
                  <c:v>7.3310000000000014E-2</c:v>
                </c:pt>
                <c:pt idx="2024">
                  <c:v>7.3160000000000003E-2</c:v>
                </c:pt>
                <c:pt idx="2025">
                  <c:v>7.2969999999999993E-2</c:v>
                </c:pt>
                <c:pt idx="2026">
                  <c:v>7.2710000000000011E-2</c:v>
                </c:pt>
                <c:pt idx="2027">
                  <c:v>7.2550000000000003E-2</c:v>
                </c:pt>
                <c:pt idx="2028">
                  <c:v>7.2440000000000004E-2</c:v>
                </c:pt>
                <c:pt idx="2029">
                  <c:v>7.1820000000000009E-2</c:v>
                </c:pt>
                <c:pt idx="2030">
                  <c:v>7.1400000000000019E-2</c:v>
                </c:pt>
                <c:pt idx="2031">
                  <c:v>7.086000000000002E-2</c:v>
                </c:pt>
                <c:pt idx="2032">
                  <c:v>7.0590000000000014E-2</c:v>
                </c:pt>
                <c:pt idx="2033">
                  <c:v>7.0510000000000003E-2</c:v>
                </c:pt>
                <c:pt idx="2034">
                  <c:v>7.0239999999999997E-2</c:v>
                </c:pt>
                <c:pt idx="2035">
                  <c:v>7.0059999999999997E-2</c:v>
                </c:pt>
                <c:pt idx="2036">
                  <c:v>6.9810000000000011E-2</c:v>
                </c:pt>
                <c:pt idx="2037">
                  <c:v>6.975000000000002E-2</c:v>
                </c:pt>
                <c:pt idx="2038">
                  <c:v>6.967000000000001E-2</c:v>
                </c:pt>
                <c:pt idx="2039">
                  <c:v>6.9709999999999994E-2</c:v>
                </c:pt>
                <c:pt idx="2040">
                  <c:v>6.9550000000000015E-2</c:v>
                </c:pt>
                <c:pt idx="2041">
                  <c:v>6.9510000000000016E-2</c:v>
                </c:pt>
                <c:pt idx="2042">
                  <c:v>6.9350000000000009E-2</c:v>
                </c:pt>
                <c:pt idx="2043">
                  <c:v>6.9239999999999996E-2</c:v>
                </c:pt>
                <c:pt idx="2044">
                  <c:v>6.8909999999999999E-2</c:v>
                </c:pt>
                <c:pt idx="2045">
                  <c:v>6.8599999999999994E-2</c:v>
                </c:pt>
                <c:pt idx="2046">
                  <c:v>6.8290000000000003E-2</c:v>
                </c:pt>
                <c:pt idx="2047">
                  <c:v>6.7870000000000014E-2</c:v>
                </c:pt>
                <c:pt idx="2048">
                  <c:v>6.7449999999999996E-2</c:v>
                </c:pt>
                <c:pt idx="2049">
                  <c:v>6.7040000000000002E-2</c:v>
                </c:pt>
                <c:pt idx="2050">
                  <c:v>6.6570000000000004E-2</c:v>
                </c:pt>
                <c:pt idx="2051">
                  <c:v>6.6110000000000002E-2</c:v>
                </c:pt>
                <c:pt idx="2052">
                  <c:v>6.5619999999999998E-2</c:v>
                </c:pt>
                <c:pt idx="2053">
                  <c:v>6.5379999999999994E-2</c:v>
                </c:pt>
                <c:pt idx="2054">
                  <c:v>6.5189999999999998E-2</c:v>
                </c:pt>
                <c:pt idx="2055">
                  <c:v>6.5079999999999999E-2</c:v>
                </c:pt>
                <c:pt idx="2056">
                  <c:v>6.481000000000002E-2</c:v>
                </c:pt>
                <c:pt idx="2057">
                  <c:v>6.4570000000000002E-2</c:v>
                </c:pt>
                <c:pt idx="2058">
                  <c:v>6.4210000000000003E-2</c:v>
                </c:pt>
                <c:pt idx="2059">
                  <c:v>6.4049999999999996E-2</c:v>
                </c:pt>
                <c:pt idx="2060">
                  <c:v>6.3820000000000002E-2</c:v>
                </c:pt>
                <c:pt idx="2061">
                  <c:v>6.3640000000000002E-2</c:v>
                </c:pt>
                <c:pt idx="2062">
                  <c:v>6.3270000000000007E-2</c:v>
                </c:pt>
                <c:pt idx="2063">
                  <c:v>6.3100000000000003E-2</c:v>
                </c:pt>
                <c:pt idx="2064">
                  <c:v>6.2720000000000012E-2</c:v>
                </c:pt>
                <c:pt idx="2065">
                  <c:v>6.2410000000000014E-2</c:v>
                </c:pt>
                <c:pt idx="2066">
                  <c:v>6.2030000000000009E-2</c:v>
                </c:pt>
                <c:pt idx="2067">
                  <c:v>6.1690000000000002E-2</c:v>
                </c:pt>
                <c:pt idx="2068">
                  <c:v>6.1359999999999998E-2</c:v>
                </c:pt>
                <c:pt idx="2069">
                  <c:v>6.0990000000000009E-2</c:v>
                </c:pt>
                <c:pt idx="2070">
                  <c:v>6.0710000000000014E-2</c:v>
                </c:pt>
                <c:pt idx="2071">
                  <c:v>6.0229999999999992E-2</c:v>
                </c:pt>
                <c:pt idx="2072">
                  <c:v>5.9740000000000008E-2</c:v>
                </c:pt>
                <c:pt idx="2073">
                  <c:v>5.9240000000000001E-2</c:v>
                </c:pt>
                <c:pt idx="2074">
                  <c:v>5.8770000000000003E-2</c:v>
                </c:pt>
                <c:pt idx="2075">
                  <c:v>5.8349999999999999E-2</c:v>
                </c:pt>
                <c:pt idx="2076">
                  <c:v>5.7770000000000009E-2</c:v>
                </c:pt>
                <c:pt idx="2077">
                  <c:v>5.7270000000000001E-2</c:v>
                </c:pt>
                <c:pt idx="2078">
                  <c:v>5.668999999999999E-2</c:v>
                </c:pt>
                <c:pt idx="2079">
                  <c:v>5.627999999999999E-2</c:v>
                </c:pt>
                <c:pt idx="2080">
                  <c:v>5.5840000000000001E-2</c:v>
                </c:pt>
                <c:pt idx="2081">
                  <c:v>5.5579999999999997E-2</c:v>
                </c:pt>
                <c:pt idx="2082">
                  <c:v>5.5310000000000005E-2</c:v>
                </c:pt>
                <c:pt idx="2083">
                  <c:v>5.5050000000000002E-2</c:v>
                </c:pt>
                <c:pt idx="2084">
                  <c:v>5.4670000000000003E-2</c:v>
                </c:pt>
                <c:pt idx="2085">
                  <c:v>5.4170000000000003E-2</c:v>
                </c:pt>
                <c:pt idx="2086">
                  <c:v>5.3809999999999997E-2</c:v>
                </c:pt>
                <c:pt idx="2087">
                  <c:v>5.3390000000000007E-2</c:v>
                </c:pt>
                <c:pt idx="2088">
                  <c:v>5.3000000000000005E-2</c:v>
                </c:pt>
                <c:pt idx="2089">
                  <c:v>5.2580000000000009E-2</c:v>
                </c:pt>
                <c:pt idx="2090">
                  <c:v>5.2249999999999991E-2</c:v>
                </c:pt>
                <c:pt idx="2091">
                  <c:v>5.1909999999999998E-2</c:v>
                </c:pt>
                <c:pt idx="2092">
                  <c:v>5.1639999999999991E-2</c:v>
                </c:pt>
                <c:pt idx="2093">
                  <c:v>5.1269999999999996E-2</c:v>
                </c:pt>
                <c:pt idx="2094">
                  <c:v>5.0889999999999998E-2</c:v>
                </c:pt>
                <c:pt idx="2095">
                  <c:v>5.0459999999999998E-2</c:v>
                </c:pt>
                <c:pt idx="2096">
                  <c:v>5.0070000000000003E-2</c:v>
                </c:pt>
                <c:pt idx="2097">
                  <c:v>4.9669999999999999E-2</c:v>
                </c:pt>
                <c:pt idx="2098">
                  <c:v>4.9410000000000009E-2</c:v>
                </c:pt>
                <c:pt idx="2099">
                  <c:v>4.9180000000000008E-2</c:v>
                </c:pt>
                <c:pt idx="2100">
                  <c:v>4.9000000000000009E-2</c:v>
                </c:pt>
                <c:pt idx="2101">
                  <c:v>4.8820000000000002E-2</c:v>
                </c:pt>
                <c:pt idx="2102">
                  <c:v>4.8700000000000007E-2</c:v>
                </c:pt>
                <c:pt idx="2103">
                  <c:v>4.845E-2</c:v>
                </c:pt>
                <c:pt idx="2104">
                  <c:v>4.8439999999999997E-2</c:v>
                </c:pt>
                <c:pt idx="2105">
                  <c:v>4.7940000000000003E-2</c:v>
                </c:pt>
                <c:pt idx="2106">
                  <c:v>4.7860000000000007E-2</c:v>
                </c:pt>
                <c:pt idx="2107">
                  <c:v>4.7390000000000015E-2</c:v>
                </c:pt>
                <c:pt idx="2108">
                  <c:v>4.7320000000000008E-2</c:v>
                </c:pt>
                <c:pt idx="2109">
                  <c:v>4.6929999999999993E-2</c:v>
                </c:pt>
                <c:pt idx="2110">
                  <c:v>4.666E-2</c:v>
                </c:pt>
                <c:pt idx="2111">
                  <c:v>4.6249999999999986E-2</c:v>
                </c:pt>
                <c:pt idx="2112">
                  <c:v>4.5980000000000007E-2</c:v>
                </c:pt>
                <c:pt idx="2113">
                  <c:v>4.5699999999999998E-2</c:v>
                </c:pt>
                <c:pt idx="2114">
                  <c:v>4.5569999999999999E-2</c:v>
                </c:pt>
                <c:pt idx="2115">
                  <c:v>4.5350000000000008E-2</c:v>
                </c:pt>
                <c:pt idx="2116">
                  <c:v>4.5130000000000003E-2</c:v>
                </c:pt>
                <c:pt idx="2117">
                  <c:v>4.4929999999999998E-2</c:v>
                </c:pt>
                <c:pt idx="2118">
                  <c:v>4.4800000000000006E-2</c:v>
                </c:pt>
                <c:pt idx="2119">
                  <c:v>4.4560000000000009E-2</c:v>
                </c:pt>
                <c:pt idx="2120">
                  <c:v>4.4340000000000004E-2</c:v>
                </c:pt>
                <c:pt idx="2121">
                  <c:v>4.4010000000000014E-2</c:v>
                </c:pt>
                <c:pt idx="2122">
                  <c:v>4.3889999999999998E-2</c:v>
                </c:pt>
                <c:pt idx="2123">
                  <c:v>4.3450000000000003E-2</c:v>
                </c:pt>
                <c:pt idx="2124">
                  <c:v>4.3510000000000007E-2</c:v>
                </c:pt>
                <c:pt idx="2125">
                  <c:v>4.3299999999999998E-2</c:v>
                </c:pt>
                <c:pt idx="2126">
                  <c:v>4.3269999999999996E-2</c:v>
                </c:pt>
                <c:pt idx="2127">
                  <c:v>4.2860000000000009E-2</c:v>
                </c:pt>
                <c:pt idx="2128">
                  <c:v>4.2830000000000007E-2</c:v>
                </c:pt>
                <c:pt idx="2129">
                  <c:v>4.2290000000000008E-2</c:v>
                </c:pt>
                <c:pt idx="2130">
                  <c:v>4.2110000000000009E-2</c:v>
                </c:pt>
                <c:pt idx="2131">
                  <c:v>4.1759999999999999E-2</c:v>
                </c:pt>
                <c:pt idx="2132">
                  <c:v>4.1419999999999998E-2</c:v>
                </c:pt>
                <c:pt idx="2133">
                  <c:v>4.1160000000000002E-2</c:v>
                </c:pt>
                <c:pt idx="2134">
                  <c:v>4.1110000000000001E-2</c:v>
                </c:pt>
                <c:pt idx="2135">
                  <c:v>4.0989999999999999E-2</c:v>
                </c:pt>
                <c:pt idx="2136">
                  <c:v>4.0860000000000007E-2</c:v>
                </c:pt>
                <c:pt idx="2137">
                  <c:v>4.0610000000000007E-2</c:v>
                </c:pt>
                <c:pt idx="2138">
                  <c:v>4.0320000000000002E-2</c:v>
                </c:pt>
                <c:pt idx="2139">
                  <c:v>4.0070000000000001E-2</c:v>
                </c:pt>
                <c:pt idx="2140">
                  <c:v>3.9800000000000002E-2</c:v>
                </c:pt>
                <c:pt idx="2141">
                  <c:v>3.9469999999999998E-2</c:v>
                </c:pt>
                <c:pt idx="2142">
                  <c:v>3.9359999999999999E-2</c:v>
                </c:pt>
                <c:pt idx="2143">
                  <c:v>3.916E-2</c:v>
                </c:pt>
                <c:pt idx="2144">
                  <c:v>3.9280000000000002E-2</c:v>
                </c:pt>
                <c:pt idx="2145">
                  <c:v>3.9100000000000003E-2</c:v>
                </c:pt>
                <c:pt idx="2146">
                  <c:v>3.9269999999999999E-2</c:v>
                </c:pt>
                <c:pt idx="2147">
                  <c:v>3.8949999999999999E-2</c:v>
                </c:pt>
                <c:pt idx="2148">
                  <c:v>3.8620000000000002E-2</c:v>
                </c:pt>
                <c:pt idx="2149">
                  <c:v>3.8309999999999997E-2</c:v>
                </c:pt>
                <c:pt idx="2150">
                  <c:v>3.7940000000000002E-2</c:v>
                </c:pt>
                <c:pt idx="2151">
                  <c:v>3.7540000000000004E-2</c:v>
                </c:pt>
                <c:pt idx="2152">
                  <c:v>3.7170000000000002E-2</c:v>
                </c:pt>
                <c:pt idx="2153">
                  <c:v>3.6860000000000004E-2</c:v>
                </c:pt>
                <c:pt idx="2154">
                  <c:v>3.6610000000000004E-2</c:v>
                </c:pt>
                <c:pt idx="2155">
                  <c:v>3.6470000000000009E-2</c:v>
                </c:pt>
                <c:pt idx="2156">
                  <c:v>3.6220000000000002E-2</c:v>
                </c:pt>
                <c:pt idx="2157">
                  <c:v>3.6270000000000004E-2</c:v>
                </c:pt>
                <c:pt idx="2158">
                  <c:v>3.594E-2</c:v>
                </c:pt>
                <c:pt idx="2159">
                  <c:v>3.6119999999999999E-2</c:v>
                </c:pt>
                <c:pt idx="2160">
                  <c:v>3.5970000000000002E-2</c:v>
                </c:pt>
                <c:pt idx="2161">
                  <c:v>3.6240000000000008E-2</c:v>
                </c:pt>
                <c:pt idx="2162">
                  <c:v>3.6330000000000001E-2</c:v>
                </c:pt>
                <c:pt idx="2163">
                  <c:v>3.635E-2</c:v>
                </c:pt>
                <c:pt idx="2164">
                  <c:v>3.678E-2</c:v>
                </c:pt>
                <c:pt idx="2165">
                  <c:v>3.6950000000000004E-2</c:v>
                </c:pt>
                <c:pt idx="2166">
                  <c:v>3.7300000000000007E-2</c:v>
                </c:pt>
                <c:pt idx="2167">
                  <c:v>3.731000000000001E-2</c:v>
                </c:pt>
                <c:pt idx="2168">
                  <c:v>3.7230000000000006E-2</c:v>
                </c:pt>
                <c:pt idx="2169">
                  <c:v>3.7150000000000002E-2</c:v>
                </c:pt>
                <c:pt idx="2170">
                  <c:v>3.7010000000000008E-2</c:v>
                </c:pt>
                <c:pt idx="2171">
                  <c:v>3.688000000000001E-2</c:v>
                </c:pt>
                <c:pt idx="2172">
                  <c:v>3.6610000000000004E-2</c:v>
                </c:pt>
                <c:pt idx="2173">
                  <c:v>3.6360000000000003E-2</c:v>
                </c:pt>
                <c:pt idx="2174">
                  <c:v>3.6119999999999999E-2</c:v>
                </c:pt>
                <c:pt idx="2175">
                  <c:v>3.5890000000000005E-2</c:v>
                </c:pt>
                <c:pt idx="2176">
                  <c:v>3.5400000000000001E-2</c:v>
                </c:pt>
                <c:pt idx="2177">
                  <c:v>3.5389999999999998E-2</c:v>
                </c:pt>
                <c:pt idx="2178">
                  <c:v>3.517E-2</c:v>
                </c:pt>
                <c:pt idx="2179">
                  <c:v>3.5310000000000001E-2</c:v>
                </c:pt>
                <c:pt idx="2180">
                  <c:v>3.4959999999999998E-2</c:v>
                </c:pt>
                <c:pt idx="2181">
                  <c:v>3.5020000000000009E-2</c:v>
                </c:pt>
                <c:pt idx="2182">
                  <c:v>3.4770000000000002E-2</c:v>
                </c:pt>
                <c:pt idx="2183">
                  <c:v>3.4910000000000004E-2</c:v>
                </c:pt>
                <c:pt idx="2184">
                  <c:v>3.4750000000000003E-2</c:v>
                </c:pt>
                <c:pt idx="2185">
                  <c:v>3.4720000000000001E-2</c:v>
                </c:pt>
                <c:pt idx="2186">
                  <c:v>3.4869999999999998E-2</c:v>
                </c:pt>
                <c:pt idx="2187">
                  <c:v>3.4700000000000002E-2</c:v>
                </c:pt>
                <c:pt idx="2188">
                  <c:v>3.4509999999999999E-2</c:v>
                </c:pt>
                <c:pt idx="2189">
                  <c:v>3.4240000000000007E-2</c:v>
                </c:pt>
                <c:pt idx="2190">
                  <c:v>3.3980000000000003E-2</c:v>
                </c:pt>
                <c:pt idx="2191">
                  <c:v>3.3860000000000001E-2</c:v>
                </c:pt>
                <c:pt idx="2192">
                  <c:v>3.4200000000000001E-2</c:v>
                </c:pt>
                <c:pt idx="2193">
                  <c:v>3.4080000000000006E-2</c:v>
                </c:pt>
                <c:pt idx="2194">
                  <c:v>3.425000000000001E-2</c:v>
                </c:pt>
                <c:pt idx="2195">
                  <c:v>3.4460000000000005E-2</c:v>
                </c:pt>
                <c:pt idx="2196">
                  <c:v>3.4610000000000002E-2</c:v>
                </c:pt>
                <c:pt idx="2197">
                  <c:v>3.484000000000001E-2</c:v>
                </c:pt>
                <c:pt idx="2198">
                  <c:v>3.4729999999999997E-2</c:v>
                </c:pt>
                <c:pt idx="2199">
                  <c:v>3.5040000000000002E-2</c:v>
                </c:pt>
                <c:pt idx="2200">
                  <c:v>3.493000000000001E-2</c:v>
                </c:pt>
                <c:pt idx="2201">
                  <c:v>3.4880000000000001E-2</c:v>
                </c:pt>
                <c:pt idx="2202">
                  <c:v>3.4959999999999998E-2</c:v>
                </c:pt>
                <c:pt idx="2203">
                  <c:v>3.517E-2</c:v>
                </c:pt>
                <c:pt idx="2204">
                  <c:v>3.543000000000001E-2</c:v>
                </c:pt>
                <c:pt idx="2205">
                  <c:v>3.5580000000000001E-2</c:v>
                </c:pt>
                <c:pt idx="2206">
                  <c:v>3.5670000000000007E-2</c:v>
                </c:pt>
                <c:pt idx="2207">
                  <c:v>3.5709999999999999E-2</c:v>
                </c:pt>
                <c:pt idx="2208">
                  <c:v>3.5619999999999999E-2</c:v>
                </c:pt>
                <c:pt idx="2209">
                  <c:v>3.5470000000000008E-2</c:v>
                </c:pt>
                <c:pt idx="2210">
                  <c:v>3.5220000000000001E-2</c:v>
                </c:pt>
                <c:pt idx="2211">
                  <c:v>3.5119999999999998E-2</c:v>
                </c:pt>
                <c:pt idx="2212">
                  <c:v>3.5070000000000004E-2</c:v>
                </c:pt>
                <c:pt idx="2213">
                  <c:v>3.5159999999999997E-2</c:v>
                </c:pt>
                <c:pt idx="2214">
                  <c:v>3.5529999999999999E-2</c:v>
                </c:pt>
                <c:pt idx="2215">
                  <c:v>3.5319999999999997E-2</c:v>
                </c:pt>
                <c:pt idx="2216">
                  <c:v>3.543000000000001E-2</c:v>
                </c:pt>
                <c:pt idx="2217">
                  <c:v>3.526E-2</c:v>
                </c:pt>
                <c:pt idx="2218">
                  <c:v>3.492E-2</c:v>
                </c:pt>
                <c:pt idx="2219">
                  <c:v>3.4549999999999997E-2</c:v>
                </c:pt>
                <c:pt idx="2220">
                  <c:v>3.4000000000000002E-2</c:v>
                </c:pt>
                <c:pt idx="2221">
                  <c:v>3.372E-2</c:v>
                </c:pt>
                <c:pt idx="2222">
                  <c:v>3.3579999999999999E-2</c:v>
                </c:pt>
                <c:pt idx="2223">
                  <c:v>3.3440000000000004E-2</c:v>
                </c:pt>
                <c:pt idx="2224">
                  <c:v>3.3570000000000003E-2</c:v>
                </c:pt>
                <c:pt idx="2225">
                  <c:v>3.356E-2</c:v>
                </c:pt>
                <c:pt idx="2226">
                  <c:v>3.3390000000000003E-2</c:v>
                </c:pt>
                <c:pt idx="2227">
                  <c:v>3.3140000000000003E-2</c:v>
                </c:pt>
                <c:pt idx="2228">
                  <c:v>3.2780000000000004E-2</c:v>
                </c:pt>
                <c:pt idx="2229">
                  <c:v>3.2380000000000006E-2</c:v>
                </c:pt>
                <c:pt idx="2230">
                  <c:v>3.202E-2</c:v>
                </c:pt>
                <c:pt idx="2231">
                  <c:v>3.1510000000000003E-2</c:v>
                </c:pt>
                <c:pt idx="2232">
                  <c:v>3.1010000000000003E-2</c:v>
                </c:pt>
                <c:pt idx="2233">
                  <c:v>3.0800000000000004E-2</c:v>
                </c:pt>
                <c:pt idx="2234">
                  <c:v>3.0610000000000002E-2</c:v>
                </c:pt>
                <c:pt idx="2235">
                  <c:v>3.0700000000000002E-2</c:v>
                </c:pt>
                <c:pt idx="2236">
                  <c:v>3.075E-2</c:v>
                </c:pt>
                <c:pt idx="2237">
                  <c:v>3.0960000000000001E-2</c:v>
                </c:pt>
                <c:pt idx="2238">
                  <c:v>3.1060000000000001E-2</c:v>
                </c:pt>
                <c:pt idx="2239">
                  <c:v>3.1199999999999999E-2</c:v>
                </c:pt>
                <c:pt idx="2240">
                  <c:v>3.1390000000000001E-2</c:v>
                </c:pt>
                <c:pt idx="2241">
                  <c:v>3.116E-2</c:v>
                </c:pt>
                <c:pt idx="2242">
                  <c:v>3.1570000000000001E-2</c:v>
                </c:pt>
                <c:pt idx="2243">
                  <c:v>3.1789999999999999E-2</c:v>
                </c:pt>
                <c:pt idx="2244">
                  <c:v>3.2090000000000007E-2</c:v>
                </c:pt>
                <c:pt idx="2245">
                  <c:v>3.2210000000000009E-2</c:v>
                </c:pt>
                <c:pt idx="2246">
                  <c:v>3.1880000000000006E-2</c:v>
                </c:pt>
                <c:pt idx="2247">
                  <c:v>3.2080000000000004E-2</c:v>
                </c:pt>
                <c:pt idx="2248">
                  <c:v>3.1800000000000002E-2</c:v>
                </c:pt>
                <c:pt idx="2249">
                  <c:v>3.1519999999999999E-2</c:v>
                </c:pt>
                <c:pt idx="2250">
                  <c:v>3.116E-2</c:v>
                </c:pt>
                <c:pt idx="2251">
                  <c:v>3.0740000000000003E-2</c:v>
                </c:pt>
                <c:pt idx="2252">
                  <c:v>3.0169999999999999E-2</c:v>
                </c:pt>
                <c:pt idx="2253">
                  <c:v>2.9569999999999999E-2</c:v>
                </c:pt>
                <c:pt idx="2254">
                  <c:v>2.8880000000000003E-2</c:v>
                </c:pt>
                <c:pt idx="2255">
                  <c:v>2.8979999999999999E-2</c:v>
                </c:pt>
                <c:pt idx="2256">
                  <c:v>2.8919999999999998E-2</c:v>
                </c:pt>
                <c:pt idx="2257">
                  <c:v>2.9240000000000002E-2</c:v>
                </c:pt>
                <c:pt idx="2258">
                  <c:v>2.9159999999999998E-2</c:v>
                </c:pt>
                <c:pt idx="2259">
                  <c:v>2.8219999999999999E-2</c:v>
                </c:pt>
                <c:pt idx="2260">
                  <c:v>2.878E-2</c:v>
                </c:pt>
                <c:pt idx="2261">
                  <c:v>2.911E-2</c:v>
                </c:pt>
                <c:pt idx="2262">
                  <c:v>2.9470000000000003E-2</c:v>
                </c:pt>
                <c:pt idx="2263">
                  <c:v>2.9899999999999999E-2</c:v>
                </c:pt>
                <c:pt idx="2264">
                  <c:v>3.0820000000000004E-2</c:v>
                </c:pt>
                <c:pt idx="2265">
                  <c:v>3.1220000000000001E-2</c:v>
                </c:pt>
                <c:pt idx="2266">
                  <c:v>3.1820000000000001E-2</c:v>
                </c:pt>
                <c:pt idx="2267">
                  <c:v>3.2399999999999998E-2</c:v>
                </c:pt>
                <c:pt idx="2268">
                  <c:v>3.2610000000000007E-2</c:v>
                </c:pt>
                <c:pt idx="2269">
                  <c:v>3.3009999999999998E-2</c:v>
                </c:pt>
                <c:pt idx="2270">
                  <c:v>3.3009999999999998E-2</c:v>
                </c:pt>
                <c:pt idx="2271">
                  <c:v>3.3159999999999995E-2</c:v>
                </c:pt>
                <c:pt idx="2272">
                  <c:v>3.3090000000000001E-2</c:v>
                </c:pt>
                <c:pt idx="2273">
                  <c:v>3.2840000000000008E-2</c:v>
                </c:pt>
                <c:pt idx="2274">
                  <c:v>3.262000000000001E-2</c:v>
                </c:pt>
                <c:pt idx="2275">
                  <c:v>3.2750000000000001E-2</c:v>
                </c:pt>
                <c:pt idx="2276">
                  <c:v>3.2660000000000002E-2</c:v>
                </c:pt>
                <c:pt idx="2277">
                  <c:v>3.304E-2</c:v>
                </c:pt>
                <c:pt idx="2278">
                  <c:v>3.2590000000000001E-2</c:v>
                </c:pt>
                <c:pt idx="2279">
                  <c:v>3.2080000000000004E-2</c:v>
                </c:pt>
                <c:pt idx="2280">
                  <c:v>3.1080000000000003E-2</c:v>
                </c:pt>
                <c:pt idx="2281">
                  <c:v>3.0270000000000002E-2</c:v>
                </c:pt>
                <c:pt idx="2282">
                  <c:v>3.1080000000000003E-2</c:v>
                </c:pt>
                <c:pt idx="2283">
                  <c:v>3.0570000000000003E-2</c:v>
                </c:pt>
                <c:pt idx="2284">
                  <c:v>3.0280000000000005E-2</c:v>
                </c:pt>
                <c:pt idx="2285">
                  <c:v>3.0260000000000002E-2</c:v>
                </c:pt>
                <c:pt idx="2286">
                  <c:v>2.9919999999999999E-2</c:v>
                </c:pt>
                <c:pt idx="2287">
                  <c:v>2.9690000000000001E-2</c:v>
                </c:pt>
                <c:pt idx="2288">
                  <c:v>2.9359999999999997E-2</c:v>
                </c:pt>
                <c:pt idx="2289">
                  <c:v>2.8850000000000001E-2</c:v>
                </c:pt>
                <c:pt idx="2290">
                  <c:v>2.8070000000000001E-2</c:v>
                </c:pt>
                <c:pt idx="2291">
                  <c:v>2.7540000000000002E-2</c:v>
                </c:pt>
                <c:pt idx="2292">
                  <c:v>2.7310000000000001E-2</c:v>
                </c:pt>
                <c:pt idx="2293">
                  <c:v>2.7070000000000007E-2</c:v>
                </c:pt>
                <c:pt idx="2294">
                  <c:v>2.6710000000000001E-2</c:v>
                </c:pt>
                <c:pt idx="2295">
                  <c:v>2.6970000000000004E-2</c:v>
                </c:pt>
                <c:pt idx="2296">
                  <c:v>2.7340000000000003E-2</c:v>
                </c:pt>
                <c:pt idx="2297">
                  <c:v>2.7740000000000004E-2</c:v>
                </c:pt>
                <c:pt idx="2298">
                  <c:v>2.7950000000000003E-2</c:v>
                </c:pt>
                <c:pt idx="2299">
                  <c:v>2.818E-2</c:v>
                </c:pt>
                <c:pt idx="2300">
                  <c:v>2.8219999999999999E-2</c:v>
                </c:pt>
                <c:pt idx="2301">
                  <c:v>2.826E-2</c:v>
                </c:pt>
                <c:pt idx="2302">
                  <c:v>2.7710000000000002E-2</c:v>
                </c:pt>
                <c:pt idx="2303">
                  <c:v>2.8029999999999999E-2</c:v>
                </c:pt>
                <c:pt idx="2304">
                  <c:v>2.819E-2</c:v>
                </c:pt>
                <c:pt idx="2305">
                  <c:v>2.861E-2</c:v>
                </c:pt>
                <c:pt idx="2306">
                  <c:v>2.9040000000000003E-2</c:v>
                </c:pt>
                <c:pt idx="2307">
                  <c:v>2.9559999999999999E-2</c:v>
                </c:pt>
                <c:pt idx="2308">
                  <c:v>2.9810000000000003E-2</c:v>
                </c:pt>
                <c:pt idx="2309">
                  <c:v>2.9770000000000001E-2</c:v>
                </c:pt>
                <c:pt idx="2310">
                  <c:v>2.938E-2</c:v>
                </c:pt>
                <c:pt idx="2311">
                  <c:v>2.8830000000000005E-2</c:v>
                </c:pt>
                <c:pt idx="2312">
                  <c:v>2.8379999999999999E-2</c:v>
                </c:pt>
                <c:pt idx="2313">
                  <c:v>2.8629999999999999E-2</c:v>
                </c:pt>
                <c:pt idx="2314">
                  <c:v>2.8410000000000001E-2</c:v>
                </c:pt>
                <c:pt idx="2315">
                  <c:v>2.8539999999999999E-2</c:v>
                </c:pt>
                <c:pt idx="2316">
                  <c:v>2.8500000000000001E-2</c:v>
                </c:pt>
                <c:pt idx="2317">
                  <c:v>2.877E-2</c:v>
                </c:pt>
                <c:pt idx="2318">
                  <c:v>2.8559999999999999E-2</c:v>
                </c:pt>
                <c:pt idx="2319">
                  <c:v>2.8080000000000001E-2</c:v>
                </c:pt>
                <c:pt idx="2320">
                  <c:v>2.7810000000000005E-2</c:v>
                </c:pt>
                <c:pt idx="2321">
                  <c:v>2.7320000000000001E-2</c:v>
                </c:pt>
                <c:pt idx="2322">
                  <c:v>2.6860000000000002E-2</c:v>
                </c:pt>
                <c:pt idx="2323">
                  <c:v>2.6359999999999998E-2</c:v>
                </c:pt>
                <c:pt idx="2324">
                  <c:v>2.5880000000000004E-2</c:v>
                </c:pt>
                <c:pt idx="2325">
                  <c:v>2.6350000000000002E-2</c:v>
                </c:pt>
                <c:pt idx="2326">
                  <c:v>2.631E-2</c:v>
                </c:pt>
                <c:pt idx="2327">
                  <c:v>2.6440000000000005E-2</c:v>
                </c:pt>
                <c:pt idx="2328">
                  <c:v>2.6240000000000003E-2</c:v>
                </c:pt>
                <c:pt idx="2329">
                  <c:v>2.6110000000000001E-2</c:v>
                </c:pt>
                <c:pt idx="2330">
                  <c:v>2.5940000000000001E-2</c:v>
                </c:pt>
                <c:pt idx="2331">
                  <c:v>2.5399999999999999E-2</c:v>
                </c:pt>
                <c:pt idx="2332">
                  <c:v>2.496E-2</c:v>
                </c:pt>
                <c:pt idx="2333">
                  <c:v>2.4719999999999999E-2</c:v>
                </c:pt>
                <c:pt idx="2334">
                  <c:v>2.4919999999999998E-2</c:v>
                </c:pt>
                <c:pt idx="2335">
                  <c:v>2.5480000000000003E-2</c:v>
                </c:pt>
                <c:pt idx="2336">
                  <c:v>2.5370000000000004E-2</c:v>
                </c:pt>
                <c:pt idx="2337">
                  <c:v>2.5690000000000001E-2</c:v>
                </c:pt>
                <c:pt idx="2338">
                  <c:v>2.546E-2</c:v>
                </c:pt>
                <c:pt idx="2339">
                  <c:v>2.53E-2</c:v>
                </c:pt>
                <c:pt idx="2340">
                  <c:v>2.4909999999999998E-2</c:v>
                </c:pt>
                <c:pt idx="2341">
                  <c:v>2.4410000000000001E-2</c:v>
                </c:pt>
                <c:pt idx="2342">
                  <c:v>2.4219999999999998E-2</c:v>
                </c:pt>
                <c:pt idx="2343">
                  <c:v>2.3949999999999999E-2</c:v>
                </c:pt>
                <c:pt idx="2344">
                  <c:v>2.3759999999999996E-2</c:v>
                </c:pt>
                <c:pt idx="2345">
                  <c:v>2.3619999999999999E-2</c:v>
                </c:pt>
                <c:pt idx="2346">
                  <c:v>2.3400000000000001E-2</c:v>
                </c:pt>
                <c:pt idx="2347">
                  <c:v>2.3149999999999997E-2</c:v>
                </c:pt>
                <c:pt idx="2348">
                  <c:v>2.2780000000000002E-2</c:v>
                </c:pt>
                <c:pt idx="2349">
                  <c:v>2.2450000000000005E-2</c:v>
                </c:pt>
                <c:pt idx="2350">
                  <c:v>2.2220000000000004E-2</c:v>
                </c:pt>
                <c:pt idx="2351">
                  <c:v>2.2080000000000006E-2</c:v>
                </c:pt>
                <c:pt idx="2352">
                  <c:v>2.1800000000000003E-2</c:v>
                </c:pt>
                <c:pt idx="2353">
                  <c:v>2.1569999999999999E-2</c:v>
                </c:pt>
                <c:pt idx="2354">
                  <c:v>2.1250000000000002E-2</c:v>
                </c:pt>
                <c:pt idx="2355">
                  <c:v>2.0880000000000003E-2</c:v>
                </c:pt>
                <c:pt idx="2356">
                  <c:v>2.0799999999999999E-2</c:v>
                </c:pt>
                <c:pt idx="2357">
                  <c:v>2.078E-2</c:v>
                </c:pt>
                <c:pt idx="2358">
                  <c:v>2.0680000000000004E-2</c:v>
                </c:pt>
                <c:pt idx="2359">
                  <c:v>2.0670000000000004E-2</c:v>
                </c:pt>
                <c:pt idx="2360">
                  <c:v>2.0539999999999999E-2</c:v>
                </c:pt>
                <c:pt idx="2361">
                  <c:v>2.0450000000000003E-2</c:v>
                </c:pt>
                <c:pt idx="2362">
                  <c:v>2.0369999999999996E-2</c:v>
                </c:pt>
                <c:pt idx="2363">
                  <c:v>2.0389999999999998E-2</c:v>
                </c:pt>
                <c:pt idx="2364">
                  <c:v>2.0410000000000001E-2</c:v>
                </c:pt>
                <c:pt idx="2365">
                  <c:v>2.0400000000000001E-2</c:v>
                </c:pt>
                <c:pt idx="2366">
                  <c:v>2.0299999999999999E-2</c:v>
                </c:pt>
                <c:pt idx="2367">
                  <c:v>2.0129999999999995E-2</c:v>
                </c:pt>
                <c:pt idx="2368">
                  <c:v>2.0040000000000002E-2</c:v>
                </c:pt>
                <c:pt idx="2369">
                  <c:v>1.9820000000000004E-2</c:v>
                </c:pt>
                <c:pt idx="2370">
                  <c:v>1.9619999999999999E-2</c:v>
                </c:pt>
                <c:pt idx="2371">
                  <c:v>1.9230000000000004E-2</c:v>
                </c:pt>
                <c:pt idx="2372">
                  <c:v>1.8900000000000004E-2</c:v>
                </c:pt>
                <c:pt idx="2373">
                  <c:v>1.8579999999999999E-2</c:v>
                </c:pt>
                <c:pt idx="2374">
                  <c:v>1.8100000000000005E-2</c:v>
                </c:pt>
                <c:pt idx="2375">
                  <c:v>1.7440000000000001E-2</c:v>
                </c:pt>
                <c:pt idx="2376">
                  <c:v>1.6979999999999999E-2</c:v>
                </c:pt>
                <c:pt idx="2377">
                  <c:v>1.6340000000000004E-2</c:v>
                </c:pt>
                <c:pt idx="2378">
                  <c:v>1.6789999999999999E-2</c:v>
                </c:pt>
                <c:pt idx="2379">
                  <c:v>1.6950000000000003E-2</c:v>
                </c:pt>
                <c:pt idx="2380">
                  <c:v>1.729E-2</c:v>
                </c:pt>
                <c:pt idx="2381">
                  <c:v>1.7460000000000003E-2</c:v>
                </c:pt>
                <c:pt idx="2382">
                  <c:v>1.7460000000000003E-2</c:v>
                </c:pt>
                <c:pt idx="2383">
                  <c:v>1.7489999999999999E-2</c:v>
                </c:pt>
                <c:pt idx="2384">
                  <c:v>1.753E-2</c:v>
                </c:pt>
                <c:pt idx="2385">
                  <c:v>1.7540000000000004E-2</c:v>
                </c:pt>
                <c:pt idx="2386">
                  <c:v>1.7299999999999996E-2</c:v>
                </c:pt>
                <c:pt idx="2387">
                  <c:v>1.7049999999999999E-2</c:v>
                </c:pt>
                <c:pt idx="2388">
                  <c:v>1.6770000000000004E-2</c:v>
                </c:pt>
                <c:pt idx="2389">
                  <c:v>1.6400000000000001E-2</c:v>
                </c:pt>
                <c:pt idx="2390">
                  <c:v>1.6060000000000001E-2</c:v>
                </c:pt>
                <c:pt idx="2391">
                  <c:v>1.5500000000000002E-2</c:v>
                </c:pt>
                <c:pt idx="2392">
                  <c:v>1.4829999999999998E-2</c:v>
                </c:pt>
                <c:pt idx="2393">
                  <c:v>1.4080000000000001E-2</c:v>
                </c:pt>
                <c:pt idx="2394">
                  <c:v>1.3520000000000003E-2</c:v>
                </c:pt>
                <c:pt idx="2395">
                  <c:v>1.2860000000000002E-2</c:v>
                </c:pt>
                <c:pt idx="2396">
                  <c:v>1.2180000000000002E-2</c:v>
                </c:pt>
                <c:pt idx="2397">
                  <c:v>1.1520000000000002E-2</c:v>
                </c:pt>
                <c:pt idx="2398">
                  <c:v>1.1370000000000002E-2</c:v>
                </c:pt>
                <c:pt idx="2399">
                  <c:v>1.0970000000000001E-2</c:v>
                </c:pt>
                <c:pt idx="2400">
                  <c:v>1.1250000000000001E-2</c:v>
                </c:pt>
                <c:pt idx="2401">
                  <c:v>1.0880000000000003E-2</c:v>
                </c:pt>
                <c:pt idx="2402">
                  <c:v>1.0720000000000002E-2</c:v>
                </c:pt>
                <c:pt idx="2403">
                  <c:v>1.0330000000000001E-2</c:v>
                </c:pt>
                <c:pt idx="2404">
                  <c:v>1.0019999999999996E-2</c:v>
                </c:pt>
                <c:pt idx="2405">
                  <c:v>9.8790000000000024E-3</c:v>
                </c:pt>
                <c:pt idx="2406">
                  <c:v>9.6130000000000018E-3</c:v>
                </c:pt>
                <c:pt idx="2407">
                  <c:v>9.3920000000000028E-3</c:v>
                </c:pt>
                <c:pt idx="2408">
                  <c:v>9.0850000000000028E-3</c:v>
                </c:pt>
                <c:pt idx="2409">
                  <c:v>8.8790000000000032E-3</c:v>
                </c:pt>
                <c:pt idx="2410">
                  <c:v>8.655000000000003E-3</c:v>
                </c:pt>
                <c:pt idx="2411">
                  <c:v>8.4200000000000021E-3</c:v>
                </c:pt>
                <c:pt idx="2412">
                  <c:v>8.1560000000000018E-3</c:v>
                </c:pt>
                <c:pt idx="2413">
                  <c:v>7.9060000000000016E-3</c:v>
                </c:pt>
                <c:pt idx="2414">
                  <c:v>7.5670000000000008E-3</c:v>
                </c:pt>
                <c:pt idx="2415">
                  <c:v>7.4030000000000007E-3</c:v>
                </c:pt>
                <c:pt idx="2416">
                  <c:v>7.1520000000000004E-3</c:v>
                </c:pt>
                <c:pt idx="2417">
                  <c:v>6.9160000000000011E-3</c:v>
                </c:pt>
                <c:pt idx="2418">
                  <c:v>6.6779999999999999E-3</c:v>
                </c:pt>
                <c:pt idx="2419">
                  <c:v>6.4080000000000005E-3</c:v>
                </c:pt>
                <c:pt idx="2420">
                  <c:v>6.1950000000000009E-3</c:v>
                </c:pt>
                <c:pt idx="2421">
                  <c:v>5.9370000000000013E-3</c:v>
                </c:pt>
                <c:pt idx="2422">
                  <c:v>5.6940000000000003E-3</c:v>
                </c:pt>
                <c:pt idx="2423">
                  <c:v>5.4570000000000009E-3</c:v>
                </c:pt>
                <c:pt idx="2424">
                  <c:v>5.2330000000000007E-3</c:v>
                </c:pt>
                <c:pt idx="2425">
                  <c:v>5.0150000000000004E-3</c:v>
                </c:pt>
                <c:pt idx="2426">
                  <c:v>4.8149999999999998E-3</c:v>
                </c:pt>
                <c:pt idx="2427">
                  <c:v>4.6189999999999998E-3</c:v>
                </c:pt>
                <c:pt idx="2428">
                  <c:v>4.4340000000000013E-3</c:v>
                </c:pt>
                <c:pt idx="2429">
                  <c:v>4.2589999999999998E-3</c:v>
                </c:pt>
                <c:pt idx="2430">
                  <c:v>4.0969999999999999E-3</c:v>
                </c:pt>
                <c:pt idx="2431">
                  <c:v>3.9500000000000013E-3</c:v>
                </c:pt>
                <c:pt idx="2432">
                  <c:v>3.8159999999999999E-3</c:v>
                </c:pt>
                <c:pt idx="2433">
                  <c:v>3.7080000000000008E-3</c:v>
                </c:pt>
                <c:pt idx="2434">
                  <c:v>3.5870000000000003E-3</c:v>
                </c:pt>
                <c:pt idx="2435">
                  <c:v>3.4850000000000003E-3</c:v>
                </c:pt>
                <c:pt idx="2436">
                  <c:v>3.382E-3</c:v>
                </c:pt>
                <c:pt idx="2437">
                  <c:v>3.3020000000000002E-3</c:v>
                </c:pt>
                <c:pt idx="2438">
                  <c:v>3.2270000000000003E-3</c:v>
                </c:pt>
                <c:pt idx="2439">
                  <c:v>3.1329999999999999E-3</c:v>
                </c:pt>
                <c:pt idx="2440">
                  <c:v>3.0490000000000005E-3</c:v>
                </c:pt>
                <c:pt idx="2441">
                  <c:v>2.9570000000000004E-3</c:v>
                </c:pt>
                <c:pt idx="2442">
                  <c:v>2.8810000000000003E-3</c:v>
                </c:pt>
                <c:pt idx="2443">
                  <c:v>2.7370000000000003E-3</c:v>
                </c:pt>
                <c:pt idx="2444">
                  <c:v>2.6600000000000005E-3</c:v>
                </c:pt>
                <c:pt idx="2445">
                  <c:v>2.5680000000000004E-3</c:v>
                </c:pt>
                <c:pt idx="2446">
                  <c:v>2.4940000000000001E-3</c:v>
                </c:pt>
                <c:pt idx="2447">
                  <c:v>2.4100000000000002E-3</c:v>
                </c:pt>
                <c:pt idx="2448">
                  <c:v>2.3270000000000005E-3</c:v>
                </c:pt>
                <c:pt idx="2449">
                  <c:v>2.2450000000000005E-3</c:v>
                </c:pt>
                <c:pt idx="2450">
                  <c:v>2.1630000000000004E-3</c:v>
                </c:pt>
                <c:pt idx="2451">
                  <c:v>2.0869999999999999E-3</c:v>
                </c:pt>
                <c:pt idx="2452">
                  <c:v>2.0110000000000002E-3</c:v>
                </c:pt>
                <c:pt idx="2453">
                  <c:v>1.9460000000000005E-3</c:v>
                </c:pt>
                <c:pt idx="2454">
                  <c:v>1.8910000000000003E-3</c:v>
                </c:pt>
                <c:pt idx="2455">
                  <c:v>1.5830000000000002E-3</c:v>
                </c:pt>
                <c:pt idx="2456">
                  <c:v>1.6030000000000003E-3</c:v>
                </c:pt>
                <c:pt idx="2457">
                  <c:v>1.5540000000000003E-3</c:v>
                </c:pt>
                <c:pt idx="2458">
                  <c:v>1.4610000000000001E-3</c:v>
                </c:pt>
                <c:pt idx="2459">
                  <c:v>1.7070000000000002E-3</c:v>
                </c:pt>
                <c:pt idx="2460">
                  <c:v>1.8670000000000004E-3</c:v>
                </c:pt>
                <c:pt idx="2461">
                  <c:v>2.0799999999999998E-3</c:v>
                </c:pt>
                <c:pt idx="2462">
                  <c:v>2.2630000000000003E-3</c:v>
                </c:pt>
                <c:pt idx="2463">
                  <c:v>2.4350000000000001E-3</c:v>
                </c:pt>
                <c:pt idx="2464">
                  <c:v>2.1030000000000003E-3</c:v>
                </c:pt>
                <c:pt idx="2465">
                  <c:v>2.1440000000000005E-3</c:v>
                </c:pt>
                <c:pt idx="2466">
                  <c:v>2.4359999999999998E-3</c:v>
                </c:pt>
                <c:pt idx="2467">
                  <c:v>2.7680000000000005E-3</c:v>
                </c:pt>
                <c:pt idx="2468">
                  <c:v>3.2060000000000005E-3</c:v>
                </c:pt>
                <c:pt idx="2469">
                  <c:v>3.5750000000000005E-3</c:v>
                </c:pt>
                <c:pt idx="2470">
                  <c:v>3.8570000000000006E-3</c:v>
                </c:pt>
                <c:pt idx="2471">
                  <c:v>4.046000000000001E-3</c:v>
                </c:pt>
                <c:pt idx="2472">
                  <c:v>4.1390000000000012E-3</c:v>
                </c:pt>
                <c:pt idx="2473">
                  <c:v>4.1419999999999998E-3</c:v>
                </c:pt>
                <c:pt idx="2474">
                  <c:v>4.052E-3</c:v>
                </c:pt>
                <c:pt idx="2475">
                  <c:v>3.8690000000000005E-3</c:v>
                </c:pt>
                <c:pt idx="2476">
                  <c:v>3.5930000000000003E-3</c:v>
                </c:pt>
                <c:pt idx="2477">
                  <c:v>3.2190000000000005E-3</c:v>
                </c:pt>
                <c:pt idx="2478">
                  <c:v>3.1540000000000006E-3</c:v>
                </c:pt>
                <c:pt idx="2479">
                  <c:v>2.8430000000000005E-3</c:v>
                </c:pt>
                <c:pt idx="2480">
                  <c:v>2.6180000000000005E-3</c:v>
                </c:pt>
                <c:pt idx="2481">
                  <c:v>2.5610000000000003E-3</c:v>
                </c:pt>
                <c:pt idx="2482">
                  <c:v>2.2140000000000003E-3</c:v>
                </c:pt>
                <c:pt idx="2483">
                  <c:v>1.9020000000000005E-3</c:v>
                </c:pt>
                <c:pt idx="2484">
                  <c:v>1.5020000000000003E-3</c:v>
                </c:pt>
                <c:pt idx="2485">
                  <c:v>1.0579999999999997E-3</c:v>
                </c:pt>
                <c:pt idx="2486">
                  <c:v>5.4870000000000016E-4</c:v>
                </c:pt>
                <c:pt idx="2487">
                  <c:v>7.109000000000001E-4</c:v>
                </c:pt>
                <c:pt idx="2488">
                  <c:v>8.2710000000000043E-4</c:v>
                </c:pt>
                <c:pt idx="2489">
                  <c:v>9.4300000000000015E-4</c:v>
                </c:pt>
                <c:pt idx="2490">
                  <c:v>1.0529999999999999E-3</c:v>
                </c:pt>
                <c:pt idx="2491">
                  <c:v>1.0730000000000002E-3</c:v>
                </c:pt>
                <c:pt idx="2492">
                  <c:v>1.0640000000000003E-3</c:v>
                </c:pt>
                <c:pt idx="2493">
                  <c:v>1.039E-3</c:v>
                </c:pt>
                <c:pt idx="2494">
                  <c:v>1.0380000000000003E-3</c:v>
                </c:pt>
                <c:pt idx="2495">
                  <c:v>1.0319999999999997E-3</c:v>
                </c:pt>
                <c:pt idx="2496">
                  <c:v>1.0280000000000003E-3</c:v>
                </c:pt>
                <c:pt idx="2497">
                  <c:v>1.0300000000000001E-3</c:v>
                </c:pt>
                <c:pt idx="2498">
                  <c:v>1.0080000000000002E-3</c:v>
                </c:pt>
                <c:pt idx="2499">
                  <c:v>1.0120000000000001E-3</c:v>
                </c:pt>
                <c:pt idx="2500">
                  <c:v>1.023E-3</c:v>
                </c:pt>
                <c:pt idx="2501">
                  <c:v>1.0349999999999999E-3</c:v>
                </c:pt>
                <c:pt idx="2502">
                  <c:v>1.0240000000000002E-3</c:v>
                </c:pt>
                <c:pt idx="2503">
                  <c:v>1.0280000000000003E-3</c:v>
                </c:pt>
                <c:pt idx="2504">
                  <c:v>1.031E-3</c:v>
                </c:pt>
                <c:pt idx="2505">
                  <c:v>1.031E-3</c:v>
                </c:pt>
                <c:pt idx="2506">
                  <c:v>1.0460000000000003E-3</c:v>
                </c:pt>
                <c:pt idx="2507">
                  <c:v>1.0480000000000003E-3</c:v>
                </c:pt>
                <c:pt idx="2508">
                  <c:v>1.0549999999999999E-3</c:v>
                </c:pt>
                <c:pt idx="2509">
                  <c:v>1.0610000000000001E-3</c:v>
                </c:pt>
                <c:pt idx="2510">
                  <c:v>1.0499999999999997E-3</c:v>
                </c:pt>
                <c:pt idx="2511">
                  <c:v>1.0430000000000001E-3</c:v>
                </c:pt>
                <c:pt idx="2512">
                  <c:v>1.0360000000000002E-3</c:v>
                </c:pt>
                <c:pt idx="2513">
                  <c:v>1.0300000000000001E-3</c:v>
                </c:pt>
                <c:pt idx="2514">
                  <c:v>1.0189999999999999E-3</c:v>
                </c:pt>
                <c:pt idx="2515">
                  <c:v>1.011E-3</c:v>
                </c:pt>
                <c:pt idx="2516">
                  <c:v>1.0280000000000003E-3</c:v>
                </c:pt>
                <c:pt idx="2517">
                  <c:v>1.0260000000000002E-3</c:v>
                </c:pt>
                <c:pt idx="2518">
                  <c:v>1.0269999999999999E-3</c:v>
                </c:pt>
                <c:pt idx="2519">
                  <c:v>1.0269999999999999E-3</c:v>
                </c:pt>
                <c:pt idx="2520">
                  <c:v>1.0169999999999999E-3</c:v>
                </c:pt>
                <c:pt idx="2521">
                  <c:v>1.0420000000000002E-3</c:v>
                </c:pt>
                <c:pt idx="2522">
                  <c:v>1.0529999999999999E-3</c:v>
                </c:pt>
                <c:pt idx="2523">
                  <c:v>1.0570000000000002E-3</c:v>
                </c:pt>
                <c:pt idx="2524">
                  <c:v>1.049E-3</c:v>
                </c:pt>
                <c:pt idx="2525">
                  <c:v>1.059E-3</c:v>
                </c:pt>
                <c:pt idx="2526">
                  <c:v>1.0610000000000001E-3</c:v>
                </c:pt>
                <c:pt idx="2527">
                  <c:v>1.0660000000000003E-3</c:v>
                </c:pt>
                <c:pt idx="2528">
                  <c:v>1.0780000000000002E-3</c:v>
                </c:pt>
                <c:pt idx="2529">
                  <c:v>1.0910000000000002E-3</c:v>
                </c:pt>
                <c:pt idx="2530">
                  <c:v>1.0989999999999999E-3</c:v>
                </c:pt>
                <c:pt idx="2531">
                  <c:v>1.0980000000000002E-3</c:v>
                </c:pt>
                <c:pt idx="2532">
                  <c:v>1.0870000000000001E-3</c:v>
                </c:pt>
                <c:pt idx="2533">
                  <c:v>1.0889999999999999E-3</c:v>
                </c:pt>
                <c:pt idx="2534">
                  <c:v>1.0880000000000002E-3</c:v>
                </c:pt>
                <c:pt idx="2535">
                  <c:v>1.0880000000000002E-3</c:v>
                </c:pt>
                <c:pt idx="2536">
                  <c:v>1.0850000000000002E-3</c:v>
                </c:pt>
                <c:pt idx="2537">
                  <c:v>1.0809999999999999E-3</c:v>
                </c:pt>
                <c:pt idx="2538">
                  <c:v>1.0720000000000003E-3</c:v>
                </c:pt>
                <c:pt idx="2539">
                  <c:v>1.0570000000000002E-3</c:v>
                </c:pt>
                <c:pt idx="2540">
                  <c:v>1.039E-3</c:v>
                </c:pt>
                <c:pt idx="2541">
                  <c:v>1.021E-3</c:v>
                </c:pt>
                <c:pt idx="2542">
                  <c:v>9.9840000000000042E-4</c:v>
                </c:pt>
                <c:pt idx="2543">
                  <c:v>9.8350000000000022E-4</c:v>
                </c:pt>
                <c:pt idx="2544">
                  <c:v>9.6890000000000019E-4</c:v>
                </c:pt>
                <c:pt idx="2545">
                  <c:v>9.5130000000000041E-4</c:v>
                </c:pt>
                <c:pt idx="2546">
                  <c:v>9.2970000000000043E-4</c:v>
                </c:pt>
                <c:pt idx="2547">
                  <c:v>9.1060000000000023E-4</c:v>
                </c:pt>
                <c:pt idx="2548">
                  <c:v>9.048000000000002E-4</c:v>
                </c:pt>
                <c:pt idx="2549">
                  <c:v>9.0490000000000015E-4</c:v>
                </c:pt>
                <c:pt idx="2550">
                  <c:v>9.086000000000004E-4</c:v>
                </c:pt>
                <c:pt idx="2551">
                  <c:v>9.1170000000000042E-4</c:v>
                </c:pt>
                <c:pt idx="2552">
                  <c:v>9.1390000000000015E-4</c:v>
                </c:pt>
                <c:pt idx="2553">
                  <c:v>9.1330000000000014E-4</c:v>
                </c:pt>
                <c:pt idx="2554">
                  <c:v>9.1540000000000024E-4</c:v>
                </c:pt>
                <c:pt idx="2555">
                  <c:v>9.1590000000000031E-4</c:v>
                </c:pt>
                <c:pt idx="2556">
                  <c:v>9.1560000000000025E-4</c:v>
                </c:pt>
                <c:pt idx="2557">
                  <c:v>9.1040000000000012E-4</c:v>
                </c:pt>
                <c:pt idx="2558">
                  <c:v>9.025000000000002E-4</c:v>
                </c:pt>
                <c:pt idx="2559">
                  <c:v>8.9190000000000027E-4</c:v>
                </c:pt>
                <c:pt idx="2560">
                  <c:v>8.9170000000000015E-4</c:v>
                </c:pt>
                <c:pt idx="2561">
                  <c:v>8.9030000000000023E-4</c:v>
                </c:pt>
                <c:pt idx="2562">
                  <c:v>8.8870000000000041E-4</c:v>
                </c:pt>
                <c:pt idx="2563">
                  <c:v>8.8770000000000049E-4</c:v>
                </c:pt>
                <c:pt idx="2564">
                  <c:v>8.8690000000000036E-4</c:v>
                </c:pt>
                <c:pt idx="2565">
                  <c:v>8.8390000000000029E-4</c:v>
                </c:pt>
                <c:pt idx="2566">
                  <c:v>8.7080000000000002E-4</c:v>
                </c:pt>
                <c:pt idx="2567">
                  <c:v>8.510000000000003E-4</c:v>
                </c:pt>
                <c:pt idx="2568">
                  <c:v>8.3810000000000026E-4</c:v>
                </c:pt>
                <c:pt idx="2569">
                  <c:v>8.3560000000000036E-4</c:v>
                </c:pt>
                <c:pt idx="2570">
                  <c:v>8.4440000000000014E-4</c:v>
                </c:pt>
                <c:pt idx="2571">
                  <c:v>8.5690000000000028E-4</c:v>
                </c:pt>
                <c:pt idx="2572">
                  <c:v>8.7700000000000028E-4</c:v>
                </c:pt>
                <c:pt idx="2573">
                  <c:v>8.9730000000000051E-4</c:v>
                </c:pt>
                <c:pt idx="2574">
                  <c:v>9.1890000000000016E-4</c:v>
                </c:pt>
                <c:pt idx="2575">
                  <c:v>9.4290000000000042E-4</c:v>
                </c:pt>
                <c:pt idx="2576">
                  <c:v>9.7060000000000039E-4</c:v>
                </c:pt>
                <c:pt idx="2577">
                  <c:v>9.9630000000000053E-4</c:v>
                </c:pt>
                <c:pt idx="2578">
                  <c:v>1.021E-3</c:v>
                </c:pt>
                <c:pt idx="2579">
                  <c:v>1.039E-3</c:v>
                </c:pt>
                <c:pt idx="2580">
                  <c:v>1.0579999999999997E-3</c:v>
                </c:pt>
                <c:pt idx="2581">
                  <c:v>8.1210000000000028E-4</c:v>
                </c:pt>
                <c:pt idx="2582">
                  <c:v>9.624000000000003E-4</c:v>
                </c:pt>
                <c:pt idx="2583">
                  <c:v>1.0139999999999997E-3</c:v>
                </c:pt>
                <c:pt idx="2584">
                  <c:v>1.1420000000000002E-3</c:v>
                </c:pt>
                <c:pt idx="2585">
                  <c:v>1.2560000000000002E-3</c:v>
                </c:pt>
                <c:pt idx="2586">
                  <c:v>1.3519999999999999E-3</c:v>
                </c:pt>
                <c:pt idx="2587">
                  <c:v>1.4239999999999997E-3</c:v>
                </c:pt>
                <c:pt idx="2588">
                  <c:v>1.4809999999999999E-3</c:v>
                </c:pt>
                <c:pt idx="2589">
                  <c:v>1.5290000000000002E-3</c:v>
                </c:pt>
                <c:pt idx="2590">
                  <c:v>1.5740000000000003E-3</c:v>
                </c:pt>
                <c:pt idx="2591">
                  <c:v>1.6069999999999999E-3</c:v>
                </c:pt>
                <c:pt idx="2592">
                  <c:v>1.6250000000000001E-3</c:v>
                </c:pt>
                <c:pt idx="2593">
                  <c:v>1.6220000000000004E-3</c:v>
                </c:pt>
                <c:pt idx="2594">
                  <c:v>1.6050000000000003E-3</c:v>
                </c:pt>
                <c:pt idx="2595">
                  <c:v>1.5679999999999999E-3</c:v>
                </c:pt>
                <c:pt idx="2596">
                  <c:v>1.5190000000000002E-3</c:v>
                </c:pt>
                <c:pt idx="2597">
                  <c:v>1.4599999999999997E-3</c:v>
                </c:pt>
                <c:pt idx="2598">
                  <c:v>1.3820000000000004E-3</c:v>
                </c:pt>
                <c:pt idx="2599">
                  <c:v>1.2849999999999999E-3</c:v>
                </c:pt>
                <c:pt idx="2600">
                  <c:v>1.1680000000000004E-3</c:v>
                </c:pt>
                <c:pt idx="2601">
                  <c:v>1.0240000000000002E-3</c:v>
                </c:pt>
                <c:pt idx="2602">
                  <c:v>8.5940000000000029E-4</c:v>
                </c:pt>
                <c:pt idx="2603">
                  <c:v>6.7460000000000024E-4</c:v>
                </c:pt>
                <c:pt idx="2604">
                  <c:v>8.822000000000003E-4</c:v>
                </c:pt>
                <c:pt idx="2605">
                  <c:v>8.2500000000000021E-4</c:v>
                </c:pt>
                <c:pt idx="2606">
                  <c:v>8.7250000000000012E-4</c:v>
                </c:pt>
                <c:pt idx="2607">
                  <c:v>8.6940000000000042E-4</c:v>
                </c:pt>
                <c:pt idx="2608">
                  <c:v>8.6360000000000028E-4</c:v>
                </c:pt>
                <c:pt idx="2609">
                  <c:v>8.5740000000000013E-4</c:v>
                </c:pt>
                <c:pt idx="2610">
                  <c:v>8.5240000000000012E-4</c:v>
                </c:pt>
                <c:pt idx="2611">
                  <c:v>8.4940000000000015E-4</c:v>
                </c:pt>
                <c:pt idx="2612">
                  <c:v>8.4580000000000039E-4</c:v>
                </c:pt>
                <c:pt idx="2613">
                  <c:v>8.4620000000000029E-4</c:v>
                </c:pt>
                <c:pt idx="2614">
                  <c:v>8.4500000000000026E-4</c:v>
                </c:pt>
                <c:pt idx="2615">
                  <c:v>8.4330000000000039E-4</c:v>
                </c:pt>
                <c:pt idx="2616">
                  <c:v>8.4300000000000011E-4</c:v>
                </c:pt>
                <c:pt idx="2617">
                  <c:v>8.4090000000000022E-4</c:v>
                </c:pt>
                <c:pt idx="2618">
                  <c:v>8.3250000000000034E-4</c:v>
                </c:pt>
                <c:pt idx="2619">
                  <c:v>8.3300000000000041E-4</c:v>
                </c:pt>
                <c:pt idx="2620">
                  <c:v>8.3750000000000035E-4</c:v>
                </c:pt>
                <c:pt idx="2621">
                  <c:v>8.3120000000000025E-4</c:v>
                </c:pt>
                <c:pt idx="2622">
                  <c:v>8.3490000000000018E-4</c:v>
                </c:pt>
                <c:pt idx="2623">
                  <c:v>8.2460000000000042E-4</c:v>
                </c:pt>
                <c:pt idx="2624">
                  <c:v>8.2570000000000028E-4</c:v>
                </c:pt>
                <c:pt idx="2625">
                  <c:v>8.3230000000000023E-4</c:v>
                </c:pt>
                <c:pt idx="2626">
                  <c:v>8.4420000000000025E-4</c:v>
                </c:pt>
                <c:pt idx="2627">
                  <c:v>8.5510000000000024E-4</c:v>
                </c:pt>
                <c:pt idx="2628">
                  <c:v>8.6260000000000015E-4</c:v>
                </c:pt>
                <c:pt idx="2629">
                  <c:v>8.6710000000000053E-4</c:v>
                </c:pt>
                <c:pt idx="2630">
                  <c:v>8.5610000000000016E-4</c:v>
                </c:pt>
                <c:pt idx="2631">
                  <c:v>8.4920000000000026E-4</c:v>
                </c:pt>
                <c:pt idx="2632">
                  <c:v>8.443000000000003E-4</c:v>
                </c:pt>
                <c:pt idx="2633">
                  <c:v>8.4290000000000027E-4</c:v>
                </c:pt>
                <c:pt idx="2634">
                  <c:v>8.5190000000000016E-4</c:v>
                </c:pt>
                <c:pt idx="2635">
                  <c:v>8.6830000000000013E-4</c:v>
                </c:pt>
                <c:pt idx="2636">
                  <c:v>8.8200000000000041E-4</c:v>
                </c:pt>
                <c:pt idx="2637">
                  <c:v>8.9620000000000053E-4</c:v>
                </c:pt>
                <c:pt idx="2638">
                  <c:v>9.0820000000000028E-4</c:v>
                </c:pt>
                <c:pt idx="2639">
                  <c:v>9.1650000000000032E-4</c:v>
                </c:pt>
                <c:pt idx="2640">
                  <c:v>9.2260000000000031E-4</c:v>
                </c:pt>
                <c:pt idx="2641">
                  <c:v>9.3600000000000053E-4</c:v>
                </c:pt>
                <c:pt idx="2642">
                  <c:v>9.4320000000000027E-4</c:v>
                </c:pt>
                <c:pt idx="2643">
                  <c:v>9.4010000000000014E-4</c:v>
                </c:pt>
                <c:pt idx="2644">
                  <c:v>9.4510000000000026E-4</c:v>
                </c:pt>
                <c:pt idx="2645">
                  <c:v>9.3560000000000052E-4</c:v>
                </c:pt>
                <c:pt idx="2646">
                  <c:v>9.3300000000000024E-4</c:v>
                </c:pt>
                <c:pt idx="2647">
                  <c:v>9.2210000000000002E-4</c:v>
                </c:pt>
                <c:pt idx="2648">
                  <c:v>9.0500000000000042E-4</c:v>
                </c:pt>
                <c:pt idx="2649">
                  <c:v>8.8190000000000024E-4</c:v>
                </c:pt>
                <c:pt idx="2650">
                  <c:v>8.5430000000000011E-4</c:v>
                </c:pt>
                <c:pt idx="2651">
                  <c:v>8.1990000000000014E-4</c:v>
                </c:pt>
                <c:pt idx="2652">
                  <c:v>7.8150000000000008E-4</c:v>
                </c:pt>
                <c:pt idx="2653">
                  <c:v>7.5610000000000011E-4</c:v>
                </c:pt>
                <c:pt idx="2654">
                  <c:v>7.3280000000000014E-4</c:v>
                </c:pt>
                <c:pt idx="2655">
                  <c:v>7.1240000000000008E-4</c:v>
                </c:pt>
                <c:pt idx="2656">
                  <c:v>7.0430000000000015E-4</c:v>
                </c:pt>
                <c:pt idx="2657">
                  <c:v>6.9260000000000014E-4</c:v>
                </c:pt>
                <c:pt idx="2658">
                  <c:v>6.8940000000000006E-4</c:v>
                </c:pt>
                <c:pt idx="2659">
                  <c:v>6.864000000000001E-4</c:v>
                </c:pt>
                <c:pt idx="2660">
                  <c:v>6.8670000000000016E-4</c:v>
                </c:pt>
                <c:pt idx="2661">
                  <c:v>6.8530000000000012E-4</c:v>
                </c:pt>
                <c:pt idx="2662">
                  <c:v>6.4330000000000008E-4</c:v>
                </c:pt>
                <c:pt idx="2663">
                  <c:v>5.9850000000000007E-4</c:v>
                </c:pt>
                <c:pt idx="2664">
                  <c:v>6.1380000000000007E-4</c:v>
                </c:pt>
                <c:pt idx="2665">
                  <c:v>6.5430000000000013E-4</c:v>
                </c:pt>
                <c:pt idx="2666">
                  <c:v>7.0510000000000006E-4</c:v>
                </c:pt>
                <c:pt idx="2667">
                  <c:v>7.5990000000000009E-4</c:v>
                </c:pt>
                <c:pt idx="2668">
                  <c:v>8.116000000000001E-4</c:v>
                </c:pt>
                <c:pt idx="2669">
                  <c:v>8.5890000000000022E-4</c:v>
                </c:pt>
                <c:pt idx="2670">
                  <c:v>9.0110000000000027E-4</c:v>
                </c:pt>
                <c:pt idx="2671">
                  <c:v>9.3850000000000053E-4</c:v>
                </c:pt>
                <c:pt idx="2672">
                  <c:v>9.7000000000000016E-4</c:v>
                </c:pt>
                <c:pt idx="2673">
                  <c:v>9.9310000000000023E-4</c:v>
                </c:pt>
                <c:pt idx="2674">
                  <c:v>1.0070000000000001E-3</c:v>
                </c:pt>
                <c:pt idx="2675">
                  <c:v>1.0120000000000001E-3</c:v>
                </c:pt>
                <c:pt idx="2676">
                  <c:v>1.0070000000000001E-3</c:v>
                </c:pt>
                <c:pt idx="2677">
                  <c:v>9.9450000000000016E-4</c:v>
                </c:pt>
                <c:pt idx="2678">
                  <c:v>9.4210000000000029E-4</c:v>
                </c:pt>
                <c:pt idx="2679">
                  <c:v>9.111000000000003E-4</c:v>
                </c:pt>
                <c:pt idx="2680">
                  <c:v>8.9340000000000014E-4</c:v>
                </c:pt>
                <c:pt idx="2681">
                  <c:v>8.7870000000000005E-4</c:v>
                </c:pt>
                <c:pt idx="2682">
                  <c:v>8.5270000000000029E-4</c:v>
                </c:pt>
                <c:pt idx="2683">
                  <c:v>8.1030000000000013E-4</c:v>
                </c:pt>
                <c:pt idx="2684">
                  <c:v>7.5220000000000007E-4</c:v>
                </c:pt>
                <c:pt idx="2685">
                  <c:v>7.4110000000000007E-4</c:v>
                </c:pt>
                <c:pt idx="2686">
                  <c:v>7.7510000000000025E-4</c:v>
                </c:pt>
                <c:pt idx="2687">
                  <c:v>7.909000000000002E-4</c:v>
                </c:pt>
                <c:pt idx="2688">
                  <c:v>7.9730000000000024E-4</c:v>
                </c:pt>
                <c:pt idx="2689">
                  <c:v>7.9900000000000023E-4</c:v>
                </c:pt>
                <c:pt idx="2690">
                  <c:v>7.9520000000000014E-4</c:v>
                </c:pt>
                <c:pt idx="2691">
                  <c:v>7.8780000000000007E-4</c:v>
                </c:pt>
                <c:pt idx="2692">
                  <c:v>7.7890000000000023E-4</c:v>
                </c:pt>
                <c:pt idx="2693">
                  <c:v>7.6700000000000021E-4</c:v>
                </c:pt>
                <c:pt idx="2694">
                  <c:v>7.511000000000001E-4</c:v>
                </c:pt>
                <c:pt idx="2695">
                  <c:v>7.3060000000000009E-4</c:v>
                </c:pt>
                <c:pt idx="2696">
                  <c:v>7.0740000000000017E-4</c:v>
                </c:pt>
                <c:pt idx="2697">
                  <c:v>6.8190000000000015E-4</c:v>
                </c:pt>
                <c:pt idx="2698">
                  <c:v>6.5440000000000008E-4</c:v>
                </c:pt>
                <c:pt idx="2699">
                  <c:v>6.2330000000000024E-4</c:v>
                </c:pt>
                <c:pt idx="2700">
                  <c:v>5.8480000000000012E-4</c:v>
                </c:pt>
                <c:pt idx="2701">
                  <c:v>5.9880000000000014E-4</c:v>
                </c:pt>
                <c:pt idx="2702">
                  <c:v>6.0780000000000014E-4</c:v>
                </c:pt>
                <c:pt idx="2703">
                  <c:v>6.1970000000000016E-4</c:v>
                </c:pt>
                <c:pt idx="2704">
                  <c:v>6.1470000000000003E-4</c:v>
                </c:pt>
                <c:pt idx="2705">
                  <c:v>6.1129999999999995E-4</c:v>
                </c:pt>
                <c:pt idx="2706">
                  <c:v>6.0560000000000008E-4</c:v>
                </c:pt>
                <c:pt idx="2707">
                  <c:v>6.0260000000000012E-4</c:v>
                </c:pt>
                <c:pt idx="2708">
                  <c:v>6.0070000000000013E-4</c:v>
                </c:pt>
                <c:pt idx="2709">
                  <c:v>5.9870000000000019E-4</c:v>
                </c:pt>
                <c:pt idx="2710">
                  <c:v>5.9750000000000027E-4</c:v>
                </c:pt>
                <c:pt idx="2711">
                  <c:v>5.9650000000000013E-4</c:v>
                </c:pt>
                <c:pt idx="2712">
                  <c:v>5.9590000000000023E-4</c:v>
                </c:pt>
                <c:pt idx="2713">
                  <c:v>5.930000000000001E-4</c:v>
                </c:pt>
                <c:pt idx="2714">
                  <c:v>5.9340000000000011E-4</c:v>
                </c:pt>
                <c:pt idx="2715">
                  <c:v>5.9420000000000013E-4</c:v>
                </c:pt>
                <c:pt idx="2716">
                  <c:v>5.9400000000000013E-4</c:v>
                </c:pt>
                <c:pt idx="2717">
                  <c:v>5.9290000000000026E-4</c:v>
                </c:pt>
                <c:pt idx="2718">
                  <c:v>5.9450000000000008E-4</c:v>
                </c:pt>
                <c:pt idx="2719">
                  <c:v>5.9570000000000011E-4</c:v>
                </c:pt>
                <c:pt idx="2720">
                  <c:v>5.9780000000000022E-4</c:v>
                </c:pt>
                <c:pt idx="2721">
                  <c:v>5.9750000000000027E-4</c:v>
                </c:pt>
                <c:pt idx="2722">
                  <c:v>5.972000000000002E-4</c:v>
                </c:pt>
                <c:pt idx="2723">
                  <c:v>5.9980000000000027E-4</c:v>
                </c:pt>
                <c:pt idx="2724">
                  <c:v>6.0330000000000008E-4</c:v>
                </c:pt>
                <c:pt idx="2725">
                  <c:v>6.1040000000000009E-4</c:v>
                </c:pt>
                <c:pt idx="2726">
                  <c:v>6.131000000000001E-4</c:v>
                </c:pt>
                <c:pt idx="2727">
                  <c:v>6.1800000000000006E-4</c:v>
                </c:pt>
                <c:pt idx="2728">
                  <c:v>6.2060000000000023E-4</c:v>
                </c:pt>
                <c:pt idx="2729">
                  <c:v>6.2180000000000015E-4</c:v>
                </c:pt>
                <c:pt idx="2730">
                  <c:v>6.2140000000000014E-4</c:v>
                </c:pt>
                <c:pt idx="2731">
                  <c:v>6.1840000000000007E-4</c:v>
                </c:pt>
                <c:pt idx="2732">
                  <c:v>6.1390000000000012E-4</c:v>
                </c:pt>
                <c:pt idx="2733">
                  <c:v>6.0760000000000013E-4</c:v>
                </c:pt>
                <c:pt idx="2734">
                  <c:v>6.0040000000000007E-4</c:v>
                </c:pt>
                <c:pt idx="2735">
                  <c:v>5.9180000000000007E-4</c:v>
                </c:pt>
                <c:pt idx="2736">
                  <c:v>5.8549999999999997E-4</c:v>
                </c:pt>
                <c:pt idx="2737">
                  <c:v>5.773000000000001E-4</c:v>
                </c:pt>
                <c:pt idx="2738">
                  <c:v>5.6810000000000009E-4</c:v>
                </c:pt>
                <c:pt idx="2739">
                  <c:v>5.5850000000000008E-4</c:v>
                </c:pt>
                <c:pt idx="2740">
                  <c:v>5.5100000000000006E-4</c:v>
                </c:pt>
                <c:pt idx="2741">
                  <c:v>5.4230000000000012E-4</c:v>
                </c:pt>
                <c:pt idx="2742">
                  <c:v>5.3380000000000007E-4</c:v>
                </c:pt>
                <c:pt idx="2743">
                  <c:v>5.2460000000000007E-4</c:v>
                </c:pt>
                <c:pt idx="2744">
                  <c:v>5.1710000000000026E-4</c:v>
                </c:pt>
                <c:pt idx="2745">
                  <c:v>5.1170000000000002E-4</c:v>
                </c:pt>
                <c:pt idx="2746">
                  <c:v>5.0690000000000012E-4</c:v>
                </c:pt>
                <c:pt idx="2747">
                  <c:v>4.7340000000000012E-4</c:v>
                </c:pt>
                <c:pt idx="2748">
                  <c:v>4.7730000000000016E-4</c:v>
                </c:pt>
                <c:pt idx="2749">
                  <c:v>4.7560000000000012E-4</c:v>
                </c:pt>
                <c:pt idx="2750">
                  <c:v>4.8040000000000002E-4</c:v>
                </c:pt>
                <c:pt idx="2751">
                  <c:v>4.9390000000000024E-4</c:v>
                </c:pt>
                <c:pt idx="2752">
                  <c:v>4.9470000000000015E-4</c:v>
                </c:pt>
                <c:pt idx="2753">
                  <c:v>5.1420000000000003E-4</c:v>
                </c:pt>
                <c:pt idx="2754">
                  <c:v>5.2880000000000006E-4</c:v>
                </c:pt>
                <c:pt idx="2755">
                  <c:v>5.4570000000000009E-4</c:v>
                </c:pt>
                <c:pt idx="2756">
                  <c:v>5.6360000000000015E-4</c:v>
                </c:pt>
                <c:pt idx="2757">
                  <c:v>5.3629999999999997E-4</c:v>
                </c:pt>
                <c:pt idx="2758">
                  <c:v>5.5990000000000011E-4</c:v>
                </c:pt>
                <c:pt idx="2759">
                  <c:v>5.7910000000000014E-4</c:v>
                </c:pt>
                <c:pt idx="2760">
                  <c:v>6.0680000000000011E-4</c:v>
                </c:pt>
                <c:pt idx="2761">
                  <c:v>6.4060000000000007E-4</c:v>
                </c:pt>
                <c:pt idx="2762">
                  <c:v>6.6710000000000022E-4</c:v>
                </c:pt>
                <c:pt idx="2763">
                  <c:v>6.8580000000000008E-4</c:v>
                </c:pt>
                <c:pt idx="2764">
                  <c:v>6.9610000000000006E-4</c:v>
                </c:pt>
                <c:pt idx="2765">
                  <c:v>6.9820000000000017E-4</c:v>
                </c:pt>
                <c:pt idx="2766">
                  <c:v>6.9350000000000021E-4</c:v>
                </c:pt>
                <c:pt idx="2767">
                  <c:v>6.6530000000000007E-4</c:v>
                </c:pt>
                <c:pt idx="2768">
                  <c:v>6.3360000000000022E-4</c:v>
                </c:pt>
                <c:pt idx="2769">
                  <c:v>5.9960000000000026E-4</c:v>
                </c:pt>
                <c:pt idx="2770">
                  <c:v>6.0890000000000022E-4</c:v>
                </c:pt>
                <c:pt idx="2771">
                  <c:v>5.9400000000000013E-4</c:v>
                </c:pt>
                <c:pt idx="2772">
                  <c:v>5.4730000000000024E-4</c:v>
                </c:pt>
                <c:pt idx="2773">
                  <c:v>5.3629999999999997E-4</c:v>
                </c:pt>
                <c:pt idx="2774">
                  <c:v>5.4530000000000008E-4</c:v>
                </c:pt>
                <c:pt idx="2775">
                  <c:v>5.9160000000000007E-4</c:v>
                </c:pt>
                <c:pt idx="2776">
                  <c:v>6.3570000000000011E-4</c:v>
                </c:pt>
                <c:pt idx="2777">
                  <c:v>6.772000000000002E-4</c:v>
                </c:pt>
                <c:pt idx="2778">
                  <c:v>7.0760000000000007E-4</c:v>
                </c:pt>
                <c:pt idx="2779">
                  <c:v>7.2470000000000011E-4</c:v>
                </c:pt>
                <c:pt idx="2780">
                  <c:v>7.9500000000000024E-4</c:v>
                </c:pt>
                <c:pt idx="2781">
                  <c:v>8.3190000000000022E-4</c:v>
                </c:pt>
                <c:pt idx="2782">
                  <c:v>8.7040000000000012E-4</c:v>
                </c:pt>
                <c:pt idx="2783">
                  <c:v>8.9720000000000034E-4</c:v>
                </c:pt>
                <c:pt idx="2784">
                  <c:v>9.0350000000000022E-4</c:v>
                </c:pt>
                <c:pt idx="2785">
                  <c:v>8.9800000000000025E-4</c:v>
                </c:pt>
                <c:pt idx="2786">
                  <c:v>8.755000000000003E-4</c:v>
                </c:pt>
                <c:pt idx="2787">
                  <c:v>8.4000000000000025E-4</c:v>
                </c:pt>
                <c:pt idx="2788">
                  <c:v>7.9860000000000022E-4</c:v>
                </c:pt>
                <c:pt idx="2789">
                  <c:v>7.4550000000000007E-4</c:v>
                </c:pt>
                <c:pt idx="2790">
                  <c:v>7.0050000000000006E-4</c:v>
                </c:pt>
                <c:pt idx="2791">
                  <c:v>6.5110000000000027E-4</c:v>
                </c:pt>
                <c:pt idx="2792">
                  <c:v>5.9770000000000027E-4</c:v>
                </c:pt>
                <c:pt idx="2793">
                  <c:v>5.3860000000000008E-4</c:v>
                </c:pt>
                <c:pt idx="2794">
                  <c:v>4.7610000000000013E-4</c:v>
                </c:pt>
                <c:pt idx="2795">
                  <c:v>4.7890000000000009E-4</c:v>
                </c:pt>
                <c:pt idx="2796">
                  <c:v>4.8730000000000014E-4</c:v>
                </c:pt>
                <c:pt idx="2797">
                  <c:v>4.9510000000000027E-4</c:v>
                </c:pt>
                <c:pt idx="2798">
                  <c:v>4.9830000000000013E-4</c:v>
                </c:pt>
                <c:pt idx="2799">
                  <c:v>4.8900000000000007E-4</c:v>
                </c:pt>
                <c:pt idx="2800">
                  <c:v>4.790000000000001E-4</c:v>
                </c:pt>
                <c:pt idx="2801">
                  <c:v>4.6880000000000007E-4</c:v>
                </c:pt>
                <c:pt idx="2802">
                  <c:v>4.5960000000000011E-4</c:v>
                </c:pt>
                <c:pt idx="2803">
                  <c:v>4.5150000000000008E-4</c:v>
                </c:pt>
                <c:pt idx="2804">
                  <c:v>4.4070000000000009E-4</c:v>
                </c:pt>
                <c:pt idx="2805">
                  <c:v>4.3050000000000006E-4</c:v>
                </c:pt>
                <c:pt idx="2806">
                  <c:v>4.2190000000000012E-4</c:v>
                </c:pt>
                <c:pt idx="2807">
                  <c:v>4.1209999999999993E-4</c:v>
                </c:pt>
                <c:pt idx="2808">
                  <c:v>4.0240000000000002E-4</c:v>
                </c:pt>
                <c:pt idx="2809">
                  <c:v>3.9740000000000006E-4</c:v>
                </c:pt>
                <c:pt idx="2810">
                  <c:v>3.9590000000000003E-4</c:v>
                </c:pt>
                <c:pt idx="2811">
                  <c:v>3.9490000000000006E-4</c:v>
                </c:pt>
                <c:pt idx="2812">
                  <c:v>3.8630000000000007E-4</c:v>
                </c:pt>
                <c:pt idx="2813">
                  <c:v>3.8510000000000004E-4</c:v>
                </c:pt>
                <c:pt idx="2814">
                  <c:v>3.8000000000000008E-4</c:v>
                </c:pt>
                <c:pt idx="2815">
                  <c:v>3.7850000000000009E-4</c:v>
                </c:pt>
                <c:pt idx="2816">
                  <c:v>3.7770000000000007E-4</c:v>
                </c:pt>
                <c:pt idx="2817">
                  <c:v>3.7630000000000009E-4</c:v>
                </c:pt>
                <c:pt idx="2818">
                  <c:v>3.7180000000000009E-4</c:v>
                </c:pt>
                <c:pt idx="2819">
                  <c:v>3.6970000000000004E-4</c:v>
                </c:pt>
                <c:pt idx="2820">
                  <c:v>3.6600000000000011E-4</c:v>
                </c:pt>
                <c:pt idx="2821">
                  <c:v>3.6260000000000009E-4</c:v>
                </c:pt>
                <c:pt idx="2822">
                  <c:v>3.5850000000000009E-4</c:v>
                </c:pt>
                <c:pt idx="2823">
                  <c:v>3.5430000000000005E-4</c:v>
                </c:pt>
                <c:pt idx="2824">
                  <c:v>3.4950000000000004E-4</c:v>
                </c:pt>
                <c:pt idx="2825">
                  <c:v>3.4390000000000001E-4</c:v>
                </c:pt>
                <c:pt idx="2826">
                  <c:v>3.3880000000000005E-4</c:v>
                </c:pt>
                <c:pt idx="2827">
                  <c:v>3.3460000000000006E-4</c:v>
                </c:pt>
                <c:pt idx="2828">
                  <c:v>3.3110000000000002E-4</c:v>
                </c:pt>
                <c:pt idx="2829">
                  <c:v>3.2590000000000006E-4</c:v>
                </c:pt>
                <c:pt idx="2830">
                  <c:v>3.2100000000000005E-4</c:v>
                </c:pt>
                <c:pt idx="2831">
                  <c:v>3.143000000000001E-4</c:v>
                </c:pt>
                <c:pt idx="2832">
                  <c:v>3.0730000000000004E-4</c:v>
                </c:pt>
                <c:pt idx="2833">
                  <c:v>2.9040000000000007E-4</c:v>
                </c:pt>
                <c:pt idx="2834">
                  <c:v>2.7410000000000005E-4</c:v>
                </c:pt>
                <c:pt idx="2835">
                  <c:v>2.7500000000000007E-4</c:v>
                </c:pt>
                <c:pt idx="2836">
                  <c:v>2.7350000000000003E-4</c:v>
                </c:pt>
                <c:pt idx="2837">
                  <c:v>2.8680000000000003E-4</c:v>
                </c:pt>
                <c:pt idx="2838">
                  <c:v>3.0350000000000006E-4</c:v>
                </c:pt>
                <c:pt idx="2839">
                  <c:v>3.2240000000000008E-4</c:v>
                </c:pt>
                <c:pt idx="2840">
                  <c:v>3.3810000000000003E-4</c:v>
                </c:pt>
                <c:pt idx="2841">
                  <c:v>3.5580000000000008E-4</c:v>
                </c:pt>
                <c:pt idx="2842">
                  <c:v>3.6840000000000012E-4</c:v>
                </c:pt>
                <c:pt idx="2843">
                  <c:v>3.8000000000000008E-4</c:v>
                </c:pt>
                <c:pt idx="2844">
                  <c:v>3.8810000000000006E-4</c:v>
                </c:pt>
                <c:pt idx="2845">
                  <c:v>3.9350000000000002E-4</c:v>
                </c:pt>
                <c:pt idx="2846">
                  <c:v>3.9600000000000003E-4</c:v>
                </c:pt>
                <c:pt idx="2847">
                  <c:v>3.9560000000000002E-4</c:v>
                </c:pt>
                <c:pt idx="2848">
                  <c:v>3.9220000000000005E-4</c:v>
                </c:pt>
                <c:pt idx="2849">
                  <c:v>3.8590000000000006E-4</c:v>
                </c:pt>
                <c:pt idx="2850">
                  <c:v>3.7580000000000008E-4</c:v>
                </c:pt>
                <c:pt idx="2851">
                  <c:v>3.6270000000000003E-4</c:v>
                </c:pt>
                <c:pt idx="2852">
                  <c:v>3.4520000000000004E-4</c:v>
                </c:pt>
                <c:pt idx="2853">
                  <c:v>3.2360000000000006E-4</c:v>
                </c:pt>
                <c:pt idx="2854">
                  <c:v>2.9800000000000003E-4</c:v>
                </c:pt>
                <c:pt idx="2855">
                  <c:v>2.6800000000000006E-4</c:v>
                </c:pt>
                <c:pt idx="2856">
                  <c:v>2.5440000000000006E-4</c:v>
                </c:pt>
                <c:pt idx="2857">
                  <c:v>2.4810000000000007E-4</c:v>
                </c:pt>
                <c:pt idx="2858">
                  <c:v>2.4369999999999999E-4</c:v>
                </c:pt>
                <c:pt idx="2859">
                  <c:v>2.4590000000000001E-4</c:v>
                </c:pt>
                <c:pt idx="2860">
                  <c:v>2.4600000000000007E-4</c:v>
                </c:pt>
                <c:pt idx="2861">
                  <c:v>2.4450000000000003E-4</c:v>
                </c:pt>
                <c:pt idx="2862">
                  <c:v>2.3980000000000003E-4</c:v>
                </c:pt>
                <c:pt idx="2863">
                  <c:v>2.3690000000000004E-4</c:v>
                </c:pt>
                <c:pt idx="2864">
                  <c:v>2.3330000000000003E-4</c:v>
                </c:pt>
                <c:pt idx="2865">
                  <c:v>2.1720000000000002E-4</c:v>
                </c:pt>
                <c:pt idx="2866">
                  <c:v>2.2060000000000005E-4</c:v>
                </c:pt>
                <c:pt idx="2867">
                  <c:v>2.2040000000000007E-4</c:v>
                </c:pt>
                <c:pt idx="2868">
                  <c:v>2.2470000000000004E-4</c:v>
                </c:pt>
                <c:pt idx="2869">
                  <c:v>2.2830000000000005E-4</c:v>
                </c:pt>
                <c:pt idx="2870">
                  <c:v>2.3050000000000002E-4</c:v>
                </c:pt>
                <c:pt idx="2871">
                  <c:v>2.3159999999999999E-4</c:v>
                </c:pt>
                <c:pt idx="2872">
                  <c:v>2.3210000000000003E-4</c:v>
                </c:pt>
                <c:pt idx="2873">
                  <c:v>2.3210000000000003E-4</c:v>
                </c:pt>
                <c:pt idx="2874">
                  <c:v>2.3200000000000003E-4</c:v>
                </c:pt>
                <c:pt idx="2875">
                  <c:v>2.3090000000000003E-4</c:v>
                </c:pt>
                <c:pt idx="2876">
                  <c:v>2.3110000000000001E-4</c:v>
                </c:pt>
                <c:pt idx="2877">
                  <c:v>2.3080000000000003E-4</c:v>
                </c:pt>
                <c:pt idx="2878">
                  <c:v>2.3159999999999999E-4</c:v>
                </c:pt>
                <c:pt idx="2879">
                  <c:v>2.3060000000000002E-4</c:v>
                </c:pt>
                <c:pt idx="2880">
                  <c:v>2.2890000000000006E-4</c:v>
                </c:pt>
                <c:pt idx="2881">
                  <c:v>2.2620000000000005E-4</c:v>
                </c:pt>
                <c:pt idx="2882">
                  <c:v>2.2240000000000007E-4</c:v>
                </c:pt>
                <c:pt idx="2883">
                  <c:v>2.1840000000000008E-4</c:v>
                </c:pt>
                <c:pt idx="2884">
                  <c:v>2.1260000000000004E-4</c:v>
                </c:pt>
                <c:pt idx="2885">
                  <c:v>2.0600000000000002E-4</c:v>
                </c:pt>
                <c:pt idx="2886">
                  <c:v>1.9800000000000002E-4</c:v>
                </c:pt>
                <c:pt idx="2887">
                  <c:v>1.8940000000000005E-4</c:v>
                </c:pt>
                <c:pt idx="2888">
                  <c:v>1.9970000000000006E-4</c:v>
                </c:pt>
                <c:pt idx="2889">
                  <c:v>1.9620000000000005E-4</c:v>
                </c:pt>
                <c:pt idx="2890">
                  <c:v>1.9700000000000002E-4</c:v>
                </c:pt>
                <c:pt idx="2891">
                  <c:v>1.9460000000000001E-4</c:v>
                </c:pt>
                <c:pt idx="2892">
                  <c:v>1.9130000000000001E-4</c:v>
                </c:pt>
                <c:pt idx="2893">
                  <c:v>1.8860000000000006E-4</c:v>
                </c:pt>
                <c:pt idx="2894">
                  <c:v>1.8590000000000002E-4</c:v>
                </c:pt>
                <c:pt idx="2895">
                  <c:v>1.8310000000000003E-4</c:v>
                </c:pt>
                <c:pt idx="2896">
                  <c:v>1.8070000000000003E-4</c:v>
                </c:pt>
                <c:pt idx="2897">
                  <c:v>1.7840000000000005E-4</c:v>
                </c:pt>
                <c:pt idx="2898">
                  <c:v>1.7770000000000004E-4</c:v>
                </c:pt>
                <c:pt idx="2899">
                  <c:v>1.7550000000000004E-4</c:v>
                </c:pt>
                <c:pt idx="2900">
                  <c:v>1.7390000000000003E-4</c:v>
                </c:pt>
                <c:pt idx="2901">
                  <c:v>1.7210000000000004E-4</c:v>
                </c:pt>
                <c:pt idx="2902">
                  <c:v>1.6990000000000004E-4</c:v>
                </c:pt>
                <c:pt idx="2903">
                  <c:v>1.6740000000000006E-4</c:v>
                </c:pt>
                <c:pt idx="2904">
                  <c:v>1.5930000000000002E-4</c:v>
                </c:pt>
                <c:pt idx="2905">
                  <c:v>1.5339999999999999E-4</c:v>
                </c:pt>
                <c:pt idx="2906">
                  <c:v>1.4919999999999999E-4</c:v>
                </c:pt>
                <c:pt idx="2907">
                  <c:v>1.4860000000000003E-4</c:v>
                </c:pt>
                <c:pt idx="2908">
                  <c:v>1.5009999999999999E-4</c:v>
                </c:pt>
                <c:pt idx="2909">
                  <c:v>1.5550000000000004E-4</c:v>
                </c:pt>
                <c:pt idx="2910">
                  <c:v>1.6390000000000003E-4</c:v>
                </c:pt>
                <c:pt idx="2911">
                  <c:v>1.7510000000000003E-4</c:v>
                </c:pt>
                <c:pt idx="2912">
                  <c:v>1.8810000000000002E-4</c:v>
                </c:pt>
                <c:pt idx="2913">
                  <c:v>2.0050000000000002E-4</c:v>
                </c:pt>
                <c:pt idx="2914">
                  <c:v>2.1630000000000008E-4</c:v>
                </c:pt>
                <c:pt idx="2915">
                  <c:v>2.3130000000000001E-4</c:v>
                </c:pt>
                <c:pt idx="2916">
                  <c:v>2.4610000000000002E-4</c:v>
                </c:pt>
                <c:pt idx="2917">
                  <c:v>2.5960000000000002E-4</c:v>
                </c:pt>
                <c:pt idx="2918">
                  <c:v>2.7050000000000007E-4</c:v>
                </c:pt>
                <c:pt idx="2919">
                  <c:v>2.7980000000000008E-4</c:v>
                </c:pt>
                <c:pt idx="2920">
                  <c:v>2.8670000000000003E-4</c:v>
                </c:pt>
                <c:pt idx="2921">
                  <c:v>2.9050000000000007E-4</c:v>
                </c:pt>
                <c:pt idx="2922">
                  <c:v>2.9190000000000005E-4</c:v>
                </c:pt>
                <c:pt idx="2923">
                  <c:v>2.8929999999999998E-4</c:v>
                </c:pt>
                <c:pt idx="2924">
                  <c:v>2.8280000000000004E-4</c:v>
                </c:pt>
                <c:pt idx="2925">
                  <c:v>2.7220000000000006E-4</c:v>
                </c:pt>
                <c:pt idx="2926">
                  <c:v>2.5820000000000004E-4</c:v>
                </c:pt>
                <c:pt idx="2927">
                  <c:v>2.4870000000000003E-4</c:v>
                </c:pt>
                <c:pt idx="2928">
                  <c:v>2.3910000000000001E-4</c:v>
                </c:pt>
                <c:pt idx="2929">
                  <c:v>2.3070000000000005E-4</c:v>
                </c:pt>
                <c:pt idx="2930">
                  <c:v>2.2250000000000007E-4</c:v>
                </c:pt>
                <c:pt idx="2931">
                  <c:v>2.1650000000000006E-4</c:v>
                </c:pt>
                <c:pt idx="2932">
                  <c:v>2.1100000000000003E-4</c:v>
                </c:pt>
                <c:pt idx="2933">
                  <c:v>2.0570000000000004E-4</c:v>
                </c:pt>
                <c:pt idx="2934">
                  <c:v>2.0050000000000002E-4</c:v>
                </c:pt>
                <c:pt idx="2935">
                  <c:v>1.9520000000000006E-4</c:v>
                </c:pt>
                <c:pt idx="2936">
                  <c:v>1.9320000000000006E-4</c:v>
                </c:pt>
                <c:pt idx="2937">
                  <c:v>1.8900000000000007E-4</c:v>
                </c:pt>
                <c:pt idx="2938">
                  <c:v>1.8550000000000004E-4</c:v>
                </c:pt>
                <c:pt idx="2939">
                  <c:v>1.8130000000000002E-4</c:v>
                </c:pt>
                <c:pt idx="2940">
                  <c:v>1.7679999999999999E-4</c:v>
                </c:pt>
                <c:pt idx="2941">
                  <c:v>1.7340000000000004E-4</c:v>
                </c:pt>
                <c:pt idx="2942">
                  <c:v>1.6960000000000006E-4</c:v>
                </c:pt>
                <c:pt idx="2943">
                  <c:v>1.6610000000000005E-4</c:v>
                </c:pt>
                <c:pt idx="2944">
                  <c:v>1.6230000000000001E-4</c:v>
                </c:pt>
                <c:pt idx="2945">
                  <c:v>1.5830000000000003E-4</c:v>
                </c:pt>
                <c:pt idx="2946">
                  <c:v>1.5530000000000003E-4</c:v>
                </c:pt>
                <c:pt idx="2947">
                  <c:v>1.5270000000000003E-4</c:v>
                </c:pt>
                <c:pt idx="2948">
                  <c:v>1.5019999999999999E-4</c:v>
                </c:pt>
                <c:pt idx="2949">
                  <c:v>1.4809999999999999E-4</c:v>
                </c:pt>
                <c:pt idx="2950">
                  <c:v>1.4520000000000003E-4</c:v>
                </c:pt>
                <c:pt idx="2951">
                  <c:v>1.429E-4</c:v>
                </c:pt>
                <c:pt idx="2952">
                  <c:v>1.4030000000000002E-4</c:v>
                </c:pt>
                <c:pt idx="2953">
                  <c:v>1.3810000000000002E-4</c:v>
                </c:pt>
                <c:pt idx="2954">
                  <c:v>1.3600000000000005E-4</c:v>
                </c:pt>
                <c:pt idx="2955">
                  <c:v>1.3370000000000002E-4</c:v>
                </c:pt>
                <c:pt idx="2956">
                  <c:v>1.3160000000000003E-4</c:v>
                </c:pt>
                <c:pt idx="2957">
                  <c:v>1.2930000000000003E-4</c:v>
                </c:pt>
                <c:pt idx="2958">
                  <c:v>1.2669999999999999E-4</c:v>
                </c:pt>
                <c:pt idx="2959">
                  <c:v>1.2310000000000001E-4</c:v>
                </c:pt>
                <c:pt idx="2960">
                  <c:v>1.2100000000000003E-4</c:v>
                </c:pt>
                <c:pt idx="2961">
                  <c:v>1.1780000000000004E-4</c:v>
                </c:pt>
                <c:pt idx="2962">
                  <c:v>1.1590000000000003E-4</c:v>
                </c:pt>
                <c:pt idx="2963">
                  <c:v>1.1380000000000004E-4</c:v>
                </c:pt>
                <c:pt idx="2964">
                  <c:v>1.1190000000000002E-4</c:v>
                </c:pt>
                <c:pt idx="2965">
                  <c:v>1.0990000000000003E-4</c:v>
                </c:pt>
                <c:pt idx="2966">
                  <c:v>1.0770000000000002E-4</c:v>
                </c:pt>
                <c:pt idx="2967">
                  <c:v>1.0600000000000003E-4</c:v>
                </c:pt>
                <c:pt idx="2968">
                  <c:v>1.0480000000000003E-4</c:v>
                </c:pt>
                <c:pt idx="2969">
                  <c:v>1.0360000000000002E-4</c:v>
                </c:pt>
                <c:pt idx="2970">
                  <c:v>1.0160000000000003E-4</c:v>
                </c:pt>
                <c:pt idx="2971">
                  <c:v>9.9720000000000041E-5</c:v>
                </c:pt>
                <c:pt idx="2972">
                  <c:v>9.6600000000000031E-5</c:v>
                </c:pt>
                <c:pt idx="2973">
                  <c:v>9.4100000000000051E-5</c:v>
                </c:pt>
                <c:pt idx="2974">
                  <c:v>9.1180000000000005E-5</c:v>
                </c:pt>
                <c:pt idx="2975">
                  <c:v>8.8230000000000028E-5</c:v>
                </c:pt>
                <c:pt idx="2976">
                  <c:v>8.095000000000003E-5</c:v>
                </c:pt>
                <c:pt idx="2977">
                  <c:v>8.0390000000000021E-5</c:v>
                </c:pt>
                <c:pt idx="2978">
                  <c:v>7.6540000000000009E-5</c:v>
                </c:pt>
                <c:pt idx="2979">
                  <c:v>7.7090000000000023E-5</c:v>
                </c:pt>
                <c:pt idx="2980">
                  <c:v>7.6560000000000012E-5</c:v>
                </c:pt>
                <c:pt idx="2981">
                  <c:v>7.6790000000000029E-5</c:v>
                </c:pt>
                <c:pt idx="2982">
                  <c:v>7.8600000000000013E-5</c:v>
                </c:pt>
                <c:pt idx="2983">
                  <c:v>7.8610000000000008E-5</c:v>
                </c:pt>
                <c:pt idx="2984">
                  <c:v>8.0110000000000017E-5</c:v>
                </c:pt>
                <c:pt idx="2985">
                  <c:v>8.0130000000000034E-5</c:v>
                </c:pt>
                <c:pt idx="2986">
                  <c:v>8.0310000000000022E-5</c:v>
                </c:pt>
                <c:pt idx="2987">
                  <c:v>7.9820000000000032E-5</c:v>
                </c:pt>
                <c:pt idx="2988">
                  <c:v>7.8110000000000009E-5</c:v>
                </c:pt>
                <c:pt idx="2989">
                  <c:v>7.4760000000000023E-5</c:v>
                </c:pt>
                <c:pt idx="2990">
                  <c:v>7.3420000000000012E-5</c:v>
                </c:pt>
                <c:pt idx="2991">
                  <c:v>7.0690000000000016E-5</c:v>
                </c:pt>
                <c:pt idx="2992">
                  <c:v>7.0210000000000007E-5</c:v>
                </c:pt>
                <c:pt idx="2993">
                  <c:v>6.9170000000000017E-5</c:v>
                </c:pt>
                <c:pt idx="2994">
                  <c:v>6.9360000000000027E-5</c:v>
                </c:pt>
                <c:pt idx="2995">
                  <c:v>6.9540000000000015E-5</c:v>
                </c:pt>
                <c:pt idx="2996">
                  <c:v>6.9770000000000032E-5</c:v>
                </c:pt>
                <c:pt idx="2997">
                  <c:v>6.9170000000000017E-5</c:v>
                </c:pt>
                <c:pt idx="2998">
                  <c:v>6.7570000000000019E-5</c:v>
                </c:pt>
                <c:pt idx="2999">
                  <c:v>7.1730000000000033E-5</c:v>
                </c:pt>
                <c:pt idx="3000">
                  <c:v>7.097000000000002E-5</c:v>
                </c:pt>
                <c:pt idx="3001">
                  <c:v>7.3800000000000032E-5</c:v>
                </c:pt>
                <c:pt idx="3002">
                  <c:v>7.2750000000000034E-5</c:v>
                </c:pt>
                <c:pt idx="3003">
                  <c:v>7.1770000000000012E-5</c:v>
                </c:pt>
                <c:pt idx="3004">
                  <c:v>6.9630000000000009E-5</c:v>
                </c:pt>
                <c:pt idx="3005">
                  <c:v>6.6420000000000018E-5</c:v>
                </c:pt>
                <c:pt idx="3006">
                  <c:v>6.2440000000000019E-5</c:v>
                </c:pt>
                <c:pt idx="3007">
                  <c:v>5.7720000000000017E-5</c:v>
                </c:pt>
                <c:pt idx="3008">
                  <c:v>5.206000000000002E-5</c:v>
                </c:pt>
                <c:pt idx="3009">
                  <c:v>4.5720000000000016E-5</c:v>
                </c:pt>
                <c:pt idx="3010">
                  <c:v>3.8720000000000002E-5</c:v>
                </c:pt>
                <c:pt idx="3011">
                  <c:v>3.2250000000000011E-5</c:v>
                </c:pt>
                <c:pt idx="3012">
                  <c:v>2.8460000000000005E-5</c:v>
                </c:pt>
                <c:pt idx="3013">
                  <c:v>2.3820000000000002E-5</c:v>
                </c:pt>
                <c:pt idx="3014">
                  <c:v>2.264000000000001E-5</c:v>
                </c:pt>
                <c:pt idx="3015">
                  <c:v>1.9420000000000007E-5</c:v>
                </c:pt>
                <c:pt idx="3016">
                  <c:v>1.7610000000000002E-5</c:v>
                </c:pt>
                <c:pt idx="3017">
                  <c:v>1.5740000000000002E-5</c:v>
                </c:pt>
                <c:pt idx="3018">
                  <c:v>1.5010000000000004E-5</c:v>
                </c:pt>
                <c:pt idx="3019">
                  <c:v>1.4650000000000002E-5</c:v>
                </c:pt>
                <c:pt idx="3020">
                  <c:v>1.5110000000000001E-5</c:v>
                </c:pt>
                <c:pt idx="3021">
                  <c:v>1.6680000000000006E-5</c:v>
                </c:pt>
                <c:pt idx="3022">
                  <c:v>1.9160000000000006E-5</c:v>
                </c:pt>
                <c:pt idx="3023">
                  <c:v>2.1790000000000003E-5</c:v>
                </c:pt>
                <c:pt idx="3024">
                  <c:v>2.5650000000000007E-5</c:v>
                </c:pt>
                <c:pt idx="3025">
                  <c:v>2.9080000000000006E-5</c:v>
                </c:pt>
                <c:pt idx="3026">
                  <c:v>3.2620000000000016E-5</c:v>
                </c:pt>
                <c:pt idx="3027">
                  <c:v>3.5560000000000005E-5</c:v>
                </c:pt>
                <c:pt idx="3028">
                  <c:v>3.8100000000000005E-5</c:v>
                </c:pt>
                <c:pt idx="3029">
                  <c:v>3.9910000000000009E-5</c:v>
                </c:pt>
                <c:pt idx="3030">
                  <c:v>4.0640000000000004E-5</c:v>
                </c:pt>
                <c:pt idx="3031">
                  <c:v>4.0649999999999999E-5</c:v>
                </c:pt>
                <c:pt idx="3032">
                  <c:v>3.9820000000000008E-5</c:v>
                </c:pt>
                <c:pt idx="3033">
                  <c:v>3.8860000000000011E-5</c:v>
                </c:pt>
                <c:pt idx="3034">
                  <c:v>3.6680000000000015E-5</c:v>
                </c:pt>
                <c:pt idx="3035">
                  <c:v>3.3200000000000007E-5</c:v>
                </c:pt>
                <c:pt idx="3036">
                  <c:v>2.8620000000000004E-5</c:v>
                </c:pt>
                <c:pt idx="3037">
                  <c:v>2.2620000000000007E-5</c:v>
                </c:pt>
                <c:pt idx="3038">
                  <c:v>1.7050000000000004E-5</c:v>
                </c:pt>
                <c:pt idx="3039">
                  <c:v>1.1880000000000005E-5</c:v>
                </c:pt>
                <c:pt idx="3040">
                  <c:v>7.0140000000000018E-6</c:v>
                </c:pt>
                <c:pt idx="3041">
                  <c:v>2.5580000000000008E-6</c:v>
                </c:pt>
                <c:pt idx="3042">
                  <c:v>-1.3220000000000004E-6</c:v>
                </c:pt>
                <c:pt idx="3043">
                  <c:v>-3.8290000000000009E-6</c:v>
                </c:pt>
                <c:pt idx="3044">
                  <c:v>-5.9790000000000024E-6</c:v>
                </c:pt>
                <c:pt idx="3045">
                  <c:v>-7.8650000000000018E-6</c:v>
                </c:pt>
                <c:pt idx="3046">
                  <c:v>-9.6310000000000032E-6</c:v>
                </c:pt>
                <c:pt idx="3047">
                  <c:v>-1.2190000000000002E-5</c:v>
                </c:pt>
                <c:pt idx="3048">
                  <c:v>-1.4660000000000004E-5</c:v>
                </c:pt>
                <c:pt idx="3049">
                  <c:v>-1.7670000000000002E-5</c:v>
                </c:pt>
                <c:pt idx="3050">
                  <c:v>-2.0970000000000004E-5</c:v>
                </c:pt>
                <c:pt idx="3051">
                  <c:v>-2.4480000000000006E-5</c:v>
                </c:pt>
                <c:pt idx="3052">
                  <c:v>-2.7670000000000011E-5</c:v>
                </c:pt>
                <c:pt idx="3053">
                  <c:v>-3.0060000000000007E-5</c:v>
                </c:pt>
                <c:pt idx="3054">
                  <c:v>-3.1640000000000009E-5</c:v>
                </c:pt>
                <c:pt idx="3055">
                  <c:v>-3.2890000000000012E-5</c:v>
                </c:pt>
                <c:pt idx="3056">
                  <c:v>-3.4950000000000009E-5</c:v>
                </c:pt>
                <c:pt idx="3057">
                  <c:v>-3.7310000000000007E-5</c:v>
                </c:pt>
                <c:pt idx="3058">
                  <c:v>-3.945000000000001E-5</c:v>
                </c:pt>
                <c:pt idx="3059">
                  <c:v>-4.1900000000000009E-5</c:v>
                </c:pt>
                <c:pt idx="3060">
                  <c:v>-4.4640000000000006E-5</c:v>
                </c:pt>
                <c:pt idx="3061">
                  <c:v>-4.7530000000000014E-5</c:v>
                </c:pt>
                <c:pt idx="3062">
                  <c:v>-5.0070000000000014E-5</c:v>
                </c:pt>
                <c:pt idx="3063">
                  <c:v>-5.2200000000000015E-5</c:v>
                </c:pt>
                <c:pt idx="3064">
                  <c:v>-5.382000000000001E-5</c:v>
                </c:pt>
                <c:pt idx="3065">
                  <c:v>-5.4880000000000017E-5</c:v>
                </c:pt>
                <c:pt idx="3066">
                  <c:v>-5.6510000000000006E-5</c:v>
                </c:pt>
                <c:pt idx="3067">
                  <c:v>-5.8420000000000013E-5</c:v>
                </c:pt>
                <c:pt idx="3068">
                  <c:v>-6.0340000000000015E-5</c:v>
                </c:pt>
                <c:pt idx="3069">
                  <c:v>-6.2670000000000008E-5</c:v>
                </c:pt>
                <c:pt idx="3070">
                  <c:v>-6.4780000000000027E-5</c:v>
                </c:pt>
                <c:pt idx="3071">
                  <c:v>-6.7580000000000014E-5</c:v>
                </c:pt>
                <c:pt idx="3072">
                  <c:v>-7.0410000000000012E-5</c:v>
                </c:pt>
                <c:pt idx="3073">
                  <c:v>-7.2770000000000023E-5</c:v>
                </c:pt>
                <c:pt idx="3074">
                  <c:v>-7.4980000000000017E-5</c:v>
                </c:pt>
                <c:pt idx="3075">
                  <c:v>-7.6940000000000019E-5</c:v>
                </c:pt>
                <c:pt idx="3076">
                  <c:v>-7.8950000000000008E-5</c:v>
                </c:pt>
                <c:pt idx="3077">
                  <c:v>-8.0910000000000037E-5</c:v>
                </c:pt>
                <c:pt idx="3078">
                  <c:v>-8.2710000000000053E-5</c:v>
                </c:pt>
                <c:pt idx="3079">
                  <c:v>-8.4690000000000031E-5</c:v>
                </c:pt>
                <c:pt idx="3080">
                  <c:v>-8.6180000000000005E-5</c:v>
                </c:pt>
                <c:pt idx="3081">
                  <c:v>-8.820000000000003E-5</c:v>
                </c:pt>
                <c:pt idx="3082">
                  <c:v>-9.045000000000003E-5</c:v>
                </c:pt>
                <c:pt idx="3083">
                  <c:v>-9.2680000000000014E-5</c:v>
                </c:pt>
                <c:pt idx="3084">
                  <c:v>-9.4750000000000053E-5</c:v>
                </c:pt>
                <c:pt idx="3085">
                  <c:v>-9.6660000000000027E-5</c:v>
                </c:pt>
                <c:pt idx="3086">
                  <c:v>-9.8530000000000061E-5</c:v>
                </c:pt>
                <c:pt idx="3087">
                  <c:v>-1.0040000000000003E-4</c:v>
                </c:pt>
                <c:pt idx="3088">
                  <c:v>-1.0210000000000002E-4</c:v>
                </c:pt>
                <c:pt idx="3089">
                  <c:v>-1.0390000000000002E-4</c:v>
                </c:pt>
                <c:pt idx="3090">
                  <c:v>-1.0530000000000001E-4</c:v>
                </c:pt>
                <c:pt idx="3091">
                  <c:v>-1.0679999999999998E-4</c:v>
                </c:pt>
                <c:pt idx="3092">
                  <c:v>-1.0820000000000003E-4</c:v>
                </c:pt>
                <c:pt idx="3093">
                  <c:v>-1.1030000000000002E-4</c:v>
                </c:pt>
                <c:pt idx="3094">
                  <c:v>-1.1220000000000003E-4</c:v>
                </c:pt>
                <c:pt idx="3095">
                  <c:v>-1.1400000000000003E-4</c:v>
                </c:pt>
                <c:pt idx="3096">
                  <c:v>-1.1560000000000005E-4</c:v>
                </c:pt>
                <c:pt idx="3097">
                  <c:v>-1.1710000000000003E-4</c:v>
                </c:pt>
                <c:pt idx="3098">
                  <c:v>-1.1840000000000005E-4</c:v>
                </c:pt>
                <c:pt idx="3099">
                  <c:v>-1.1940000000000004E-4</c:v>
                </c:pt>
                <c:pt idx="3100">
                  <c:v>-1.2050000000000002E-4</c:v>
                </c:pt>
                <c:pt idx="3101">
                  <c:v>-1.2150000000000001E-4</c:v>
                </c:pt>
                <c:pt idx="3102">
                  <c:v>-1.2239999999999999E-4</c:v>
                </c:pt>
                <c:pt idx="3103">
                  <c:v>-1.2380000000000003E-4</c:v>
                </c:pt>
                <c:pt idx="3104">
                  <c:v>-1.2549999999999999E-4</c:v>
                </c:pt>
                <c:pt idx="3105">
                  <c:v>-1.2689999999999999E-4</c:v>
                </c:pt>
                <c:pt idx="3106">
                  <c:v>-1.2830000000000003E-4</c:v>
                </c:pt>
                <c:pt idx="3107">
                  <c:v>-1.2990000000000001E-4</c:v>
                </c:pt>
                <c:pt idx="3108">
                  <c:v>-1.3150000000000003E-4</c:v>
                </c:pt>
                <c:pt idx="3109">
                  <c:v>-1.3330000000000001E-4</c:v>
                </c:pt>
                <c:pt idx="3110">
                  <c:v>-1.3500000000000003E-4</c:v>
                </c:pt>
                <c:pt idx="3111">
                  <c:v>-1.3660000000000004E-4</c:v>
                </c:pt>
                <c:pt idx="3112">
                  <c:v>-1.3810000000000002E-4</c:v>
                </c:pt>
                <c:pt idx="3113">
                  <c:v>-1.4009999999999999E-4</c:v>
                </c:pt>
                <c:pt idx="3114">
                  <c:v>-1.4210000000000001E-4</c:v>
                </c:pt>
                <c:pt idx="3115">
                  <c:v>-1.4430000000000001E-4</c:v>
                </c:pt>
                <c:pt idx="3116">
                  <c:v>-1.4630000000000001E-4</c:v>
                </c:pt>
                <c:pt idx="3117">
                  <c:v>-1.4809999999999999E-4</c:v>
                </c:pt>
                <c:pt idx="3118">
                  <c:v>-1.4990000000000001E-4</c:v>
                </c:pt>
                <c:pt idx="3119">
                  <c:v>-1.5180000000000003E-4</c:v>
                </c:pt>
                <c:pt idx="3120">
                  <c:v>-1.5370000000000002E-4</c:v>
                </c:pt>
                <c:pt idx="3121">
                  <c:v>-1.5530000000000003E-4</c:v>
                </c:pt>
                <c:pt idx="3122">
                  <c:v>-1.5690000000000002E-4</c:v>
                </c:pt>
                <c:pt idx="3123">
                  <c:v>-1.5850000000000003E-4</c:v>
                </c:pt>
                <c:pt idx="3124">
                  <c:v>-1.6050000000000003E-4</c:v>
                </c:pt>
                <c:pt idx="3125">
                  <c:v>-1.6239999999999999E-4</c:v>
                </c:pt>
                <c:pt idx="3126">
                  <c:v>-1.6460000000000002E-4</c:v>
                </c:pt>
                <c:pt idx="3127">
                  <c:v>-1.6680000000000002E-4</c:v>
                </c:pt>
                <c:pt idx="3128">
                  <c:v>-1.6890000000000004E-4</c:v>
                </c:pt>
                <c:pt idx="3129">
                  <c:v>-1.7119999999999999E-4</c:v>
                </c:pt>
                <c:pt idx="3130">
                  <c:v>-1.7359999999999999E-4</c:v>
                </c:pt>
                <c:pt idx="3131">
                  <c:v>-1.7520000000000003E-4</c:v>
                </c:pt>
                <c:pt idx="3132">
                  <c:v>-1.7690000000000002E-4</c:v>
                </c:pt>
                <c:pt idx="3133">
                  <c:v>-1.7890000000000004E-4</c:v>
                </c:pt>
                <c:pt idx="3134">
                  <c:v>-1.8150000000000002E-4</c:v>
                </c:pt>
                <c:pt idx="3135">
                  <c:v>-1.8460000000000001E-4</c:v>
                </c:pt>
                <c:pt idx="3136">
                  <c:v>-1.8750000000000003E-4</c:v>
                </c:pt>
                <c:pt idx="3137">
                  <c:v>-1.9080000000000006E-4</c:v>
                </c:pt>
                <c:pt idx="3138">
                  <c:v>-1.9360000000000002E-4</c:v>
                </c:pt>
                <c:pt idx="3139">
                  <c:v>-1.9600000000000002E-4</c:v>
                </c:pt>
                <c:pt idx="3140">
                  <c:v>-1.9910000000000004E-4</c:v>
                </c:pt>
                <c:pt idx="3141">
                  <c:v>-2.0159999999999999E-4</c:v>
                </c:pt>
                <c:pt idx="3142">
                  <c:v>-2.0430000000000006E-4</c:v>
                </c:pt>
                <c:pt idx="3143">
                  <c:v>-2.0670000000000006E-4</c:v>
                </c:pt>
                <c:pt idx="3144">
                  <c:v>-2.0950000000000002E-4</c:v>
                </c:pt>
                <c:pt idx="3145">
                  <c:v>-2.1280000000000005E-4</c:v>
                </c:pt>
                <c:pt idx="3146">
                  <c:v>-2.1580000000000004E-4</c:v>
                </c:pt>
                <c:pt idx="3147">
                  <c:v>-2.1920000000000002E-4</c:v>
                </c:pt>
                <c:pt idx="3148">
                  <c:v>-2.2240000000000007E-4</c:v>
                </c:pt>
                <c:pt idx="3149">
                  <c:v>-2.2570000000000007E-4</c:v>
                </c:pt>
                <c:pt idx="3150">
                  <c:v>-2.2880000000000009E-4</c:v>
                </c:pt>
                <c:pt idx="3151">
                  <c:v>-2.3200000000000003E-4</c:v>
                </c:pt>
                <c:pt idx="3152">
                  <c:v>-2.3460000000000001E-4</c:v>
                </c:pt>
                <c:pt idx="3153">
                  <c:v>-2.3719999999999999E-4</c:v>
                </c:pt>
                <c:pt idx="3154">
                  <c:v>-2.396E-4</c:v>
                </c:pt>
                <c:pt idx="3155">
                  <c:v>-2.4300000000000002E-4</c:v>
                </c:pt>
                <c:pt idx="3156">
                  <c:v>-2.4580000000000001E-4</c:v>
                </c:pt>
                <c:pt idx="3157">
                  <c:v>-2.4940000000000004E-4</c:v>
                </c:pt>
                <c:pt idx="3158">
                  <c:v>-2.5240000000000006E-4</c:v>
                </c:pt>
                <c:pt idx="3159">
                  <c:v>-2.5610000000000005E-4</c:v>
                </c:pt>
                <c:pt idx="3160">
                  <c:v>-2.5990000000000003E-4</c:v>
                </c:pt>
                <c:pt idx="3161">
                  <c:v>-2.6430000000000003E-4</c:v>
                </c:pt>
                <c:pt idx="3162">
                  <c:v>-2.6900000000000003E-4</c:v>
                </c:pt>
                <c:pt idx="3163">
                  <c:v>-2.7270000000000007E-4</c:v>
                </c:pt>
                <c:pt idx="3164">
                  <c:v>-2.7450000000000006E-4</c:v>
                </c:pt>
                <c:pt idx="3165">
                  <c:v>-2.7720000000000002E-4</c:v>
                </c:pt>
                <c:pt idx="3166">
                  <c:v>-2.8030000000000004E-4</c:v>
                </c:pt>
                <c:pt idx="3167">
                  <c:v>-2.8380000000000001E-4</c:v>
                </c:pt>
                <c:pt idx="3168">
                  <c:v>-2.876E-4</c:v>
                </c:pt>
                <c:pt idx="3169">
                  <c:v>-2.9230000000000006E-4</c:v>
                </c:pt>
                <c:pt idx="3170">
                  <c:v>-2.9740000000000002E-4</c:v>
                </c:pt>
                <c:pt idx="3171">
                  <c:v>-3.028000000000001E-4</c:v>
                </c:pt>
                <c:pt idx="3172">
                  <c:v>-3.0850000000000007E-4</c:v>
                </c:pt>
                <c:pt idx="3173">
                  <c:v>-3.1350000000000003E-4</c:v>
                </c:pt>
                <c:pt idx="3174">
                  <c:v>-3.1660000000000005E-4</c:v>
                </c:pt>
                <c:pt idx="3175">
                  <c:v>-3.1920000000000006E-4</c:v>
                </c:pt>
                <c:pt idx="3176">
                  <c:v>-3.2130000000000006E-4</c:v>
                </c:pt>
                <c:pt idx="3177">
                  <c:v>-3.2510000000000004E-4</c:v>
                </c:pt>
                <c:pt idx="3178">
                  <c:v>-3.2870000000000013E-4</c:v>
                </c:pt>
                <c:pt idx="3179">
                  <c:v>-3.3340000000000008E-4</c:v>
                </c:pt>
                <c:pt idx="3180">
                  <c:v>-3.3830000000000004E-4</c:v>
                </c:pt>
                <c:pt idx="3181">
                  <c:v>-3.4460000000000003E-4</c:v>
                </c:pt>
                <c:pt idx="3182">
                  <c:v>-3.5130000000000003E-4</c:v>
                </c:pt>
                <c:pt idx="3183">
                  <c:v>-3.5730000000000007E-4</c:v>
                </c:pt>
                <c:pt idx="3184">
                  <c:v>-3.609000000000001E-4</c:v>
                </c:pt>
                <c:pt idx="3185">
                  <c:v>-3.6460000000000013E-4</c:v>
                </c:pt>
                <c:pt idx="3186">
                  <c:v>-3.6720000000000004E-4</c:v>
                </c:pt>
                <c:pt idx="3187">
                  <c:v>-3.7250000000000011E-4</c:v>
                </c:pt>
                <c:pt idx="3188">
                  <c:v>-3.7800000000000013E-4</c:v>
                </c:pt>
                <c:pt idx="3189">
                  <c:v>-3.8340000000000005E-4</c:v>
                </c:pt>
                <c:pt idx="3190">
                  <c:v>-3.8900000000000008E-4</c:v>
                </c:pt>
                <c:pt idx="3191">
                  <c:v>-3.9510000000000006E-4</c:v>
                </c:pt>
                <c:pt idx="3192">
                  <c:v>-4.0289999999999998E-4</c:v>
                </c:pt>
                <c:pt idx="3193">
                  <c:v>-4.1030000000000005E-4</c:v>
                </c:pt>
                <c:pt idx="3194">
                  <c:v>-4.1800000000000008E-4</c:v>
                </c:pt>
                <c:pt idx="3195">
                  <c:v>-4.2400000000000011E-4</c:v>
                </c:pt>
                <c:pt idx="3196">
                  <c:v>-4.2920000000000008E-4</c:v>
                </c:pt>
                <c:pt idx="3197">
                  <c:v>-4.3470000000000005E-4</c:v>
                </c:pt>
                <c:pt idx="3198">
                  <c:v>-4.4060000000000008E-4</c:v>
                </c:pt>
                <c:pt idx="3199">
                  <c:v>-4.457000000000001E-4</c:v>
                </c:pt>
                <c:pt idx="3200">
                  <c:v>-4.4960000000000003E-4</c:v>
                </c:pt>
                <c:pt idx="3201">
                  <c:v>-4.5410000000000003E-4</c:v>
                </c:pt>
                <c:pt idx="3202">
                  <c:v>-4.5910000000000005E-4</c:v>
                </c:pt>
                <c:pt idx="3203">
                  <c:v>-4.6410000000000011E-4</c:v>
                </c:pt>
                <c:pt idx="3204">
                  <c:v>-4.6840000000000006E-4</c:v>
                </c:pt>
                <c:pt idx="3205">
                  <c:v>-4.7150000000000008E-4</c:v>
                </c:pt>
                <c:pt idx="3206">
                  <c:v>-4.7310000000000017E-4</c:v>
                </c:pt>
                <c:pt idx="3207">
                  <c:v>-4.7560000000000012E-4</c:v>
                </c:pt>
                <c:pt idx="3208">
                  <c:v>-4.7700000000000005E-4</c:v>
                </c:pt>
                <c:pt idx="3209">
                  <c:v>-4.7870000000000009E-4</c:v>
                </c:pt>
                <c:pt idx="3210">
                  <c:v>-4.8030000000000007E-4</c:v>
                </c:pt>
                <c:pt idx="3211">
                  <c:v>-4.8160000000000011E-4</c:v>
                </c:pt>
                <c:pt idx="3212">
                  <c:v>-4.8390000000000016E-4</c:v>
                </c:pt>
                <c:pt idx="3213">
                  <c:v>-4.8730000000000014E-4</c:v>
                </c:pt>
                <c:pt idx="3214">
                  <c:v>-4.9150000000000007E-4</c:v>
                </c:pt>
                <c:pt idx="3215">
                  <c:v>-4.9530000000000006E-4</c:v>
                </c:pt>
                <c:pt idx="3216">
                  <c:v>-4.9960000000000011E-4</c:v>
                </c:pt>
                <c:pt idx="3217">
                  <c:v>-5.0340000000000009E-4</c:v>
                </c:pt>
                <c:pt idx="3218">
                  <c:v>-5.0750000000000014E-4</c:v>
                </c:pt>
                <c:pt idx="3219">
                  <c:v>-5.1079999999999995E-4</c:v>
                </c:pt>
                <c:pt idx="3220">
                  <c:v>-5.1420000000000003E-4</c:v>
                </c:pt>
                <c:pt idx="3221">
                  <c:v>-5.1570000000000001E-4</c:v>
                </c:pt>
                <c:pt idx="3222">
                  <c:v>-5.1829999999999997E-4</c:v>
                </c:pt>
                <c:pt idx="3223">
                  <c:v>-5.2380000000000026E-4</c:v>
                </c:pt>
                <c:pt idx="3224">
                  <c:v>-5.2880000000000006E-4</c:v>
                </c:pt>
                <c:pt idx="3225">
                  <c:v>-5.3460000000000009E-4</c:v>
                </c:pt>
                <c:pt idx="3226">
                  <c:v>-5.4020000000000012E-4</c:v>
                </c:pt>
                <c:pt idx="3227">
                  <c:v>-5.4530000000000008E-4</c:v>
                </c:pt>
                <c:pt idx="3228">
                  <c:v>-5.5060000000000026E-4</c:v>
                </c:pt>
                <c:pt idx="3229">
                  <c:v>-5.5560000000000006E-4</c:v>
                </c:pt>
                <c:pt idx="3230">
                  <c:v>-5.5990000000000011E-4</c:v>
                </c:pt>
                <c:pt idx="3231">
                  <c:v>-5.6440000000000006E-4</c:v>
                </c:pt>
                <c:pt idx="3232">
                  <c:v>-5.6760000000000014E-4</c:v>
                </c:pt>
                <c:pt idx="3233">
                  <c:v>-5.7170000000000007E-4</c:v>
                </c:pt>
                <c:pt idx="3234">
                  <c:v>-5.7540000000000011E-4</c:v>
                </c:pt>
                <c:pt idx="3235">
                  <c:v>-5.7880000000000008E-4</c:v>
                </c:pt>
                <c:pt idx="3236">
                  <c:v>-5.8250000000000001E-4</c:v>
                </c:pt>
                <c:pt idx="3237">
                  <c:v>-5.8640000000000016E-4</c:v>
                </c:pt>
                <c:pt idx="3238">
                  <c:v>-5.9010000000000009E-4</c:v>
                </c:pt>
                <c:pt idx="3239">
                  <c:v>-5.9330000000000016E-4</c:v>
                </c:pt>
                <c:pt idx="3240">
                  <c:v>-5.9650000000000013E-4</c:v>
                </c:pt>
                <c:pt idx="3241">
                  <c:v>-5.9850000000000007E-4</c:v>
                </c:pt>
                <c:pt idx="3242">
                  <c:v>-6.0010000000000011E-4</c:v>
                </c:pt>
                <c:pt idx="3243">
                  <c:v>-6.020000000000001E-4</c:v>
                </c:pt>
                <c:pt idx="3244">
                  <c:v>-6.0540000000000008E-4</c:v>
                </c:pt>
                <c:pt idx="3245">
                  <c:v>-6.0950000000000012E-4</c:v>
                </c:pt>
                <c:pt idx="3246">
                  <c:v>-6.1280000000000004E-4</c:v>
                </c:pt>
                <c:pt idx="3247">
                  <c:v>-6.1629999999999996E-4</c:v>
                </c:pt>
                <c:pt idx="3248">
                  <c:v>-6.1990000000000016E-4</c:v>
                </c:pt>
                <c:pt idx="3249">
                  <c:v>-6.2290000000000012E-4</c:v>
                </c:pt>
                <c:pt idx="3250">
                  <c:v>-6.2480000000000012E-4</c:v>
                </c:pt>
                <c:pt idx="3251">
                  <c:v>-6.2780000000000008E-4</c:v>
                </c:pt>
                <c:pt idx="3252">
                  <c:v>-6.307000000000001E-4</c:v>
                </c:pt>
                <c:pt idx="3253">
                  <c:v>-6.3529999999999999E-4</c:v>
                </c:pt>
                <c:pt idx="3254">
                  <c:v>-6.3880000000000013E-4</c:v>
                </c:pt>
                <c:pt idx="3255">
                  <c:v>-6.4050000000000012E-4</c:v>
                </c:pt>
                <c:pt idx="3256">
                  <c:v>-6.464000000000001E-4</c:v>
                </c:pt>
                <c:pt idx="3257">
                  <c:v>-6.531000000000001E-4</c:v>
                </c:pt>
                <c:pt idx="3258">
                  <c:v>-6.6170000000000009E-4</c:v>
                </c:pt>
                <c:pt idx="3259">
                  <c:v>-6.6780000000000008E-4</c:v>
                </c:pt>
                <c:pt idx="3260">
                  <c:v>-6.7380000000000022E-4</c:v>
                </c:pt>
                <c:pt idx="3261">
                  <c:v>-6.7940000000000014E-4</c:v>
                </c:pt>
                <c:pt idx="3262">
                  <c:v>-6.8350000000000008E-4</c:v>
                </c:pt>
                <c:pt idx="3263">
                  <c:v>-6.8810000000000008E-4</c:v>
                </c:pt>
                <c:pt idx="3264">
                  <c:v>-6.9190000000000007E-4</c:v>
                </c:pt>
                <c:pt idx="3265">
                  <c:v>-6.9640000000000012E-4</c:v>
                </c:pt>
                <c:pt idx="3266">
                  <c:v>-6.9840000000000017E-4</c:v>
                </c:pt>
                <c:pt idx="3267">
                  <c:v>-6.9820000000000017E-4</c:v>
                </c:pt>
                <c:pt idx="3268">
                  <c:v>-6.9940000000000009E-4</c:v>
                </c:pt>
                <c:pt idx="3269">
                  <c:v>-6.9910000000000024E-4</c:v>
                </c:pt>
                <c:pt idx="3270">
                  <c:v>-6.9870000000000012E-4</c:v>
                </c:pt>
                <c:pt idx="3271">
                  <c:v>-6.9760000000000026E-4</c:v>
                </c:pt>
                <c:pt idx="3272">
                  <c:v>-6.9650000000000007E-4</c:v>
                </c:pt>
                <c:pt idx="3273">
                  <c:v>-6.9730000000000009E-4</c:v>
                </c:pt>
                <c:pt idx="3274">
                  <c:v>-6.9740000000000015E-4</c:v>
                </c:pt>
                <c:pt idx="3275">
                  <c:v>-6.9830000000000022E-4</c:v>
                </c:pt>
                <c:pt idx="3276">
                  <c:v>-6.9770000000000021E-4</c:v>
                </c:pt>
                <c:pt idx="3277">
                  <c:v>-6.9780000000000026E-4</c:v>
                </c:pt>
                <c:pt idx="3278">
                  <c:v>-7.0370000000000014E-4</c:v>
                </c:pt>
                <c:pt idx="3279">
                  <c:v>-7.0750000000000012E-4</c:v>
                </c:pt>
                <c:pt idx="3280">
                  <c:v>-7.1140000000000016E-4</c:v>
                </c:pt>
                <c:pt idx="3281">
                  <c:v>-7.1330000000000026E-4</c:v>
                </c:pt>
                <c:pt idx="3282">
                  <c:v>-7.1670000000000002E-4</c:v>
                </c:pt>
                <c:pt idx="3283">
                  <c:v>-7.199000000000001E-4</c:v>
                </c:pt>
                <c:pt idx="3284">
                  <c:v>-7.2340000000000013E-4</c:v>
                </c:pt>
                <c:pt idx="3285">
                  <c:v>-7.2840000000000014E-4</c:v>
                </c:pt>
                <c:pt idx="3286">
                  <c:v>-7.3240000000000002E-4</c:v>
                </c:pt>
                <c:pt idx="3287">
                  <c:v>-7.3700000000000013E-4</c:v>
                </c:pt>
                <c:pt idx="3288">
                  <c:v>-7.312000000000001E-4</c:v>
                </c:pt>
                <c:pt idx="3289">
                  <c:v>-7.4010000000000037E-4</c:v>
                </c:pt>
                <c:pt idx="3290">
                  <c:v>-7.4620000000000014E-4</c:v>
                </c:pt>
                <c:pt idx="3291">
                  <c:v>-7.5840000000000011E-4</c:v>
                </c:pt>
                <c:pt idx="3292">
                  <c:v>-7.6970000000000011E-4</c:v>
                </c:pt>
                <c:pt idx="3293">
                  <c:v>-7.8160000000000013E-4</c:v>
                </c:pt>
                <c:pt idx="3294">
                  <c:v>-7.9240000000000018E-4</c:v>
                </c:pt>
                <c:pt idx="3295">
                  <c:v>-8.0300000000000011E-4</c:v>
                </c:pt>
                <c:pt idx="3296">
                  <c:v>-8.1240000000000001E-4</c:v>
                </c:pt>
                <c:pt idx="3297">
                  <c:v>-8.2050000000000016E-4</c:v>
                </c:pt>
                <c:pt idx="3298">
                  <c:v>-8.2730000000000011E-4</c:v>
                </c:pt>
                <c:pt idx="3299">
                  <c:v>-8.3400000000000021E-4</c:v>
                </c:pt>
                <c:pt idx="3300">
                  <c:v>-8.4010000000000031E-4</c:v>
                </c:pt>
                <c:pt idx="3301">
                  <c:v>-8.4610000000000024E-4</c:v>
                </c:pt>
                <c:pt idx="3302">
                  <c:v>-8.5240000000000012E-4</c:v>
                </c:pt>
                <c:pt idx="3303">
                  <c:v>-8.5720000000000024E-4</c:v>
                </c:pt>
                <c:pt idx="3304">
                  <c:v>-8.6040000000000042E-4</c:v>
                </c:pt>
                <c:pt idx="3305">
                  <c:v>-8.6250000000000042E-4</c:v>
                </c:pt>
                <c:pt idx="3306">
                  <c:v>-8.6440000000000019E-4</c:v>
                </c:pt>
                <c:pt idx="3307">
                  <c:v>-8.6540000000000022E-4</c:v>
                </c:pt>
                <c:pt idx="3308">
                  <c:v>-8.6360000000000028E-4</c:v>
                </c:pt>
                <c:pt idx="3309">
                  <c:v>-8.6460000000000031E-4</c:v>
                </c:pt>
                <c:pt idx="3310">
                  <c:v>-8.6440000000000019E-4</c:v>
                </c:pt>
                <c:pt idx="3311">
                  <c:v>-8.7990000000000019E-4</c:v>
                </c:pt>
                <c:pt idx="3312">
                  <c:v>-8.8760000000000032E-4</c:v>
                </c:pt>
                <c:pt idx="3313">
                  <c:v>-9.0240000000000014E-4</c:v>
                </c:pt>
                <c:pt idx="3314">
                  <c:v>-9.1240000000000028E-4</c:v>
                </c:pt>
                <c:pt idx="3315">
                  <c:v>-9.2220000000000019E-4</c:v>
                </c:pt>
                <c:pt idx="3316">
                  <c:v>-9.2950000000000042E-4</c:v>
                </c:pt>
                <c:pt idx="3317">
                  <c:v>-9.3640000000000064E-4</c:v>
                </c:pt>
                <c:pt idx="3318">
                  <c:v>-9.4260000000000025E-4</c:v>
                </c:pt>
                <c:pt idx="3319">
                  <c:v>-9.4930000000000025E-4</c:v>
                </c:pt>
                <c:pt idx="3320">
                  <c:v>-9.5680000000000038E-4</c:v>
                </c:pt>
                <c:pt idx="3321">
                  <c:v>-9.6490000000000009E-4</c:v>
                </c:pt>
                <c:pt idx="3322">
                  <c:v>-9.7440000000000005E-4</c:v>
                </c:pt>
                <c:pt idx="3323">
                  <c:v>-9.8490000000000014E-4</c:v>
                </c:pt>
                <c:pt idx="3324">
                  <c:v>-9.9530000000000061E-4</c:v>
                </c:pt>
                <c:pt idx="3325">
                  <c:v>-1.005E-3</c:v>
                </c:pt>
                <c:pt idx="3326">
                  <c:v>-1.0139999999999997E-3</c:v>
                </c:pt>
                <c:pt idx="3327">
                  <c:v>-1.0219999999999997E-3</c:v>
                </c:pt>
                <c:pt idx="3328">
                  <c:v>-1.0319999999999997E-3</c:v>
                </c:pt>
                <c:pt idx="3329">
                  <c:v>-1.041E-3</c:v>
                </c:pt>
                <c:pt idx="3330">
                  <c:v>-1.0520000000000002E-3</c:v>
                </c:pt>
                <c:pt idx="3331">
                  <c:v>-1.067E-3</c:v>
                </c:pt>
                <c:pt idx="3332">
                  <c:v>-1.0800000000000002E-3</c:v>
                </c:pt>
                <c:pt idx="3333">
                  <c:v>-1.0960000000000002E-3</c:v>
                </c:pt>
                <c:pt idx="3334">
                  <c:v>-1.1160000000000002E-3</c:v>
                </c:pt>
                <c:pt idx="3335">
                  <c:v>-1.1379999999999999E-3</c:v>
                </c:pt>
                <c:pt idx="3336">
                  <c:v>-1.1600000000000004E-3</c:v>
                </c:pt>
                <c:pt idx="3337">
                  <c:v>-1.1810000000000002E-3</c:v>
                </c:pt>
                <c:pt idx="3338">
                  <c:v>-1.2040000000000002E-3</c:v>
                </c:pt>
                <c:pt idx="3339">
                  <c:v>-1.227E-3</c:v>
                </c:pt>
                <c:pt idx="3340">
                  <c:v>-1.2500000000000002E-3</c:v>
                </c:pt>
                <c:pt idx="3341">
                  <c:v>-1.2750000000000001E-3</c:v>
                </c:pt>
                <c:pt idx="3342">
                  <c:v>-1.2949999999999999E-3</c:v>
                </c:pt>
                <c:pt idx="3343">
                  <c:v>-1.3090000000000003E-3</c:v>
                </c:pt>
                <c:pt idx="3344">
                  <c:v>-1.3339999999999999E-3</c:v>
                </c:pt>
                <c:pt idx="3345">
                  <c:v>-1.3710000000000003E-3</c:v>
                </c:pt>
                <c:pt idx="3346">
                  <c:v>-1.4180000000000002E-3</c:v>
                </c:pt>
                <c:pt idx="3347">
                  <c:v>-1.4740000000000003E-3</c:v>
                </c:pt>
                <c:pt idx="3348">
                  <c:v>-1.5330000000000001E-3</c:v>
                </c:pt>
                <c:pt idx="3349">
                  <c:v>-1.5889999999999999E-3</c:v>
                </c:pt>
                <c:pt idx="3350">
                  <c:v>-1.6570000000000003E-3</c:v>
                </c:pt>
                <c:pt idx="3351">
                  <c:v>-1.7320000000000002E-3</c:v>
                </c:pt>
                <c:pt idx="3352">
                  <c:v>-1.8090000000000003E-3</c:v>
                </c:pt>
                <c:pt idx="3353">
                  <c:v>-1.8850000000000004E-3</c:v>
                </c:pt>
                <c:pt idx="3354">
                  <c:v>-1.9750000000000006E-3</c:v>
                </c:pt>
                <c:pt idx="3355">
                  <c:v>-2.0740000000000003E-3</c:v>
                </c:pt>
                <c:pt idx="3356">
                  <c:v>-2.1790000000000004E-3</c:v>
                </c:pt>
                <c:pt idx="3357">
                  <c:v>-2.2870000000000008E-3</c:v>
                </c:pt>
                <c:pt idx="3358">
                  <c:v>-2.382E-3</c:v>
                </c:pt>
                <c:pt idx="3359">
                  <c:v>-2.4880000000000002E-3</c:v>
                </c:pt>
                <c:pt idx="3360">
                  <c:v>-2.5990000000000002E-3</c:v>
                </c:pt>
                <c:pt idx="3361">
                  <c:v>-2.7110000000000003E-3</c:v>
                </c:pt>
                <c:pt idx="3362">
                  <c:v>-2.8270000000000005E-3</c:v>
                </c:pt>
                <c:pt idx="3363">
                  <c:v>-2.8909999999999999E-3</c:v>
                </c:pt>
                <c:pt idx="3364">
                  <c:v>-2.9710000000000001E-3</c:v>
                </c:pt>
                <c:pt idx="3365">
                  <c:v>-3.0960000000000002E-3</c:v>
                </c:pt>
                <c:pt idx="3366">
                  <c:v>-3.2600000000000003E-3</c:v>
                </c:pt>
                <c:pt idx="3367">
                  <c:v>-3.2580000000000005E-3</c:v>
                </c:pt>
                <c:pt idx="3368">
                  <c:v>-3.5200000000000006E-3</c:v>
                </c:pt>
                <c:pt idx="3369">
                  <c:v>-3.7180000000000004E-3</c:v>
                </c:pt>
                <c:pt idx="3370">
                  <c:v>-3.9850000000000007E-3</c:v>
                </c:pt>
                <c:pt idx="3371">
                  <c:v>-4.2790000000000007E-3</c:v>
                </c:pt>
                <c:pt idx="3372">
                  <c:v>-4.5620000000000001E-3</c:v>
                </c:pt>
                <c:pt idx="3373">
                  <c:v>-4.8160000000000008E-3</c:v>
                </c:pt>
                <c:pt idx="3374">
                  <c:v>-5.0509999999999999E-3</c:v>
                </c:pt>
                <c:pt idx="3375">
                  <c:v>-5.3210000000000002E-3</c:v>
                </c:pt>
                <c:pt idx="3376">
                  <c:v>-5.6519999999999999E-3</c:v>
                </c:pt>
                <c:pt idx="3377">
                  <c:v>-5.9630000000000013E-3</c:v>
                </c:pt>
                <c:pt idx="3378">
                  <c:v>-6.3200000000000001E-3</c:v>
                </c:pt>
                <c:pt idx="3379">
                  <c:v>-6.0390000000000018E-3</c:v>
                </c:pt>
                <c:pt idx="3380">
                  <c:v>-7.5440000000000012E-3</c:v>
                </c:pt>
                <c:pt idx="3381">
                  <c:v>-7.0270000000000003E-3</c:v>
                </c:pt>
                <c:pt idx="3382">
                  <c:v>-6.9340000000000009E-3</c:v>
                </c:pt>
                <c:pt idx="3383">
                  <c:v>-7.5900000000000013E-3</c:v>
                </c:pt>
                <c:pt idx="3384">
                  <c:v>-8.5110000000000029E-3</c:v>
                </c:pt>
                <c:pt idx="3385">
                  <c:v>-9.5340000000000008E-3</c:v>
                </c:pt>
                <c:pt idx="3386">
                  <c:v>-9.9880000000000004E-3</c:v>
                </c:pt>
                <c:pt idx="3387">
                  <c:v>-1.0030000000000001E-2</c:v>
                </c:pt>
                <c:pt idx="3388">
                  <c:v>-1.1100000000000002E-2</c:v>
                </c:pt>
                <c:pt idx="3389">
                  <c:v>-1.1280000000000002E-2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88-4C1C-A6A5-B1854182C5AC}"/>
            </c:ext>
          </c:extLst>
        </c:ser>
        <c:ser>
          <c:idx val="1"/>
          <c:order val="1"/>
          <c:tx>
            <c:strRef>
              <c:f>'B6_T1.6_rot_LoiLevich'!$K$2</c:f>
              <c:strCache>
                <c:ptCount val="1"/>
                <c:pt idx="0">
                  <c:v>1000t/min</c:v>
                </c:pt>
              </c:strCache>
            </c:strRef>
          </c:tx>
          <c:marker>
            <c:symbol val="none"/>
          </c:marker>
          <c:xVal>
            <c:numRef>
              <c:f>'B6_T1.6_rot_LoiLevich'!$J$8:$J$10000</c:f>
              <c:numCache>
                <c:formatCode>General</c:formatCode>
                <c:ptCount val="9993"/>
                <c:pt idx="0">
                  <c:v>-0.44879999999999998</c:v>
                </c:pt>
                <c:pt idx="1">
                  <c:v>-0.44679999999999997</c:v>
                </c:pt>
                <c:pt idx="2">
                  <c:v>-0.44479999999999997</c:v>
                </c:pt>
                <c:pt idx="3">
                  <c:v>-0.44280000000000008</c:v>
                </c:pt>
                <c:pt idx="4">
                  <c:v>-0.44080000000000008</c:v>
                </c:pt>
                <c:pt idx="5">
                  <c:v>-0.43880000000000008</c:v>
                </c:pt>
                <c:pt idx="6">
                  <c:v>-0.43690000000000007</c:v>
                </c:pt>
                <c:pt idx="7">
                  <c:v>-0.43490000000000006</c:v>
                </c:pt>
                <c:pt idx="8">
                  <c:v>-0.43290000000000006</c:v>
                </c:pt>
                <c:pt idx="9">
                  <c:v>-0.43090000000000006</c:v>
                </c:pt>
                <c:pt idx="10">
                  <c:v>-0.42890000000000006</c:v>
                </c:pt>
                <c:pt idx="11">
                  <c:v>-0.42690000000000006</c:v>
                </c:pt>
                <c:pt idx="12">
                  <c:v>-0.4250000000000001</c:v>
                </c:pt>
                <c:pt idx="13">
                  <c:v>-0.4230000000000001</c:v>
                </c:pt>
                <c:pt idx="14">
                  <c:v>-0.4210000000000001</c:v>
                </c:pt>
                <c:pt idx="15">
                  <c:v>-0.41900000000000004</c:v>
                </c:pt>
                <c:pt idx="16">
                  <c:v>-0.41700000000000004</c:v>
                </c:pt>
                <c:pt idx="17">
                  <c:v>-0.41500000000000004</c:v>
                </c:pt>
                <c:pt idx="18">
                  <c:v>-0.41310000000000002</c:v>
                </c:pt>
                <c:pt idx="19">
                  <c:v>-0.41110000000000002</c:v>
                </c:pt>
                <c:pt idx="20">
                  <c:v>-0.40910000000000002</c:v>
                </c:pt>
                <c:pt idx="21">
                  <c:v>-0.40710000000000002</c:v>
                </c:pt>
                <c:pt idx="22">
                  <c:v>-0.40510000000000002</c:v>
                </c:pt>
                <c:pt idx="23">
                  <c:v>-0.40310000000000001</c:v>
                </c:pt>
                <c:pt idx="24">
                  <c:v>-0.4012</c:v>
                </c:pt>
                <c:pt idx="25">
                  <c:v>-0.39920000000000005</c:v>
                </c:pt>
                <c:pt idx="26">
                  <c:v>-0.39720000000000005</c:v>
                </c:pt>
                <c:pt idx="27">
                  <c:v>-0.39520000000000005</c:v>
                </c:pt>
                <c:pt idx="28">
                  <c:v>-0.3932000000000001</c:v>
                </c:pt>
                <c:pt idx="29">
                  <c:v>-0.3912000000000001</c:v>
                </c:pt>
                <c:pt idx="30">
                  <c:v>-0.38930000000000003</c:v>
                </c:pt>
                <c:pt idx="31">
                  <c:v>-0.38730000000000003</c:v>
                </c:pt>
                <c:pt idx="32">
                  <c:v>-0.38530000000000003</c:v>
                </c:pt>
                <c:pt idx="33">
                  <c:v>-0.38330000000000003</c:v>
                </c:pt>
                <c:pt idx="34">
                  <c:v>-0.38130000000000003</c:v>
                </c:pt>
                <c:pt idx="35">
                  <c:v>-0.37930000000000014</c:v>
                </c:pt>
                <c:pt idx="36">
                  <c:v>-0.37730000000000008</c:v>
                </c:pt>
                <c:pt idx="37">
                  <c:v>-0.37540000000000007</c:v>
                </c:pt>
                <c:pt idx="38">
                  <c:v>-0.37340000000000007</c:v>
                </c:pt>
                <c:pt idx="39">
                  <c:v>-0.37140000000000006</c:v>
                </c:pt>
                <c:pt idx="40">
                  <c:v>-0.36940000000000006</c:v>
                </c:pt>
                <c:pt idx="41">
                  <c:v>-0.36740000000000006</c:v>
                </c:pt>
                <c:pt idx="42">
                  <c:v>-0.36540000000000006</c:v>
                </c:pt>
                <c:pt idx="43">
                  <c:v>-0.3635000000000001</c:v>
                </c:pt>
                <c:pt idx="44">
                  <c:v>-0.3615000000000001</c:v>
                </c:pt>
                <c:pt idx="45">
                  <c:v>-0.3595000000000001</c:v>
                </c:pt>
                <c:pt idx="46">
                  <c:v>-0.35750000000000004</c:v>
                </c:pt>
                <c:pt idx="47">
                  <c:v>-0.35550000000000004</c:v>
                </c:pt>
                <c:pt idx="48">
                  <c:v>-0.35350000000000004</c:v>
                </c:pt>
                <c:pt idx="49">
                  <c:v>-0.35160000000000002</c:v>
                </c:pt>
                <c:pt idx="50">
                  <c:v>-0.34960000000000002</c:v>
                </c:pt>
                <c:pt idx="51">
                  <c:v>-0.34760000000000002</c:v>
                </c:pt>
                <c:pt idx="52">
                  <c:v>-0.34560000000000002</c:v>
                </c:pt>
                <c:pt idx="53">
                  <c:v>-0.34360000000000002</c:v>
                </c:pt>
                <c:pt idx="54">
                  <c:v>-0.34160000000000001</c:v>
                </c:pt>
                <c:pt idx="55">
                  <c:v>-0.33970000000000006</c:v>
                </c:pt>
                <c:pt idx="56">
                  <c:v>-0.33770000000000006</c:v>
                </c:pt>
                <c:pt idx="57">
                  <c:v>-0.33570000000000005</c:v>
                </c:pt>
                <c:pt idx="58">
                  <c:v>-0.33370000000000005</c:v>
                </c:pt>
                <c:pt idx="59">
                  <c:v>-0.33170000000000011</c:v>
                </c:pt>
                <c:pt idx="60">
                  <c:v>-0.3297000000000001</c:v>
                </c:pt>
                <c:pt idx="61">
                  <c:v>-0.32780000000000004</c:v>
                </c:pt>
                <c:pt idx="62">
                  <c:v>-0.32580000000000003</c:v>
                </c:pt>
                <c:pt idx="63">
                  <c:v>-0.32380000000000003</c:v>
                </c:pt>
                <c:pt idx="64">
                  <c:v>-0.32180000000000003</c:v>
                </c:pt>
                <c:pt idx="65">
                  <c:v>-0.31980000000000003</c:v>
                </c:pt>
                <c:pt idx="66">
                  <c:v>-0.31780000000000014</c:v>
                </c:pt>
                <c:pt idx="67">
                  <c:v>-0.31590000000000007</c:v>
                </c:pt>
                <c:pt idx="68">
                  <c:v>-0.31390000000000007</c:v>
                </c:pt>
                <c:pt idx="69">
                  <c:v>-0.31190000000000007</c:v>
                </c:pt>
                <c:pt idx="70">
                  <c:v>-0.30990000000000006</c:v>
                </c:pt>
                <c:pt idx="71">
                  <c:v>-0.30790000000000006</c:v>
                </c:pt>
                <c:pt idx="72">
                  <c:v>-0.30590000000000006</c:v>
                </c:pt>
                <c:pt idx="73">
                  <c:v>-0.3040000000000001</c:v>
                </c:pt>
                <c:pt idx="74">
                  <c:v>-0.3020000000000001</c:v>
                </c:pt>
                <c:pt idx="75">
                  <c:v>-0.30000000000000004</c:v>
                </c:pt>
                <c:pt idx="76">
                  <c:v>-0.2980000000000001</c:v>
                </c:pt>
                <c:pt idx="77">
                  <c:v>-0.2960000000000001</c:v>
                </c:pt>
                <c:pt idx="78">
                  <c:v>-0.29400000000000004</c:v>
                </c:pt>
                <c:pt idx="79">
                  <c:v>-0.29210000000000008</c:v>
                </c:pt>
                <c:pt idx="80">
                  <c:v>-0.29010000000000002</c:v>
                </c:pt>
                <c:pt idx="81">
                  <c:v>-0.28810000000000002</c:v>
                </c:pt>
                <c:pt idx="82">
                  <c:v>-0.28610000000000002</c:v>
                </c:pt>
                <c:pt idx="83">
                  <c:v>-0.28410000000000002</c:v>
                </c:pt>
                <c:pt idx="84">
                  <c:v>-0.28210000000000002</c:v>
                </c:pt>
                <c:pt idx="85">
                  <c:v>-0.2802</c:v>
                </c:pt>
                <c:pt idx="86">
                  <c:v>-0.2782</c:v>
                </c:pt>
                <c:pt idx="87">
                  <c:v>-0.2762</c:v>
                </c:pt>
                <c:pt idx="88">
                  <c:v>-0.2742</c:v>
                </c:pt>
                <c:pt idx="89">
                  <c:v>-0.2722</c:v>
                </c:pt>
                <c:pt idx="90">
                  <c:v>-0.2702</c:v>
                </c:pt>
                <c:pt idx="91">
                  <c:v>-0.26820000000000005</c:v>
                </c:pt>
                <c:pt idx="92">
                  <c:v>-0.26629999999999998</c:v>
                </c:pt>
                <c:pt idx="93">
                  <c:v>-0.26429999999999998</c:v>
                </c:pt>
                <c:pt idx="94">
                  <c:v>-0.26229999999999998</c:v>
                </c:pt>
                <c:pt idx="95">
                  <c:v>-0.26029999999999998</c:v>
                </c:pt>
                <c:pt idx="96">
                  <c:v>-0.25829999999999997</c:v>
                </c:pt>
                <c:pt idx="97">
                  <c:v>-0.25629999999999997</c:v>
                </c:pt>
                <c:pt idx="98">
                  <c:v>-0.25440000000000002</c:v>
                </c:pt>
                <c:pt idx="99">
                  <c:v>-0.25240000000000001</c:v>
                </c:pt>
                <c:pt idx="100">
                  <c:v>-0.25040000000000001</c:v>
                </c:pt>
                <c:pt idx="101">
                  <c:v>-0.24840000000000004</c:v>
                </c:pt>
                <c:pt idx="102">
                  <c:v>-0.24640000000000004</c:v>
                </c:pt>
                <c:pt idx="103">
                  <c:v>-0.24440000000000003</c:v>
                </c:pt>
                <c:pt idx="104">
                  <c:v>-0.24250000000000002</c:v>
                </c:pt>
                <c:pt idx="105">
                  <c:v>-0.24050000000000002</c:v>
                </c:pt>
                <c:pt idx="106">
                  <c:v>-0.23850000000000002</c:v>
                </c:pt>
                <c:pt idx="107">
                  <c:v>-0.23650000000000002</c:v>
                </c:pt>
                <c:pt idx="108">
                  <c:v>-0.23450000000000001</c:v>
                </c:pt>
                <c:pt idx="109">
                  <c:v>-0.23250000000000001</c:v>
                </c:pt>
                <c:pt idx="110">
                  <c:v>-0.2306</c:v>
                </c:pt>
                <c:pt idx="111">
                  <c:v>-0.2286</c:v>
                </c:pt>
                <c:pt idx="112">
                  <c:v>-0.2266</c:v>
                </c:pt>
                <c:pt idx="113">
                  <c:v>-0.22459999999999999</c:v>
                </c:pt>
                <c:pt idx="114">
                  <c:v>-0.22259999999999999</c:v>
                </c:pt>
                <c:pt idx="115">
                  <c:v>-0.22059999999999999</c:v>
                </c:pt>
                <c:pt idx="116">
                  <c:v>-0.21870000000000003</c:v>
                </c:pt>
                <c:pt idx="117">
                  <c:v>-0.21670000000000003</c:v>
                </c:pt>
                <c:pt idx="118">
                  <c:v>-0.21470000000000003</c:v>
                </c:pt>
                <c:pt idx="119">
                  <c:v>-0.21270000000000003</c:v>
                </c:pt>
                <c:pt idx="120">
                  <c:v>-0.21070000000000003</c:v>
                </c:pt>
                <c:pt idx="121">
                  <c:v>-0.20870000000000002</c:v>
                </c:pt>
                <c:pt idx="122">
                  <c:v>-0.20680000000000001</c:v>
                </c:pt>
                <c:pt idx="123">
                  <c:v>-0.20480000000000001</c:v>
                </c:pt>
                <c:pt idx="124">
                  <c:v>-0.20280000000000001</c:v>
                </c:pt>
                <c:pt idx="125">
                  <c:v>-0.20080000000000001</c:v>
                </c:pt>
                <c:pt idx="126">
                  <c:v>-0.1988</c:v>
                </c:pt>
                <c:pt idx="127">
                  <c:v>-0.1968</c:v>
                </c:pt>
                <c:pt idx="128">
                  <c:v>-0.19489999999999999</c:v>
                </c:pt>
                <c:pt idx="129">
                  <c:v>-0.19289999999999999</c:v>
                </c:pt>
                <c:pt idx="130">
                  <c:v>-0.19089999999999999</c:v>
                </c:pt>
                <c:pt idx="131">
                  <c:v>-0.18890000000000004</c:v>
                </c:pt>
                <c:pt idx="132">
                  <c:v>-0.18690000000000004</c:v>
                </c:pt>
                <c:pt idx="133">
                  <c:v>-0.18490000000000004</c:v>
                </c:pt>
                <c:pt idx="134">
                  <c:v>-0.18300000000000002</c:v>
                </c:pt>
                <c:pt idx="135">
                  <c:v>-0.18100000000000002</c:v>
                </c:pt>
                <c:pt idx="136">
                  <c:v>-0.17900000000000002</c:v>
                </c:pt>
                <c:pt idx="137">
                  <c:v>-0.17700000000000002</c:v>
                </c:pt>
                <c:pt idx="138">
                  <c:v>-0.17500000000000002</c:v>
                </c:pt>
                <c:pt idx="139">
                  <c:v>-0.17300000000000001</c:v>
                </c:pt>
                <c:pt idx="140">
                  <c:v>-0.1711</c:v>
                </c:pt>
                <c:pt idx="141">
                  <c:v>-0.1691</c:v>
                </c:pt>
                <c:pt idx="142">
                  <c:v>-0.1671</c:v>
                </c:pt>
                <c:pt idx="143">
                  <c:v>-0.1651</c:v>
                </c:pt>
                <c:pt idx="144">
                  <c:v>-0.16309999999999999</c:v>
                </c:pt>
                <c:pt idx="145">
                  <c:v>-0.16109999999999999</c:v>
                </c:pt>
                <c:pt idx="146">
                  <c:v>-0.15910000000000002</c:v>
                </c:pt>
                <c:pt idx="147">
                  <c:v>-0.15720000000000003</c:v>
                </c:pt>
                <c:pt idx="148">
                  <c:v>-0.15520000000000003</c:v>
                </c:pt>
                <c:pt idx="149">
                  <c:v>-0.15320000000000003</c:v>
                </c:pt>
                <c:pt idx="150">
                  <c:v>-0.15120000000000003</c:v>
                </c:pt>
                <c:pt idx="151">
                  <c:v>-0.14920000000000003</c:v>
                </c:pt>
                <c:pt idx="152">
                  <c:v>-0.14720000000000003</c:v>
                </c:pt>
                <c:pt idx="153">
                  <c:v>-0.14530000000000001</c:v>
                </c:pt>
                <c:pt idx="154">
                  <c:v>-0.14330000000000001</c:v>
                </c:pt>
                <c:pt idx="155">
                  <c:v>-0.14130000000000001</c:v>
                </c:pt>
                <c:pt idx="156">
                  <c:v>-0.13930000000000001</c:v>
                </c:pt>
                <c:pt idx="157">
                  <c:v>-0.13730000000000001</c:v>
                </c:pt>
                <c:pt idx="158">
                  <c:v>-0.1353</c:v>
                </c:pt>
                <c:pt idx="159">
                  <c:v>-0.13339999999999999</c:v>
                </c:pt>
                <c:pt idx="160">
                  <c:v>-0.13139999999999999</c:v>
                </c:pt>
                <c:pt idx="161">
                  <c:v>-0.12939999999999999</c:v>
                </c:pt>
                <c:pt idx="162">
                  <c:v>-0.12740000000000001</c:v>
                </c:pt>
                <c:pt idx="163">
                  <c:v>-0.12540000000000001</c:v>
                </c:pt>
                <c:pt idx="164">
                  <c:v>-0.12340000000000001</c:v>
                </c:pt>
                <c:pt idx="165">
                  <c:v>-0.12150000000000001</c:v>
                </c:pt>
                <c:pt idx="166">
                  <c:v>-0.11950000000000001</c:v>
                </c:pt>
                <c:pt idx="167">
                  <c:v>-0.11749999999999998</c:v>
                </c:pt>
                <c:pt idx="168">
                  <c:v>-0.11550000000000002</c:v>
                </c:pt>
                <c:pt idx="169">
                  <c:v>-0.1135</c:v>
                </c:pt>
                <c:pt idx="170">
                  <c:v>-0.1115</c:v>
                </c:pt>
                <c:pt idx="171">
                  <c:v>-0.10960000000000002</c:v>
                </c:pt>
                <c:pt idx="172">
                  <c:v>-0.10760000000000002</c:v>
                </c:pt>
                <c:pt idx="173">
                  <c:v>-0.10560000000000001</c:v>
                </c:pt>
                <c:pt idx="174">
                  <c:v>-0.10360000000000001</c:v>
                </c:pt>
                <c:pt idx="175">
                  <c:v>-0.10160000000000001</c:v>
                </c:pt>
                <c:pt idx="176" formatCode="0.00E+00">
                  <c:v>-9.964000000000002E-2</c:v>
                </c:pt>
                <c:pt idx="177" formatCode="0.00E+00">
                  <c:v>-9.7660000000000025E-2</c:v>
                </c:pt>
                <c:pt idx="178" formatCode="0.00E+00">
                  <c:v>-9.5670000000000019E-2</c:v>
                </c:pt>
                <c:pt idx="179" formatCode="0.00E+00">
                  <c:v>-9.3690000000000023E-2</c:v>
                </c:pt>
                <c:pt idx="180" formatCode="0.00E+00">
                  <c:v>-9.171E-2</c:v>
                </c:pt>
                <c:pt idx="181" formatCode="0.00E+00">
                  <c:v>-8.9720000000000022E-2</c:v>
                </c:pt>
                <c:pt idx="182" formatCode="0.00E+00">
                  <c:v>-8.774000000000004E-2</c:v>
                </c:pt>
                <c:pt idx="183" formatCode="0.00E+00">
                  <c:v>-8.5750000000000021E-2</c:v>
                </c:pt>
                <c:pt idx="184" formatCode="0.00E+00">
                  <c:v>-8.3770000000000039E-2</c:v>
                </c:pt>
                <c:pt idx="185" formatCode="0.00E+00">
                  <c:v>-8.1790000000000015E-2</c:v>
                </c:pt>
                <c:pt idx="186" formatCode="0.00E+00">
                  <c:v>-7.980000000000001E-2</c:v>
                </c:pt>
                <c:pt idx="187" formatCode="0.00E+00">
                  <c:v>-7.7820000000000014E-2</c:v>
                </c:pt>
                <c:pt idx="188" formatCode="0.00E+00">
                  <c:v>-7.5840000000000019E-2</c:v>
                </c:pt>
                <c:pt idx="189" formatCode="0.00E+00">
                  <c:v>-7.3849999999999999E-2</c:v>
                </c:pt>
                <c:pt idx="190" formatCode="0.00E+00">
                  <c:v>-7.1870000000000003E-2</c:v>
                </c:pt>
                <c:pt idx="191" formatCode="0.00E+00">
                  <c:v>-6.9889999999999994E-2</c:v>
                </c:pt>
                <c:pt idx="192" formatCode="0.00E+00">
                  <c:v>-6.7900000000000002E-2</c:v>
                </c:pt>
                <c:pt idx="193" formatCode="0.00E+00">
                  <c:v>-6.5920000000000006E-2</c:v>
                </c:pt>
                <c:pt idx="194" formatCode="0.00E+00">
                  <c:v>-6.3930000000000001E-2</c:v>
                </c:pt>
                <c:pt idx="195" formatCode="0.00E+00">
                  <c:v>-6.1949999999999991E-2</c:v>
                </c:pt>
                <c:pt idx="196" formatCode="0.00E+00">
                  <c:v>-5.9970000000000002E-2</c:v>
                </c:pt>
                <c:pt idx="197" formatCode="0.00E+00">
                  <c:v>-5.7979999999999997E-2</c:v>
                </c:pt>
                <c:pt idx="198" formatCode="0.00E+00">
                  <c:v>-5.6000000000000001E-2</c:v>
                </c:pt>
                <c:pt idx="199" formatCode="0.00E+00">
                  <c:v>-5.4020000000000006E-2</c:v>
                </c:pt>
                <c:pt idx="200" formatCode="0.00E+00">
                  <c:v>-5.2030000000000007E-2</c:v>
                </c:pt>
                <c:pt idx="201" formatCode="0.00E+00">
                  <c:v>-5.0049999999999997E-2</c:v>
                </c:pt>
                <c:pt idx="202" formatCode="0.00E+00">
                  <c:v>-4.8070000000000002E-2</c:v>
                </c:pt>
                <c:pt idx="203" formatCode="0.00E+00">
                  <c:v>-4.6080000000000003E-2</c:v>
                </c:pt>
                <c:pt idx="204" formatCode="0.00E+00">
                  <c:v>-4.4100000000000007E-2</c:v>
                </c:pt>
                <c:pt idx="205" formatCode="0.00E+00">
                  <c:v>-4.2110000000000009E-2</c:v>
                </c:pt>
                <c:pt idx="206" formatCode="0.00E+00">
                  <c:v>-4.0129999999999992E-2</c:v>
                </c:pt>
                <c:pt idx="207" formatCode="0.00E+00">
                  <c:v>-3.8150000000000003E-2</c:v>
                </c:pt>
                <c:pt idx="208" formatCode="0.00E+00">
                  <c:v>-3.6159999999999998E-2</c:v>
                </c:pt>
                <c:pt idx="209" formatCode="0.00E+00">
                  <c:v>-3.4180000000000002E-2</c:v>
                </c:pt>
                <c:pt idx="210" formatCode="0.00E+00">
                  <c:v>-3.2199999999999999E-2</c:v>
                </c:pt>
                <c:pt idx="211" formatCode="0.00E+00">
                  <c:v>-3.0210000000000001E-2</c:v>
                </c:pt>
                <c:pt idx="212" formatCode="0.00E+00">
                  <c:v>-2.8230000000000002E-2</c:v>
                </c:pt>
                <c:pt idx="213" formatCode="0.00E+00">
                  <c:v>-2.6250000000000002E-2</c:v>
                </c:pt>
                <c:pt idx="214" formatCode="0.00E+00">
                  <c:v>-2.426E-2</c:v>
                </c:pt>
                <c:pt idx="215" formatCode="0.00E+00">
                  <c:v>-2.2280000000000005E-2</c:v>
                </c:pt>
                <c:pt idx="216" formatCode="0.00E+00">
                  <c:v>-2.0290000000000002E-2</c:v>
                </c:pt>
                <c:pt idx="217" formatCode="0.00E+00">
                  <c:v>-1.8310000000000003E-2</c:v>
                </c:pt>
                <c:pt idx="218" formatCode="0.00E+00">
                  <c:v>-1.6330000000000001E-2</c:v>
                </c:pt>
                <c:pt idx="219" formatCode="0.00E+00">
                  <c:v>-1.434E-2</c:v>
                </c:pt>
                <c:pt idx="220" formatCode="0.00E+00">
                  <c:v>-1.2359999999999996E-2</c:v>
                </c:pt>
                <c:pt idx="221" formatCode="0.00E+00">
                  <c:v>-1.0380000000000002E-2</c:v>
                </c:pt>
                <c:pt idx="222" formatCode="0.00E+00">
                  <c:v>-8.3920000000000019E-3</c:v>
                </c:pt>
                <c:pt idx="223" formatCode="0.00E+00">
                  <c:v>-6.4090000000000006E-3</c:v>
                </c:pt>
                <c:pt idx="224" formatCode="0.00E+00">
                  <c:v>-4.425000000000001E-3</c:v>
                </c:pt>
                <c:pt idx="225" formatCode="0.00E+00">
                  <c:v>-2.441E-3</c:v>
                </c:pt>
                <c:pt idx="226" formatCode="0.00E+00">
                  <c:v>-4.5780000000000012E-4</c:v>
                </c:pt>
                <c:pt idx="227" formatCode="0.00E+00">
                  <c:v>1.5260000000000002E-3</c:v>
                </c:pt>
                <c:pt idx="228" formatCode="0.00E+00">
                  <c:v>3.5100000000000005E-3</c:v>
                </c:pt>
                <c:pt idx="229" formatCode="0.00E+00">
                  <c:v>5.4930000000000005E-3</c:v>
                </c:pt>
                <c:pt idx="230" formatCode="0.00E+00">
                  <c:v>7.4770000000000019E-3</c:v>
                </c:pt>
                <c:pt idx="231" formatCode="0.00E+00">
                  <c:v>9.4600000000000049E-3</c:v>
                </c:pt>
                <c:pt idx="232" formatCode="0.00E+00">
                  <c:v>1.1440000000000002E-2</c:v>
                </c:pt>
                <c:pt idx="233" formatCode="0.00E+00">
                  <c:v>1.3429999999999999E-2</c:v>
                </c:pt>
                <c:pt idx="234" formatCode="0.00E+00">
                  <c:v>1.5410000000000002E-2</c:v>
                </c:pt>
                <c:pt idx="235" formatCode="0.00E+00">
                  <c:v>1.7399999999999999E-2</c:v>
                </c:pt>
                <c:pt idx="236" formatCode="0.00E+00">
                  <c:v>1.9380000000000005E-2</c:v>
                </c:pt>
                <c:pt idx="237" formatCode="0.00E+00">
                  <c:v>2.1360000000000001E-2</c:v>
                </c:pt>
                <c:pt idx="238" formatCode="0.00E+00">
                  <c:v>2.3349999999999999E-2</c:v>
                </c:pt>
                <c:pt idx="239" formatCode="0.00E+00">
                  <c:v>2.5329999999999998E-2</c:v>
                </c:pt>
                <c:pt idx="240" formatCode="0.00E+00">
                  <c:v>2.7310000000000001E-2</c:v>
                </c:pt>
                <c:pt idx="241" formatCode="0.00E+00">
                  <c:v>2.93E-2</c:v>
                </c:pt>
                <c:pt idx="242" formatCode="0.00E+00">
                  <c:v>3.1280000000000002E-2</c:v>
                </c:pt>
                <c:pt idx="243" formatCode="0.00E+00">
                  <c:v>3.3259999999999998E-2</c:v>
                </c:pt>
                <c:pt idx="244" formatCode="0.00E+00">
                  <c:v>3.5250000000000004E-2</c:v>
                </c:pt>
                <c:pt idx="245" formatCode="0.00E+00">
                  <c:v>3.7230000000000006E-2</c:v>
                </c:pt>
                <c:pt idx="246" formatCode="0.00E+00">
                  <c:v>3.9220000000000005E-2</c:v>
                </c:pt>
                <c:pt idx="247" formatCode="0.00E+00">
                  <c:v>4.1199999999999994E-2</c:v>
                </c:pt>
                <c:pt idx="248" formatCode="0.00E+00">
                  <c:v>4.3180000000000003E-2</c:v>
                </c:pt>
                <c:pt idx="249" formatCode="0.00E+00">
                  <c:v>4.5170000000000002E-2</c:v>
                </c:pt>
                <c:pt idx="250" formatCode="0.00E+00">
                  <c:v>4.7149999999999997E-2</c:v>
                </c:pt>
                <c:pt idx="251" formatCode="0.00E+00">
                  <c:v>4.9130000000000007E-2</c:v>
                </c:pt>
                <c:pt idx="252" formatCode="0.00E+00">
                  <c:v>5.1119999999999999E-2</c:v>
                </c:pt>
                <c:pt idx="253" formatCode="0.00E+00">
                  <c:v>5.3100000000000001E-2</c:v>
                </c:pt>
                <c:pt idx="254" formatCode="0.00E+00">
                  <c:v>5.5079999999999997E-2</c:v>
                </c:pt>
                <c:pt idx="255" formatCode="0.00E+00">
                  <c:v>5.7070000000000003E-2</c:v>
                </c:pt>
                <c:pt idx="256" formatCode="0.00E+00">
                  <c:v>5.9049999999999998E-2</c:v>
                </c:pt>
                <c:pt idx="257" formatCode="0.00E+00">
                  <c:v>6.1039999999999997E-2</c:v>
                </c:pt>
                <c:pt idx="258" formatCode="0.00E+00">
                  <c:v>6.3020000000000007E-2</c:v>
                </c:pt>
                <c:pt idx="259" formatCode="0.00E+00">
                  <c:v>6.5000000000000002E-2</c:v>
                </c:pt>
                <c:pt idx="260" formatCode="0.00E+00">
                  <c:v>6.6989999999999994E-2</c:v>
                </c:pt>
                <c:pt idx="261" formatCode="0.00E+00">
                  <c:v>6.8970000000000004E-2</c:v>
                </c:pt>
                <c:pt idx="262" formatCode="0.00E+00">
                  <c:v>7.0949999999999999E-2</c:v>
                </c:pt>
                <c:pt idx="263" formatCode="0.00E+00">
                  <c:v>7.2940000000000019E-2</c:v>
                </c:pt>
                <c:pt idx="264" formatCode="0.00E+00">
                  <c:v>7.4920000000000014E-2</c:v>
                </c:pt>
                <c:pt idx="265" formatCode="0.00E+00">
                  <c:v>7.690000000000001E-2</c:v>
                </c:pt>
                <c:pt idx="266" formatCode="0.00E+00">
                  <c:v>7.8890000000000016E-2</c:v>
                </c:pt>
                <c:pt idx="267" formatCode="0.00E+00">
                  <c:v>8.0870000000000025E-2</c:v>
                </c:pt>
                <c:pt idx="268" formatCode="0.00E+00">
                  <c:v>8.2860000000000003E-2</c:v>
                </c:pt>
                <c:pt idx="269" formatCode="0.00E+00">
                  <c:v>8.484000000000004E-2</c:v>
                </c:pt>
                <c:pt idx="270" formatCode="0.00E+00">
                  <c:v>8.6820000000000008E-2</c:v>
                </c:pt>
                <c:pt idx="271" formatCode="0.00E+00">
                  <c:v>8.8810000000000014E-2</c:v>
                </c:pt>
                <c:pt idx="272" formatCode="0.00E+00">
                  <c:v>9.079000000000001E-2</c:v>
                </c:pt>
                <c:pt idx="273" formatCode="0.00E+00">
                  <c:v>9.2770000000000005E-2</c:v>
                </c:pt>
                <c:pt idx="274" formatCode="0.00E+00">
                  <c:v>9.4760000000000039E-2</c:v>
                </c:pt>
                <c:pt idx="275" formatCode="0.00E+00">
                  <c:v>9.6740000000000007E-2</c:v>
                </c:pt>
                <c:pt idx="276" formatCode="0.00E+00">
                  <c:v>9.872000000000003E-2</c:v>
                </c:pt>
                <c:pt idx="277">
                  <c:v>0.10070000000000001</c:v>
                </c:pt>
                <c:pt idx="278">
                  <c:v>0.10270000000000001</c:v>
                </c:pt>
                <c:pt idx="279">
                  <c:v>0.10470000000000002</c:v>
                </c:pt>
                <c:pt idx="280">
                  <c:v>0.10670000000000002</c:v>
                </c:pt>
                <c:pt idx="281">
                  <c:v>0.10860000000000002</c:v>
                </c:pt>
                <c:pt idx="282">
                  <c:v>0.1106</c:v>
                </c:pt>
                <c:pt idx="283">
                  <c:v>0.11260000000000002</c:v>
                </c:pt>
                <c:pt idx="284">
                  <c:v>0.11459999999999998</c:v>
                </c:pt>
                <c:pt idx="285">
                  <c:v>0.11660000000000001</c:v>
                </c:pt>
                <c:pt idx="286">
                  <c:v>0.11860000000000001</c:v>
                </c:pt>
                <c:pt idx="287">
                  <c:v>0.12050000000000001</c:v>
                </c:pt>
                <c:pt idx="288">
                  <c:v>0.12250000000000001</c:v>
                </c:pt>
                <c:pt idx="289">
                  <c:v>0.12450000000000001</c:v>
                </c:pt>
                <c:pt idx="290">
                  <c:v>0.1265</c:v>
                </c:pt>
                <c:pt idx="291">
                  <c:v>0.1285</c:v>
                </c:pt>
                <c:pt idx="292">
                  <c:v>0.1305</c:v>
                </c:pt>
                <c:pt idx="293">
                  <c:v>0.13239999999999999</c:v>
                </c:pt>
                <c:pt idx="294">
                  <c:v>0.13439999999999999</c:v>
                </c:pt>
                <c:pt idx="295">
                  <c:v>0.13639999999999999</c:v>
                </c:pt>
                <c:pt idx="296">
                  <c:v>0.13840000000000002</c:v>
                </c:pt>
                <c:pt idx="297">
                  <c:v>0.14040000000000002</c:v>
                </c:pt>
                <c:pt idx="298">
                  <c:v>0.14240000000000003</c:v>
                </c:pt>
                <c:pt idx="299">
                  <c:v>0.14430000000000001</c:v>
                </c:pt>
                <c:pt idx="300">
                  <c:v>0.14630000000000001</c:v>
                </c:pt>
                <c:pt idx="301">
                  <c:v>0.14830000000000002</c:v>
                </c:pt>
                <c:pt idx="302">
                  <c:v>0.15030000000000002</c:v>
                </c:pt>
                <c:pt idx="303">
                  <c:v>0.15230000000000002</c:v>
                </c:pt>
                <c:pt idx="304">
                  <c:v>0.15430000000000002</c:v>
                </c:pt>
                <c:pt idx="305">
                  <c:v>0.15630000000000002</c:v>
                </c:pt>
                <c:pt idx="306">
                  <c:v>0.15820000000000004</c:v>
                </c:pt>
                <c:pt idx="307">
                  <c:v>0.16020000000000001</c:v>
                </c:pt>
                <c:pt idx="308">
                  <c:v>0.16220000000000001</c:v>
                </c:pt>
                <c:pt idx="309">
                  <c:v>0.16420000000000001</c:v>
                </c:pt>
                <c:pt idx="310">
                  <c:v>0.16619999999999999</c:v>
                </c:pt>
                <c:pt idx="311">
                  <c:v>0.16819999999999999</c:v>
                </c:pt>
                <c:pt idx="312">
                  <c:v>0.1701</c:v>
                </c:pt>
                <c:pt idx="313">
                  <c:v>0.1721</c:v>
                </c:pt>
                <c:pt idx="314">
                  <c:v>0.1741</c:v>
                </c:pt>
                <c:pt idx="315">
                  <c:v>0.17610000000000001</c:v>
                </c:pt>
                <c:pt idx="316">
                  <c:v>0.17810000000000001</c:v>
                </c:pt>
                <c:pt idx="317">
                  <c:v>0.18010000000000001</c:v>
                </c:pt>
                <c:pt idx="318">
                  <c:v>0.18200000000000002</c:v>
                </c:pt>
                <c:pt idx="319">
                  <c:v>0.18400000000000002</c:v>
                </c:pt>
                <c:pt idx="320">
                  <c:v>0.18600000000000003</c:v>
                </c:pt>
                <c:pt idx="321">
                  <c:v>0.18800000000000003</c:v>
                </c:pt>
                <c:pt idx="322">
                  <c:v>0.19</c:v>
                </c:pt>
                <c:pt idx="323">
                  <c:v>0.192</c:v>
                </c:pt>
                <c:pt idx="324">
                  <c:v>0.19389999999999999</c:v>
                </c:pt>
                <c:pt idx="325">
                  <c:v>0.19589999999999999</c:v>
                </c:pt>
                <c:pt idx="326">
                  <c:v>0.19789999999999999</c:v>
                </c:pt>
                <c:pt idx="327">
                  <c:v>0.19989999999999999</c:v>
                </c:pt>
                <c:pt idx="328">
                  <c:v>0.20190000000000002</c:v>
                </c:pt>
                <c:pt idx="329">
                  <c:v>0.20390000000000003</c:v>
                </c:pt>
                <c:pt idx="330">
                  <c:v>0.20580000000000001</c:v>
                </c:pt>
                <c:pt idx="331">
                  <c:v>0.20780000000000001</c:v>
                </c:pt>
                <c:pt idx="332">
                  <c:v>0.20980000000000001</c:v>
                </c:pt>
                <c:pt idx="333">
                  <c:v>0.21180000000000002</c:v>
                </c:pt>
                <c:pt idx="334">
                  <c:v>0.21380000000000002</c:v>
                </c:pt>
                <c:pt idx="335">
                  <c:v>0.21580000000000002</c:v>
                </c:pt>
                <c:pt idx="336">
                  <c:v>0.21770000000000003</c:v>
                </c:pt>
                <c:pt idx="337">
                  <c:v>0.21970000000000003</c:v>
                </c:pt>
                <c:pt idx="338">
                  <c:v>0.22170000000000001</c:v>
                </c:pt>
                <c:pt idx="339">
                  <c:v>0.22370000000000001</c:v>
                </c:pt>
                <c:pt idx="340">
                  <c:v>0.22570000000000001</c:v>
                </c:pt>
                <c:pt idx="341">
                  <c:v>0.22770000000000001</c:v>
                </c:pt>
                <c:pt idx="342">
                  <c:v>0.2296</c:v>
                </c:pt>
                <c:pt idx="343">
                  <c:v>0.2316</c:v>
                </c:pt>
                <c:pt idx="344">
                  <c:v>0.2336</c:v>
                </c:pt>
                <c:pt idx="345">
                  <c:v>0.2356</c:v>
                </c:pt>
                <c:pt idx="346">
                  <c:v>0.23760000000000001</c:v>
                </c:pt>
                <c:pt idx="347">
                  <c:v>0.23960000000000001</c:v>
                </c:pt>
                <c:pt idx="348">
                  <c:v>0.24150000000000002</c:v>
                </c:pt>
                <c:pt idx="349">
                  <c:v>0.24350000000000002</c:v>
                </c:pt>
                <c:pt idx="350">
                  <c:v>0.24550000000000002</c:v>
                </c:pt>
                <c:pt idx="351">
                  <c:v>0.24750000000000003</c:v>
                </c:pt>
                <c:pt idx="352">
                  <c:v>0.24950000000000003</c:v>
                </c:pt>
                <c:pt idx="353">
                  <c:v>0.2515</c:v>
                </c:pt>
                <c:pt idx="354">
                  <c:v>0.25340000000000001</c:v>
                </c:pt>
                <c:pt idx="355">
                  <c:v>0.25540000000000002</c:v>
                </c:pt>
                <c:pt idx="356">
                  <c:v>0.25740000000000002</c:v>
                </c:pt>
                <c:pt idx="357">
                  <c:v>0.25940000000000002</c:v>
                </c:pt>
                <c:pt idx="358">
                  <c:v>0.26140000000000002</c:v>
                </c:pt>
                <c:pt idx="359">
                  <c:v>0.26340000000000002</c:v>
                </c:pt>
                <c:pt idx="360">
                  <c:v>0.26540000000000002</c:v>
                </c:pt>
                <c:pt idx="361">
                  <c:v>0.26729999999999998</c:v>
                </c:pt>
                <c:pt idx="362">
                  <c:v>0.26929999999999998</c:v>
                </c:pt>
                <c:pt idx="363">
                  <c:v>0.27130000000000004</c:v>
                </c:pt>
                <c:pt idx="364">
                  <c:v>0.27330000000000004</c:v>
                </c:pt>
                <c:pt idx="365">
                  <c:v>0.27530000000000004</c:v>
                </c:pt>
                <c:pt idx="366">
                  <c:v>0.27730000000000005</c:v>
                </c:pt>
                <c:pt idx="367">
                  <c:v>0.2792</c:v>
                </c:pt>
                <c:pt idx="368">
                  <c:v>0.28120000000000001</c:v>
                </c:pt>
                <c:pt idx="369">
                  <c:v>0.28320000000000001</c:v>
                </c:pt>
                <c:pt idx="370">
                  <c:v>0.28520000000000001</c:v>
                </c:pt>
                <c:pt idx="371">
                  <c:v>0.28720000000000001</c:v>
                </c:pt>
                <c:pt idx="372">
                  <c:v>0.28920000000000001</c:v>
                </c:pt>
                <c:pt idx="373">
                  <c:v>0.29110000000000008</c:v>
                </c:pt>
                <c:pt idx="374">
                  <c:v>0.29310000000000008</c:v>
                </c:pt>
                <c:pt idx="375">
                  <c:v>0.29510000000000003</c:v>
                </c:pt>
                <c:pt idx="376">
                  <c:v>0.29710000000000003</c:v>
                </c:pt>
                <c:pt idx="377">
                  <c:v>0.29910000000000003</c:v>
                </c:pt>
                <c:pt idx="378">
                  <c:v>0.30110000000000003</c:v>
                </c:pt>
                <c:pt idx="379">
                  <c:v>0.3030000000000001</c:v>
                </c:pt>
                <c:pt idx="380">
                  <c:v>0.3050000000000001</c:v>
                </c:pt>
                <c:pt idx="381">
                  <c:v>0.30700000000000005</c:v>
                </c:pt>
                <c:pt idx="382">
                  <c:v>0.30900000000000005</c:v>
                </c:pt>
                <c:pt idx="383">
                  <c:v>0.31100000000000005</c:v>
                </c:pt>
                <c:pt idx="384">
                  <c:v>0.31300000000000006</c:v>
                </c:pt>
                <c:pt idx="385">
                  <c:v>0.31490000000000007</c:v>
                </c:pt>
                <c:pt idx="386">
                  <c:v>0.31690000000000007</c:v>
                </c:pt>
                <c:pt idx="387">
                  <c:v>0.31890000000000007</c:v>
                </c:pt>
                <c:pt idx="388">
                  <c:v>0.32090000000000007</c:v>
                </c:pt>
                <c:pt idx="389">
                  <c:v>0.32290000000000008</c:v>
                </c:pt>
                <c:pt idx="390">
                  <c:v>0.32490000000000008</c:v>
                </c:pt>
                <c:pt idx="391">
                  <c:v>0.32680000000000003</c:v>
                </c:pt>
                <c:pt idx="392">
                  <c:v>0.32880000000000004</c:v>
                </c:pt>
                <c:pt idx="393">
                  <c:v>0.33080000000000004</c:v>
                </c:pt>
                <c:pt idx="394">
                  <c:v>0.33280000000000004</c:v>
                </c:pt>
                <c:pt idx="395">
                  <c:v>0.3348000000000001</c:v>
                </c:pt>
                <c:pt idx="396">
                  <c:v>0.3368000000000001</c:v>
                </c:pt>
                <c:pt idx="397">
                  <c:v>0.33870000000000006</c:v>
                </c:pt>
                <c:pt idx="398">
                  <c:v>0.3407</c:v>
                </c:pt>
                <c:pt idx="399">
                  <c:v>0.3427</c:v>
                </c:pt>
                <c:pt idx="400">
                  <c:v>0.34470000000000001</c:v>
                </c:pt>
                <c:pt idx="401">
                  <c:v>0.34670000000000001</c:v>
                </c:pt>
                <c:pt idx="402">
                  <c:v>0.34870000000000001</c:v>
                </c:pt>
                <c:pt idx="403">
                  <c:v>0.35060000000000002</c:v>
                </c:pt>
                <c:pt idx="404">
                  <c:v>0.35260000000000002</c:v>
                </c:pt>
                <c:pt idx="405">
                  <c:v>0.35460000000000008</c:v>
                </c:pt>
                <c:pt idx="406">
                  <c:v>0.35660000000000003</c:v>
                </c:pt>
                <c:pt idx="407">
                  <c:v>0.35860000000000003</c:v>
                </c:pt>
                <c:pt idx="408">
                  <c:v>0.36060000000000003</c:v>
                </c:pt>
                <c:pt idx="409">
                  <c:v>0.3625000000000001</c:v>
                </c:pt>
                <c:pt idx="410">
                  <c:v>0.3645000000000001</c:v>
                </c:pt>
                <c:pt idx="411">
                  <c:v>0.3665000000000001</c:v>
                </c:pt>
                <c:pt idx="412">
                  <c:v>0.36850000000000011</c:v>
                </c:pt>
                <c:pt idx="413">
                  <c:v>0.37050000000000005</c:v>
                </c:pt>
                <c:pt idx="414">
                  <c:v>0.37250000000000005</c:v>
                </c:pt>
                <c:pt idx="415">
                  <c:v>0.37450000000000006</c:v>
                </c:pt>
                <c:pt idx="416">
                  <c:v>0.37640000000000007</c:v>
                </c:pt>
                <c:pt idx="417">
                  <c:v>0.37840000000000007</c:v>
                </c:pt>
                <c:pt idx="418">
                  <c:v>0.38040000000000007</c:v>
                </c:pt>
                <c:pt idx="419">
                  <c:v>0.38240000000000007</c:v>
                </c:pt>
                <c:pt idx="420">
                  <c:v>0.38440000000000007</c:v>
                </c:pt>
                <c:pt idx="421">
                  <c:v>0.38640000000000008</c:v>
                </c:pt>
                <c:pt idx="422">
                  <c:v>0.38830000000000003</c:v>
                </c:pt>
                <c:pt idx="423">
                  <c:v>0.39030000000000004</c:v>
                </c:pt>
                <c:pt idx="424">
                  <c:v>0.39230000000000004</c:v>
                </c:pt>
                <c:pt idx="425">
                  <c:v>0.39430000000000004</c:v>
                </c:pt>
                <c:pt idx="426">
                  <c:v>0.3963000000000001</c:v>
                </c:pt>
                <c:pt idx="427">
                  <c:v>0.3983000000000001</c:v>
                </c:pt>
                <c:pt idx="428">
                  <c:v>0.4002</c:v>
                </c:pt>
                <c:pt idx="429">
                  <c:v>0.4022</c:v>
                </c:pt>
                <c:pt idx="430">
                  <c:v>0.4042</c:v>
                </c:pt>
                <c:pt idx="431">
                  <c:v>0.40620000000000001</c:v>
                </c:pt>
                <c:pt idx="432">
                  <c:v>0.40820000000000001</c:v>
                </c:pt>
                <c:pt idx="433">
                  <c:v>0.41020000000000001</c:v>
                </c:pt>
                <c:pt idx="434">
                  <c:v>0.41210000000000002</c:v>
                </c:pt>
                <c:pt idx="435">
                  <c:v>0.41410000000000002</c:v>
                </c:pt>
                <c:pt idx="436">
                  <c:v>0.41610000000000008</c:v>
                </c:pt>
                <c:pt idx="437">
                  <c:v>0.41810000000000008</c:v>
                </c:pt>
                <c:pt idx="438">
                  <c:v>0.42010000000000003</c:v>
                </c:pt>
                <c:pt idx="439">
                  <c:v>0.42210000000000003</c:v>
                </c:pt>
                <c:pt idx="440">
                  <c:v>0.4240000000000001</c:v>
                </c:pt>
                <c:pt idx="441">
                  <c:v>0.4260000000000001</c:v>
                </c:pt>
                <c:pt idx="442">
                  <c:v>0.4280000000000001</c:v>
                </c:pt>
                <c:pt idx="443">
                  <c:v>0.43000000000000005</c:v>
                </c:pt>
                <c:pt idx="444">
                  <c:v>0.43200000000000005</c:v>
                </c:pt>
                <c:pt idx="445">
                  <c:v>0.43400000000000005</c:v>
                </c:pt>
                <c:pt idx="446">
                  <c:v>0.43590000000000007</c:v>
                </c:pt>
                <c:pt idx="447">
                  <c:v>0.43790000000000007</c:v>
                </c:pt>
                <c:pt idx="448">
                  <c:v>0.43990000000000007</c:v>
                </c:pt>
                <c:pt idx="449">
                  <c:v>0.44190000000000002</c:v>
                </c:pt>
                <c:pt idx="450">
                  <c:v>0.44390000000000002</c:v>
                </c:pt>
                <c:pt idx="451">
                  <c:v>0.44590000000000002</c:v>
                </c:pt>
                <c:pt idx="452">
                  <c:v>0.44779999999999998</c:v>
                </c:pt>
                <c:pt idx="453">
                  <c:v>0.44979999999999998</c:v>
                </c:pt>
                <c:pt idx="454">
                  <c:v>0.45179999999999998</c:v>
                </c:pt>
                <c:pt idx="455">
                  <c:v>0.45379999999999998</c:v>
                </c:pt>
                <c:pt idx="456">
                  <c:v>0.45579999999999998</c:v>
                </c:pt>
                <c:pt idx="457">
                  <c:v>0.45779999999999998</c:v>
                </c:pt>
                <c:pt idx="458">
                  <c:v>0.4597</c:v>
                </c:pt>
                <c:pt idx="459">
                  <c:v>0.4617</c:v>
                </c:pt>
                <c:pt idx="460">
                  <c:v>0.4637</c:v>
                </c:pt>
                <c:pt idx="461">
                  <c:v>0.4657</c:v>
                </c:pt>
                <c:pt idx="462">
                  <c:v>0.4677</c:v>
                </c:pt>
                <c:pt idx="463">
                  <c:v>0.46970000000000001</c:v>
                </c:pt>
                <c:pt idx="464">
                  <c:v>0.47160000000000002</c:v>
                </c:pt>
                <c:pt idx="465">
                  <c:v>0.47360000000000002</c:v>
                </c:pt>
                <c:pt idx="466">
                  <c:v>0.47560000000000002</c:v>
                </c:pt>
                <c:pt idx="467">
                  <c:v>0.47760000000000002</c:v>
                </c:pt>
                <c:pt idx="468">
                  <c:v>0.47960000000000008</c:v>
                </c:pt>
                <c:pt idx="469">
                  <c:v>0.48160000000000003</c:v>
                </c:pt>
                <c:pt idx="470">
                  <c:v>0.48360000000000003</c:v>
                </c:pt>
                <c:pt idx="471">
                  <c:v>0.4855000000000001</c:v>
                </c:pt>
                <c:pt idx="472">
                  <c:v>0.4875000000000001</c:v>
                </c:pt>
                <c:pt idx="473">
                  <c:v>0.4895000000000001</c:v>
                </c:pt>
                <c:pt idx="474">
                  <c:v>0.4915000000000001</c:v>
                </c:pt>
                <c:pt idx="475">
                  <c:v>0.49350000000000011</c:v>
                </c:pt>
                <c:pt idx="476">
                  <c:v>0.49550000000000005</c:v>
                </c:pt>
                <c:pt idx="477">
                  <c:v>0.49740000000000006</c:v>
                </c:pt>
                <c:pt idx="478">
                  <c:v>0.49940000000000007</c:v>
                </c:pt>
                <c:pt idx="479">
                  <c:v>0.50139999999999996</c:v>
                </c:pt>
                <c:pt idx="480">
                  <c:v>0.50339999999999996</c:v>
                </c:pt>
                <c:pt idx="481">
                  <c:v>0.50539999999999996</c:v>
                </c:pt>
                <c:pt idx="482">
                  <c:v>0.50739999999999996</c:v>
                </c:pt>
                <c:pt idx="483">
                  <c:v>0.50929999999999997</c:v>
                </c:pt>
                <c:pt idx="484">
                  <c:v>0.51129999999999998</c:v>
                </c:pt>
                <c:pt idx="485">
                  <c:v>0.51329999999999998</c:v>
                </c:pt>
                <c:pt idx="486">
                  <c:v>0.51529999999999998</c:v>
                </c:pt>
                <c:pt idx="487">
                  <c:v>0.51729999999999998</c:v>
                </c:pt>
                <c:pt idx="488">
                  <c:v>0.51929999999999998</c:v>
                </c:pt>
                <c:pt idx="489">
                  <c:v>0.5212</c:v>
                </c:pt>
                <c:pt idx="490">
                  <c:v>0.5232</c:v>
                </c:pt>
                <c:pt idx="491">
                  <c:v>0.5252</c:v>
                </c:pt>
                <c:pt idx="492">
                  <c:v>0.5272</c:v>
                </c:pt>
                <c:pt idx="493">
                  <c:v>0.5292</c:v>
                </c:pt>
                <c:pt idx="494">
                  <c:v>0.53120000000000001</c:v>
                </c:pt>
                <c:pt idx="495">
                  <c:v>0.53310000000000002</c:v>
                </c:pt>
                <c:pt idx="496">
                  <c:v>0.53510000000000002</c:v>
                </c:pt>
                <c:pt idx="497">
                  <c:v>0.53710000000000002</c:v>
                </c:pt>
                <c:pt idx="498">
                  <c:v>0.53910000000000002</c:v>
                </c:pt>
                <c:pt idx="499">
                  <c:v>0.54110000000000003</c:v>
                </c:pt>
                <c:pt idx="500">
                  <c:v>0.54310000000000003</c:v>
                </c:pt>
                <c:pt idx="501">
                  <c:v>0.54500000000000004</c:v>
                </c:pt>
                <c:pt idx="502">
                  <c:v>0.54700000000000004</c:v>
                </c:pt>
                <c:pt idx="503">
                  <c:v>0.54900000000000004</c:v>
                </c:pt>
                <c:pt idx="504">
                  <c:v>0.55100000000000005</c:v>
                </c:pt>
                <c:pt idx="505">
                  <c:v>0.55300000000000005</c:v>
                </c:pt>
                <c:pt idx="506">
                  <c:v>0.55500000000000005</c:v>
                </c:pt>
                <c:pt idx="507">
                  <c:v>0.55689999999999995</c:v>
                </c:pt>
                <c:pt idx="508">
                  <c:v>0.55889999999999995</c:v>
                </c:pt>
                <c:pt idx="509">
                  <c:v>0.56089999999999995</c:v>
                </c:pt>
                <c:pt idx="510">
                  <c:v>0.56290000000000007</c:v>
                </c:pt>
                <c:pt idx="511">
                  <c:v>0.56490000000000007</c:v>
                </c:pt>
                <c:pt idx="512">
                  <c:v>0.56690000000000007</c:v>
                </c:pt>
                <c:pt idx="513">
                  <c:v>0.56880000000000008</c:v>
                </c:pt>
                <c:pt idx="514">
                  <c:v>0.57080000000000009</c:v>
                </c:pt>
                <c:pt idx="515">
                  <c:v>0.57280000000000009</c:v>
                </c:pt>
                <c:pt idx="516">
                  <c:v>0.57480000000000009</c:v>
                </c:pt>
                <c:pt idx="517">
                  <c:v>0.57680000000000009</c:v>
                </c:pt>
                <c:pt idx="518">
                  <c:v>0.57880000000000009</c:v>
                </c:pt>
                <c:pt idx="519">
                  <c:v>0.58069999999999999</c:v>
                </c:pt>
                <c:pt idx="520">
                  <c:v>0.5827</c:v>
                </c:pt>
                <c:pt idx="521">
                  <c:v>0.5847</c:v>
                </c:pt>
                <c:pt idx="522">
                  <c:v>0.5867</c:v>
                </c:pt>
                <c:pt idx="523">
                  <c:v>0.5887</c:v>
                </c:pt>
                <c:pt idx="524">
                  <c:v>0.5907</c:v>
                </c:pt>
                <c:pt idx="525">
                  <c:v>0.5927</c:v>
                </c:pt>
                <c:pt idx="526">
                  <c:v>0.59460000000000002</c:v>
                </c:pt>
                <c:pt idx="527">
                  <c:v>0.59660000000000002</c:v>
                </c:pt>
                <c:pt idx="528">
                  <c:v>0.59860000000000002</c:v>
                </c:pt>
                <c:pt idx="529">
                  <c:v>0.60060000000000013</c:v>
                </c:pt>
                <c:pt idx="530">
                  <c:v>0.60260000000000014</c:v>
                </c:pt>
                <c:pt idx="531">
                  <c:v>0.60460000000000014</c:v>
                </c:pt>
                <c:pt idx="532">
                  <c:v>0.60650000000000004</c:v>
                </c:pt>
                <c:pt idx="533">
                  <c:v>0.60850000000000004</c:v>
                </c:pt>
                <c:pt idx="534">
                  <c:v>0.61050000000000004</c:v>
                </c:pt>
                <c:pt idx="535">
                  <c:v>0.61250000000000004</c:v>
                </c:pt>
                <c:pt idx="536">
                  <c:v>0.61450000000000005</c:v>
                </c:pt>
                <c:pt idx="537">
                  <c:v>0.61650000000000005</c:v>
                </c:pt>
                <c:pt idx="538">
                  <c:v>0.61839999999999995</c:v>
                </c:pt>
                <c:pt idx="539">
                  <c:v>0.62039999999999995</c:v>
                </c:pt>
                <c:pt idx="540">
                  <c:v>0.62239999999999995</c:v>
                </c:pt>
                <c:pt idx="541">
                  <c:v>0.62440000000000007</c:v>
                </c:pt>
                <c:pt idx="542">
                  <c:v>0.62640000000000007</c:v>
                </c:pt>
                <c:pt idx="543">
                  <c:v>0.62840000000000007</c:v>
                </c:pt>
                <c:pt idx="544">
                  <c:v>0.63030000000000008</c:v>
                </c:pt>
                <c:pt idx="545">
                  <c:v>0.63230000000000008</c:v>
                </c:pt>
                <c:pt idx="546">
                  <c:v>0.63430000000000009</c:v>
                </c:pt>
                <c:pt idx="547">
                  <c:v>0.63630000000000009</c:v>
                </c:pt>
                <c:pt idx="548">
                  <c:v>0.63830000000000009</c:v>
                </c:pt>
                <c:pt idx="549">
                  <c:v>0.64030000000000009</c:v>
                </c:pt>
                <c:pt idx="550">
                  <c:v>0.6422000000000001</c:v>
                </c:pt>
                <c:pt idx="551">
                  <c:v>0.64420000000000011</c:v>
                </c:pt>
                <c:pt idx="552">
                  <c:v>0.64620000000000011</c:v>
                </c:pt>
                <c:pt idx="553">
                  <c:v>0.64820000000000011</c:v>
                </c:pt>
                <c:pt idx="554">
                  <c:v>0.65020000000000011</c:v>
                </c:pt>
                <c:pt idx="555">
                  <c:v>0.65220000000000011</c:v>
                </c:pt>
                <c:pt idx="556">
                  <c:v>0.65410000000000013</c:v>
                </c:pt>
                <c:pt idx="557">
                  <c:v>0.65610000000000013</c:v>
                </c:pt>
                <c:pt idx="558">
                  <c:v>0.65810000000000013</c:v>
                </c:pt>
                <c:pt idx="559">
                  <c:v>0.66010000000000013</c:v>
                </c:pt>
                <c:pt idx="560">
                  <c:v>0.66210000000000013</c:v>
                </c:pt>
                <c:pt idx="561">
                  <c:v>0.66410000000000013</c:v>
                </c:pt>
                <c:pt idx="562">
                  <c:v>0.66600000000000015</c:v>
                </c:pt>
                <c:pt idx="563">
                  <c:v>0.66800000000000015</c:v>
                </c:pt>
                <c:pt idx="564">
                  <c:v>0.67000000000000015</c:v>
                </c:pt>
                <c:pt idx="565">
                  <c:v>0.67200000000000015</c:v>
                </c:pt>
                <c:pt idx="566">
                  <c:v>0.67400000000000015</c:v>
                </c:pt>
                <c:pt idx="567">
                  <c:v>0.67600000000000016</c:v>
                </c:pt>
                <c:pt idx="568">
                  <c:v>0.67790000000000006</c:v>
                </c:pt>
                <c:pt idx="569">
                  <c:v>0.67990000000000006</c:v>
                </c:pt>
                <c:pt idx="570">
                  <c:v>0.68189999999999995</c:v>
                </c:pt>
                <c:pt idx="571">
                  <c:v>0.68389999999999995</c:v>
                </c:pt>
                <c:pt idx="572">
                  <c:v>0.68589999999999995</c:v>
                </c:pt>
                <c:pt idx="573">
                  <c:v>0.68790000000000007</c:v>
                </c:pt>
                <c:pt idx="574">
                  <c:v>0.68980000000000008</c:v>
                </c:pt>
                <c:pt idx="575">
                  <c:v>0.69180000000000008</c:v>
                </c:pt>
                <c:pt idx="576">
                  <c:v>0.69380000000000008</c:v>
                </c:pt>
                <c:pt idx="577">
                  <c:v>0.69580000000000009</c:v>
                </c:pt>
                <c:pt idx="578">
                  <c:v>0.69780000000000009</c:v>
                </c:pt>
                <c:pt idx="579">
                  <c:v>0.69980000000000009</c:v>
                </c:pt>
                <c:pt idx="580">
                  <c:v>0.70180000000000009</c:v>
                </c:pt>
                <c:pt idx="581">
                  <c:v>0.7037000000000001</c:v>
                </c:pt>
                <c:pt idx="582">
                  <c:v>0.7057000000000001</c:v>
                </c:pt>
                <c:pt idx="583">
                  <c:v>0.70770000000000011</c:v>
                </c:pt>
                <c:pt idx="584">
                  <c:v>0.70970000000000011</c:v>
                </c:pt>
                <c:pt idx="585">
                  <c:v>0.71170000000000011</c:v>
                </c:pt>
                <c:pt idx="586">
                  <c:v>0.71370000000000011</c:v>
                </c:pt>
                <c:pt idx="587">
                  <c:v>0.71560000000000012</c:v>
                </c:pt>
                <c:pt idx="588">
                  <c:v>0.71760000000000013</c:v>
                </c:pt>
                <c:pt idx="589">
                  <c:v>0.71960000000000013</c:v>
                </c:pt>
                <c:pt idx="590">
                  <c:v>0.72160000000000013</c:v>
                </c:pt>
                <c:pt idx="591">
                  <c:v>0.72360000000000013</c:v>
                </c:pt>
                <c:pt idx="592">
                  <c:v>0.72560000000000013</c:v>
                </c:pt>
                <c:pt idx="593">
                  <c:v>0.72750000000000004</c:v>
                </c:pt>
                <c:pt idx="594">
                  <c:v>0.72950000000000004</c:v>
                </c:pt>
                <c:pt idx="595">
                  <c:v>0.73150000000000004</c:v>
                </c:pt>
                <c:pt idx="596">
                  <c:v>0.73350000000000004</c:v>
                </c:pt>
                <c:pt idx="597">
                  <c:v>0.73550000000000004</c:v>
                </c:pt>
                <c:pt idx="598">
                  <c:v>0.73750000000000004</c:v>
                </c:pt>
                <c:pt idx="599">
                  <c:v>0.73939999999999995</c:v>
                </c:pt>
                <c:pt idx="600">
                  <c:v>0.74139999999999995</c:v>
                </c:pt>
                <c:pt idx="601">
                  <c:v>0.74339999999999995</c:v>
                </c:pt>
                <c:pt idx="602">
                  <c:v>0.74539999999999995</c:v>
                </c:pt>
                <c:pt idx="603">
                  <c:v>0.74739999999999995</c:v>
                </c:pt>
                <c:pt idx="604">
                  <c:v>0.74940000000000007</c:v>
                </c:pt>
                <c:pt idx="605">
                  <c:v>0.75130000000000008</c:v>
                </c:pt>
                <c:pt idx="606">
                  <c:v>0.75330000000000008</c:v>
                </c:pt>
                <c:pt idx="607">
                  <c:v>0.75530000000000008</c:v>
                </c:pt>
                <c:pt idx="608">
                  <c:v>0.75730000000000008</c:v>
                </c:pt>
                <c:pt idx="609">
                  <c:v>0.75930000000000009</c:v>
                </c:pt>
                <c:pt idx="610">
                  <c:v>0.76130000000000009</c:v>
                </c:pt>
                <c:pt idx="611">
                  <c:v>0.7632000000000001</c:v>
                </c:pt>
                <c:pt idx="612">
                  <c:v>0.7652000000000001</c:v>
                </c:pt>
                <c:pt idx="613">
                  <c:v>0.7672000000000001</c:v>
                </c:pt>
                <c:pt idx="614">
                  <c:v>0.76920000000000011</c:v>
                </c:pt>
                <c:pt idx="615">
                  <c:v>0.77120000000000011</c:v>
                </c:pt>
                <c:pt idx="616">
                  <c:v>0.77320000000000011</c:v>
                </c:pt>
                <c:pt idx="617">
                  <c:v>0.77510000000000012</c:v>
                </c:pt>
                <c:pt idx="618">
                  <c:v>0.77710000000000012</c:v>
                </c:pt>
                <c:pt idx="619">
                  <c:v>0.77910000000000013</c:v>
                </c:pt>
                <c:pt idx="620">
                  <c:v>0.78110000000000002</c:v>
                </c:pt>
                <c:pt idx="621">
                  <c:v>0.78310000000000002</c:v>
                </c:pt>
                <c:pt idx="622">
                  <c:v>0.78510000000000002</c:v>
                </c:pt>
                <c:pt idx="623">
                  <c:v>0.78700000000000003</c:v>
                </c:pt>
                <c:pt idx="624">
                  <c:v>0.78900000000000003</c:v>
                </c:pt>
                <c:pt idx="625">
                  <c:v>0.79100000000000004</c:v>
                </c:pt>
                <c:pt idx="626">
                  <c:v>0.79300000000000004</c:v>
                </c:pt>
                <c:pt idx="627">
                  <c:v>0.79500000000000004</c:v>
                </c:pt>
                <c:pt idx="628">
                  <c:v>0.79700000000000004</c:v>
                </c:pt>
                <c:pt idx="629">
                  <c:v>0.79900000000000004</c:v>
                </c:pt>
                <c:pt idx="630">
                  <c:v>0.80089999999999995</c:v>
                </c:pt>
                <c:pt idx="631">
                  <c:v>0.80289999999999995</c:v>
                </c:pt>
                <c:pt idx="632">
                  <c:v>0.80489999999999995</c:v>
                </c:pt>
                <c:pt idx="633">
                  <c:v>0.80689999999999995</c:v>
                </c:pt>
                <c:pt idx="634">
                  <c:v>0.80889999999999995</c:v>
                </c:pt>
                <c:pt idx="635">
                  <c:v>0.81089999999999995</c:v>
                </c:pt>
                <c:pt idx="636">
                  <c:v>0.81280000000000008</c:v>
                </c:pt>
                <c:pt idx="637">
                  <c:v>0.81480000000000008</c:v>
                </c:pt>
                <c:pt idx="638">
                  <c:v>0.81680000000000008</c:v>
                </c:pt>
                <c:pt idx="639">
                  <c:v>0.81880000000000008</c:v>
                </c:pt>
                <c:pt idx="640">
                  <c:v>0.82080000000000009</c:v>
                </c:pt>
                <c:pt idx="641">
                  <c:v>0.82280000000000009</c:v>
                </c:pt>
                <c:pt idx="642">
                  <c:v>0.8247000000000001</c:v>
                </c:pt>
                <c:pt idx="643">
                  <c:v>0.8267000000000001</c:v>
                </c:pt>
                <c:pt idx="644">
                  <c:v>0.8287000000000001</c:v>
                </c:pt>
                <c:pt idx="645">
                  <c:v>0.8307000000000001</c:v>
                </c:pt>
                <c:pt idx="646">
                  <c:v>0.83270000000000011</c:v>
                </c:pt>
                <c:pt idx="647">
                  <c:v>0.83470000000000011</c:v>
                </c:pt>
                <c:pt idx="648">
                  <c:v>0.83660000000000012</c:v>
                </c:pt>
                <c:pt idx="649">
                  <c:v>0.83860000000000012</c:v>
                </c:pt>
                <c:pt idx="650">
                  <c:v>0.84060000000000012</c:v>
                </c:pt>
                <c:pt idx="651">
                  <c:v>0.84260000000000013</c:v>
                </c:pt>
                <c:pt idx="652">
                  <c:v>0.84460000000000013</c:v>
                </c:pt>
                <c:pt idx="653">
                  <c:v>0.84660000000000013</c:v>
                </c:pt>
                <c:pt idx="654">
                  <c:v>0.84850000000000003</c:v>
                </c:pt>
                <c:pt idx="655">
                  <c:v>0.85050000000000003</c:v>
                </c:pt>
                <c:pt idx="656">
                  <c:v>0.85250000000000004</c:v>
                </c:pt>
                <c:pt idx="657">
                  <c:v>0.85450000000000004</c:v>
                </c:pt>
                <c:pt idx="658">
                  <c:v>0.85650000000000004</c:v>
                </c:pt>
                <c:pt idx="659">
                  <c:v>0.85850000000000004</c:v>
                </c:pt>
                <c:pt idx="660">
                  <c:v>0.86040000000000005</c:v>
                </c:pt>
                <c:pt idx="661">
                  <c:v>0.86240000000000017</c:v>
                </c:pt>
                <c:pt idx="662">
                  <c:v>0.86439999999999995</c:v>
                </c:pt>
                <c:pt idx="663">
                  <c:v>0.86639999999999995</c:v>
                </c:pt>
                <c:pt idx="664">
                  <c:v>0.86839999999999995</c:v>
                </c:pt>
                <c:pt idx="665">
                  <c:v>0.87039999999999995</c:v>
                </c:pt>
                <c:pt idx="666">
                  <c:v>0.87230000000000008</c:v>
                </c:pt>
                <c:pt idx="667">
                  <c:v>0.87430000000000008</c:v>
                </c:pt>
                <c:pt idx="668">
                  <c:v>0.87630000000000008</c:v>
                </c:pt>
                <c:pt idx="669">
                  <c:v>0.87830000000000008</c:v>
                </c:pt>
                <c:pt idx="670">
                  <c:v>0.88029999999999997</c:v>
                </c:pt>
                <c:pt idx="671">
                  <c:v>0.88229999999999997</c:v>
                </c:pt>
                <c:pt idx="672">
                  <c:v>0.88419999999999999</c:v>
                </c:pt>
                <c:pt idx="673">
                  <c:v>0.88619999999999999</c:v>
                </c:pt>
                <c:pt idx="674">
                  <c:v>0.88819999999999999</c:v>
                </c:pt>
                <c:pt idx="675">
                  <c:v>0.89019999999999999</c:v>
                </c:pt>
                <c:pt idx="676">
                  <c:v>0.89219999999999999</c:v>
                </c:pt>
                <c:pt idx="677">
                  <c:v>0.89419999999999999</c:v>
                </c:pt>
                <c:pt idx="678">
                  <c:v>0.89610000000000001</c:v>
                </c:pt>
                <c:pt idx="679">
                  <c:v>0.89810000000000001</c:v>
                </c:pt>
                <c:pt idx="680">
                  <c:v>0.90010000000000001</c:v>
                </c:pt>
                <c:pt idx="681">
                  <c:v>0.90210000000000001</c:v>
                </c:pt>
                <c:pt idx="682">
                  <c:v>0.90410000000000001</c:v>
                </c:pt>
                <c:pt idx="683">
                  <c:v>0.90610000000000002</c:v>
                </c:pt>
                <c:pt idx="684">
                  <c:v>0.90810000000000002</c:v>
                </c:pt>
                <c:pt idx="685">
                  <c:v>0.91</c:v>
                </c:pt>
                <c:pt idx="686">
                  <c:v>0.91200000000000003</c:v>
                </c:pt>
                <c:pt idx="687">
                  <c:v>0.91400000000000003</c:v>
                </c:pt>
                <c:pt idx="688">
                  <c:v>0.91600000000000004</c:v>
                </c:pt>
                <c:pt idx="689">
                  <c:v>0.91800000000000004</c:v>
                </c:pt>
                <c:pt idx="690">
                  <c:v>0.92</c:v>
                </c:pt>
                <c:pt idx="691">
                  <c:v>0.92190000000000005</c:v>
                </c:pt>
                <c:pt idx="692">
                  <c:v>0.92390000000000005</c:v>
                </c:pt>
                <c:pt idx="693">
                  <c:v>0.92589999999999995</c:v>
                </c:pt>
                <c:pt idx="694">
                  <c:v>0.92789999999999995</c:v>
                </c:pt>
                <c:pt idx="695">
                  <c:v>0.92989999999999995</c:v>
                </c:pt>
                <c:pt idx="696">
                  <c:v>0.93189999999999995</c:v>
                </c:pt>
                <c:pt idx="697">
                  <c:v>0.93380000000000007</c:v>
                </c:pt>
                <c:pt idx="698">
                  <c:v>0.93580000000000008</c:v>
                </c:pt>
                <c:pt idx="699">
                  <c:v>0.93780000000000008</c:v>
                </c:pt>
                <c:pt idx="700">
                  <c:v>0.93980000000000008</c:v>
                </c:pt>
                <c:pt idx="701">
                  <c:v>0.94180000000000008</c:v>
                </c:pt>
                <c:pt idx="702">
                  <c:v>0.94380000000000008</c:v>
                </c:pt>
                <c:pt idx="703">
                  <c:v>0.9457000000000001</c:v>
                </c:pt>
                <c:pt idx="704">
                  <c:v>0.9477000000000001</c:v>
                </c:pt>
                <c:pt idx="705">
                  <c:v>0.9497000000000001</c:v>
                </c:pt>
                <c:pt idx="706">
                  <c:v>0.9517000000000001</c:v>
                </c:pt>
                <c:pt idx="707">
                  <c:v>0.9537000000000001</c:v>
                </c:pt>
                <c:pt idx="708">
                  <c:v>0.9557000000000001</c:v>
                </c:pt>
                <c:pt idx="709">
                  <c:v>0.95760000000000012</c:v>
                </c:pt>
                <c:pt idx="710">
                  <c:v>0.95960000000000012</c:v>
                </c:pt>
                <c:pt idx="711">
                  <c:v>0.96160000000000012</c:v>
                </c:pt>
                <c:pt idx="712">
                  <c:v>0.96360000000000012</c:v>
                </c:pt>
                <c:pt idx="713">
                  <c:v>0.96560000000000012</c:v>
                </c:pt>
                <c:pt idx="714">
                  <c:v>0.96760000000000013</c:v>
                </c:pt>
                <c:pt idx="715">
                  <c:v>0.96950000000000003</c:v>
                </c:pt>
                <c:pt idx="716">
                  <c:v>0.97150000000000003</c:v>
                </c:pt>
                <c:pt idx="717">
                  <c:v>0.97350000000000003</c:v>
                </c:pt>
                <c:pt idx="718">
                  <c:v>0.97550000000000003</c:v>
                </c:pt>
                <c:pt idx="719">
                  <c:v>0.97750000000000004</c:v>
                </c:pt>
                <c:pt idx="720">
                  <c:v>0.97950000000000004</c:v>
                </c:pt>
                <c:pt idx="721">
                  <c:v>0.98139999999999994</c:v>
                </c:pt>
                <c:pt idx="722">
                  <c:v>0.98339999999999994</c:v>
                </c:pt>
                <c:pt idx="723">
                  <c:v>0.98539999999999994</c:v>
                </c:pt>
                <c:pt idx="724">
                  <c:v>0.98740000000000006</c:v>
                </c:pt>
                <c:pt idx="725">
                  <c:v>0.98939999999999984</c:v>
                </c:pt>
                <c:pt idx="726">
                  <c:v>0.99139999999999984</c:v>
                </c:pt>
                <c:pt idx="727">
                  <c:v>0.99329999999999996</c:v>
                </c:pt>
                <c:pt idx="728">
                  <c:v>0.99529999999999996</c:v>
                </c:pt>
                <c:pt idx="729">
                  <c:v>0.99729999999999996</c:v>
                </c:pt>
                <c:pt idx="730">
                  <c:v>0.99929999999999997</c:v>
                </c:pt>
                <c:pt idx="731">
                  <c:v>1.0009999999999997</c:v>
                </c:pt>
                <c:pt idx="732">
                  <c:v>1.0029999999999997</c:v>
                </c:pt>
                <c:pt idx="733">
                  <c:v>1.0049999999999997</c:v>
                </c:pt>
                <c:pt idx="734">
                  <c:v>1.0069999999999997</c:v>
                </c:pt>
                <c:pt idx="735">
                  <c:v>1.0089999999999997</c:v>
                </c:pt>
                <c:pt idx="736">
                  <c:v>1.0109999999999997</c:v>
                </c:pt>
                <c:pt idx="737">
                  <c:v>1.0129999999999997</c:v>
                </c:pt>
                <c:pt idx="738">
                  <c:v>1.0149999999999997</c:v>
                </c:pt>
                <c:pt idx="739">
                  <c:v>1.0169999999999997</c:v>
                </c:pt>
                <c:pt idx="740">
                  <c:v>1.0189999999999997</c:v>
                </c:pt>
                <c:pt idx="741">
                  <c:v>1.0209999999999997</c:v>
                </c:pt>
                <c:pt idx="742">
                  <c:v>1.0229999999999997</c:v>
                </c:pt>
                <c:pt idx="743">
                  <c:v>1.0249999999999997</c:v>
                </c:pt>
                <c:pt idx="744">
                  <c:v>1.0269999999999997</c:v>
                </c:pt>
                <c:pt idx="745">
                  <c:v>1.0289999999999997</c:v>
                </c:pt>
                <c:pt idx="746">
                  <c:v>1.0309999999999997</c:v>
                </c:pt>
                <c:pt idx="747">
                  <c:v>1.0329999999999997</c:v>
                </c:pt>
                <c:pt idx="748">
                  <c:v>1.0349999999999997</c:v>
                </c:pt>
                <c:pt idx="749">
                  <c:v>1.0369999999999997</c:v>
                </c:pt>
                <c:pt idx="750">
                  <c:v>1.0389999999999997</c:v>
                </c:pt>
                <c:pt idx="751">
                  <c:v>1.0409999999999997</c:v>
                </c:pt>
                <c:pt idx="752">
                  <c:v>1.0429999999999997</c:v>
                </c:pt>
                <c:pt idx="753">
                  <c:v>1.0449999999999997</c:v>
                </c:pt>
                <c:pt idx="754">
                  <c:v>1.0469999999999997</c:v>
                </c:pt>
                <c:pt idx="755">
                  <c:v>1.0489999999999997</c:v>
                </c:pt>
                <c:pt idx="756">
                  <c:v>1.0509999999999997</c:v>
                </c:pt>
                <c:pt idx="757">
                  <c:v>1.0529999999999997</c:v>
                </c:pt>
                <c:pt idx="758">
                  <c:v>1.0549999999999997</c:v>
                </c:pt>
                <c:pt idx="759">
                  <c:v>1.0569999999999997</c:v>
                </c:pt>
                <c:pt idx="760">
                  <c:v>1.0589999999999997</c:v>
                </c:pt>
                <c:pt idx="761">
                  <c:v>1.0609999999999997</c:v>
                </c:pt>
                <c:pt idx="762">
                  <c:v>1.0629999999999997</c:v>
                </c:pt>
                <c:pt idx="763">
                  <c:v>1.0649999999999997</c:v>
                </c:pt>
                <c:pt idx="764">
                  <c:v>1.0669999999999997</c:v>
                </c:pt>
                <c:pt idx="765">
                  <c:v>1.069</c:v>
                </c:pt>
                <c:pt idx="766">
                  <c:v>1.071</c:v>
                </c:pt>
                <c:pt idx="767">
                  <c:v>1.073</c:v>
                </c:pt>
                <c:pt idx="768">
                  <c:v>1.075</c:v>
                </c:pt>
                <c:pt idx="769">
                  <c:v>1.077</c:v>
                </c:pt>
                <c:pt idx="770">
                  <c:v>1.079</c:v>
                </c:pt>
                <c:pt idx="771">
                  <c:v>1.081</c:v>
                </c:pt>
                <c:pt idx="772">
                  <c:v>1.083</c:v>
                </c:pt>
                <c:pt idx="773">
                  <c:v>1.085</c:v>
                </c:pt>
                <c:pt idx="774">
                  <c:v>1.087</c:v>
                </c:pt>
                <c:pt idx="775">
                  <c:v>1.089</c:v>
                </c:pt>
                <c:pt idx="776">
                  <c:v>1.091</c:v>
                </c:pt>
                <c:pt idx="777">
                  <c:v>1.093</c:v>
                </c:pt>
                <c:pt idx="778">
                  <c:v>1.095</c:v>
                </c:pt>
                <c:pt idx="779">
                  <c:v>1.0960000000000001</c:v>
                </c:pt>
                <c:pt idx="780">
                  <c:v>1.0980000000000001</c:v>
                </c:pt>
                <c:pt idx="781">
                  <c:v>1.1000000000000001</c:v>
                </c:pt>
                <c:pt idx="782">
                  <c:v>1.1020000000000001</c:v>
                </c:pt>
                <c:pt idx="783">
                  <c:v>1.1040000000000001</c:v>
                </c:pt>
                <c:pt idx="784">
                  <c:v>1.1060000000000001</c:v>
                </c:pt>
                <c:pt idx="785">
                  <c:v>1.1080000000000001</c:v>
                </c:pt>
                <c:pt idx="786">
                  <c:v>1.1100000000000001</c:v>
                </c:pt>
                <c:pt idx="787">
                  <c:v>1.1120000000000001</c:v>
                </c:pt>
                <c:pt idx="788">
                  <c:v>1.1140000000000001</c:v>
                </c:pt>
                <c:pt idx="789">
                  <c:v>1.1160000000000001</c:v>
                </c:pt>
                <c:pt idx="790">
                  <c:v>1.1180000000000001</c:v>
                </c:pt>
                <c:pt idx="791">
                  <c:v>1.1200000000000001</c:v>
                </c:pt>
                <c:pt idx="792">
                  <c:v>1.1220000000000001</c:v>
                </c:pt>
                <c:pt idx="793">
                  <c:v>1.1240000000000001</c:v>
                </c:pt>
                <c:pt idx="794">
                  <c:v>1.1259999999999997</c:v>
                </c:pt>
                <c:pt idx="795">
                  <c:v>1.1279999999999997</c:v>
                </c:pt>
                <c:pt idx="796">
                  <c:v>1.1299999999999997</c:v>
                </c:pt>
                <c:pt idx="797">
                  <c:v>1.1319999999999997</c:v>
                </c:pt>
                <c:pt idx="798">
                  <c:v>1.1339999999999997</c:v>
                </c:pt>
                <c:pt idx="799">
                  <c:v>1.1359999999999997</c:v>
                </c:pt>
                <c:pt idx="800">
                  <c:v>1.1379999999999997</c:v>
                </c:pt>
                <c:pt idx="801">
                  <c:v>1.1399999999999997</c:v>
                </c:pt>
                <c:pt idx="802">
                  <c:v>1.1419999999999997</c:v>
                </c:pt>
                <c:pt idx="803">
                  <c:v>1.1439999999999997</c:v>
                </c:pt>
                <c:pt idx="804">
                  <c:v>1.1459999999999997</c:v>
                </c:pt>
                <c:pt idx="805">
                  <c:v>1.1479999999999997</c:v>
                </c:pt>
                <c:pt idx="806">
                  <c:v>1.1499999999999997</c:v>
                </c:pt>
                <c:pt idx="807">
                  <c:v>1.1519999999999997</c:v>
                </c:pt>
                <c:pt idx="808">
                  <c:v>1.1539999999999997</c:v>
                </c:pt>
                <c:pt idx="809">
                  <c:v>1.1559999999999997</c:v>
                </c:pt>
                <c:pt idx="810">
                  <c:v>1.1579999999999997</c:v>
                </c:pt>
                <c:pt idx="811">
                  <c:v>1.1599999999999997</c:v>
                </c:pt>
                <c:pt idx="812">
                  <c:v>1.1619999999999997</c:v>
                </c:pt>
                <c:pt idx="813">
                  <c:v>1.1639999999999997</c:v>
                </c:pt>
                <c:pt idx="814">
                  <c:v>1.1659999999999997</c:v>
                </c:pt>
                <c:pt idx="815">
                  <c:v>1.1679999999999997</c:v>
                </c:pt>
                <c:pt idx="816">
                  <c:v>1.1700000000000002</c:v>
                </c:pt>
                <c:pt idx="817">
                  <c:v>1.1719999999999997</c:v>
                </c:pt>
                <c:pt idx="818">
                  <c:v>1.1739999999999997</c:v>
                </c:pt>
                <c:pt idx="819">
                  <c:v>1.1759999999999997</c:v>
                </c:pt>
                <c:pt idx="820">
                  <c:v>1.1779999999999997</c:v>
                </c:pt>
                <c:pt idx="821">
                  <c:v>1.1800000000000002</c:v>
                </c:pt>
                <c:pt idx="822">
                  <c:v>1.1819999999999997</c:v>
                </c:pt>
                <c:pt idx="823">
                  <c:v>1.1839999999999997</c:v>
                </c:pt>
                <c:pt idx="824">
                  <c:v>1.1859999999999997</c:v>
                </c:pt>
                <c:pt idx="825">
                  <c:v>1.1879999999999997</c:v>
                </c:pt>
                <c:pt idx="826">
                  <c:v>1.1900000000000002</c:v>
                </c:pt>
                <c:pt idx="827">
                  <c:v>1.1919999999999997</c:v>
                </c:pt>
                <c:pt idx="828">
                  <c:v>1.1940000000000002</c:v>
                </c:pt>
                <c:pt idx="829">
                  <c:v>1.1960000000000002</c:v>
                </c:pt>
                <c:pt idx="830">
                  <c:v>1.1980000000000002</c:v>
                </c:pt>
                <c:pt idx="831">
                  <c:v>1.2</c:v>
                </c:pt>
                <c:pt idx="832">
                  <c:v>1.202</c:v>
                </c:pt>
                <c:pt idx="833">
                  <c:v>1.204</c:v>
                </c:pt>
                <c:pt idx="834">
                  <c:v>1.206</c:v>
                </c:pt>
                <c:pt idx="835">
                  <c:v>1.208</c:v>
                </c:pt>
                <c:pt idx="836">
                  <c:v>1.21</c:v>
                </c:pt>
                <c:pt idx="837">
                  <c:v>1.212</c:v>
                </c:pt>
                <c:pt idx="838">
                  <c:v>1.214</c:v>
                </c:pt>
                <c:pt idx="839">
                  <c:v>1.216</c:v>
                </c:pt>
                <c:pt idx="840">
                  <c:v>1.2169999999999999</c:v>
                </c:pt>
                <c:pt idx="841">
                  <c:v>1.2189999999999999</c:v>
                </c:pt>
                <c:pt idx="842">
                  <c:v>1.2209999999999999</c:v>
                </c:pt>
                <c:pt idx="843">
                  <c:v>1.2229999999999999</c:v>
                </c:pt>
                <c:pt idx="844">
                  <c:v>1.2249999999999999</c:v>
                </c:pt>
                <c:pt idx="845">
                  <c:v>1.2269999999999999</c:v>
                </c:pt>
                <c:pt idx="846">
                  <c:v>1.2289999999999999</c:v>
                </c:pt>
                <c:pt idx="847">
                  <c:v>1.2309999999999999</c:v>
                </c:pt>
                <c:pt idx="848">
                  <c:v>1.2329999999999999</c:v>
                </c:pt>
                <c:pt idx="849">
                  <c:v>1.2349999999999999</c:v>
                </c:pt>
                <c:pt idx="850">
                  <c:v>1.2369999999999999</c:v>
                </c:pt>
                <c:pt idx="851">
                  <c:v>1.2389999999999999</c:v>
                </c:pt>
                <c:pt idx="852">
                  <c:v>1.2409999999999999</c:v>
                </c:pt>
                <c:pt idx="853">
                  <c:v>1.2429999999999999</c:v>
                </c:pt>
                <c:pt idx="854">
                  <c:v>1.2449999999999999</c:v>
                </c:pt>
                <c:pt idx="855">
                  <c:v>1.2469999999999999</c:v>
                </c:pt>
                <c:pt idx="856">
                  <c:v>1.2489999999999999</c:v>
                </c:pt>
                <c:pt idx="857">
                  <c:v>1.2509999999999997</c:v>
                </c:pt>
                <c:pt idx="858">
                  <c:v>1.2529999999999997</c:v>
                </c:pt>
                <c:pt idx="859">
                  <c:v>1.2549999999999997</c:v>
                </c:pt>
                <c:pt idx="860">
                  <c:v>1.2569999999999997</c:v>
                </c:pt>
                <c:pt idx="861">
                  <c:v>1.2589999999999997</c:v>
                </c:pt>
                <c:pt idx="862">
                  <c:v>1.2609999999999997</c:v>
                </c:pt>
                <c:pt idx="863">
                  <c:v>1.2629999999999997</c:v>
                </c:pt>
                <c:pt idx="864">
                  <c:v>1.2649999999999997</c:v>
                </c:pt>
                <c:pt idx="865">
                  <c:v>1.2669999999999997</c:v>
                </c:pt>
                <c:pt idx="866">
                  <c:v>1.2689999999999997</c:v>
                </c:pt>
                <c:pt idx="867">
                  <c:v>1.2709999999999997</c:v>
                </c:pt>
                <c:pt idx="868">
                  <c:v>1.2729999999999997</c:v>
                </c:pt>
                <c:pt idx="869">
                  <c:v>1.2749999999999997</c:v>
                </c:pt>
                <c:pt idx="870">
                  <c:v>1.2769999999999997</c:v>
                </c:pt>
                <c:pt idx="871">
                  <c:v>1.2789999999999997</c:v>
                </c:pt>
                <c:pt idx="872">
                  <c:v>1.2809999999999997</c:v>
                </c:pt>
                <c:pt idx="873">
                  <c:v>1.2829999999999997</c:v>
                </c:pt>
                <c:pt idx="874">
                  <c:v>1.2849999999999997</c:v>
                </c:pt>
                <c:pt idx="875">
                  <c:v>1.2869999999999997</c:v>
                </c:pt>
                <c:pt idx="876">
                  <c:v>1.2889999999999997</c:v>
                </c:pt>
                <c:pt idx="877">
                  <c:v>1.2909999999999997</c:v>
                </c:pt>
                <c:pt idx="878">
                  <c:v>1.2929999999999997</c:v>
                </c:pt>
                <c:pt idx="879">
                  <c:v>1.2949999999999997</c:v>
                </c:pt>
                <c:pt idx="880">
                  <c:v>1.2969999999999997</c:v>
                </c:pt>
                <c:pt idx="881">
                  <c:v>1.2989999999999997</c:v>
                </c:pt>
                <c:pt idx="882">
                  <c:v>1.3009999999999997</c:v>
                </c:pt>
                <c:pt idx="883">
                  <c:v>1.3029999999999997</c:v>
                </c:pt>
                <c:pt idx="884">
                  <c:v>1.3049999999999997</c:v>
                </c:pt>
                <c:pt idx="885">
                  <c:v>1.3069999999999997</c:v>
                </c:pt>
                <c:pt idx="886">
                  <c:v>1.3089999999999997</c:v>
                </c:pt>
                <c:pt idx="887">
                  <c:v>1.3109999999999997</c:v>
                </c:pt>
                <c:pt idx="888">
                  <c:v>1.3129999999999997</c:v>
                </c:pt>
                <c:pt idx="889">
                  <c:v>1.3149999999999997</c:v>
                </c:pt>
                <c:pt idx="890">
                  <c:v>1.3169999999999997</c:v>
                </c:pt>
                <c:pt idx="891">
                  <c:v>1.319</c:v>
                </c:pt>
                <c:pt idx="892">
                  <c:v>1.321</c:v>
                </c:pt>
                <c:pt idx="893">
                  <c:v>1.323</c:v>
                </c:pt>
                <c:pt idx="894">
                  <c:v>1.325</c:v>
                </c:pt>
                <c:pt idx="895">
                  <c:v>1.327</c:v>
                </c:pt>
                <c:pt idx="896">
                  <c:v>1.329</c:v>
                </c:pt>
                <c:pt idx="897">
                  <c:v>1.331</c:v>
                </c:pt>
                <c:pt idx="898">
                  <c:v>1.333</c:v>
                </c:pt>
                <c:pt idx="899">
                  <c:v>1.335</c:v>
                </c:pt>
                <c:pt idx="900">
                  <c:v>1.337</c:v>
                </c:pt>
                <c:pt idx="901">
                  <c:v>1.339</c:v>
                </c:pt>
                <c:pt idx="902">
                  <c:v>1.34</c:v>
                </c:pt>
                <c:pt idx="903">
                  <c:v>1.3420000000000001</c:v>
                </c:pt>
                <c:pt idx="904">
                  <c:v>1.3440000000000001</c:v>
                </c:pt>
                <c:pt idx="905">
                  <c:v>1.3460000000000001</c:v>
                </c:pt>
                <c:pt idx="906">
                  <c:v>1.3480000000000001</c:v>
                </c:pt>
                <c:pt idx="907">
                  <c:v>1.35</c:v>
                </c:pt>
                <c:pt idx="908">
                  <c:v>1.3520000000000001</c:v>
                </c:pt>
                <c:pt idx="909">
                  <c:v>1.3540000000000001</c:v>
                </c:pt>
                <c:pt idx="910">
                  <c:v>1.3560000000000001</c:v>
                </c:pt>
                <c:pt idx="911">
                  <c:v>1.3580000000000001</c:v>
                </c:pt>
                <c:pt idx="912">
                  <c:v>1.36</c:v>
                </c:pt>
                <c:pt idx="913">
                  <c:v>1.3620000000000001</c:v>
                </c:pt>
                <c:pt idx="914">
                  <c:v>1.3640000000000001</c:v>
                </c:pt>
                <c:pt idx="915">
                  <c:v>1.3660000000000001</c:v>
                </c:pt>
                <c:pt idx="916">
                  <c:v>1.3680000000000001</c:v>
                </c:pt>
                <c:pt idx="917">
                  <c:v>1.37</c:v>
                </c:pt>
                <c:pt idx="918">
                  <c:v>1.3720000000000001</c:v>
                </c:pt>
                <c:pt idx="919">
                  <c:v>1.3740000000000001</c:v>
                </c:pt>
                <c:pt idx="920">
                  <c:v>1.3759999999999997</c:v>
                </c:pt>
                <c:pt idx="921">
                  <c:v>1.3779999999999997</c:v>
                </c:pt>
                <c:pt idx="922">
                  <c:v>1.3800000000000001</c:v>
                </c:pt>
                <c:pt idx="923">
                  <c:v>1.3819999999999997</c:v>
                </c:pt>
                <c:pt idx="924">
                  <c:v>1.3839999999999997</c:v>
                </c:pt>
                <c:pt idx="925">
                  <c:v>1.3859999999999997</c:v>
                </c:pt>
                <c:pt idx="926">
                  <c:v>1.3879999999999997</c:v>
                </c:pt>
                <c:pt idx="927">
                  <c:v>1.3900000000000001</c:v>
                </c:pt>
                <c:pt idx="928">
                  <c:v>1.3919999999999997</c:v>
                </c:pt>
                <c:pt idx="929">
                  <c:v>1.3939999999999997</c:v>
                </c:pt>
                <c:pt idx="930">
                  <c:v>1.3959999999999997</c:v>
                </c:pt>
                <c:pt idx="931">
                  <c:v>1.3979999999999997</c:v>
                </c:pt>
                <c:pt idx="932">
                  <c:v>1.4</c:v>
                </c:pt>
                <c:pt idx="933">
                  <c:v>1.4019999999999995</c:v>
                </c:pt>
                <c:pt idx="934">
                  <c:v>1.4039999999999995</c:v>
                </c:pt>
                <c:pt idx="935">
                  <c:v>1.4059999999999995</c:v>
                </c:pt>
                <c:pt idx="936">
                  <c:v>1.4079999999999995</c:v>
                </c:pt>
                <c:pt idx="937">
                  <c:v>1.41</c:v>
                </c:pt>
                <c:pt idx="938">
                  <c:v>1.4119999999999995</c:v>
                </c:pt>
                <c:pt idx="939">
                  <c:v>1.4139999999999995</c:v>
                </c:pt>
                <c:pt idx="940">
                  <c:v>1.4159999999999995</c:v>
                </c:pt>
                <c:pt idx="941">
                  <c:v>1.4179999999999995</c:v>
                </c:pt>
                <c:pt idx="942">
                  <c:v>1.42</c:v>
                </c:pt>
                <c:pt idx="943">
                  <c:v>1.4219999999999995</c:v>
                </c:pt>
                <c:pt idx="944">
                  <c:v>1.4239999999999995</c:v>
                </c:pt>
                <c:pt idx="945">
                  <c:v>1.4259999999999995</c:v>
                </c:pt>
                <c:pt idx="946">
                  <c:v>1.4279999999999995</c:v>
                </c:pt>
                <c:pt idx="947">
                  <c:v>1.43</c:v>
                </c:pt>
                <c:pt idx="948">
                  <c:v>1.4319999999999995</c:v>
                </c:pt>
                <c:pt idx="949">
                  <c:v>1.4339999999999995</c:v>
                </c:pt>
                <c:pt idx="950">
                  <c:v>1.4359999999999995</c:v>
                </c:pt>
                <c:pt idx="951">
                  <c:v>1.4379999999999995</c:v>
                </c:pt>
                <c:pt idx="952">
                  <c:v>1.44</c:v>
                </c:pt>
                <c:pt idx="953">
                  <c:v>1.4419999999999995</c:v>
                </c:pt>
                <c:pt idx="954">
                  <c:v>1.444</c:v>
                </c:pt>
                <c:pt idx="955">
                  <c:v>1.446</c:v>
                </c:pt>
                <c:pt idx="956">
                  <c:v>1.448</c:v>
                </c:pt>
                <c:pt idx="957">
                  <c:v>1.45</c:v>
                </c:pt>
                <c:pt idx="958">
                  <c:v>1.452</c:v>
                </c:pt>
                <c:pt idx="959">
                  <c:v>1.454</c:v>
                </c:pt>
                <c:pt idx="960">
                  <c:v>1.456</c:v>
                </c:pt>
                <c:pt idx="961">
                  <c:v>1.458</c:v>
                </c:pt>
                <c:pt idx="962">
                  <c:v>1.46</c:v>
                </c:pt>
                <c:pt idx="963">
                  <c:v>1.4609999999999999</c:v>
                </c:pt>
                <c:pt idx="964">
                  <c:v>1.4629999999999999</c:v>
                </c:pt>
                <c:pt idx="965">
                  <c:v>1.4649999999999999</c:v>
                </c:pt>
                <c:pt idx="966">
                  <c:v>1.4669999999999999</c:v>
                </c:pt>
                <c:pt idx="967">
                  <c:v>1.4689999999999999</c:v>
                </c:pt>
                <c:pt idx="968">
                  <c:v>1.4709999999999999</c:v>
                </c:pt>
                <c:pt idx="969">
                  <c:v>1.4729999999999999</c:v>
                </c:pt>
                <c:pt idx="970">
                  <c:v>1.4749999999999999</c:v>
                </c:pt>
                <c:pt idx="971">
                  <c:v>1.4769999999999999</c:v>
                </c:pt>
                <c:pt idx="972">
                  <c:v>1.4789999999999999</c:v>
                </c:pt>
                <c:pt idx="973">
                  <c:v>1.4809999999999999</c:v>
                </c:pt>
                <c:pt idx="974">
                  <c:v>1.4829999999999999</c:v>
                </c:pt>
                <c:pt idx="975">
                  <c:v>1.4849999999999999</c:v>
                </c:pt>
                <c:pt idx="976">
                  <c:v>1.4869999999999999</c:v>
                </c:pt>
                <c:pt idx="977">
                  <c:v>1.4889999999999999</c:v>
                </c:pt>
                <c:pt idx="978">
                  <c:v>1.4909999999999999</c:v>
                </c:pt>
                <c:pt idx="979">
                  <c:v>1.4929999999999999</c:v>
                </c:pt>
                <c:pt idx="980">
                  <c:v>1.4949999999999999</c:v>
                </c:pt>
                <c:pt idx="981">
                  <c:v>1.4969999999999999</c:v>
                </c:pt>
                <c:pt idx="982">
                  <c:v>1.4989999999999999</c:v>
                </c:pt>
                <c:pt idx="983">
                  <c:v>1.5009999999999997</c:v>
                </c:pt>
                <c:pt idx="984">
                  <c:v>1.5029999999999997</c:v>
                </c:pt>
                <c:pt idx="985">
                  <c:v>1.5049999999999997</c:v>
                </c:pt>
                <c:pt idx="986">
                  <c:v>1.5069999999999997</c:v>
                </c:pt>
                <c:pt idx="987">
                  <c:v>1.5089999999999997</c:v>
                </c:pt>
                <c:pt idx="988">
                  <c:v>1.5109999999999997</c:v>
                </c:pt>
                <c:pt idx="989">
                  <c:v>1.5129999999999997</c:v>
                </c:pt>
                <c:pt idx="990">
                  <c:v>1.5149999999999997</c:v>
                </c:pt>
                <c:pt idx="991">
                  <c:v>1.5169999999999997</c:v>
                </c:pt>
                <c:pt idx="992">
                  <c:v>1.5189999999999997</c:v>
                </c:pt>
                <c:pt idx="993">
                  <c:v>1.5209999999999997</c:v>
                </c:pt>
                <c:pt idx="994">
                  <c:v>1.5229999999999997</c:v>
                </c:pt>
                <c:pt idx="995">
                  <c:v>1.5249999999999997</c:v>
                </c:pt>
                <c:pt idx="996">
                  <c:v>1.5269999999999997</c:v>
                </c:pt>
                <c:pt idx="997">
                  <c:v>1.5289999999999997</c:v>
                </c:pt>
                <c:pt idx="998">
                  <c:v>1.5309999999999997</c:v>
                </c:pt>
                <c:pt idx="999">
                  <c:v>1.5329999999999997</c:v>
                </c:pt>
                <c:pt idx="1000">
                  <c:v>1.5349999999999997</c:v>
                </c:pt>
                <c:pt idx="1001">
                  <c:v>1.5369999999999997</c:v>
                </c:pt>
                <c:pt idx="1002">
                  <c:v>1.5389999999999997</c:v>
                </c:pt>
                <c:pt idx="1003">
                  <c:v>1.5409999999999997</c:v>
                </c:pt>
                <c:pt idx="1004">
                  <c:v>1.5429999999999997</c:v>
                </c:pt>
                <c:pt idx="1005">
                  <c:v>1.5449999999999997</c:v>
                </c:pt>
                <c:pt idx="1006">
                  <c:v>1.5469999999999997</c:v>
                </c:pt>
                <c:pt idx="1007">
                  <c:v>1.5489999999999997</c:v>
                </c:pt>
                <c:pt idx="1008">
                  <c:v>1.5509999999999997</c:v>
                </c:pt>
                <c:pt idx="1009">
                  <c:v>1.5529999999999997</c:v>
                </c:pt>
                <c:pt idx="1010">
                  <c:v>1.5549999999999997</c:v>
                </c:pt>
                <c:pt idx="1011">
                  <c:v>1.5569999999999997</c:v>
                </c:pt>
                <c:pt idx="1012">
                  <c:v>1.5589999999999997</c:v>
                </c:pt>
                <c:pt idx="1013">
                  <c:v>1.5609999999999997</c:v>
                </c:pt>
                <c:pt idx="1014">
                  <c:v>1.5629999999999997</c:v>
                </c:pt>
                <c:pt idx="1015">
                  <c:v>1.5649999999999997</c:v>
                </c:pt>
                <c:pt idx="1016">
                  <c:v>1.5669999999999997</c:v>
                </c:pt>
                <c:pt idx="1017">
                  <c:v>1.569</c:v>
                </c:pt>
                <c:pt idx="1018">
                  <c:v>1.571</c:v>
                </c:pt>
                <c:pt idx="1019">
                  <c:v>1.573</c:v>
                </c:pt>
                <c:pt idx="1020">
                  <c:v>1.575</c:v>
                </c:pt>
                <c:pt idx="1021">
                  <c:v>1.577</c:v>
                </c:pt>
                <c:pt idx="1022">
                  <c:v>1.579</c:v>
                </c:pt>
                <c:pt idx="1023">
                  <c:v>1.581</c:v>
                </c:pt>
                <c:pt idx="1024">
                  <c:v>1.5820000000000001</c:v>
                </c:pt>
                <c:pt idx="1025">
                  <c:v>1.5840000000000001</c:v>
                </c:pt>
                <c:pt idx="1026">
                  <c:v>1.5860000000000001</c:v>
                </c:pt>
                <c:pt idx="1027">
                  <c:v>1.5880000000000001</c:v>
                </c:pt>
                <c:pt idx="1028">
                  <c:v>1.59</c:v>
                </c:pt>
                <c:pt idx="1029">
                  <c:v>1.5920000000000001</c:v>
                </c:pt>
                <c:pt idx="1030">
                  <c:v>1.5940000000000001</c:v>
                </c:pt>
                <c:pt idx="1031">
                  <c:v>1.5960000000000001</c:v>
                </c:pt>
                <c:pt idx="1032">
                  <c:v>1.5980000000000001</c:v>
                </c:pt>
                <c:pt idx="1033">
                  <c:v>1.6</c:v>
                </c:pt>
                <c:pt idx="1034">
                  <c:v>1.6020000000000001</c:v>
                </c:pt>
                <c:pt idx="1035">
                  <c:v>1.6040000000000001</c:v>
                </c:pt>
                <c:pt idx="1036">
                  <c:v>1.6060000000000001</c:v>
                </c:pt>
                <c:pt idx="1037">
                  <c:v>1.6080000000000001</c:v>
                </c:pt>
                <c:pt idx="1038">
                  <c:v>1.61</c:v>
                </c:pt>
                <c:pt idx="1039">
                  <c:v>1.6120000000000001</c:v>
                </c:pt>
                <c:pt idx="1040">
                  <c:v>1.6140000000000001</c:v>
                </c:pt>
                <c:pt idx="1041">
                  <c:v>1.6160000000000001</c:v>
                </c:pt>
                <c:pt idx="1042">
                  <c:v>1.6180000000000001</c:v>
                </c:pt>
                <c:pt idx="1043">
                  <c:v>1.62</c:v>
                </c:pt>
                <c:pt idx="1044">
                  <c:v>1.6220000000000001</c:v>
                </c:pt>
                <c:pt idx="1045">
                  <c:v>1.6240000000000001</c:v>
                </c:pt>
                <c:pt idx="1046">
                  <c:v>1.6259999999999997</c:v>
                </c:pt>
                <c:pt idx="1047">
                  <c:v>1.6279999999999997</c:v>
                </c:pt>
                <c:pt idx="1048">
                  <c:v>1.6300000000000001</c:v>
                </c:pt>
                <c:pt idx="1049">
                  <c:v>1.6319999999999997</c:v>
                </c:pt>
                <c:pt idx="1050">
                  <c:v>1.6339999999999997</c:v>
                </c:pt>
                <c:pt idx="1051">
                  <c:v>1.6359999999999997</c:v>
                </c:pt>
                <c:pt idx="1052">
                  <c:v>1.6379999999999997</c:v>
                </c:pt>
                <c:pt idx="1053">
                  <c:v>1.6400000000000001</c:v>
                </c:pt>
                <c:pt idx="1054">
                  <c:v>1.6419999999999997</c:v>
                </c:pt>
                <c:pt idx="1055">
                  <c:v>1.6439999999999997</c:v>
                </c:pt>
                <c:pt idx="1056">
                  <c:v>1.6459999999999997</c:v>
                </c:pt>
                <c:pt idx="1057">
                  <c:v>1.6479999999999997</c:v>
                </c:pt>
                <c:pt idx="1058">
                  <c:v>1.6500000000000001</c:v>
                </c:pt>
                <c:pt idx="1059">
                  <c:v>1.6519999999999997</c:v>
                </c:pt>
                <c:pt idx="1060">
                  <c:v>1.6539999999999997</c:v>
                </c:pt>
                <c:pt idx="1061">
                  <c:v>1.6559999999999997</c:v>
                </c:pt>
                <c:pt idx="1062">
                  <c:v>1.6579999999999997</c:v>
                </c:pt>
                <c:pt idx="1063">
                  <c:v>1.6600000000000001</c:v>
                </c:pt>
                <c:pt idx="1064">
                  <c:v>1.6619999999999997</c:v>
                </c:pt>
                <c:pt idx="1065">
                  <c:v>1.6639999999999997</c:v>
                </c:pt>
                <c:pt idx="1066">
                  <c:v>1.6659999999999997</c:v>
                </c:pt>
                <c:pt idx="1067">
                  <c:v>1.6679999999999997</c:v>
                </c:pt>
                <c:pt idx="1068">
                  <c:v>1.6700000000000002</c:v>
                </c:pt>
                <c:pt idx="1069">
                  <c:v>1.6719999999999997</c:v>
                </c:pt>
                <c:pt idx="1070">
                  <c:v>1.6739999999999997</c:v>
                </c:pt>
                <c:pt idx="1071">
                  <c:v>1.6759999999999997</c:v>
                </c:pt>
                <c:pt idx="1072">
                  <c:v>1.6779999999999997</c:v>
                </c:pt>
                <c:pt idx="1073">
                  <c:v>1.6800000000000002</c:v>
                </c:pt>
                <c:pt idx="1074">
                  <c:v>1.6819999999999997</c:v>
                </c:pt>
                <c:pt idx="1075">
                  <c:v>1.6839999999999997</c:v>
                </c:pt>
                <c:pt idx="1076">
                  <c:v>1.6859999999999997</c:v>
                </c:pt>
                <c:pt idx="1077">
                  <c:v>1.6879999999999997</c:v>
                </c:pt>
                <c:pt idx="1078">
                  <c:v>1.6900000000000002</c:v>
                </c:pt>
                <c:pt idx="1079">
                  <c:v>1.6919999999999997</c:v>
                </c:pt>
                <c:pt idx="1080">
                  <c:v>1.6940000000000002</c:v>
                </c:pt>
                <c:pt idx="1081">
                  <c:v>1.6960000000000002</c:v>
                </c:pt>
                <c:pt idx="1082">
                  <c:v>1.6980000000000002</c:v>
                </c:pt>
                <c:pt idx="1083">
                  <c:v>1.7</c:v>
                </c:pt>
                <c:pt idx="1084">
                  <c:v>1.702</c:v>
                </c:pt>
                <c:pt idx="1085">
                  <c:v>1.7029999999999998</c:v>
                </c:pt>
                <c:pt idx="1086">
                  <c:v>1.7049999999999998</c:v>
                </c:pt>
                <c:pt idx="1087">
                  <c:v>1.7069999999999999</c:v>
                </c:pt>
                <c:pt idx="1088">
                  <c:v>1.7089999999999999</c:v>
                </c:pt>
                <c:pt idx="1089">
                  <c:v>1.7109999999999999</c:v>
                </c:pt>
                <c:pt idx="1090">
                  <c:v>1.7129999999999999</c:v>
                </c:pt>
                <c:pt idx="1091">
                  <c:v>1.7149999999999999</c:v>
                </c:pt>
                <c:pt idx="1092">
                  <c:v>1.7169999999999999</c:v>
                </c:pt>
                <c:pt idx="1093">
                  <c:v>1.7189999999999999</c:v>
                </c:pt>
                <c:pt idx="1094">
                  <c:v>1.7209999999999999</c:v>
                </c:pt>
                <c:pt idx="1095">
                  <c:v>1.7229999999999999</c:v>
                </c:pt>
                <c:pt idx="1096">
                  <c:v>1.7249999999999999</c:v>
                </c:pt>
                <c:pt idx="1097">
                  <c:v>1.7269999999999999</c:v>
                </c:pt>
                <c:pt idx="1098">
                  <c:v>1.7289999999999999</c:v>
                </c:pt>
                <c:pt idx="1099">
                  <c:v>1.7309999999999999</c:v>
                </c:pt>
                <c:pt idx="1100">
                  <c:v>1.7329999999999999</c:v>
                </c:pt>
                <c:pt idx="1101">
                  <c:v>1.7349999999999999</c:v>
                </c:pt>
                <c:pt idx="1102">
                  <c:v>1.7369999999999999</c:v>
                </c:pt>
                <c:pt idx="1103">
                  <c:v>1.7389999999999999</c:v>
                </c:pt>
                <c:pt idx="1104">
                  <c:v>1.7409999999999999</c:v>
                </c:pt>
                <c:pt idx="1105">
                  <c:v>1.7429999999999999</c:v>
                </c:pt>
                <c:pt idx="1106">
                  <c:v>1.7449999999999999</c:v>
                </c:pt>
                <c:pt idx="1107">
                  <c:v>1.7469999999999999</c:v>
                </c:pt>
                <c:pt idx="1108">
                  <c:v>1.7489999999999999</c:v>
                </c:pt>
                <c:pt idx="1109">
                  <c:v>1.7509999999999997</c:v>
                </c:pt>
                <c:pt idx="1110">
                  <c:v>1.7529999999999997</c:v>
                </c:pt>
                <c:pt idx="1111">
                  <c:v>1.7549999999999997</c:v>
                </c:pt>
                <c:pt idx="1112">
                  <c:v>1.7569999999999997</c:v>
                </c:pt>
                <c:pt idx="1113">
                  <c:v>1.7589999999999997</c:v>
                </c:pt>
                <c:pt idx="1114">
                  <c:v>1.7609999999999997</c:v>
                </c:pt>
                <c:pt idx="1115">
                  <c:v>1.7629999999999997</c:v>
                </c:pt>
                <c:pt idx="1116">
                  <c:v>1.7649999999999997</c:v>
                </c:pt>
                <c:pt idx="1117">
                  <c:v>1.7669999999999997</c:v>
                </c:pt>
                <c:pt idx="1118">
                  <c:v>1.7689999999999997</c:v>
                </c:pt>
                <c:pt idx="1119">
                  <c:v>1.7709999999999997</c:v>
                </c:pt>
                <c:pt idx="1120">
                  <c:v>1.7729999999999997</c:v>
                </c:pt>
                <c:pt idx="1121">
                  <c:v>1.7749999999999997</c:v>
                </c:pt>
                <c:pt idx="1122">
                  <c:v>1.7769999999999997</c:v>
                </c:pt>
                <c:pt idx="1123">
                  <c:v>1.7789999999999997</c:v>
                </c:pt>
                <c:pt idx="1124">
                  <c:v>1.7809999999999997</c:v>
                </c:pt>
                <c:pt idx="1125">
                  <c:v>1.7829999999999997</c:v>
                </c:pt>
                <c:pt idx="1126">
                  <c:v>1.7849999999999997</c:v>
                </c:pt>
                <c:pt idx="1127">
                  <c:v>1.7869999999999997</c:v>
                </c:pt>
                <c:pt idx="1128">
                  <c:v>1.7889999999999997</c:v>
                </c:pt>
                <c:pt idx="1129">
                  <c:v>1.7909999999999997</c:v>
                </c:pt>
                <c:pt idx="1130">
                  <c:v>1.7929999999999997</c:v>
                </c:pt>
                <c:pt idx="1131">
                  <c:v>1.7949999999999997</c:v>
                </c:pt>
                <c:pt idx="1132">
                  <c:v>1.7969999999999997</c:v>
                </c:pt>
                <c:pt idx="1133">
                  <c:v>1.7989999999999997</c:v>
                </c:pt>
                <c:pt idx="1134">
                  <c:v>1.8009999999999997</c:v>
                </c:pt>
                <c:pt idx="1135">
                  <c:v>1.8029999999999997</c:v>
                </c:pt>
                <c:pt idx="1136">
                  <c:v>1.8049999999999997</c:v>
                </c:pt>
                <c:pt idx="1137">
                  <c:v>1.8069999999999997</c:v>
                </c:pt>
                <c:pt idx="1138">
                  <c:v>1.8089999999999997</c:v>
                </c:pt>
                <c:pt idx="1139">
                  <c:v>1.8109999999999997</c:v>
                </c:pt>
                <c:pt idx="1140">
                  <c:v>1.8129999999999997</c:v>
                </c:pt>
                <c:pt idx="1141">
                  <c:v>1.8149999999999997</c:v>
                </c:pt>
                <c:pt idx="1142">
                  <c:v>1.8169999999999997</c:v>
                </c:pt>
                <c:pt idx="1143">
                  <c:v>1.819</c:v>
                </c:pt>
                <c:pt idx="1144">
                  <c:v>1.821</c:v>
                </c:pt>
                <c:pt idx="1145">
                  <c:v>1.823</c:v>
                </c:pt>
                <c:pt idx="1146">
                  <c:v>1.8240000000000001</c:v>
                </c:pt>
                <c:pt idx="1147">
                  <c:v>1.8260000000000001</c:v>
                </c:pt>
                <c:pt idx="1148">
                  <c:v>1.8280000000000001</c:v>
                </c:pt>
                <c:pt idx="1149">
                  <c:v>1.83</c:v>
                </c:pt>
                <c:pt idx="1150">
                  <c:v>1.8320000000000001</c:v>
                </c:pt>
                <c:pt idx="1151">
                  <c:v>1.8340000000000001</c:v>
                </c:pt>
                <c:pt idx="1152">
                  <c:v>1.8360000000000001</c:v>
                </c:pt>
                <c:pt idx="1153">
                  <c:v>1.8380000000000001</c:v>
                </c:pt>
                <c:pt idx="1154">
                  <c:v>1.84</c:v>
                </c:pt>
                <c:pt idx="1155">
                  <c:v>1.8420000000000001</c:v>
                </c:pt>
                <c:pt idx="1156">
                  <c:v>1.8440000000000001</c:v>
                </c:pt>
                <c:pt idx="1157">
                  <c:v>1.8460000000000001</c:v>
                </c:pt>
                <c:pt idx="1158">
                  <c:v>1.8480000000000001</c:v>
                </c:pt>
                <c:pt idx="1159">
                  <c:v>1.85</c:v>
                </c:pt>
                <c:pt idx="1160">
                  <c:v>1.8520000000000001</c:v>
                </c:pt>
                <c:pt idx="1161">
                  <c:v>1.8540000000000001</c:v>
                </c:pt>
                <c:pt idx="1162">
                  <c:v>1.8560000000000001</c:v>
                </c:pt>
                <c:pt idx="1163">
                  <c:v>1.8580000000000001</c:v>
                </c:pt>
                <c:pt idx="1164">
                  <c:v>1.86</c:v>
                </c:pt>
                <c:pt idx="1165">
                  <c:v>1.8620000000000001</c:v>
                </c:pt>
                <c:pt idx="1166">
                  <c:v>1.8640000000000001</c:v>
                </c:pt>
                <c:pt idx="1167">
                  <c:v>1.8660000000000001</c:v>
                </c:pt>
                <c:pt idx="1168">
                  <c:v>1.8680000000000001</c:v>
                </c:pt>
                <c:pt idx="1169">
                  <c:v>1.87</c:v>
                </c:pt>
                <c:pt idx="1170">
                  <c:v>1.8720000000000001</c:v>
                </c:pt>
                <c:pt idx="1171">
                  <c:v>1.8740000000000001</c:v>
                </c:pt>
                <c:pt idx="1172">
                  <c:v>1.8759999999999997</c:v>
                </c:pt>
                <c:pt idx="1173">
                  <c:v>1.8779999999999997</c:v>
                </c:pt>
                <c:pt idx="1174">
                  <c:v>1.8800000000000001</c:v>
                </c:pt>
                <c:pt idx="1175">
                  <c:v>1.8819999999999997</c:v>
                </c:pt>
                <c:pt idx="1176">
                  <c:v>1.8839999999999997</c:v>
                </c:pt>
                <c:pt idx="1177">
                  <c:v>1.8859999999999997</c:v>
                </c:pt>
                <c:pt idx="1178">
                  <c:v>1.8879999999999997</c:v>
                </c:pt>
                <c:pt idx="1179">
                  <c:v>1.8900000000000001</c:v>
                </c:pt>
                <c:pt idx="1180">
                  <c:v>1.8919999999999997</c:v>
                </c:pt>
                <c:pt idx="1181">
                  <c:v>1.8939999999999997</c:v>
                </c:pt>
                <c:pt idx="1182">
                  <c:v>1.8959999999999997</c:v>
                </c:pt>
                <c:pt idx="1183">
                  <c:v>1.8979999999999997</c:v>
                </c:pt>
                <c:pt idx="1184">
                  <c:v>1.9000000000000001</c:v>
                </c:pt>
                <c:pt idx="1185">
                  <c:v>1.9019999999999997</c:v>
                </c:pt>
                <c:pt idx="1186">
                  <c:v>1.9039999999999997</c:v>
                </c:pt>
                <c:pt idx="1187">
                  <c:v>1.9059999999999997</c:v>
                </c:pt>
                <c:pt idx="1188">
                  <c:v>1.9079999999999997</c:v>
                </c:pt>
                <c:pt idx="1189">
                  <c:v>1.9100000000000001</c:v>
                </c:pt>
                <c:pt idx="1190">
                  <c:v>1.9119999999999997</c:v>
                </c:pt>
                <c:pt idx="1191">
                  <c:v>1.9139999999999997</c:v>
                </c:pt>
                <c:pt idx="1192">
                  <c:v>1.9159999999999997</c:v>
                </c:pt>
                <c:pt idx="1193">
                  <c:v>1.9179999999999997</c:v>
                </c:pt>
                <c:pt idx="1194">
                  <c:v>1.9200000000000002</c:v>
                </c:pt>
                <c:pt idx="1195">
                  <c:v>1.9219999999999997</c:v>
                </c:pt>
                <c:pt idx="1196">
                  <c:v>1.9239999999999997</c:v>
                </c:pt>
                <c:pt idx="1197">
                  <c:v>1.9259999999999997</c:v>
                </c:pt>
                <c:pt idx="1198">
                  <c:v>1.9279999999999997</c:v>
                </c:pt>
                <c:pt idx="1199">
                  <c:v>1.9300000000000002</c:v>
                </c:pt>
                <c:pt idx="1200">
                  <c:v>1.9319999999999997</c:v>
                </c:pt>
                <c:pt idx="1201">
                  <c:v>1.9339999999999997</c:v>
                </c:pt>
                <c:pt idx="1202">
                  <c:v>1.9359999999999997</c:v>
                </c:pt>
                <c:pt idx="1203">
                  <c:v>1.9379999999999997</c:v>
                </c:pt>
                <c:pt idx="1204">
                  <c:v>1.9400000000000002</c:v>
                </c:pt>
                <c:pt idx="1205">
                  <c:v>1.9419999999999997</c:v>
                </c:pt>
                <c:pt idx="1206">
                  <c:v>1.9440000000000002</c:v>
                </c:pt>
                <c:pt idx="1207">
                  <c:v>1.9450000000000001</c:v>
                </c:pt>
                <c:pt idx="1208">
                  <c:v>1.9470000000000001</c:v>
                </c:pt>
                <c:pt idx="1209">
                  <c:v>1.9490000000000001</c:v>
                </c:pt>
                <c:pt idx="1210">
                  <c:v>1.9510000000000001</c:v>
                </c:pt>
                <c:pt idx="1211">
                  <c:v>1.9530000000000001</c:v>
                </c:pt>
                <c:pt idx="1212">
                  <c:v>1.9550000000000001</c:v>
                </c:pt>
                <c:pt idx="1213">
                  <c:v>1.9570000000000001</c:v>
                </c:pt>
                <c:pt idx="1214">
                  <c:v>1.9590000000000001</c:v>
                </c:pt>
                <c:pt idx="1215">
                  <c:v>1.9610000000000001</c:v>
                </c:pt>
                <c:pt idx="1216">
                  <c:v>1.9630000000000001</c:v>
                </c:pt>
                <c:pt idx="1217">
                  <c:v>1.9650000000000001</c:v>
                </c:pt>
                <c:pt idx="1218">
                  <c:v>1.9670000000000001</c:v>
                </c:pt>
                <c:pt idx="1219">
                  <c:v>1.9690000000000001</c:v>
                </c:pt>
                <c:pt idx="1220">
                  <c:v>1.9710000000000001</c:v>
                </c:pt>
                <c:pt idx="1221">
                  <c:v>1.9730000000000001</c:v>
                </c:pt>
                <c:pt idx="1222">
                  <c:v>1.9750000000000001</c:v>
                </c:pt>
                <c:pt idx="1223">
                  <c:v>1.9770000000000001</c:v>
                </c:pt>
                <c:pt idx="1224">
                  <c:v>1.9790000000000001</c:v>
                </c:pt>
                <c:pt idx="1225">
                  <c:v>1.9810000000000001</c:v>
                </c:pt>
                <c:pt idx="1226">
                  <c:v>1.9830000000000001</c:v>
                </c:pt>
                <c:pt idx="1227">
                  <c:v>1.9850000000000001</c:v>
                </c:pt>
                <c:pt idx="1228">
                  <c:v>1.9870000000000001</c:v>
                </c:pt>
                <c:pt idx="1229">
                  <c:v>1.9890000000000001</c:v>
                </c:pt>
                <c:pt idx="1230">
                  <c:v>1.9910000000000001</c:v>
                </c:pt>
                <c:pt idx="1231">
                  <c:v>1.9930000000000001</c:v>
                </c:pt>
                <c:pt idx="1232">
                  <c:v>1.9950000000000001</c:v>
                </c:pt>
                <c:pt idx="1233">
                  <c:v>1.9970000000000001</c:v>
                </c:pt>
                <c:pt idx="1234">
                  <c:v>1.9990000000000001</c:v>
                </c:pt>
                <c:pt idx="1235">
                  <c:v>2.0009999999999999</c:v>
                </c:pt>
                <c:pt idx="1236">
                  <c:v>2.0030000000000001</c:v>
                </c:pt>
                <c:pt idx="1237">
                  <c:v>2.0049999999999999</c:v>
                </c:pt>
                <c:pt idx="1238">
                  <c:v>2.0070000000000001</c:v>
                </c:pt>
                <c:pt idx="1239">
                  <c:v>2.0089999999999999</c:v>
                </c:pt>
                <c:pt idx="1240">
                  <c:v>2.0109999999999997</c:v>
                </c:pt>
                <c:pt idx="1241">
                  <c:v>2.0129999999999995</c:v>
                </c:pt>
                <c:pt idx="1242">
                  <c:v>2.0149999999999997</c:v>
                </c:pt>
                <c:pt idx="1243">
                  <c:v>2.0169999999999995</c:v>
                </c:pt>
                <c:pt idx="1244">
                  <c:v>2.0189999999999997</c:v>
                </c:pt>
                <c:pt idx="1245">
                  <c:v>2.0209999999999999</c:v>
                </c:pt>
                <c:pt idx="1246">
                  <c:v>2.0230000000000001</c:v>
                </c:pt>
                <c:pt idx="1247">
                  <c:v>2.0249999999999999</c:v>
                </c:pt>
                <c:pt idx="1248">
                  <c:v>2.0270000000000001</c:v>
                </c:pt>
                <c:pt idx="1249">
                  <c:v>2.0289999999999999</c:v>
                </c:pt>
                <c:pt idx="1250">
                  <c:v>2.0309999999999997</c:v>
                </c:pt>
                <c:pt idx="1251">
                  <c:v>2.0329999999999995</c:v>
                </c:pt>
                <c:pt idx="1252">
                  <c:v>2.0349999999999997</c:v>
                </c:pt>
                <c:pt idx="1253">
                  <c:v>2.0369999999999995</c:v>
                </c:pt>
                <c:pt idx="1254">
                  <c:v>2.0389999999999997</c:v>
                </c:pt>
                <c:pt idx="1255">
                  <c:v>2.0409999999999999</c:v>
                </c:pt>
                <c:pt idx="1256">
                  <c:v>2.0430000000000001</c:v>
                </c:pt>
                <c:pt idx="1257">
                  <c:v>2.0449999999999999</c:v>
                </c:pt>
                <c:pt idx="1258">
                  <c:v>2.0470000000000002</c:v>
                </c:pt>
                <c:pt idx="1259">
                  <c:v>2.0489999999999999</c:v>
                </c:pt>
                <c:pt idx="1260">
                  <c:v>2.0509999999999997</c:v>
                </c:pt>
                <c:pt idx="1261">
                  <c:v>2.0529999999999995</c:v>
                </c:pt>
                <c:pt idx="1262">
                  <c:v>2.0549999999999997</c:v>
                </c:pt>
                <c:pt idx="1263">
                  <c:v>2.0569999999999995</c:v>
                </c:pt>
                <c:pt idx="1264">
                  <c:v>2.0589999999999997</c:v>
                </c:pt>
                <c:pt idx="1265">
                  <c:v>2.0609999999999999</c:v>
                </c:pt>
                <c:pt idx="1266">
                  <c:v>2.0630000000000002</c:v>
                </c:pt>
                <c:pt idx="1267">
                  <c:v>2.0649999999999999</c:v>
                </c:pt>
                <c:pt idx="1268">
                  <c:v>2.0659999999999998</c:v>
                </c:pt>
                <c:pt idx="1269">
                  <c:v>2.0680000000000001</c:v>
                </c:pt>
                <c:pt idx="1270">
                  <c:v>2.0699999999999998</c:v>
                </c:pt>
                <c:pt idx="1271">
                  <c:v>2.0719999999999996</c:v>
                </c:pt>
                <c:pt idx="1272">
                  <c:v>2.0739999999999998</c:v>
                </c:pt>
                <c:pt idx="1273">
                  <c:v>2.0759999999999996</c:v>
                </c:pt>
                <c:pt idx="1274">
                  <c:v>2.0779999999999998</c:v>
                </c:pt>
                <c:pt idx="1275">
                  <c:v>2.08</c:v>
                </c:pt>
                <c:pt idx="1276">
                  <c:v>2.0819999999999999</c:v>
                </c:pt>
                <c:pt idx="1277">
                  <c:v>2.0840000000000001</c:v>
                </c:pt>
                <c:pt idx="1278">
                  <c:v>2.0859999999999999</c:v>
                </c:pt>
                <c:pt idx="1279">
                  <c:v>2.0880000000000001</c:v>
                </c:pt>
                <c:pt idx="1280">
                  <c:v>2.09</c:v>
                </c:pt>
                <c:pt idx="1281">
                  <c:v>2.0919999999999996</c:v>
                </c:pt>
                <c:pt idx="1282">
                  <c:v>2.0939999999999999</c:v>
                </c:pt>
                <c:pt idx="1283">
                  <c:v>2.0959999999999996</c:v>
                </c:pt>
                <c:pt idx="1284">
                  <c:v>2.0979999999999999</c:v>
                </c:pt>
                <c:pt idx="1285">
                  <c:v>2.1</c:v>
                </c:pt>
                <c:pt idx="1286">
                  <c:v>2.1019999999999999</c:v>
                </c:pt>
                <c:pt idx="1287">
                  <c:v>2.1040000000000001</c:v>
                </c:pt>
                <c:pt idx="1288">
                  <c:v>2.1059999999999999</c:v>
                </c:pt>
                <c:pt idx="1289">
                  <c:v>2.1080000000000001</c:v>
                </c:pt>
                <c:pt idx="1290">
                  <c:v>2.11</c:v>
                </c:pt>
                <c:pt idx="1291">
                  <c:v>2.1119999999999997</c:v>
                </c:pt>
                <c:pt idx="1292">
                  <c:v>2.1139999999999999</c:v>
                </c:pt>
                <c:pt idx="1293">
                  <c:v>2.1159999999999997</c:v>
                </c:pt>
                <c:pt idx="1294">
                  <c:v>2.1179999999999999</c:v>
                </c:pt>
                <c:pt idx="1295">
                  <c:v>2.12</c:v>
                </c:pt>
                <c:pt idx="1296">
                  <c:v>2.1219999999999999</c:v>
                </c:pt>
                <c:pt idx="1297">
                  <c:v>2.1240000000000001</c:v>
                </c:pt>
                <c:pt idx="1298">
                  <c:v>2.1259999999999999</c:v>
                </c:pt>
                <c:pt idx="1299">
                  <c:v>2.1280000000000001</c:v>
                </c:pt>
                <c:pt idx="1300">
                  <c:v>2.13</c:v>
                </c:pt>
                <c:pt idx="1301">
                  <c:v>2.1319999999999997</c:v>
                </c:pt>
                <c:pt idx="1302">
                  <c:v>2.1339999999999999</c:v>
                </c:pt>
                <c:pt idx="1303">
                  <c:v>2.1359999999999997</c:v>
                </c:pt>
                <c:pt idx="1304">
                  <c:v>2.1379999999999999</c:v>
                </c:pt>
                <c:pt idx="1305">
                  <c:v>2.14</c:v>
                </c:pt>
                <c:pt idx="1306">
                  <c:v>2.1419999999999999</c:v>
                </c:pt>
                <c:pt idx="1307">
                  <c:v>2.1440000000000001</c:v>
                </c:pt>
                <c:pt idx="1308">
                  <c:v>2.1459999999999999</c:v>
                </c:pt>
                <c:pt idx="1309">
                  <c:v>2.1480000000000001</c:v>
                </c:pt>
                <c:pt idx="1310">
                  <c:v>2.15</c:v>
                </c:pt>
                <c:pt idx="1311">
                  <c:v>2.1519999999999997</c:v>
                </c:pt>
                <c:pt idx="1312">
                  <c:v>2.1539999999999999</c:v>
                </c:pt>
                <c:pt idx="1313">
                  <c:v>2.1559999999999997</c:v>
                </c:pt>
                <c:pt idx="1314">
                  <c:v>2.1579999999999999</c:v>
                </c:pt>
                <c:pt idx="1315">
                  <c:v>2.16</c:v>
                </c:pt>
                <c:pt idx="1316">
                  <c:v>2.1619999999999999</c:v>
                </c:pt>
                <c:pt idx="1317">
                  <c:v>2.1640000000000001</c:v>
                </c:pt>
                <c:pt idx="1318">
                  <c:v>2.1659999999999999</c:v>
                </c:pt>
                <c:pt idx="1319">
                  <c:v>2.1680000000000001</c:v>
                </c:pt>
                <c:pt idx="1320">
                  <c:v>2.17</c:v>
                </c:pt>
                <c:pt idx="1321">
                  <c:v>2.1719999999999997</c:v>
                </c:pt>
                <c:pt idx="1322">
                  <c:v>2.1739999999999999</c:v>
                </c:pt>
                <c:pt idx="1323">
                  <c:v>2.1759999999999997</c:v>
                </c:pt>
                <c:pt idx="1324">
                  <c:v>2.1779999999999999</c:v>
                </c:pt>
                <c:pt idx="1325">
                  <c:v>2.1800000000000002</c:v>
                </c:pt>
                <c:pt idx="1326">
                  <c:v>2.1819999999999999</c:v>
                </c:pt>
                <c:pt idx="1327">
                  <c:v>2.1840000000000002</c:v>
                </c:pt>
                <c:pt idx="1328">
                  <c:v>2.1859999999999999</c:v>
                </c:pt>
                <c:pt idx="1329">
                  <c:v>2.1880000000000002</c:v>
                </c:pt>
                <c:pt idx="1330">
                  <c:v>2.1890000000000001</c:v>
                </c:pt>
                <c:pt idx="1331">
                  <c:v>2.1909999999999998</c:v>
                </c:pt>
                <c:pt idx="1332">
                  <c:v>2.1930000000000001</c:v>
                </c:pt>
                <c:pt idx="1333">
                  <c:v>2.1949999999999998</c:v>
                </c:pt>
                <c:pt idx="1334">
                  <c:v>2.1970000000000001</c:v>
                </c:pt>
                <c:pt idx="1335">
                  <c:v>2.1989999999999998</c:v>
                </c:pt>
                <c:pt idx="1336">
                  <c:v>2.2010000000000001</c:v>
                </c:pt>
                <c:pt idx="1337">
                  <c:v>2.2029999999999998</c:v>
                </c:pt>
                <c:pt idx="1338">
                  <c:v>2.2050000000000001</c:v>
                </c:pt>
                <c:pt idx="1339">
                  <c:v>2.2069999999999999</c:v>
                </c:pt>
                <c:pt idx="1340">
                  <c:v>2.2090000000000001</c:v>
                </c:pt>
                <c:pt idx="1341">
                  <c:v>2.2109999999999999</c:v>
                </c:pt>
                <c:pt idx="1342">
                  <c:v>2.2130000000000001</c:v>
                </c:pt>
                <c:pt idx="1343">
                  <c:v>2.2149999999999999</c:v>
                </c:pt>
                <c:pt idx="1344">
                  <c:v>2.2170000000000001</c:v>
                </c:pt>
                <c:pt idx="1345">
                  <c:v>2.2189999999999999</c:v>
                </c:pt>
                <c:pt idx="1346">
                  <c:v>2.2210000000000001</c:v>
                </c:pt>
                <c:pt idx="1347">
                  <c:v>2.2229999999999999</c:v>
                </c:pt>
                <c:pt idx="1348">
                  <c:v>2.2250000000000001</c:v>
                </c:pt>
                <c:pt idx="1349">
                  <c:v>2.2269999999999999</c:v>
                </c:pt>
                <c:pt idx="1350">
                  <c:v>2.2290000000000001</c:v>
                </c:pt>
                <c:pt idx="1351">
                  <c:v>2.2309999999999999</c:v>
                </c:pt>
                <c:pt idx="1352">
                  <c:v>2.2330000000000001</c:v>
                </c:pt>
                <c:pt idx="1353">
                  <c:v>2.2349999999999999</c:v>
                </c:pt>
                <c:pt idx="1354">
                  <c:v>2.2370000000000001</c:v>
                </c:pt>
                <c:pt idx="1355">
                  <c:v>2.2389999999999999</c:v>
                </c:pt>
                <c:pt idx="1356">
                  <c:v>2.2410000000000001</c:v>
                </c:pt>
                <c:pt idx="1357">
                  <c:v>2.2429999999999999</c:v>
                </c:pt>
                <c:pt idx="1358">
                  <c:v>2.2450000000000001</c:v>
                </c:pt>
                <c:pt idx="1359">
                  <c:v>2.2469999999999999</c:v>
                </c:pt>
                <c:pt idx="1360">
                  <c:v>2.2490000000000001</c:v>
                </c:pt>
                <c:pt idx="1361">
                  <c:v>2.2509999999999999</c:v>
                </c:pt>
                <c:pt idx="1362">
                  <c:v>2.2530000000000001</c:v>
                </c:pt>
                <c:pt idx="1363">
                  <c:v>2.2549999999999999</c:v>
                </c:pt>
                <c:pt idx="1364">
                  <c:v>2.2570000000000001</c:v>
                </c:pt>
                <c:pt idx="1365">
                  <c:v>2.2589999999999999</c:v>
                </c:pt>
                <c:pt idx="1366">
                  <c:v>2.2610000000000001</c:v>
                </c:pt>
                <c:pt idx="1367">
                  <c:v>2.2629999999999999</c:v>
                </c:pt>
                <c:pt idx="1368">
                  <c:v>2.2650000000000001</c:v>
                </c:pt>
                <c:pt idx="1369">
                  <c:v>2.2669999999999999</c:v>
                </c:pt>
                <c:pt idx="1370">
                  <c:v>2.2690000000000001</c:v>
                </c:pt>
                <c:pt idx="1371">
                  <c:v>2.2709999999999999</c:v>
                </c:pt>
                <c:pt idx="1372">
                  <c:v>2.2730000000000001</c:v>
                </c:pt>
                <c:pt idx="1373">
                  <c:v>2.2749999999999999</c:v>
                </c:pt>
                <c:pt idx="1374">
                  <c:v>2.2770000000000001</c:v>
                </c:pt>
                <c:pt idx="1375">
                  <c:v>2.2789999999999999</c:v>
                </c:pt>
                <c:pt idx="1376">
                  <c:v>2.2810000000000001</c:v>
                </c:pt>
                <c:pt idx="1377">
                  <c:v>2.2829999999999999</c:v>
                </c:pt>
                <c:pt idx="1378">
                  <c:v>2.2850000000000001</c:v>
                </c:pt>
                <c:pt idx="1379">
                  <c:v>2.2869999999999999</c:v>
                </c:pt>
                <c:pt idx="1380">
                  <c:v>2.2890000000000001</c:v>
                </c:pt>
                <c:pt idx="1381">
                  <c:v>2.2909999999999999</c:v>
                </c:pt>
                <c:pt idx="1382">
                  <c:v>2.2930000000000001</c:v>
                </c:pt>
                <c:pt idx="1383">
                  <c:v>2.2949999999999999</c:v>
                </c:pt>
                <c:pt idx="1384">
                  <c:v>2.2970000000000002</c:v>
                </c:pt>
                <c:pt idx="1385">
                  <c:v>2.2989999999999999</c:v>
                </c:pt>
                <c:pt idx="1386">
                  <c:v>2.3009999999999997</c:v>
                </c:pt>
                <c:pt idx="1387">
                  <c:v>2.3029999999999995</c:v>
                </c:pt>
                <c:pt idx="1388">
                  <c:v>2.3049999999999997</c:v>
                </c:pt>
                <c:pt idx="1389">
                  <c:v>2.3069999999999995</c:v>
                </c:pt>
                <c:pt idx="1390">
                  <c:v>2.3089999999999997</c:v>
                </c:pt>
                <c:pt idx="1391">
                  <c:v>2.3099999999999996</c:v>
                </c:pt>
                <c:pt idx="1392">
                  <c:v>2.3119999999999994</c:v>
                </c:pt>
                <c:pt idx="1393">
                  <c:v>2.3139999999999996</c:v>
                </c:pt>
                <c:pt idx="1394">
                  <c:v>2.3159999999999994</c:v>
                </c:pt>
                <c:pt idx="1395">
                  <c:v>2.3179999999999996</c:v>
                </c:pt>
                <c:pt idx="1396">
                  <c:v>2.3199999999999994</c:v>
                </c:pt>
                <c:pt idx="1397">
                  <c:v>2.3219999999999996</c:v>
                </c:pt>
                <c:pt idx="1398">
                  <c:v>2.3239999999999998</c:v>
                </c:pt>
                <c:pt idx="1399">
                  <c:v>2.3259999999999996</c:v>
                </c:pt>
                <c:pt idx="1400">
                  <c:v>2.3279999999999998</c:v>
                </c:pt>
                <c:pt idx="1401">
                  <c:v>2.3299999999999996</c:v>
                </c:pt>
                <c:pt idx="1402">
                  <c:v>2.3319999999999994</c:v>
                </c:pt>
                <c:pt idx="1403">
                  <c:v>2.3339999999999996</c:v>
                </c:pt>
                <c:pt idx="1404">
                  <c:v>2.3359999999999994</c:v>
                </c:pt>
                <c:pt idx="1405">
                  <c:v>2.3379999999999996</c:v>
                </c:pt>
                <c:pt idx="1406">
                  <c:v>2.34</c:v>
                </c:pt>
                <c:pt idx="1407">
                  <c:v>2.3419999999999996</c:v>
                </c:pt>
                <c:pt idx="1408">
                  <c:v>2.3439999999999999</c:v>
                </c:pt>
                <c:pt idx="1409">
                  <c:v>2.3459999999999996</c:v>
                </c:pt>
                <c:pt idx="1410">
                  <c:v>2.3479999999999999</c:v>
                </c:pt>
                <c:pt idx="1411">
                  <c:v>2.3499999999999996</c:v>
                </c:pt>
                <c:pt idx="1412">
                  <c:v>2.3519999999999994</c:v>
                </c:pt>
                <c:pt idx="1413">
                  <c:v>2.3539999999999996</c:v>
                </c:pt>
                <c:pt idx="1414">
                  <c:v>2.3559999999999994</c:v>
                </c:pt>
                <c:pt idx="1415">
                  <c:v>2.3579999999999997</c:v>
                </c:pt>
                <c:pt idx="1416">
                  <c:v>2.36</c:v>
                </c:pt>
                <c:pt idx="1417">
                  <c:v>2.3619999999999997</c:v>
                </c:pt>
                <c:pt idx="1418">
                  <c:v>2.3639999999999999</c:v>
                </c:pt>
                <c:pt idx="1419">
                  <c:v>2.3659999999999997</c:v>
                </c:pt>
                <c:pt idx="1420">
                  <c:v>2.3679999999999999</c:v>
                </c:pt>
                <c:pt idx="1421">
                  <c:v>2.3699999999999997</c:v>
                </c:pt>
                <c:pt idx="1422">
                  <c:v>2.3719999999999994</c:v>
                </c:pt>
                <c:pt idx="1423">
                  <c:v>2.3739999999999997</c:v>
                </c:pt>
                <c:pt idx="1424">
                  <c:v>2.3759999999999994</c:v>
                </c:pt>
                <c:pt idx="1425">
                  <c:v>2.3779999999999997</c:v>
                </c:pt>
                <c:pt idx="1426">
                  <c:v>2.38</c:v>
                </c:pt>
                <c:pt idx="1427">
                  <c:v>2.3819999999999997</c:v>
                </c:pt>
                <c:pt idx="1428">
                  <c:v>2.3839999999999999</c:v>
                </c:pt>
                <c:pt idx="1429">
                  <c:v>2.3859999999999997</c:v>
                </c:pt>
                <c:pt idx="1430">
                  <c:v>2.3879999999999999</c:v>
                </c:pt>
                <c:pt idx="1431">
                  <c:v>2.3899999999999997</c:v>
                </c:pt>
                <c:pt idx="1432">
                  <c:v>2.3919999999999995</c:v>
                </c:pt>
                <c:pt idx="1433">
                  <c:v>2.3939999999999997</c:v>
                </c:pt>
                <c:pt idx="1434">
                  <c:v>2.3959999999999995</c:v>
                </c:pt>
                <c:pt idx="1435">
                  <c:v>2.3979999999999997</c:v>
                </c:pt>
                <c:pt idx="1436">
                  <c:v>2.4</c:v>
                </c:pt>
                <c:pt idx="1437">
                  <c:v>2.4019999999999997</c:v>
                </c:pt>
                <c:pt idx="1438">
                  <c:v>2.4039999999999999</c:v>
                </c:pt>
                <c:pt idx="1439">
                  <c:v>2.4059999999999997</c:v>
                </c:pt>
                <c:pt idx="1440">
                  <c:v>2.4079999999999999</c:v>
                </c:pt>
                <c:pt idx="1441">
                  <c:v>2.4099999999999997</c:v>
                </c:pt>
                <c:pt idx="1442">
                  <c:v>2.4119999999999995</c:v>
                </c:pt>
                <c:pt idx="1443">
                  <c:v>2.4139999999999997</c:v>
                </c:pt>
                <c:pt idx="1444">
                  <c:v>2.4159999999999995</c:v>
                </c:pt>
                <c:pt idx="1445">
                  <c:v>2.4179999999999997</c:v>
                </c:pt>
                <c:pt idx="1446">
                  <c:v>2.42</c:v>
                </c:pt>
                <c:pt idx="1447">
                  <c:v>2.4219999999999997</c:v>
                </c:pt>
                <c:pt idx="1448">
                  <c:v>2.4239999999999999</c:v>
                </c:pt>
                <c:pt idx="1449">
                  <c:v>2.4259999999999997</c:v>
                </c:pt>
                <c:pt idx="1450">
                  <c:v>2.4279999999999999</c:v>
                </c:pt>
                <c:pt idx="1451">
                  <c:v>2.4299999999999997</c:v>
                </c:pt>
                <c:pt idx="1452">
                  <c:v>2.4309999999999996</c:v>
                </c:pt>
                <c:pt idx="1453">
                  <c:v>2.4329999999999994</c:v>
                </c:pt>
                <c:pt idx="1454">
                  <c:v>2.4349999999999996</c:v>
                </c:pt>
                <c:pt idx="1455">
                  <c:v>2.4369999999999994</c:v>
                </c:pt>
                <c:pt idx="1456">
                  <c:v>2.4389999999999996</c:v>
                </c:pt>
                <c:pt idx="1457">
                  <c:v>2.4409999999999998</c:v>
                </c:pt>
                <c:pt idx="1458">
                  <c:v>2.4430000000000001</c:v>
                </c:pt>
                <c:pt idx="1459">
                  <c:v>2.4449999999999998</c:v>
                </c:pt>
                <c:pt idx="1460">
                  <c:v>2.4470000000000001</c:v>
                </c:pt>
                <c:pt idx="1461">
                  <c:v>2.4489999999999998</c:v>
                </c:pt>
                <c:pt idx="1462">
                  <c:v>2.4509999999999996</c:v>
                </c:pt>
                <c:pt idx="1463">
                  <c:v>2.4529999999999994</c:v>
                </c:pt>
                <c:pt idx="1464">
                  <c:v>2.4549999999999996</c:v>
                </c:pt>
                <c:pt idx="1465">
                  <c:v>2.4569999999999994</c:v>
                </c:pt>
                <c:pt idx="1466">
                  <c:v>2.4589999999999996</c:v>
                </c:pt>
                <c:pt idx="1467">
                  <c:v>2.4609999999999999</c:v>
                </c:pt>
                <c:pt idx="1468">
                  <c:v>2.4630000000000001</c:v>
                </c:pt>
                <c:pt idx="1469">
                  <c:v>2.4649999999999999</c:v>
                </c:pt>
                <c:pt idx="1470">
                  <c:v>2.4670000000000001</c:v>
                </c:pt>
                <c:pt idx="1471">
                  <c:v>2.4689999999999999</c:v>
                </c:pt>
                <c:pt idx="1472">
                  <c:v>2.4709999999999996</c:v>
                </c:pt>
                <c:pt idx="1473">
                  <c:v>2.4729999999999994</c:v>
                </c:pt>
                <c:pt idx="1474">
                  <c:v>2.4749999999999996</c:v>
                </c:pt>
                <c:pt idx="1475">
                  <c:v>2.4769999999999994</c:v>
                </c:pt>
                <c:pt idx="1476">
                  <c:v>2.4789999999999996</c:v>
                </c:pt>
                <c:pt idx="1477">
                  <c:v>2.4809999999999999</c:v>
                </c:pt>
                <c:pt idx="1478">
                  <c:v>2.4830000000000001</c:v>
                </c:pt>
                <c:pt idx="1479">
                  <c:v>2.4849999999999999</c:v>
                </c:pt>
                <c:pt idx="1480">
                  <c:v>2.4870000000000001</c:v>
                </c:pt>
                <c:pt idx="1481">
                  <c:v>2.4889999999999999</c:v>
                </c:pt>
                <c:pt idx="1482">
                  <c:v>2.4909999999999997</c:v>
                </c:pt>
                <c:pt idx="1483">
                  <c:v>2.4929999999999994</c:v>
                </c:pt>
                <c:pt idx="1484">
                  <c:v>2.4949999999999997</c:v>
                </c:pt>
                <c:pt idx="1485">
                  <c:v>2.4969999999999994</c:v>
                </c:pt>
                <c:pt idx="1486">
                  <c:v>2.4989999999999997</c:v>
                </c:pt>
                <c:pt idx="1487">
                  <c:v>2.5009999999999999</c:v>
                </c:pt>
                <c:pt idx="1488">
                  <c:v>2.5030000000000001</c:v>
                </c:pt>
                <c:pt idx="1489">
                  <c:v>2.5049999999999999</c:v>
                </c:pt>
                <c:pt idx="1490">
                  <c:v>2.5070000000000001</c:v>
                </c:pt>
                <c:pt idx="1491">
                  <c:v>2.5089999999999999</c:v>
                </c:pt>
                <c:pt idx="1492">
                  <c:v>2.5109999999999997</c:v>
                </c:pt>
                <c:pt idx="1493">
                  <c:v>2.5129999999999995</c:v>
                </c:pt>
                <c:pt idx="1494">
                  <c:v>2.5149999999999997</c:v>
                </c:pt>
                <c:pt idx="1495">
                  <c:v>2.5169999999999995</c:v>
                </c:pt>
                <c:pt idx="1496">
                  <c:v>2.5189999999999997</c:v>
                </c:pt>
                <c:pt idx="1497">
                  <c:v>2.5209999999999999</c:v>
                </c:pt>
                <c:pt idx="1498">
                  <c:v>2.5230000000000001</c:v>
                </c:pt>
                <c:pt idx="1499">
                  <c:v>2.5249999999999999</c:v>
                </c:pt>
                <c:pt idx="1500">
                  <c:v>2.5270000000000001</c:v>
                </c:pt>
                <c:pt idx="1501">
                  <c:v>2.5289999999999999</c:v>
                </c:pt>
                <c:pt idx="1502">
                  <c:v>2.5309999999999997</c:v>
                </c:pt>
                <c:pt idx="1503">
                  <c:v>2.5329999999999995</c:v>
                </c:pt>
                <c:pt idx="1504">
                  <c:v>2.5349999999999997</c:v>
                </c:pt>
                <c:pt idx="1505">
                  <c:v>2.5369999999999995</c:v>
                </c:pt>
                <c:pt idx="1506">
                  <c:v>2.5389999999999997</c:v>
                </c:pt>
                <c:pt idx="1507">
                  <c:v>2.5409999999999999</c:v>
                </c:pt>
                <c:pt idx="1508">
                  <c:v>2.5430000000000001</c:v>
                </c:pt>
                <c:pt idx="1509">
                  <c:v>2.5449999999999999</c:v>
                </c:pt>
                <c:pt idx="1510">
                  <c:v>2.5470000000000002</c:v>
                </c:pt>
                <c:pt idx="1511">
                  <c:v>2.5489999999999999</c:v>
                </c:pt>
                <c:pt idx="1512">
                  <c:v>2.5509999999999997</c:v>
                </c:pt>
                <c:pt idx="1513">
                  <c:v>2.5519999999999996</c:v>
                </c:pt>
                <c:pt idx="1514">
                  <c:v>2.5539999999999998</c:v>
                </c:pt>
                <c:pt idx="1515">
                  <c:v>2.5559999999999996</c:v>
                </c:pt>
                <c:pt idx="1516">
                  <c:v>2.5579999999999998</c:v>
                </c:pt>
                <c:pt idx="1517">
                  <c:v>2.56</c:v>
                </c:pt>
                <c:pt idx="1518">
                  <c:v>2.5619999999999998</c:v>
                </c:pt>
                <c:pt idx="1519">
                  <c:v>2.5640000000000001</c:v>
                </c:pt>
                <c:pt idx="1520">
                  <c:v>2.5659999999999998</c:v>
                </c:pt>
                <c:pt idx="1521">
                  <c:v>2.5680000000000001</c:v>
                </c:pt>
                <c:pt idx="1522">
                  <c:v>2.57</c:v>
                </c:pt>
                <c:pt idx="1523">
                  <c:v>2.5719999999999996</c:v>
                </c:pt>
                <c:pt idx="1524">
                  <c:v>2.5739999999999998</c:v>
                </c:pt>
                <c:pt idx="1525">
                  <c:v>2.5759999999999996</c:v>
                </c:pt>
                <c:pt idx="1526">
                  <c:v>2.5779999999999998</c:v>
                </c:pt>
                <c:pt idx="1527">
                  <c:v>2.58</c:v>
                </c:pt>
                <c:pt idx="1528">
                  <c:v>2.5819999999999999</c:v>
                </c:pt>
                <c:pt idx="1529">
                  <c:v>2.5840000000000001</c:v>
                </c:pt>
                <c:pt idx="1530">
                  <c:v>2.5859999999999999</c:v>
                </c:pt>
                <c:pt idx="1531">
                  <c:v>2.5880000000000001</c:v>
                </c:pt>
                <c:pt idx="1532">
                  <c:v>2.59</c:v>
                </c:pt>
                <c:pt idx="1533">
                  <c:v>2.5919999999999996</c:v>
                </c:pt>
                <c:pt idx="1534">
                  <c:v>2.5939999999999999</c:v>
                </c:pt>
                <c:pt idx="1535">
                  <c:v>2.5959999999999996</c:v>
                </c:pt>
                <c:pt idx="1536">
                  <c:v>2.5979999999999999</c:v>
                </c:pt>
                <c:pt idx="1537">
                  <c:v>2.6</c:v>
                </c:pt>
                <c:pt idx="1538">
                  <c:v>2.6019999999999999</c:v>
                </c:pt>
                <c:pt idx="1539">
                  <c:v>2.6040000000000001</c:v>
                </c:pt>
                <c:pt idx="1540">
                  <c:v>2.6059999999999999</c:v>
                </c:pt>
                <c:pt idx="1541">
                  <c:v>2.6080000000000001</c:v>
                </c:pt>
                <c:pt idx="1542">
                  <c:v>2.61</c:v>
                </c:pt>
                <c:pt idx="1543">
                  <c:v>2.6119999999999997</c:v>
                </c:pt>
                <c:pt idx="1544">
                  <c:v>2.6139999999999999</c:v>
                </c:pt>
                <c:pt idx="1545">
                  <c:v>2.6159999999999997</c:v>
                </c:pt>
                <c:pt idx="1546">
                  <c:v>2.6179999999999999</c:v>
                </c:pt>
                <c:pt idx="1547">
                  <c:v>2.62</c:v>
                </c:pt>
                <c:pt idx="1548">
                  <c:v>2.6219999999999999</c:v>
                </c:pt>
                <c:pt idx="1549">
                  <c:v>2.6240000000000001</c:v>
                </c:pt>
                <c:pt idx="1550">
                  <c:v>2.6259999999999999</c:v>
                </c:pt>
                <c:pt idx="1551">
                  <c:v>2.6280000000000001</c:v>
                </c:pt>
                <c:pt idx="1552">
                  <c:v>2.63</c:v>
                </c:pt>
                <c:pt idx="1553">
                  <c:v>2.6319999999999997</c:v>
                </c:pt>
                <c:pt idx="1554">
                  <c:v>2.6339999999999999</c:v>
                </c:pt>
                <c:pt idx="1555">
                  <c:v>2.6359999999999997</c:v>
                </c:pt>
                <c:pt idx="1556">
                  <c:v>2.6379999999999999</c:v>
                </c:pt>
                <c:pt idx="1557">
                  <c:v>2.64</c:v>
                </c:pt>
                <c:pt idx="1558">
                  <c:v>2.6419999999999999</c:v>
                </c:pt>
                <c:pt idx="1559">
                  <c:v>2.6440000000000001</c:v>
                </c:pt>
                <c:pt idx="1560">
                  <c:v>2.6459999999999999</c:v>
                </c:pt>
                <c:pt idx="1561">
                  <c:v>2.6480000000000001</c:v>
                </c:pt>
                <c:pt idx="1562">
                  <c:v>2.65</c:v>
                </c:pt>
                <c:pt idx="1563">
                  <c:v>2.6519999999999997</c:v>
                </c:pt>
                <c:pt idx="1564">
                  <c:v>2.6539999999999999</c:v>
                </c:pt>
                <c:pt idx="1565">
                  <c:v>2.6559999999999997</c:v>
                </c:pt>
                <c:pt idx="1566">
                  <c:v>2.6579999999999999</c:v>
                </c:pt>
                <c:pt idx="1567">
                  <c:v>2.66</c:v>
                </c:pt>
                <c:pt idx="1568">
                  <c:v>2.6619999999999999</c:v>
                </c:pt>
                <c:pt idx="1569">
                  <c:v>2.6640000000000001</c:v>
                </c:pt>
                <c:pt idx="1570">
                  <c:v>2.6659999999999999</c:v>
                </c:pt>
                <c:pt idx="1571">
                  <c:v>2.6680000000000001</c:v>
                </c:pt>
                <c:pt idx="1572">
                  <c:v>2.67</c:v>
                </c:pt>
                <c:pt idx="1573">
                  <c:v>2.6719999999999997</c:v>
                </c:pt>
                <c:pt idx="1574">
                  <c:v>2.673</c:v>
                </c:pt>
                <c:pt idx="1575">
                  <c:v>2.6749999999999998</c:v>
                </c:pt>
                <c:pt idx="1576">
                  <c:v>2.677</c:v>
                </c:pt>
                <c:pt idx="1577">
                  <c:v>2.6789999999999998</c:v>
                </c:pt>
                <c:pt idx="1578">
                  <c:v>2.681</c:v>
                </c:pt>
                <c:pt idx="1579">
                  <c:v>2.6829999999999998</c:v>
                </c:pt>
                <c:pt idx="1580">
                  <c:v>2.6850000000000001</c:v>
                </c:pt>
                <c:pt idx="1581">
                  <c:v>2.6869999999999998</c:v>
                </c:pt>
                <c:pt idx="1582">
                  <c:v>2.6890000000000001</c:v>
                </c:pt>
                <c:pt idx="1583">
                  <c:v>2.6909999999999998</c:v>
                </c:pt>
                <c:pt idx="1584">
                  <c:v>2.6930000000000001</c:v>
                </c:pt>
                <c:pt idx="1585">
                  <c:v>2.6949999999999998</c:v>
                </c:pt>
                <c:pt idx="1586">
                  <c:v>2.6970000000000001</c:v>
                </c:pt>
                <c:pt idx="1587">
                  <c:v>2.6989999999999998</c:v>
                </c:pt>
                <c:pt idx="1588">
                  <c:v>2.7010000000000001</c:v>
                </c:pt>
                <c:pt idx="1589">
                  <c:v>2.7029999999999998</c:v>
                </c:pt>
                <c:pt idx="1590">
                  <c:v>2.7050000000000001</c:v>
                </c:pt>
                <c:pt idx="1591">
                  <c:v>2.7069999999999999</c:v>
                </c:pt>
                <c:pt idx="1592">
                  <c:v>2.7090000000000001</c:v>
                </c:pt>
                <c:pt idx="1593">
                  <c:v>2.7109999999999999</c:v>
                </c:pt>
                <c:pt idx="1594">
                  <c:v>2.7130000000000001</c:v>
                </c:pt>
                <c:pt idx="1595">
                  <c:v>2.7149999999999999</c:v>
                </c:pt>
                <c:pt idx="1596">
                  <c:v>2.7170000000000001</c:v>
                </c:pt>
                <c:pt idx="1597">
                  <c:v>2.7189999999999999</c:v>
                </c:pt>
                <c:pt idx="1598">
                  <c:v>2.7210000000000001</c:v>
                </c:pt>
                <c:pt idx="1599">
                  <c:v>2.7229999999999999</c:v>
                </c:pt>
                <c:pt idx="1600">
                  <c:v>2.7250000000000001</c:v>
                </c:pt>
                <c:pt idx="1601">
                  <c:v>2.7269999999999999</c:v>
                </c:pt>
                <c:pt idx="1602">
                  <c:v>2.7290000000000001</c:v>
                </c:pt>
                <c:pt idx="1603">
                  <c:v>2.7309999999999999</c:v>
                </c:pt>
                <c:pt idx="1604">
                  <c:v>2.7330000000000001</c:v>
                </c:pt>
                <c:pt idx="1605">
                  <c:v>2.7349999999999999</c:v>
                </c:pt>
                <c:pt idx="1606">
                  <c:v>2.7370000000000001</c:v>
                </c:pt>
                <c:pt idx="1607">
                  <c:v>2.7389999999999999</c:v>
                </c:pt>
                <c:pt idx="1608">
                  <c:v>2.7410000000000001</c:v>
                </c:pt>
                <c:pt idx="1609">
                  <c:v>2.7429999999999999</c:v>
                </c:pt>
                <c:pt idx="1610">
                  <c:v>2.7450000000000001</c:v>
                </c:pt>
                <c:pt idx="1611">
                  <c:v>2.7469999999999999</c:v>
                </c:pt>
                <c:pt idx="1612">
                  <c:v>2.7490000000000001</c:v>
                </c:pt>
                <c:pt idx="1613">
                  <c:v>2.7509999999999999</c:v>
                </c:pt>
                <c:pt idx="1614">
                  <c:v>2.7530000000000001</c:v>
                </c:pt>
                <c:pt idx="1615">
                  <c:v>2.7549999999999999</c:v>
                </c:pt>
                <c:pt idx="1616">
                  <c:v>2.7570000000000001</c:v>
                </c:pt>
                <c:pt idx="1617">
                  <c:v>2.7589999999999999</c:v>
                </c:pt>
                <c:pt idx="1618">
                  <c:v>2.7610000000000001</c:v>
                </c:pt>
                <c:pt idx="1619">
                  <c:v>2.7629999999999999</c:v>
                </c:pt>
                <c:pt idx="1620">
                  <c:v>2.7650000000000001</c:v>
                </c:pt>
                <c:pt idx="1621">
                  <c:v>2.7669999999999999</c:v>
                </c:pt>
                <c:pt idx="1622">
                  <c:v>2.7690000000000001</c:v>
                </c:pt>
                <c:pt idx="1623">
                  <c:v>2.7709999999999999</c:v>
                </c:pt>
                <c:pt idx="1624">
                  <c:v>2.7730000000000001</c:v>
                </c:pt>
                <c:pt idx="1625">
                  <c:v>2.7749999999999999</c:v>
                </c:pt>
                <c:pt idx="1626">
                  <c:v>2.7770000000000001</c:v>
                </c:pt>
                <c:pt idx="1627">
                  <c:v>2.7789999999999999</c:v>
                </c:pt>
                <c:pt idx="1628">
                  <c:v>2.7810000000000001</c:v>
                </c:pt>
                <c:pt idx="1629">
                  <c:v>2.7829999999999999</c:v>
                </c:pt>
                <c:pt idx="1630">
                  <c:v>2.7850000000000001</c:v>
                </c:pt>
                <c:pt idx="1631">
                  <c:v>2.7869999999999999</c:v>
                </c:pt>
                <c:pt idx="1632">
                  <c:v>2.7890000000000001</c:v>
                </c:pt>
                <c:pt idx="1633">
                  <c:v>2.7909999999999999</c:v>
                </c:pt>
                <c:pt idx="1634">
                  <c:v>2.7930000000000001</c:v>
                </c:pt>
                <c:pt idx="1635">
                  <c:v>2.794</c:v>
                </c:pt>
                <c:pt idx="1636">
                  <c:v>2.7959999999999998</c:v>
                </c:pt>
                <c:pt idx="1637">
                  <c:v>2.798</c:v>
                </c:pt>
                <c:pt idx="1638">
                  <c:v>2.8</c:v>
                </c:pt>
                <c:pt idx="1639">
                  <c:v>2.8019999999999996</c:v>
                </c:pt>
                <c:pt idx="1640">
                  <c:v>2.8039999999999998</c:v>
                </c:pt>
                <c:pt idx="1641">
                  <c:v>2.8059999999999996</c:v>
                </c:pt>
                <c:pt idx="1642">
                  <c:v>2.8079999999999998</c:v>
                </c:pt>
                <c:pt idx="1643">
                  <c:v>2.8099999999999996</c:v>
                </c:pt>
                <c:pt idx="1644">
                  <c:v>2.8119999999999994</c:v>
                </c:pt>
                <c:pt idx="1645">
                  <c:v>2.8139999999999996</c:v>
                </c:pt>
                <c:pt idx="1646">
                  <c:v>2.8159999999999994</c:v>
                </c:pt>
                <c:pt idx="1647">
                  <c:v>2.8179999999999996</c:v>
                </c:pt>
                <c:pt idx="1648">
                  <c:v>2.82</c:v>
                </c:pt>
                <c:pt idx="1649">
                  <c:v>2.8219999999999996</c:v>
                </c:pt>
                <c:pt idx="1650">
                  <c:v>2.8239999999999998</c:v>
                </c:pt>
                <c:pt idx="1651">
                  <c:v>2.8259999999999996</c:v>
                </c:pt>
                <c:pt idx="1652">
                  <c:v>2.8279999999999998</c:v>
                </c:pt>
                <c:pt idx="1653">
                  <c:v>2.8299999999999996</c:v>
                </c:pt>
                <c:pt idx="1654">
                  <c:v>2.8319999999999994</c:v>
                </c:pt>
                <c:pt idx="1655">
                  <c:v>2.8339999999999996</c:v>
                </c:pt>
                <c:pt idx="1656">
                  <c:v>2.8359999999999994</c:v>
                </c:pt>
                <c:pt idx="1657">
                  <c:v>2.8379999999999996</c:v>
                </c:pt>
                <c:pt idx="1658">
                  <c:v>2.84</c:v>
                </c:pt>
                <c:pt idx="1659">
                  <c:v>2.8419999999999996</c:v>
                </c:pt>
                <c:pt idx="1660">
                  <c:v>2.8439999999999999</c:v>
                </c:pt>
                <c:pt idx="1661">
                  <c:v>2.8459999999999996</c:v>
                </c:pt>
                <c:pt idx="1662">
                  <c:v>2.8479999999999999</c:v>
                </c:pt>
                <c:pt idx="1663">
                  <c:v>2.8499999999999996</c:v>
                </c:pt>
                <c:pt idx="1664">
                  <c:v>2.8519999999999994</c:v>
                </c:pt>
                <c:pt idx="1665">
                  <c:v>2.8539999999999996</c:v>
                </c:pt>
                <c:pt idx="1666">
                  <c:v>2.8559999999999994</c:v>
                </c:pt>
                <c:pt idx="1667">
                  <c:v>2.8579999999999997</c:v>
                </c:pt>
                <c:pt idx="1668">
                  <c:v>2.86</c:v>
                </c:pt>
                <c:pt idx="1669">
                  <c:v>2.8619999999999997</c:v>
                </c:pt>
                <c:pt idx="1670">
                  <c:v>2.8639999999999999</c:v>
                </c:pt>
                <c:pt idx="1671">
                  <c:v>2.8659999999999997</c:v>
                </c:pt>
                <c:pt idx="1672">
                  <c:v>2.8679999999999999</c:v>
                </c:pt>
                <c:pt idx="1673">
                  <c:v>2.8699999999999997</c:v>
                </c:pt>
                <c:pt idx="1674">
                  <c:v>2.8719999999999994</c:v>
                </c:pt>
                <c:pt idx="1675">
                  <c:v>2.8739999999999997</c:v>
                </c:pt>
                <c:pt idx="1676">
                  <c:v>2.8759999999999994</c:v>
                </c:pt>
                <c:pt idx="1677">
                  <c:v>2.8779999999999997</c:v>
                </c:pt>
                <c:pt idx="1678">
                  <c:v>2.88</c:v>
                </c:pt>
                <c:pt idx="1679">
                  <c:v>2.8819999999999997</c:v>
                </c:pt>
                <c:pt idx="1680">
                  <c:v>2.8839999999999999</c:v>
                </c:pt>
                <c:pt idx="1681">
                  <c:v>2.8859999999999997</c:v>
                </c:pt>
                <c:pt idx="1682">
                  <c:v>2.8879999999999999</c:v>
                </c:pt>
                <c:pt idx="1683">
                  <c:v>2.8899999999999997</c:v>
                </c:pt>
                <c:pt idx="1684">
                  <c:v>2.8919999999999995</c:v>
                </c:pt>
                <c:pt idx="1685">
                  <c:v>2.8939999999999997</c:v>
                </c:pt>
                <c:pt idx="1686">
                  <c:v>2.8959999999999995</c:v>
                </c:pt>
                <c:pt idx="1687">
                  <c:v>2.8979999999999997</c:v>
                </c:pt>
                <c:pt idx="1688">
                  <c:v>2.9</c:v>
                </c:pt>
                <c:pt idx="1689">
                  <c:v>2.9019999999999997</c:v>
                </c:pt>
                <c:pt idx="1690">
                  <c:v>2.9</c:v>
                </c:pt>
                <c:pt idx="1691">
                  <c:v>2.8979999999999997</c:v>
                </c:pt>
                <c:pt idx="1692">
                  <c:v>2.8959999999999995</c:v>
                </c:pt>
                <c:pt idx="1693">
                  <c:v>2.8939999999999997</c:v>
                </c:pt>
                <c:pt idx="1694">
                  <c:v>2.8919999999999995</c:v>
                </c:pt>
                <c:pt idx="1695">
                  <c:v>2.8899999999999997</c:v>
                </c:pt>
                <c:pt idx="1696">
                  <c:v>2.8879999999999999</c:v>
                </c:pt>
                <c:pt idx="1697">
                  <c:v>2.8859999999999997</c:v>
                </c:pt>
                <c:pt idx="1698">
                  <c:v>2.8839999999999999</c:v>
                </c:pt>
                <c:pt idx="1699">
                  <c:v>2.8819999999999997</c:v>
                </c:pt>
                <c:pt idx="1700">
                  <c:v>2.88</c:v>
                </c:pt>
                <c:pt idx="1701">
                  <c:v>2.8779999999999997</c:v>
                </c:pt>
                <c:pt idx="1702">
                  <c:v>2.8759999999999994</c:v>
                </c:pt>
                <c:pt idx="1703">
                  <c:v>2.8739999999999997</c:v>
                </c:pt>
                <c:pt idx="1704">
                  <c:v>2.8719999999999994</c:v>
                </c:pt>
                <c:pt idx="1705">
                  <c:v>2.8699999999999997</c:v>
                </c:pt>
                <c:pt idx="1706">
                  <c:v>2.8679999999999999</c:v>
                </c:pt>
                <c:pt idx="1707">
                  <c:v>2.8659999999999997</c:v>
                </c:pt>
                <c:pt idx="1708">
                  <c:v>2.8639999999999999</c:v>
                </c:pt>
                <c:pt idx="1709">
                  <c:v>2.8619999999999997</c:v>
                </c:pt>
                <c:pt idx="1710">
                  <c:v>2.86</c:v>
                </c:pt>
                <c:pt idx="1711">
                  <c:v>2.8579999999999997</c:v>
                </c:pt>
                <c:pt idx="1712">
                  <c:v>2.8559999999999994</c:v>
                </c:pt>
                <c:pt idx="1713">
                  <c:v>2.8539999999999996</c:v>
                </c:pt>
                <c:pt idx="1714">
                  <c:v>2.8519999999999994</c:v>
                </c:pt>
                <c:pt idx="1715">
                  <c:v>2.8499999999999996</c:v>
                </c:pt>
                <c:pt idx="1716">
                  <c:v>2.8479999999999999</c:v>
                </c:pt>
                <c:pt idx="1717">
                  <c:v>2.8459999999999996</c:v>
                </c:pt>
                <c:pt idx="1718">
                  <c:v>2.8439999999999999</c:v>
                </c:pt>
                <c:pt idx="1719">
                  <c:v>2.8419999999999996</c:v>
                </c:pt>
                <c:pt idx="1720">
                  <c:v>2.84</c:v>
                </c:pt>
                <c:pt idx="1721">
                  <c:v>2.8379999999999996</c:v>
                </c:pt>
                <c:pt idx="1722">
                  <c:v>2.8359999999999994</c:v>
                </c:pt>
                <c:pt idx="1723">
                  <c:v>2.8339999999999996</c:v>
                </c:pt>
                <c:pt idx="1724">
                  <c:v>2.8319999999999994</c:v>
                </c:pt>
                <c:pt idx="1725">
                  <c:v>2.8299999999999996</c:v>
                </c:pt>
                <c:pt idx="1726">
                  <c:v>2.8279999999999998</c:v>
                </c:pt>
                <c:pt idx="1727">
                  <c:v>2.8259999999999996</c:v>
                </c:pt>
                <c:pt idx="1728">
                  <c:v>2.8239999999999998</c:v>
                </c:pt>
                <c:pt idx="1729">
                  <c:v>2.8219999999999996</c:v>
                </c:pt>
                <c:pt idx="1730">
                  <c:v>2.82</c:v>
                </c:pt>
                <c:pt idx="1731">
                  <c:v>2.8179999999999996</c:v>
                </c:pt>
                <c:pt idx="1732">
                  <c:v>2.8159999999999994</c:v>
                </c:pt>
                <c:pt idx="1733">
                  <c:v>2.8139999999999996</c:v>
                </c:pt>
                <c:pt idx="1734">
                  <c:v>2.8119999999999994</c:v>
                </c:pt>
                <c:pt idx="1735">
                  <c:v>2.8099999999999996</c:v>
                </c:pt>
                <c:pt idx="1736">
                  <c:v>2.8079999999999998</c:v>
                </c:pt>
                <c:pt idx="1737">
                  <c:v>2.8059999999999996</c:v>
                </c:pt>
                <c:pt idx="1738">
                  <c:v>2.8039999999999998</c:v>
                </c:pt>
                <c:pt idx="1739">
                  <c:v>2.8019999999999996</c:v>
                </c:pt>
                <c:pt idx="1740">
                  <c:v>2.8</c:v>
                </c:pt>
                <c:pt idx="1741">
                  <c:v>2.798</c:v>
                </c:pt>
                <c:pt idx="1742">
                  <c:v>2.7959999999999998</c:v>
                </c:pt>
                <c:pt idx="1743">
                  <c:v>2.794</c:v>
                </c:pt>
                <c:pt idx="1744">
                  <c:v>2.7930000000000001</c:v>
                </c:pt>
                <c:pt idx="1745">
                  <c:v>2.7909999999999999</c:v>
                </c:pt>
                <c:pt idx="1746">
                  <c:v>2.7890000000000001</c:v>
                </c:pt>
                <c:pt idx="1747">
                  <c:v>2.7869999999999999</c:v>
                </c:pt>
                <c:pt idx="1748">
                  <c:v>2.7850000000000001</c:v>
                </c:pt>
                <c:pt idx="1749">
                  <c:v>2.7829999999999999</c:v>
                </c:pt>
                <c:pt idx="1750">
                  <c:v>2.7810000000000001</c:v>
                </c:pt>
                <c:pt idx="1751">
                  <c:v>2.7789999999999999</c:v>
                </c:pt>
                <c:pt idx="1752">
                  <c:v>2.7770000000000001</c:v>
                </c:pt>
                <c:pt idx="1753">
                  <c:v>2.7749999999999999</c:v>
                </c:pt>
                <c:pt idx="1754">
                  <c:v>2.7730000000000001</c:v>
                </c:pt>
                <c:pt idx="1755">
                  <c:v>2.7709999999999999</c:v>
                </c:pt>
                <c:pt idx="1756">
                  <c:v>2.7690000000000001</c:v>
                </c:pt>
                <c:pt idx="1757">
                  <c:v>2.7669999999999999</c:v>
                </c:pt>
                <c:pt idx="1758">
                  <c:v>2.7650000000000001</c:v>
                </c:pt>
                <c:pt idx="1759">
                  <c:v>2.7629999999999999</c:v>
                </c:pt>
                <c:pt idx="1760">
                  <c:v>2.7610000000000001</c:v>
                </c:pt>
                <c:pt idx="1761">
                  <c:v>2.7589999999999999</c:v>
                </c:pt>
                <c:pt idx="1762">
                  <c:v>2.7570000000000001</c:v>
                </c:pt>
                <c:pt idx="1763">
                  <c:v>2.7549999999999999</c:v>
                </c:pt>
                <c:pt idx="1764">
                  <c:v>2.7530000000000001</c:v>
                </c:pt>
                <c:pt idx="1765">
                  <c:v>2.7509999999999999</c:v>
                </c:pt>
                <c:pt idx="1766">
                  <c:v>2.7490000000000001</c:v>
                </c:pt>
                <c:pt idx="1767">
                  <c:v>2.7469999999999999</c:v>
                </c:pt>
                <c:pt idx="1768">
                  <c:v>2.7450000000000001</c:v>
                </c:pt>
                <c:pt idx="1769">
                  <c:v>2.7429999999999999</c:v>
                </c:pt>
                <c:pt idx="1770">
                  <c:v>2.7410000000000001</c:v>
                </c:pt>
                <c:pt idx="1771">
                  <c:v>2.7389999999999999</c:v>
                </c:pt>
                <c:pt idx="1772">
                  <c:v>2.7370000000000001</c:v>
                </c:pt>
                <c:pt idx="1773">
                  <c:v>2.7349999999999999</c:v>
                </c:pt>
                <c:pt idx="1774">
                  <c:v>2.7330000000000001</c:v>
                </c:pt>
                <c:pt idx="1775">
                  <c:v>2.7309999999999999</c:v>
                </c:pt>
                <c:pt idx="1776">
                  <c:v>2.7290000000000001</c:v>
                </c:pt>
                <c:pt idx="1777">
                  <c:v>2.7269999999999999</c:v>
                </c:pt>
                <c:pt idx="1778">
                  <c:v>2.7250000000000001</c:v>
                </c:pt>
                <c:pt idx="1779">
                  <c:v>2.7229999999999999</c:v>
                </c:pt>
                <c:pt idx="1780">
                  <c:v>2.7210000000000001</c:v>
                </c:pt>
                <c:pt idx="1781">
                  <c:v>2.7189999999999999</c:v>
                </c:pt>
                <c:pt idx="1782">
                  <c:v>2.7170000000000001</c:v>
                </c:pt>
                <c:pt idx="1783">
                  <c:v>2.7149999999999999</c:v>
                </c:pt>
                <c:pt idx="1784">
                  <c:v>2.7130000000000001</c:v>
                </c:pt>
                <c:pt idx="1785">
                  <c:v>2.7109999999999999</c:v>
                </c:pt>
                <c:pt idx="1786">
                  <c:v>2.7090000000000001</c:v>
                </c:pt>
                <c:pt idx="1787">
                  <c:v>2.7069999999999999</c:v>
                </c:pt>
                <c:pt idx="1788">
                  <c:v>2.7050000000000001</c:v>
                </c:pt>
                <c:pt idx="1789">
                  <c:v>2.7029999999999998</c:v>
                </c:pt>
                <c:pt idx="1790">
                  <c:v>2.7010000000000001</c:v>
                </c:pt>
                <c:pt idx="1791">
                  <c:v>2.6989999999999998</c:v>
                </c:pt>
                <c:pt idx="1792">
                  <c:v>2.6970000000000001</c:v>
                </c:pt>
                <c:pt idx="1793">
                  <c:v>2.6949999999999998</c:v>
                </c:pt>
                <c:pt idx="1794">
                  <c:v>2.6930000000000001</c:v>
                </c:pt>
                <c:pt idx="1795">
                  <c:v>2.6909999999999998</c:v>
                </c:pt>
                <c:pt idx="1796">
                  <c:v>2.6890000000000001</c:v>
                </c:pt>
                <c:pt idx="1797">
                  <c:v>2.6869999999999998</c:v>
                </c:pt>
                <c:pt idx="1798">
                  <c:v>2.6850000000000001</c:v>
                </c:pt>
                <c:pt idx="1799">
                  <c:v>2.6829999999999998</c:v>
                </c:pt>
                <c:pt idx="1800">
                  <c:v>2.681</c:v>
                </c:pt>
                <c:pt idx="1801">
                  <c:v>2.6789999999999998</c:v>
                </c:pt>
                <c:pt idx="1802">
                  <c:v>2.677</c:v>
                </c:pt>
                <c:pt idx="1803">
                  <c:v>2.6749999999999998</c:v>
                </c:pt>
                <c:pt idx="1804">
                  <c:v>2.673</c:v>
                </c:pt>
                <c:pt idx="1805">
                  <c:v>2.6719999999999997</c:v>
                </c:pt>
                <c:pt idx="1806">
                  <c:v>2.67</c:v>
                </c:pt>
                <c:pt idx="1807">
                  <c:v>2.6680000000000001</c:v>
                </c:pt>
                <c:pt idx="1808">
                  <c:v>2.6659999999999999</c:v>
                </c:pt>
                <c:pt idx="1809">
                  <c:v>2.6640000000000001</c:v>
                </c:pt>
                <c:pt idx="1810">
                  <c:v>2.6619999999999999</c:v>
                </c:pt>
                <c:pt idx="1811">
                  <c:v>2.66</c:v>
                </c:pt>
                <c:pt idx="1812">
                  <c:v>2.6579999999999999</c:v>
                </c:pt>
                <c:pt idx="1813">
                  <c:v>2.6559999999999997</c:v>
                </c:pt>
                <c:pt idx="1814">
                  <c:v>2.6539999999999999</c:v>
                </c:pt>
                <c:pt idx="1815">
                  <c:v>2.6519999999999997</c:v>
                </c:pt>
                <c:pt idx="1816">
                  <c:v>2.65</c:v>
                </c:pt>
                <c:pt idx="1817">
                  <c:v>2.6480000000000001</c:v>
                </c:pt>
                <c:pt idx="1818">
                  <c:v>2.6459999999999999</c:v>
                </c:pt>
                <c:pt idx="1819">
                  <c:v>2.6440000000000001</c:v>
                </c:pt>
                <c:pt idx="1820">
                  <c:v>2.6419999999999999</c:v>
                </c:pt>
                <c:pt idx="1821">
                  <c:v>2.64</c:v>
                </c:pt>
                <c:pt idx="1822">
                  <c:v>2.6379999999999999</c:v>
                </c:pt>
                <c:pt idx="1823">
                  <c:v>2.6359999999999997</c:v>
                </c:pt>
                <c:pt idx="1824">
                  <c:v>2.6339999999999999</c:v>
                </c:pt>
                <c:pt idx="1825">
                  <c:v>2.6319999999999997</c:v>
                </c:pt>
                <c:pt idx="1826">
                  <c:v>2.63</c:v>
                </c:pt>
                <c:pt idx="1827">
                  <c:v>2.6280000000000001</c:v>
                </c:pt>
                <c:pt idx="1828">
                  <c:v>2.6259999999999999</c:v>
                </c:pt>
                <c:pt idx="1829">
                  <c:v>2.6240000000000001</c:v>
                </c:pt>
                <c:pt idx="1830">
                  <c:v>2.6219999999999999</c:v>
                </c:pt>
                <c:pt idx="1831">
                  <c:v>2.62</c:v>
                </c:pt>
                <c:pt idx="1832">
                  <c:v>2.6179999999999999</c:v>
                </c:pt>
                <c:pt idx="1833">
                  <c:v>2.6159999999999997</c:v>
                </c:pt>
                <c:pt idx="1834">
                  <c:v>2.6139999999999999</c:v>
                </c:pt>
                <c:pt idx="1835">
                  <c:v>2.6119999999999997</c:v>
                </c:pt>
                <c:pt idx="1836">
                  <c:v>2.61</c:v>
                </c:pt>
                <c:pt idx="1837">
                  <c:v>2.6080000000000001</c:v>
                </c:pt>
                <c:pt idx="1838">
                  <c:v>2.6059999999999999</c:v>
                </c:pt>
                <c:pt idx="1839">
                  <c:v>2.6040000000000001</c:v>
                </c:pt>
                <c:pt idx="1840">
                  <c:v>2.6019999999999999</c:v>
                </c:pt>
                <c:pt idx="1841">
                  <c:v>2.6</c:v>
                </c:pt>
                <c:pt idx="1842">
                  <c:v>2.5979999999999999</c:v>
                </c:pt>
                <c:pt idx="1843">
                  <c:v>2.5959999999999996</c:v>
                </c:pt>
                <c:pt idx="1844">
                  <c:v>2.5939999999999999</c:v>
                </c:pt>
                <c:pt idx="1845">
                  <c:v>2.5919999999999996</c:v>
                </c:pt>
                <c:pt idx="1846">
                  <c:v>2.59</c:v>
                </c:pt>
                <c:pt idx="1847">
                  <c:v>2.5880000000000001</c:v>
                </c:pt>
                <c:pt idx="1848">
                  <c:v>2.5859999999999999</c:v>
                </c:pt>
                <c:pt idx="1849">
                  <c:v>2.5840000000000001</c:v>
                </c:pt>
                <c:pt idx="1850">
                  <c:v>2.5819999999999999</c:v>
                </c:pt>
                <c:pt idx="1851">
                  <c:v>2.58</c:v>
                </c:pt>
                <c:pt idx="1852">
                  <c:v>2.5779999999999998</c:v>
                </c:pt>
                <c:pt idx="1853">
                  <c:v>2.5759999999999996</c:v>
                </c:pt>
                <c:pt idx="1854">
                  <c:v>2.5739999999999998</c:v>
                </c:pt>
                <c:pt idx="1855">
                  <c:v>2.5719999999999996</c:v>
                </c:pt>
                <c:pt idx="1856">
                  <c:v>2.57</c:v>
                </c:pt>
                <c:pt idx="1857">
                  <c:v>2.5680000000000001</c:v>
                </c:pt>
                <c:pt idx="1858">
                  <c:v>2.5659999999999998</c:v>
                </c:pt>
                <c:pt idx="1859">
                  <c:v>2.5640000000000001</c:v>
                </c:pt>
                <c:pt idx="1860">
                  <c:v>2.5619999999999998</c:v>
                </c:pt>
                <c:pt idx="1861">
                  <c:v>2.56</c:v>
                </c:pt>
                <c:pt idx="1862">
                  <c:v>2.5579999999999998</c:v>
                </c:pt>
                <c:pt idx="1863">
                  <c:v>2.5559999999999996</c:v>
                </c:pt>
                <c:pt idx="1864">
                  <c:v>2.5539999999999998</c:v>
                </c:pt>
                <c:pt idx="1865">
                  <c:v>2.5519999999999996</c:v>
                </c:pt>
                <c:pt idx="1866">
                  <c:v>2.5509999999999997</c:v>
                </c:pt>
                <c:pt idx="1867">
                  <c:v>2.5489999999999999</c:v>
                </c:pt>
                <c:pt idx="1868">
                  <c:v>2.5470000000000002</c:v>
                </c:pt>
                <c:pt idx="1869">
                  <c:v>2.5449999999999999</c:v>
                </c:pt>
                <c:pt idx="1870">
                  <c:v>2.5430000000000001</c:v>
                </c:pt>
                <c:pt idx="1871">
                  <c:v>2.5409999999999999</c:v>
                </c:pt>
                <c:pt idx="1872">
                  <c:v>2.5389999999999997</c:v>
                </c:pt>
                <c:pt idx="1873">
                  <c:v>2.5369999999999995</c:v>
                </c:pt>
                <c:pt idx="1874">
                  <c:v>2.5349999999999997</c:v>
                </c:pt>
                <c:pt idx="1875">
                  <c:v>2.5329999999999995</c:v>
                </c:pt>
                <c:pt idx="1876">
                  <c:v>2.5309999999999997</c:v>
                </c:pt>
                <c:pt idx="1877">
                  <c:v>2.5289999999999999</c:v>
                </c:pt>
                <c:pt idx="1878">
                  <c:v>2.5270000000000001</c:v>
                </c:pt>
                <c:pt idx="1879">
                  <c:v>2.5249999999999999</c:v>
                </c:pt>
                <c:pt idx="1880">
                  <c:v>2.5230000000000001</c:v>
                </c:pt>
                <c:pt idx="1881">
                  <c:v>2.5209999999999999</c:v>
                </c:pt>
                <c:pt idx="1882">
                  <c:v>2.5189999999999997</c:v>
                </c:pt>
                <c:pt idx="1883">
                  <c:v>2.5169999999999995</c:v>
                </c:pt>
                <c:pt idx="1884">
                  <c:v>2.5149999999999997</c:v>
                </c:pt>
                <c:pt idx="1885">
                  <c:v>2.5129999999999995</c:v>
                </c:pt>
                <c:pt idx="1886">
                  <c:v>2.5109999999999997</c:v>
                </c:pt>
                <c:pt idx="1887">
                  <c:v>2.5089999999999999</c:v>
                </c:pt>
                <c:pt idx="1888">
                  <c:v>2.5070000000000001</c:v>
                </c:pt>
                <c:pt idx="1889">
                  <c:v>2.5049999999999999</c:v>
                </c:pt>
                <c:pt idx="1890">
                  <c:v>2.5030000000000001</c:v>
                </c:pt>
                <c:pt idx="1891">
                  <c:v>2.5009999999999999</c:v>
                </c:pt>
                <c:pt idx="1892">
                  <c:v>2.4989999999999997</c:v>
                </c:pt>
                <c:pt idx="1893">
                  <c:v>2.4969999999999994</c:v>
                </c:pt>
                <c:pt idx="1894">
                  <c:v>2.4949999999999997</c:v>
                </c:pt>
                <c:pt idx="1895">
                  <c:v>2.4929999999999994</c:v>
                </c:pt>
                <c:pt idx="1896">
                  <c:v>2.4909999999999997</c:v>
                </c:pt>
                <c:pt idx="1897">
                  <c:v>2.4889999999999999</c:v>
                </c:pt>
                <c:pt idx="1898">
                  <c:v>2.4870000000000001</c:v>
                </c:pt>
                <c:pt idx="1899">
                  <c:v>2.4849999999999999</c:v>
                </c:pt>
                <c:pt idx="1900">
                  <c:v>2.4830000000000001</c:v>
                </c:pt>
                <c:pt idx="1901">
                  <c:v>2.4809999999999999</c:v>
                </c:pt>
                <c:pt idx="1902">
                  <c:v>2.4789999999999996</c:v>
                </c:pt>
                <c:pt idx="1903">
                  <c:v>2.4769999999999994</c:v>
                </c:pt>
                <c:pt idx="1904">
                  <c:v>2.4749999999999996</c:v>
                </c:pt>
                <c:pt idx="1905">
                  <c:v>2.4729999999999994</c:v>
                </c:pt>
                <c:pt idx="1906">
                  <c:v>2.4709999999999996</c:v>
                </c:pt>
                <c:pt idx="1907">
                  <c:v>2.4689999999999999</c:v>
                </c:pt>
                <c:pt idx="1908">
                  <c:v>2.4670000000000001</c:v>
                </c:pt>
                <c:pt idx="1909">
                  <c:v>2.4649999999999999</c:v>
                </c:pt>
                <c:pt idx="1910">
                  <c:v>2.4630000000000001</c:v>
                </c:pt>
                <c:pt idx="1911">
                  <c:v>2.4609999999999999</c:v>
                </c:pt>
                <c:pt idx="1912">
                  <c:v>2.4589999999999996</c:v>
                </c:pt>
                <c:pt idx="1913">
                  <c:v>2.4569999999999994</c:v>
                </c:pt>
                <c:pt idx="1914">
                  <c:v>2.4549999999999996</c:v>
                </c:pt>
                <c:pt idx="1915">
                  <c:v>2.4529999999999994</c:v>
                </c:pt>
                <c:pt idx="1916">
                  <c:v>2.4509999999999996</c:v>
                </c:pt>
                <c:pt idx="1917">
                  <c:v>2.4489999999999998</c:v>
                </c:pt>
                <c:pt idx="1918">
                  <c:v>2.4470000000000001</c:v>
                </c:pt>
                <c:pt idx="1919">
                  <c:v>2.4449999999999998</c:v>
                </c:pt>
                <c:pt idx="1920">
                  <c:v>2.4430000000000001</c:v>
                </c:pt>
                <c:pt idx="1921">
                  <c:v>2.4409999999999998</c:v>
                </c:pt>
                <c:pt idx="1922">
                  <c:v>2.4389999999999996</c:v>
                </c:pt>
                <c:pt idx="1923">
                  <c:v>2.4369999999999994</c:v>
                </c:pt>
                <c:pt idx="1924">
                  <c:v>2.4349999999999996</c:v>
                </c:pt>
                <c:pt idx="1925">
                  <c:v>2.4329999999999994</c:v>
                </c:pt>
                <c:pt idx="1926">
                  <c:v>2.4309999999999996</c:v>
                </c:pt>
                <c:pt idx="1927">
                  <c:v>2.4299999999999997</c:v>
                </c:pt>
                <c:pt idx="1928">
                  <c:v>2.4279999999999999</c:v>
                </c:pt>
                <c:pt idx="1929">
                  <c:v>2.4259999999999997</c:v>
                </c:pt>
                <c:pt idx="1930">
                  <c:v>2.4239999999999999</c:v>
                </c:pt>
                <c:pt idx="1931">
                  <c:v>2.4219999999999997</c:v>
                </c:pt>
                <c:pt idx="1932">
                  <c:v>2.42</c:v>
                </c:pt>
                <c:pt idx="1933">
                  <c:v>2.4179999999999997</c:v>
                </c:pt>
                <c:pt idx="1934">
                  <c:v>2.4159999999999995</c:v>
                </c:pt>
                <c:pt idx="1935">
                  <c:v>2.4139999999999997</c:v>
                </c:pt>
                <c:pt idx="1936">
                  <c:v>2.4119999999999995</c:v>
                </c:pt>
                <c:pt idx="1937">
                  <c:v>2.4099999999999997</c:v>
                </c:pt>
                <c:pt idx="1938">
                  <c:v>2.4079999999999999</c:v>
                </c:pt>
                <c:pt idx="1939">
                  <c:v>2.4059999999999997</c:v>
                </c:pt>
                <c:pt idx="1940">
                  <c:v>2.4039999999999999</c:v>
                </c:pt>
                <c:pt idx="1941">
                  <c:v>2.4019999999999997</c:v>
                </c:pt>
                <c:pt idx="1942">
                  <c:v>2.4</c:v>
                </c:pt>
                <c:pt idx="1943">
                  <c:v>2.3979999999999997</c:v>
                </c:pt>
                <c:pt idx="1944">
                  <c:v>2.3959999999999995</c:v>
                </c:pt>
                <c:pt idx="1945">
                  <c:v>2.3939999999999997</c:v>
                </c:pt>
                <c:pt idx="1946">
                  <c:v>2.3919999999999995</c:v>
                </c:pt>
                <c:pt idx="1947">
                  <c:v>2.3899999999999997</c:v>
                </c:pt>
                <c:pt idx="1948">
                  <c:v>2.3879999999999999</c:v>
                </c:pt>
                <c:pt idx="1949">
                  <c:v>2.3859999999999997</c:v>
                </c:pt>
                <c:pt idx="1950">
                  <c:v>2.3839999999999999</c:v>
                </c:pt>
                <c:pt idx="1951">
                  <c:v>2.3819999999999997</c:v>
                </c:pt>
                <c:pt idx="1952">
                  <c:v>2.38</c:v>
                </c:pt>
                <c:pt idx="1953">
                  <c:v>2.3779999999999997</c:v>
                </c:pt>
                <c:pt idx="1954">
                  <c:v>2.3759999999999994</c:v>
                </c:pt>
                <c:pt idx="1955">
                  <c:v>2.3739999999999997</c:v>
                </c:pt>
                <c:pt idx="1956">
                  <c:v>2.3719999999999994</c:v>
                </c:pt>
                <c:pt idx="1957">
                  <c:v>2.3699999999999997</c:v>
                </c:pt>
                <c:pt idx="1958">
                  <c:v>2.3679999999999999</c:v>
                </c:pt>
                <c:pt idx="1959">
                  <c:v>2.3659999999999997</c:v>
                </c:pt>
                <c:pt idx="1960">
                  <c:v>2.3639999999999999</c:v>
                </c:pt>
                <c:pt idx="1961">
                  <c:v>2.3619999999999997</c:v>
                </c:pt>
                <c:pt idx="1962">
                  <c:v>2.36</c:v>
                </c:pt>
                <c:pt idx="1963">
                  <c:v>2.3579999999999997</c:v>
                </c:pt>
                <c:pt idx="1964">
                  <c:v>2.3559999999999994</c:v>
                </c:pt>
                <c:pt idx="1965">
                  <c:v>2.3539999999999996</c:v>
                </c:pt>
                <c:pt idx="1966">
                  <c:v>2.3519999999999994</c:v>
                </c:pt>
                <c:pt idx="1967">
                  <c:v>2.3499999999999996</c:v>
                </c:pt>
                <c:pt idx="1968">
                  <c:v>2.3479999999999999</c:v>
                </c:pt>
                <c:pt idx="1969">
                  <c:v>2.3459999999999996</c:v>
                </c:pt>
                <c:pt idx="1970">
                  <c:v>2.3439999999999999</c:v>
                </c:pt>
                <c:pt idx="1971">
                  <c:v>2.3419999999999996</c:v>
                </c:pt>
                <c:pt idx="1972">
                  <c:v>2.34</c:v>
                </c:pt>
                <c:pt idx="1973">
                  <c:v>2.3379999999999996</c:v>
                </c:pt>
                <c:pt idx="1974">
                  <c:v>2.3359999999999994</c:v>
                </c:pt>
                <c:pt idx="1975">
                  <c:v>2.3339999999999996</c:v>
                </c:pt>
                <c:pt idx="1976">
                  <c:v>2.3319999999999994</c:v>
                </c:pt>
                <c:pt idx="1977">
                  <c:v>2.3299999999999996</c:v>
                </c:pt>
                <c:pt idx="1978">
                  <c:v>2.3279999999999998</c:v>
                </c:pt>
                <c:pt idx="1979">
                  <c:v>2.3259999999999996</c:v>
                </c:pt>
                <c:pt idx="1980">
                  <c:v>2.3239999999999998</c:v>
                </c:pt>
                <c:pt idx="1981">
                  <c:v>2.3219999999999996</c:v>
                </c:pt>
                <c:pt idx="1982">
                  <c:v>2.3199999999999994</c:v>
                </c:pt>
                <c:pt idx="1983">
                  <c:v>2.3179999999999996</c:v>
                </c:pt>
                <c:pt idx="1984">
                  <c:v>2.3159999999999994</c:v>
                </c:pt>
                <c:pt idx="1985">
                  <c:v>2.3139999999999996</c:v>
                </c:pt>
                <c:pt idx="1986">
                  <c:v>2.3119999999999994</c:v>
                </c:pt>
                <c:pt idx="1987">
                  <c:v>2.3099999999999996</c:v>
                </c:pt>
                <c:pt idx="1988">
                  <c:v>2.3089999999999997</c:v>
                </c:pt>
                <c:pt idx="1989">
                  <c:v>2.3069999999999995</c:v>
                </c:pt>
                <c:pt idx="1990">
                  <c:v>2.3049999999999997</c:v>
                </c:pt>
                <c:pt idx="1991">
                  <c:v>2.3029999999999995</c:v>
                </c:pt>
                <c:pt idx="1992">
                  <c:v>2.3009999999999997</c:v>
                </c:pt>
                <c:pt idx="1993">
                  <c:v>2.2989999999999999</c:v>
                </c:pt>
                <c:pt idx="1994">
                  <c:v>2.2970000000000002</c:v>
                </c:pt>
                <c:pt idx="1995">
                  <c:v>2.2949999999999999</c:v>
                </c:pt>
                <c:pt idx="1996">
                  <c:v>2.2930000000000001</c:v>
                </c:pt>
                <c:pt idx="1997">
                  <c:v>2.2909999999999999</c:v>
                </c:pt>
                <c:pt idx="1998">
                  <c:v>2.2890000000000001</c:v>
                </c:pt>
                <c:pt idx="1999">
                  <c:v>2.2869999999999999</c:v>
                </c:pt>
                <c:pt idx="2000">
                  <c:v>2.2850000000000001</c:v>
                </c:pt>
                <c:pt idx="2001">
                  <c:v>2.2829999999999999</c:v>
                </c:pt>
                <c:pt idx="2002">
                  <c:v>2.2810000000000001</c:v>
                </c:pt>
                <c:pt idx="2003">
                  <c:v>2.2789999999999999</c:v>
                </c:pt>
                <c:pt idx="2004">
                  <c:v>2.2770000000000001</c:v>
                </c:pt>
                <c:pt idx="2005">
                  <c:v>2.2749999999999999</c:v>
                </c:pt>
                <c:pt idx="2006">
                  <c:v>2.2730000000000001</c:v>
                </c:pt>
                <c:pt idx="2007">
                  <c:v>2.2709999999999999</c:v>
                </c:pt>
                <c:pt idx="2008">
                  <c:v>2.2690000000000001</c:v>
                </c:pt>
                <c:pt idx="2009">
                  <c:v>2.2669999999999999</c:v>
                </c:pt>
                <c:pt idx="2010">
                  <c:v>2.2650000000000001</c:v>
                </c:pt>
                <c:pt idx="2011">
                  <c:v>2.2629999999999999</c:v>
                </c:pt>
                <c:pt idx="2012">
                  <c:v>2.2610000000000001</c:v>
                </c:pt>
                <c:pt idx="2013">
                  <c:v>2.2589999999999999</c:v>
                </c:pt>
                <c:pt idx="2014">
                  <c:v>2.2570000000000001</c:v>
                </c:pt>
                <c:pt idx="2015">
                  <c:v>2.2549999999999999</c:v>
                </c:pt>
                <c:pt idx="2016">
                  <c:v>2.2530000000000001</c:v>
                </c:pt>
                <c:pt idx="2017">
                  <c:v>2.2509999999999999</c:v>
                </c:pt>
                <c:pt idx="2018">
                  <c:v>2.2490000000000001</c:v>
                </c:pt>
                <c:pt idx="2019">
                  <c:v>2.2469999999999999</c:v>
                </c:pt>
                <c:pt idx="2020">
                  <c:v>2.2450000000000001</c:v>
                </c:pt>
                <c:pt idx="2021">
                  <c:v>2.2429999999999999</c:v>
                </c:pt>
                <c:pt idx="2022">
                  <c:v>2.2410000000000001</c:v>
                </c:pt>
                <c:pt idx="2023">
                  <c:v>2.2389999999999999</c:v>
                </c:pt>
                <c:pt idx="2024">
                  <c:v>2.2370000000000001</c:v>
                </c:pt>
                <c:pt idx="2025">
                  <c:v>2.2349999999999999</c:v>
                </c:pt>
                <c:pt idx="2026">
                  <c:v>2.2330000000000001</c:v>
                </c:pt>
                <c:pt idx="2027">
                  <c:v>2.2309999999999999</c:v>
                </c:pt>
                <c:pt idx="2028">
                  <c:v>2.2290000000000001</c:v>
                </c:pt>
                <c:pt idx="2029">
                  <c:v>2.2269999999999999</c:v>
                </c:pt>
                <c:pt idx="2030">
                  <c:v>2.2250000000000001</c:v>
                </c:pt>
                <c:pt idx="2031">
                  <c:v>2.2229999999999999</c:v>
                </c:pt>
                <c:pt idx="2032">
                  <c:v>2.2210000000000001</c:v>
                </c:pt>
                <c:pt idx="2033">
                  <c:v>2.2189999999999999</c:v>
                </c:pt>
                <c:pt idx="2034">
                  <c:v>2.2170000000000001</c:v>
                </c:pt>
                <c:pt idx="2035">
                  <c:v>2.2149999999999999</c:v>
                </c:pt>
                <c:pt idx="2036">
                  <c:v>2.2130000000000001</c:v>
                </c:pt>
                <c:pt idx="2037">
                  <c:v>2.2109999999999999</c:v>
                </c:pt>
                <c:pt idx="2038">
                  <c:v>2.2090000000000001</c:v>
                </c:pt>
                <c:pt idx="2039">
                  <c:v>2.2069999999999999</c:v>
                </c:pt>
                <c:pt idx="2040">
                  <c:v>2.2050000000000001</c:v>
                </c:pt>
                <c:pt idx="2041">
                  <c:v>2.2029999999999998</c:v>
                </c:pt>
                <c:pt idx="2042">
                  <c:v>2.2010000000000001</c:v>
                </c:pt>
                <c:pt idx="2043">
                  <c:v>2.1989999999999998</c:v>
                </c:pt>
                <c:pt idx="2044">
                  <c:v>2.1970000000000001</c:v>
                </c:pt>
                <c:pt idx="2045">
                  <c:v>2.1949999999999998</c:v>
                </c:pt>
                <c:pt idx="2046">
                  <c:v>2.1930000000000001</c:v>
                </c:pt>
                <c:pt idx="2047">
                  <c:v>2.1909999999999998</c:v>
                </c:pt>
                <c:pt idx="2048">
                  <c:v>2.1890000000000001</c:v>
                </c:pt>
                <c:pt idx="2049">
                  <c:v>2.1880000000000002</c:v>
                </c:pt>
                <c:pt idx="2050">
                  <c:v>2.1859999999999999</c:v>
                </c:pt>
                <c:pt idx="2051">
                  <c:v>2.1840000000000002</c:v>
                </c:pt>
                <c:pt idx="2052">
                  <c:v>2.1819999999999999</c:v>
                </c:pt>
                <c:pt idx="2053">
                  <c:v>2.1800000000000002</c:v>
                </c:pt>
                <c:pt idx="2054">
                  <c:v>2.1779999999999999</c:v>
                </c:pt>
                <c:pt idx="2055">
                  <c:v>2.1759999999999997</c:v>
                </c:pt>
                <c:pt idx="2056">
                  <c:v>2.1739999999999999</c:v>
                </c:pt>
                <c:pt idx="2057">
                  <c:v>2.1719999999999997</c:v>
                </c:pt>
                <c:pt idx="2058">
                  <c:v>2.17</c:v>
                </c:pt>
                <c:pt idx="2059">
                  <c:v>2.1680000000000001</c:v>
                </c:pt>
                <c:pt idx="2060">
                  <c:v>2.1659999999999999</c:v>
                </c:pt>
                <c:pt idx="2061">
                  <c:v>2.1640000000000001</c:v>
                </c:pt>
                <c:pt idx="2062">
                  <c:v>2.1619999999999999</c:v>
                </c:pt>
                <c:pt idx="2063">
                  <c:v>2.16</c:v>
                </c:pt>
                <c:pt idx="2064">
                  <c:v>2.1579999999999999</c:v>
                </c:pt>
                <c:pt idx="2065">
                  <c:v>2.1559999999999997</c:v>
                </c:pt>
                <c:pt idx="2066">
                  <c:v>2.1539999999999999</c:v>
                </c:pt>
                <c:pt idx="2067">
                  <c:v>2.1519999999999997</c:v>
                </c:pt>
                <c:pt idx="2068">
                  <c:v>2.15</c:v>
                </c:pt>
                <c:pt idx="2069">
                  <c:v>2.1480000000000001</c:v>
                </c:pt>
                <c:pt idx="2070">
                  <c:v>2.1459999999999999</c:v>
                </c:pt>
                <c:pt idx="2071">
                  <c:v>2.1440000000000001</c:v>
                </c:pt>
                <c:pt idx="2072">
                  <c:v>2.1419999999999999</c:v>
                </c:pt>
                <c:pt idx="2073">
                  <c:v>2.14</c:v>
                </c:pt>
                <c:pt idx="2074">
                  <c:v>2.1379999999999999</c:v>
                </c:pt>
                <c:pt idx="2075">
                  <c:v>2.1359999999999997</c:v>
                </c:pt>
                <c:pt idx="2076">
                  <c:v>2.1339999999999999</c:v>
                </c:pt>
                <c:pt idx="2077">
                  <c:v>2.1319999999999997</c:v>
                </c:pt>
                <c:pt idx="2078">
                  <c:v>2.13</c:v>
                </c:pt>
                <c:pt idx="2079">
                  <c:v>2.1280000000000001</c:v>
                </c:pt>
                <c:pt idx="2080">
                  <c:v>2.1259999999999999</c:v>
                </c:pt>
                <c:pt idx="2081">
                  <c:v>2.1240000000000001</c:v>
                </c:pt>
                <c:pt idx="2082">
                  <c:v>2.1219999999999999</c:v>
                </c:pt>
                <c:pt idx="2083">
                  <c:v>2.12</c:v>
                </c:pt>
                <c:pt idx="2084">
                  <c:v>2.1179999999999999</c:v>
                </c:pt>
                <c:pt idx="2085">
                  <c:v>2.1159999999999997</c:v>
                </c:pt>
                <c:pt idx="2086">
                  <c:v>2.1139999999999999</c:v>
                </c:pt>
                <c:pt idx="2087">
                  <c:v>2.1119999999999997</c:v>
                </c:pt>
                <c:pt idx="2088">
                  <c:v>2.11</c:v>
                </c:pt>
                <c:pt idx="2089">
                  <c:v>2.1080000000000001</c:v>
                </c:pt>
                <c:pt idx="2090">
                  <c:v>2.1059999999999999</c:v>
                </c:pt>
                <c:pt idx="2091">
                  <c:v>2.1040000000000001</c:v>
                </c:pt>
                <c:pt idx="2092">
                  <c:v>2.1019999999999999</c:v>
                </c:pt>
                <c:pt idx="2093">
                  <c:v>2.1</c:v>
                </c:pt>
                <c:pt idx="2094">
                  <c:v>2.0979999999999999</c:v>
                </c:pt>
                <c:pt idx="2095">
                  <c:v>2.0959999999999996</c:v>
                </c:pt>
                <c:pt idx="2096">
                  <c:v>2.0939999999999999</c:v>
                </c:pt>
                <c:pt idx="2097">
                  <c:v>2.0919999999999996</c:v>
                </c:pt>
                <c:pt idx="2098">
                  <c:v>2.09</c:v>
                </c:pt>
                <c:pt idx="2099">
                  <c:v>2.0880000000000001</c:v>
                </c:pt>
                <c:pt idx="2100">
                  <c:v>2.0859999999999999</c:v>
                </c:pt>
                <c:pt idx="2101">
                  <c:v>2.0840000000000001</c:v>
                </c:pt>
                <c:pt idx="2102">
                  <c:v>2.0819999999999999</c:v>
                </c:pt>
                <c:pt idx="2103">
                  <c:v>2.08</c:v>
                </c:pt>
                <c:pt idx="2104">
                  <c:v>2.0779999999999998</c:v>
                </c:pt>
                <c:pt idx="2105">
                  <c:v>2.0759999999999996</c:v>
                </c:pt>
                <c:pt idx="2106">
                  <c:v>2.0739999999999998</c:v>
                </c:pt>
                <c:pt idx="2107">
                  <c:v>2.0719999999999996</c:v>
                </c:pt>
                <c:pt idx="2108">
                  <c:v>2.0699999999999998</c:v>
                </c:pt>
                <c:pt idx="2109">
                  <c:v>2.0680000000000001</c:v>
                </c:pt>
                <c:pt idx="2110">
                  <c:v>2.0659999999999998</c:v>
                </c:pt>
                <c:pt idx="2111">
                  <c:v>2.0649999999999999</c:v>
                </c:pt>
                <c:pt idx="2112">
                  <c:v>2.0630000000000002</c:v>
                </c:pt>
                <c:pt idx="2113">
                  <c:v>2.0609999999999999</c:v>
                </c:pt>
                <c:pt idx="2114">
                  <c:v>2.0589999999999997</c:v>
                </c:pt>
                <c:pt idx="2115">
                  <c:v>2.0569999999999995</c:v>
                </c:pt>
                <c:pt idx="2116">
                  <c:v>2.0549999999999997</c:v>
                </c:pt>
                <c:pt idx="2117">
                  <c:v>2.0529999999999995</c:v>
                </c:pt>
                <c:pt idx="2118">
                  <c:v>2.0509999999999997</c:v>
                </c:pt>
                <c:pt idx="2119">
                  <c:v>2.0489999999999999</c:v>
                </c:pt>
                <c:pt idx="2120">
                  <c:v>2.0470000000000002</c:v>
                </c:pt>
                <c:pt idx="2121">
                  <c:v>2.0449999999999999</c:v>
                </c:pt>
                <c:pt idx="2122">
                  <c:v>2.0430000000000001</c:v>
                </c:pt>
                <c:pt idx="2123">
                  <c:v>2.0409999999999999</c:v>
                </c:pt>
                <c:pt idx="2124">
                  <c:v>2.0389999999999997</c:v>
                </c:pt>
                <c:pt idx="2125">
                  <c:v>2.0369999999999995</c:v>
                </c:pt>
                <c:pt idx="2126">
                  <c:v>2.0349999999999997</c:v>
                </c:pt>
                <c:pt idx="2127">
                  <c:v>2.0329999999999995</c:v>
                </c:pt>
                <c:pt idx="2128">
                  <c:v>2.0309999999999997</c:v>
                </c:pt>
                <c:pt idx="2129">
                  <c:v>2.0289999999999999</c:v>
                </c:pt>
                <c:pt idx="2130">
                  <c:v>2.0270000000000001</c:v>
                </c:pt>
                <c:pt idx="2131">
                  <c:v>2.0249999999999999</c:v>
                </c:pt>
                <c:pt idx="2132">
                  <c:v>2.0230000000000001</c:v>
                </c:pt>
                <c:pt idx="2133">
                  <c:v>2.0209999999999999</c:v>
                </c:pt>
                <c:pt idx="2134">
                  <c:v>2.0189999999999997</c:v>
                </c:pt>
                <c:pt idx="2135">
                  <c:v>2.0169999999999995</c:v>
                </c:pt>
                <c:pt idx="2136">
                  <c:v>2.0149999999999997</c:v>
                </c:pt>
                <c:pt idx="2137">
                  <c:v>2.0129999999999995</c:v>
                </c:pt>
                <c:pt idx="2138">
                  <c:v>2.0109999999999997</c:v>
                </c:pt>
                <c:pt idx="2139">
                  <c:v>2.0089999999999999</c:v>
                </c:pt>
                <c:pt idx="2140">
                  <c:v>2.0070000000000001</c:v>
                </c:pt>
                <c:pt idx="2141">
                  <c:v>2.0049999999999999</c:v>
                </c:pt>
                <c:pt idx="2142">
                  <c:v>2.0030000000000001</c:v>
                </c:pt>
                <c:pt idx="2143">
                  <c:v>2.0009999999999999</c:v>
                </c:pt>
                <c:pt idx="2144">
                  <c:v>1.9990000000000001</c:v>
                </c:pt>
                <c:pt idx="2145">
                  <c:v>1.9970000000000001</c:v>
                </c:pt>
                <c:pt idx="2146">
                  <c:v>1.9950000000000001</c:v>
                </c:pt>
                <c:pt idx="2147">
                  <c:v>1.9930000000000001</c:v>
                </c:pt>
                <c:pt idx="2148">
                  <c:v>1.9910000000000001</c:v>
                </c:pt>
                <c:pt idx="2149">
                  <c:v>1.9890000000000001</c:v>
                </c:pt>
                <c:pt idx="2150">
                  <c:v>1.9870000000000001</c:v>
                </c:pt>
                <c:pt idx="2151">
                  <c:v>1.9850000000000001</c:v>
                </c:pt>
                <c:pt idx="2152">
                  <c:v>1.9830000000000001</c:v>
                </c:pt>
                <c:pt idx="2153">
                  <c:v>1.9810000000000001</c:v>
                </c:pt>
                <c:pt idx="2154">
                  <c:v>1.9790000000000001</c:v>
                </c:pt>
                <c:pt idx="2155">
                  <c:v>1.9770000000000001</c:v>
                </c:pt>
                <c:pt idx="2156">
                  <c:v>1.9750000000000001</c:v>
                </c:pt>
                <c:pt idx="2157">
                  <c:v>1.9730000000000001</c:v>
                </c:pt>
                <c:pt idx="2158">
                  <c:v>1.9710000000000001</c:v>
                </c:pt>
                <c:pt idx="2159">
                  <c:v>1.9690000000000001</c:v>
                </c:pt>
                <c:pt idx="2160">
                  <c:v>1.9670000000000001</c:v>
                </c:pt>
                <c:pt idx="2161">
                  <c:v>1.9650000000000001</c:v>
                </c:pt>
                <c:pt idx="2162">
                  <c:v>1.9630000000000001</c:v>
                </c:pt>
                <c:pt idx="2163">
                  <c:v>1.9610000000000001</c:v>
                </c:pt>
                <c:pt idx="2164">
                  <c:v>1.9590000000000001</c:v>
                </c:pt>
                <c:pt idx="2165">
                  <c:v>1.9570000000000001</c:v>
                </c:pt>
                <c:pt idx="2166">
                  <c:v>1.9550000000000001</c:v>
                </c:pt>
                <c:pt idx="2167">
                  <c:v>1.9530000000000001</c:v>
                </c:pt>
                <c:pt idx="2168">
                  <c:v>1.9510000000000001</c:v>
                </c:pt>
                <c:pt idx="2169">
                  <c:v>1.9490000000000001</c:v>
                </c:pt>
                <c:pt idx="2170">
                  <c:v>1.9470000000000001</c:v>
                </c:pt>
                <c:pt idx="2171">
                  <c:v>1.9450000000000001</c:v>
                </c:pt>
                <c:pt idx="2172">
                  <c:v>1.9440000000000002</c:v>
                </c:pt>
                <c:pt idx="2173">
                  <c:v>1.9419999999999997</c:v>
                </c:pt>
                <c:pt idx="2174">
                  <c:v>1.9400000000000002</c:v>
                </c:pt>
                <c:pt idx="2175">
                  <c:v>1.9379999999999997</c:v>
                </c:pt>
                <c:pt idx="2176">
                  <c:v>1.9359999999999997</c:v>
                </c:pt>
                <c:pt idx="2177">
                  <c:v>1.9339999999999997</c:v>
                </c:pt>
                <c:pt idx="2178">
                  <c:v>1.9319999999999997</c:v>
                </c:pt>
                <c:pt idx="2179">
                  <c:v>1.9300000000000002</c:v>
                </c:pt>
                <c:pt idx="2180">
                  <c:v>1.9279999999999997</c:v>
                </c:pt>
                <c:pt idx="2181">
                  <c:v>1.9259999999999997</c:v>
                </c:pt>
                <c:pt idx="2182">
                  <c:v>1.9239999999999997</c:v>
                </c:pt>
                <c:pt idx="2183">
                  <c:v>1.9219999999999997</c:v>
                </c:pt>
                <c:pt idx="2184">
                  <c:v>1.9200000000000002</c:v>
                </c:pt>
                <c:pt idx="2185">
                  <c:v>1.9179999999999997</c:v>
                </c:pt>
                <c:pt idx="2186">
                  <c:v>1.9159999999999997</c:v>
                </c:pt>
                <c:pt idx="2187">
                  <c:v>1.9139999999999997</c:v>
                </c:pt>
                <c:pt idx="2188">
                  <c:v>1.9119999999999997</c:v>
                </c:pt>
                <c:pt idx="2189">
                  <c:v>1.9100000000000001</c:v>
                </c:pt>
                <c:pt idx="2190">
                  <c:v>1.9079999999999997</c:v>
                </c:pt>
                <c:pt idx="2191">
                  <c:v>1.9059999999999997</c:v>
                </c:pt>
                <c:pt idx="2192">
                  <c:v>1.9039999999999997</c:v>
                </c:pt>
                <c:pt idx="2193">
                  <c:v>1.9019999999999997</c:v>
                </c:pt>
                <c:pt idx="2194">
                  <c:v>1.9000000000000001</c:v>
                </c:pt>
                <c:pt idx="2195">
                  <c:v>1.8979999999999997</c:v>
                </c:pt>
                <c:pt idx="2196">
                  <c:v>1.8959999999999997</c:v>
                </c:pt>
                <c:pt idx="2197">
                  <c:v>1.8939999999999997</c:v>
                </c:pt>
                <c:pt idx="2198">
                  <c:v>1.8919999999999997</c:v>
                </c:pt>
                <c:pt idx="2199">
                  <c:v>1.8900000000000001</c:v>
                </c:pt>
                <c:pt idx="2200">
                  <c:v>1.8879999999999997</c:v>
                </c:pt>
                <c:pt idx="2201">
                  <c:v>1.8859999999999997</c:v>
                </c:pt>
                <c:pt idx="2202">
                  <c:v>1.8839999999999997</c:v>
                </c:pt>
                <c:pt idx="2203">
                  <c:v>1.8819999999999997</c:v>
                </c:pt>
                <c:pt idx="2204">
                  <c:v>1.8800000000000001</c:v>
                </c:pt>
                <c:pt idx="2205">
                  <c:v>1.8779999999999997</c:v>
                </c:pt>
                <c:pt idx="2206">
                  <c:v>1.8759999999999997</c:v>
                </c:pt>
                <c:pt idx="2207">
                  <c:v>1.8740000000000001</c:v>
                </c:pt>
                <c:pt idx="2208">
                  <c:v>1.8720000000000001</c:v>
                </c:pt>
                <c:pt idx="2209">
                  <c:v>1.87</c:v>
                </c:pt>
                <c:pt idx="2210">
                  <c:v>1.8680000000000001</c:v>
                </c:pt>
                <c:pt idx="2211">
                  <c:v>1.8660000000000001</c:v>
                </c:pt>
                <c:pt idx="2212">
                  <c:v>1.8640000000000001</c:v>
                </c:pt>
                <c:pt idx="2213">
                  <c:v>1.8620000000000001</c:v>
                </c:pt>
                <c:pt idx="2214">
                  <c:v>1.86</c:v>
                </c:pt>
                <c:pt idx="2215">
                  <c:v>1.8580000000000001</c:v>
                </c:pt>
                <c:pt idx="2216">
                  <c:v>1.8560000000000001</c:v>
                </c:pt>
                <c:pt idx="2217">
                  <c:v>1.8540000000000001</c:v>
                </c:pt>
                <c:pt idx="2218">
                  <c:v>1.8520000000000001</c:v>
                </c:pt>
                <c:pt idx="2219">
                  <c:v>1.85</c:v>
                </c:pt>
                <c:pt idx="2220">
                  <c:v>1.8480000000000001</c:v>
                </c:pt>
                <c:pt idx="2221">
                  <c:v>1.8460000000000001</c:v>
                </c:pt>
                <c:pt idx="2222">
                  <c:v>1.8440000000000001</c:v>
                </c:pt>
                <c:pt idx="2223">
                  <c:v>1.8420000000000001</c:v>
                </c:pt>
                <c:pt idx="2224">
                  <c:v>1.84</c:v>
                </c:pt>
                <c:pt idx="2225">
                  <c:v>1.8380000000000001</c:v>
                </c:pt>
                <c:pt idx="2226">
                  <c:v>1.8360000000000001</c:v>
                </c:pt>
                <c:pt idx="2227">
                  <c:v>1.8340000000000001</c:v>
                </c:pt>
                <c:pt idx="2228">
                  <c:v>1.8320000000000001</c:v>
                </c:pt>
                <c:pt idx="2229">
                  <c:v>1.83</c:v>
                </c:pt>
                <c:pt idx="2230">
                  <c:v>1.8280000000000001</c:v>
                </c:pt>
                <c:pt idx="2231">
                  <c:v>1.8260000000000001</c:v>
                </c:pt>
                <c:pt idx="2232">
                  <c:v>1.8240000000000001</c:v>
                </c:pt>
                <c:pt idx="2233">
                  <c:v>1.823</c:v>
                </c:pt>
                <c:pt idx="2234">
                  <c:v>1.821</c:v>
                </c:pt>
                <c:pt idx="2235">
                  <c:v>1.819</c:v>
                </c:pt>
                <c:pt idx="2236">
                  <c:v>1.8169999999999997</c:v>
                </c:pt>
                <c:pt idx="2237">
                  <c:v>1.8149999999999997</c:v>
                </c:pt>
                <c:pt idx="2238">
                  <c:v>1.8129999999999997</c:v>
                </c:pt>
                <c:pt idx="2239">
                  <c:v>1.8109999999999997</c:v>
                </c:pt>
                <c:pt idx="2240">
                  <c:v>1.8089999999999997</c:v>
                </c:pt>
                <c:pt idx="2241">
                  <c:v>1.8069999999999997</c:v>
                </c:pt>
                <c:pt idx="2242">
                  <c:v>1.8049999999999997</c:v>
                </c:pt>
                <c:pt idx="2243">
                  <c:v>1.8029999999999997</c:v>
                </c:pt>
                <c:pt idx="2244">
                  <c:v>1.8009999999999997</c:v>
                </c:pt>
                <c:pt idx="2245">
                  <c:v>1.7989999999999997</c:v>
                </c:pt>
                <c:pt idx="2246">
                  <c:v>1.7969999999999997</c:v>
                </c:pt>
                <c:pt idx="2247">
                  <c:v>1.7949999999999997</c:v>
                </c:pt>
                <c:pt idx="2248">
                  <c:v>1.7929999999999997</c:v>
                </c:pt>
                <c:pt idx="2249">
                  <c:v>1.7909999999999997</c:v>
                </c:pt>
                <c:pt idx="2250">
                  <c:v>1.7889999999999997</c:v>
                </c:pt>
                <c:pt idx="2251">
                  <c:v>1.7869999999999997</c:v>
                </c:pt>
                <c:pt idx="2252">
                  <c:v>1.7849999999999997</c:v>
                </c:pt>
                <c:pt idx="2253">
                  <c:v>1.7829999999999997</c:v>
                </c:pt>
                <c:pt idx="2254">
                  <c:v>1.7809999999999997</c:v>
                </c:pt>
                <c:pt idx="2255">
                  <c:v>1.7789999999999997</c:v>
                </c:pt>
                <c:pt idx="2256">
                  <c:v>1.7769999999999997</c:v>
                </c:pt>
                <c:pt idx="2257">
                  <c:v>1.7749999999999997</c:v>
                </c:pt>
                <c:pt idx="2258">
                  <c:v>1.7729999999999997</c:v>
                </c:pt>
                <c:pt idx="2259">
                  <c:v>1.7709999999999997</c:v>
                </c:pt>
                <c:pt idx="2260">
                  <c:v>1.7689999999999997</c:v>
                </c:pt>
                <c:pt idx="2261">
                  <c:v>1.7669999999999997</c:v>
                </c:pt>
                <c:pt idx="2262">
                  <c:v>1.7649999999999997</c:v>
                </c:pt>
                <c:pt idx="2263">
                  <c:v>1.7629999999999997</c:v>
                </c:pt>
                <c:pt idx="2264">
                  <c:v>1.7609999999999997</c:v>
                </c:pt>
                <c:pt idx="2265">
                  <c:v>1.7589999999999997</c:v>
                </c:pt>
                <c:pt idx="2266">
                  <c:v>1.7569999999999997</c:v>
                </c:pt>
                <c:pt idx="2267">
                  <c:v>1.7549999999999997</c:v>
                </c:pt>
                <c:pt idx="2268">
                  <c:v>1.7529999999999997</c:v>
                </c:pt>
                <c:pt idx="2269">
                  <c:v>1.7509999999999997</c:v>
                </c:pt>
                <c:pt idx="2270">
                  <c:v>1.7489999999999999</c:v>
                </c:pt>
                <c:pt idx="2271">
                  <c:v>1.7469999999999999</c:v>
                </c:pt>
                <c:pt idx="2272">
                  <c:v>1.7449999999999999</c:v>
                </c:pt>
                <c:pt idx="2273">
                  <c:v>1.7429999999999999</c:v>
                </c:pt>
                <c:pt idx="2274">
                  <c:v>1.7409999999999999</c:v>
                </c:pt>
                <c:pt idx="2275">
                  <c:v>1.7389999999999999</c:v>
                </c:pt>
                <c:pt idx="2276">
                  <c:v>1.7369999999999999</c:v>
                </c:pt>
                <c:pt idx="2277">
                  <c:v>1.7349999999999999</c:v>
                </c:pt>
                <c:pt idx="2278">
                  <c:v>1.7329999999999999</c:v>
                </c:pt>
                <c:pt idx="2279">
                  <c:v>1.7309999999999999</c:v>
                </c:pt>
                <c:pt idx="2280">
                  <c:v>1.7289999999999999</c:v>
                </c:pt>
                <c:pt idx="2281">
                  <c:v>1.7269999999999999</c:v>
                </c:pt>
                <c:pt idx="2282">
                  <c:v>1.7249999999999999</c:v>
                </c:pt>
                <c:pt idx="2283">
                  <c:v>1.7229999999999999</c:v>
                </c:pt>
                <c:pt idx="2284">
                  <c:v>1.7209999999999999</c:v>
                </c:pt>
                <c:pt idx="2285">
                  <c:v>1.7189999999999999</c:v>
                </c:pt>
                <c:pt idx="2286">
                  <c:v>1.7169999999999999</c:v>
                </c:pt>
                <c:pt idx="2287">
                  <c:v>1.7149999999999999</c:v>
                </c:pt>
                <c:pt idx="2288">
                  <c:v>1.7129999999999999</c:v>
                </c:pt>
                <c:pt idx="2289">
                  <c:v>1.7109999999999999</c:v>
                </c:pt>
                <c:pt idx="2290">
                  <c:v>1.7089999999999999</c:v>
                </c:pt>
                <c:pt idx="2291">
                  <c:v>1.7069999999999999</c:v>
                </c:pt>
                <c:pt idx="2292">
                  <c:v>1.7049999999999998</c:v>
                </c:pt>
                <c:pt idx="2293">
                  <c:v>1.7029999999999998</c:v>
                </c:pt>
                <c:pt idx="2294">
                  <c:v>1.702</c:v>
                </c:pt>
                <c:pt idx="2295">
                  <c:v>1.7</c:v>
                </c:pt>
                <c:pt idx="2296">
                  <c:v>1.6980000000000002</c:v>
                </c:pt>
                <c:pt idx="2297">
                  <c:v>1.6960000000000002</c:v>
                </c:pt>
                <c:pt idx="2298">
                  <c:v>1.6940000000000002</c:v>
                </c:pt>
                <c:pt idx="2299">
                  <c:v>1.6919999999999997</c:v>
                </c:pt>
                <c:pt idx="2300">
                  <c:v>1.6900000000000002</c:v>
                </c:pt>
                <c:pt idx="2301">
                  <c:v>1.6879999999999997</c:v>
                </c:pt>
                <c:pt idx="2302">
                  <c:v>1.6859999999999997</c:v>
                </c:pt>
                <c:pt idx="2303">
                  <c:v>1.6839999999999997</c:v>
                </c:pt>
                <c:pt idx="2304">
                  <c:v>1.6819999999999997</c:v>
                </c:pt>
                <c:pt idx="2305">
                  <c:v>1.6800000000000002</c:v>
                </c:pt>
                <c:pt idx="2306">
                  <c:v>1.6779999999999997</c:v>
                </c:pt>
                <c:pt idx="2307">
                  <c:v>1.6759999999999997</c:v>
                </c:pt>
                <c:pt idx="2308">
                  <c:v>1.6739999999999997</c:v>
                </c:pt>
                <c:pt idx="2309">
                  <c:v>1.6719999999999997</c:v>
                </c:pt>
                <c:pt idx="2310">
                  <c:v>1.6700000000000002</c:v>
                </c:pt>
                <c:pt idx="2311">
                  <c:v>1.6679999999999997</c:v>
                </c:pt>
                <c:pt idx="2312">
                  <c:v>1.6659999999999997</c:v>
                </c:pt>
                <c:pt idx="2313">
                  <c:v>1.6639999999999997</c:v>
                </c:pt>
                <c:pt idx="2314">
                  <c:v>1.6619999999999997</c:v>
                </c:pt>
                <c:pt idx="2315">
                  <c:v>1.6600000000000001</c:v>
                </c:pt>
                <c:pt idx="2316">
                  <c:v>1.6579999999999997</c:v>
                </c:pt>
                <c:pt idx="2317">
                  <c:v>1.6559999999999997</c:v>
                </c:pt>
                <c:pt idx="2318">
                  <c:v>1.6539999999999997</c:v>
                </c:pt>
                <c:pt idx="2319">
                  <c:v>1.6519999999999997</c:v>
                </c:pt>
                <c:pt idx="2320">
                  <c:v>1.6500000000000001</c:v>
                </c:pt>
                <c:pt idx="2321">
                  <c:v>1.6479999999999997</c:v>
                </c:pt>
                <c:pt idx="2322">
                  <c:v>1.6459999999999997</c:v>
                </c:pt>
                <c:pt idx="2323">
                  <c:v>1.6439999999999997</c:v>
                </c:pt>
                <c:pt idx="2324">
                  <c:v>1.6419999999999997</c:v>
                </c:pt>
                <c:pt idx="2325">
                  <c:v>1.6400000000000001</c:v>
                </c:pt>
                <c:pt idx="2326">
                  <c:v>1.6379999999999997</c:v>
                </c:pt>
                <c:pt idx="2327">
                  <c:v>1.6359999999999997</c:v>
                </c:pt>
                <c:pt idx="2328">
                  <c:v>1.6339999999999997</c:v>
                </c:pt>
                <c:pt idx="2329">
                  <c:v>1.6319999999999997</c:v>
                </c:pt>
                <c:pt idx="2330">
                  <c:v>1.6300000000000001</c:v>
                </c:pt>
                <c:pt idx="2331">
                  <c:v>1.6279999999999997</c:v>
                </c:pt>
                <c:pt idx="2332">
                  <c:v>1.6259999999999997</c:v>
                </c:pt>
                <c:pt idx="2333">
                  <c:v>1.6240000000000001</c:v>
                </c:pt>
                <c:pt idx="2334">
                  <c:v>1.6220000000000001</c:v>
                </c:pt>
                <c:pt idx="2335">
                  <c:v>1.62</c:v>
                </c:pt>
                <c:pt idx="2336">
                  <c:v>1.6180000000000001</c:v>
                </c:pt>
                <c:pt idx="2337">
                  <c:v>1.6160000000000001</c:v>
                </c:pt>
                <c:pt idx="2338">
                  <c:v>1.6140000000000001</c:v>
                </c:pt>
                <c:pt idx="2339">
                  <c:v>1.6120000000000001</c:v>
                </c:pt>
                <c:pt idx="2340">
                  <c:v>1.61</c:v>
                </c:pt>
                <c:pt idx="2341">
                  <c:v>1.6080000000000001</c:v>
                </c:pt>
                <c:pt idx="2342">
                  <c:v>1.6060000000000001</c:v>
                </c:pt>
                <c:pt idx="2343">
                  <c:v>1.6040000000000001</c:v>
                </c:pt>
                <c:pt idx="2344">
                  <c:v>1.6020000000000001</c:v>
                </c:pt>
                <c:pt idx="2345">
                  <c:v>1.6</c:v>
                </c:pt>
                <c:pt idx="2346">
                  <c:v>1.5980000000000001</c:v>
                </c:pt>
                <c:pt idx="2347">
                  <c:v>1.5960000000000001</c:v>
                </c:pt>
                <c:pt idx="2348">
                  <c:v>1.5940000000000001</c:v>
                </c:pt>
                <c:pt idx="2349">
                  <c:v>1.5920000000000001</c:v>
                </c:pt>
                <c:pt idx="2350">
                  <c:v>1.59</c:v>
                </c:pt>
                <c:pt idx="2351">
                  <c:v>1.5880000000000001</c:v>
                </c:pt>
                <c:pt idx="2352">
                  <c:v>1.5860000000000001</c:v>
                </c:pt>
                <c:pt idx="2353">
                  <c:v>1.5840000000000001</c:v>
                </c:pt>
                <c:pt idx="2354">
                  <c:v>1.5820000000000001</c:v>
                </c:pt>
                <c:pt idx="2355">
                  <c:v>1.581</c:v>
                </c:pt>
                <c:pt idx="2356">
                  <c:v>1.579</c:v>
                </c:pt>
                <c:pt idx="2357">
                  <c:v>1.577</c:v>
                </c:pt>
                <c:pt idx="2358">
                  <c:v>1.575</c:v>
                </c:pt>
                <c:pt idx="2359">
                  <c:v>1.573</c:v>
                </c:pt>
                <c:pt idx="2360">
                  <c:v>1.571</c:v>
                </c:pt>
                <c:pt idx="2361">
                  <c:v>1.569</c:v>
                </c:pt>
                <c:pt idx="2362">
                  <c:v>1.5669999999999997</c:v>
                </c:pt>
                <c:pt idx="2363">
                  <c:v>1.5649999999999997</c:v>
                </c:pt>
                <c:pt idx="2364">
                  <c:v>1.5629999999999997</c:v>
                </c:pt>
                <c:pt idx="2365">
                  <c:v>1.5609999999999997</c:v>
                </c:pt>
                <c:pt idx="2366">
                  <c:v>1.5589999999999997</c:v>
                </c:pt>
                <c:pt idx="2367">
                  <c:v>1.5569999999999997</c:v>
                </c:pt>
                <c:pt idx="2368">
                  <c:v>1.5549999999999997</c:v>
                </c:pt>
                <c:pt idx="2369">
                  <c:v>1.5529999999999997</c:v>
                </c:pt>
                <c:pt idx="2370">
                  <c:v>1.5509999999999997</c:v>
                </c:pt>
                <c:pt idx="2371">
                  <c:v>1.5489999999999997</c:v>
                </c:pt>
                <c:pt idx="2372">
                  <c:v>1.5469999999999997</c:v>
                </c:pt>
                <c:pt idx="2373">
                  <c:v>1.5449999999999997</c:v>
                </c:pt>
                <c:pt idx="2374">
                  <c:v>1.5429999999999997</c:v>
                </c:pt>
                <c:pt idx="2375">
                  <c:v>1.5409999999999997</c:v>
                </c:pt>
                <c:pt idx="2376">
                  <c:v>1.5389999999999997</c:v>
                </c:pt>
                <c:pt idx="2377">
                  <c:v>1.5369999999999997</c:v>
                </c:pt>
                <c:pt idx="2378">
                  <c:v>1.5349999999999997</c:v>
                </c:pt>
                <c:pt idx="2379">
                  <c:v>1.5329999999999997</c:v>
                </c:pt>
                <c:pt idx="2380">
                  <c:v>1.5309999999999997</c:v>
                </c:pt>
                <c:pt idx="2381">
                  <c:v>1.5289999999999997</c:v>
                </c:pt>
                <c:pt idx="2382">
                  <c:v>1.5269999999999997</c:v>
                </c:pt>
                <c:pt idx="2383">
                  <c:v>1.5249999999999997</c:v>
                </c:pt>
                <c:pt idx="2384">
                  <c:v>1.5229999999999997</c:v>
                </c:pt>
                <c:pt idx="2385">
                  <c:v>1.5209999999999997</c:v>
                </c:pt>
                <c:pt idx="2386">
                  <c:v>1.5189999999999997</c:v>
                </c:pt>
                <c:pt idx="2387">
                  <c:v>1.5169999999999997</c:v>
                </c:pt>
                <c:pt idx="2388">
                  <c:v>1.5149999999999997</c:v>
                </c:pt>
                <c:pt idx="2389">
                  <c:v>1.5129999999999997</c:v>
                </c:pt>
                <c:pt idx="2390">
                  <c:v>1.5109999999999997</c:v>
                </c:pt>
                <c:pt idx="2391">
                  <c:v>1.5089999999999997</c:v>
                </c:pt>
                <c:pt idx="2392">
                  <c:v>1.5069999999999997</c:v>
                </c:pt>
                <c:pt idx="2393">
                  <c:v>1.5049999999999997</c:v>
                </c:pt>
                <c:pt idx="2394">
                  <c:v>1.5029999999999997</c:v>
                </c:pt>
                <c:pt idx="2395">
                  <c:v>1.5009999999999997</c:v>
                </c:pt>
                <c:pt idx="2396">
                  <c:v>1.4989999999999999</c:v>
                </c:pt>
                <c:pt idx="2397">
                  <c:v>1.4969999999999999</c:v>
                </c:pt>
                <c:pt idx="2398">
                  <c:v>1.4949999999999999</c:v>
                </c:pt>
                <c:pt idx="2399">
                  <c:v>1.4929999999999999</c:v>
                </c:pt>
                <c:pt idx="2400">
                  <c:v>1.4909999999999999</c:v>
                </c:pt>
                <c:pt idx="2401">
                  <c:v>1.4889999999999999</c:v>
                </c:pt>
                <c:pt idx="2402">
                  <c:v>1.4869999999999999</c:v>
                </c:pt>
                <c:pt idx="2403">
                  <c:v>1.4849999999999999</c:v>
                </c:pt>
                <c:pt idx="2404">
                  <c:v>1.4829999999999999</c:v>
                </c:pt>
                <c:pt idx="2405">
                  <c:v>1.4809999999999999</c:v>
                </c:pt>
                <c:pt idx="2406">
                  <c:v>1.4789999999999999</c:v>
                </c:pt>
                <c:pt idx="2407">
                  <c:v>1.4769999999999999</c:v>
                </c:pt>
                <c:pt idx="2408">
                  <c:v>1.4749999999999999</c:v>
                </c:pt>
                <c:pt idx="2409">
                  <c:v>1.4729999999999999</c:v>
                </c:pt>
                <c:pt idx="2410">
                  <c:v>1.4709999999999999</c:v>
                </c:pt>
                <c:pt idx="2411">
                  <c:v>1.4689999999999999</c:v>
                </c:pt>
                <c:pt idx="2412">
                  <c:v>1.4669999999999999</c:v>
                </c:pt>
                <c:pt idx="2413">
                  <c:v>1.4649999999999999</c:v>
                </c:pt>
                <c:pt idx="2414">
                  <c:v>1.4629999999999999</c:v>
                </c:pt>
                <c:pt idx="2415">
                  <c:v>1.4609999999999999</c:v>
                </c:pt>
                <c:pt idx="2416">
                  <c:v>1.46</c:v>
                </c:pt>
                <c:pt idx="2417">
                  <c:v>1.458</c:v>
                </c:pt>
                <c:pt idx="2418">
                  <c:v>1.456</c:v>
                </c:pt>
                <c:pt idx="2419">
                  <c:v>1.454</c:v>
                </c:pt>
                <c:pt idx="2420">
                  <c:v>1.452</c:v>
                </c:pt>
                <c:pt idx="2421">
                  <c:v>1.45</c:v>
                </c:pt>
                <c:pt idx="2422">
                  <c:v>1.448</c:v>
                </c:pt>
                <c:pt idx="2423">
                  <c:v>1.446</c:v>
                </c:pt>
                <c:pt idx="2424">
                  <c:v>1.444</c:v>
                </c:pt>
                <c:pt idx="2425">
                  <c:v>1.4419999999999995</c:v>
                </c:pt>
                <c:pt idx="2426">
                  <c:v>1.44</c:v>
                </c:pt>
                <c:pt idx="2427">
                  <c:v>1.4379999999999995</c:v>
                </c:pt>
                <c:pt idx="2428">
                  <c:v>1.4359999999999995</c:v>
                </c:pt>
                <c:pt idx="2429">
                  <c:v>1.4339999999999995</c:v>
                </c:pt>
                <c:pt idx="2430">
                  <c:v>1.4319999999999995</c:v>
                </c:pt>
                <c:pt idx="2431">
                  <c:v>1.43</c:v>
                </c:pt>
                <c:pt idx="2432">
                  <c:v>1.4279999999999995</c:v>
                </c:pt>
                <c:pt idx="2433">
                  <c:v>1.4259999999999995</c:v>
                </c:pt>
                <c:pt idx="2434">
                  <c:v>1.4239999999999995</c:v>
                </c:pt>
                <c:pt idx="2435">
                  <c:v>1.4219999999999995</c:v>
                </c:pt>
                <c:pt idx="2436">
                  <c:v>1.42</c:v>
                </c:pt>
                <c:pt idx="2437">
                  <c:v>1.4179999999999995</c:v>
                </c:pt>
                <c:pt idx="2438">
                  <c:v>1.4159999999999995</c:v>
                </c:pt>
                <c:pt idx="2439">
                  <c:v>1.4139999999999995</c:v>
                </c:pt>
                <c:pt idx="2440">
                  <c:v>1.4119999999999995</c:v>
                </c:pt>
                <c:pt idx="2441">
                  <c:v>1.41</c:v>
                </c:pt>
                <c:pt idx="2442">
                  <c:v>1.4079999999999995</c:v>
                </c:pt>
                <c:pt idx="2443">
                  <c:v>1.4059999999999995</c:v>
                </c:pt>
                <c:pt idx="2444">
                  <c:v>1.4039999999999995</c:v>
                </c:pt>
                <c:pt idx="2445">
                  <c:v>1.4019999999999995</c:v>
                </c:pt>
                <c:pt idx="2446">
                  <c:v>1.4</c:v>
                </c:pt>
                <c:pt idx="2447">
                  <c:v>1.3979999999999997</c:v>
                </c:pt>
                <c:pt idx="2448">
                  <c:v>1.3959999999999997</c:v>
                </c:pt>
                <c:pt idx="2449">
                  <c:v>1.3939999999999997</c:v>
                </c:pt>
                <c:pt idx="2450">
                  <c:v>1.3919999999999997</c:v>
                </c:pt>
                <c:pt idx="2451">
                  <c:v>1.3900000000000001</c:v>
                </c:pt>
                <c:pt idx="2452">
                  <c:v>1.3879999999999997</c:v>
                </c:pt>
                <c:pt idx="2453">
                  <c:v>1.3859999999999997</c:v>
                </c:pt>
                <c:pt idx="2454">
                  <c:v>1.3839999999999997</c:v>
                </c:pt>
                <c:pt idx="2455">
                  <c:v>1.3819999999999997</c:v>
                </c:pt>
                <c:pt idx="2456">
                  <c:v>1.3800000000000001</c:v>
                </c:pt>
                <c:pt idx="2457">
                  <c:v>1.3779999999999997</c:v>
                </c:pt>
                <c:pt idx="2458">
                  <c:v>1.3759999999999997</c:v>
                </c:pt>
                <c:pt idx="2459">
                  <c:v>1.3740000000000001</c:v>
                </c:pt>
                <c:pt idx="2460">
                  <c:v>1.3720000000000001</c:v>
                </c:pt>
                <c:pt idx="2461">
                  <c:v>1.37</c:v>
                </c:pt>
                <c:pt idx="2462">
                  <c:v>1.3680000000000001</c:v>
                </c:pt>
                <c:pt idx="2463">
                  <c:v>1.3660000000000001</c:v>
                </c:pt>
                <c:pt idx="2464">
                  <c:v>1.3640000000000001</c:v>
                </c:pt>
                <c:pt idx="2465">
                  <c:v>1.3620000000000001</c:v>
                </c:pt>
                <c:pt idx="2466">
                  <c:v>1.36</c:v>
                </c:pt>
                <c:pt idx="2467">
                  <c:v>1.3580000000000001</c:v>
                </c:pt>
                <c:pt idx="2468">
                  <c:v>1.3560000000000001</c:v>
                </c:pt>
                <c:pt idx="2469">
                  <c:v>1.3540000000000001</c:v>
                </c:pt>
                <c:pt idx="2470">
                  <c:v>1.3520000000000001</c:v>
                </c:pt>
                <c:pt idx="2471">
                  <c:v>1.35</c:v>
                </c:pt>
                <c:pt idx="2472">
                  <c:v>1.3480000000000001</c:v>
                </c:pt>
                <c:pt idx="2473">
                  <c:v>1.3460000000000001</c:v>
                </c:pt>
                <c:pt idx="2474">
                  <c:v>1.3440000000000001</c:v>
                </c:pt>
                <c:pt idx="2475">
                  <c:v>1.3420000000000001</c:v>
                </c:pt>
                <c:pt idx="2476">
                  <c:v>1.34</c:v>
                </c:pt>
                <c:pt idx="2477">
                  <c:v>1.339</c:v>
                </c:pt>
                <c:pt idx="2478">
                  <c:v>1.337</c:v>
                </c:pt>
                <c:pt idx="2479">
                  <c:v>1.335</c:v>
                </c:pt>
                <c:pt idx="2480">
                  <c:v>1.333</c:v>
                </c:pt>
                <c:pt idx="2481">
                  <c:v>1.331</c:v>
                </c:pt>
                <c:pt idx="2482">
                  <c:v>1.329</c:v>
                </c:pt>
                <c:pt idx="2483">
                  <c:v>1.327</c:v>
                </c:pt>
                <c:pt idx="2484">
                  <c:v>1.325</c:v>
                </c:pt>
                <c:pt idx="2485">
                  <c:v>1.323</c:v>
                </c:pt>
                <c:pt idx="2486">
                  <c:v>1.321</c:v>
                </c:pt>
                <c:pt idx="2487">
                  <c:v>1.319</c:v>
                </c:pt>
                <c:pt idx="2488">
                  <c:v>1.3169999999999997</c:v>
                </c:pt>
                <c:pt idx="2489">
                  <c:v>1.3149999999999997</c:v>
                </c:pt>
                <c:pt idx="2490">
                  <c:v>1.3129999999999997</c:v>
                </c:pt>
                <c:pt idx="2491">
                  <c:v>1.3109999999999997</c:v>
                </c:pt>
                <c:pt idx="2492">
                  <c:v>1.3089999999999997</c:v>
                </c:pt>
                <c:pt idx="2493">
                  <c:v>1.3069999999999997</c:v>
                </c:pt>
                <c:pt idx="2494">
                  <c:v>1.3049999999999997</c:v>
                </c:pt>
                <c:pt idx="2495">
                  <c:v>1.3029999999999997</c:v>
                </c:pt>
                <c:pt idx="2496">
                  <c:v>1.3009999999999997</c:v>
                </c:pt>
                <c:pt idx="2497">
                  <c:v>1.2989999999999997</c:v>
                </c:pt>
                <c:pt idx="2498">
                  <c:v>1.2969999999999997</c:v>
                </c:pt>
                <c:pt idx="2499">
                  <c:v>1.2949999999999997</c:v>
                </c:pt>
                <c:pt idx="2500">
                  <c:v>1.2929999999999997</c:v>
                </c:pt>
                <c:pt idx="2501">
                  <c:v>1.2909999999999997</c:v>
                </c:pt>
                <c:pt idx="2502">
                  <c:v>1.2889999999999997</c:v>
                </c:pt>
                <c:pt idx="2503">
                  <c:v>1.2869999999999997</c:v>
                </c:pt>
                <c:pt idx="2504">
                  <c:v>1.2849999999999997</c:v>
                </c:pt>
                <c:pt idx="2505">
                  <c:v>1.2829999999999997</c:v>
                </c:pt>
                <c:pt idx="2506">
                  <c:v>1.2809999999999997</c:v>
                </c:pt>
                <c:pt idx="2507">
                  <c:v>1.2789999999999997</c:v>
                </c:pt>
                <c:pt idx="2508">
                  <c:v>1.2769999999999997</c:v>
                </c:pt>
                <c:pt idx="2509">
                  <c:v>1.2749999999999997</c:v>
                </c:pt>
                <c:pt idx="2510">
                  <c:v>1.2729999999999997</c:v>
                </c:pt>
                <c:pt idx="2511">
                  <c:v>1.2709999999999997</c:v>
                </c:pt>
                <c:pt idx="2512">
                  <c:v>1.2689999999999997</c:v>
                </c:pt>
                <c:pt idx="2513">
                  <c:v>1.2669999999999997</c:v>
                </c:pt>
                <c:pt idx="2514">
                  <c:v>1.2649999999999997</c:v>
                </c:pt>
                <c:pt idx="2515">
                  <c:v>1.2629999999999997</c:v>
                </c:pt>
                <c:pt idx="2516">
                  <c:v>1.2609999999999997</c:v>
                </c:pt>
                <c:pt idx="2517">
                  <c:v>1.2589999999999997</c:v>
                </c:pt>
                <c:pt idx="2518">
                  <c:v>1.2569999999999997</c:v>
                </c:pt>
                <c:pt idx="2519">
                  <c:v>1.2549999999999997</c:v>
                </c:pt>
                <c:pt idx="2520">
                  <c:v>1.2529999999999997</c:v>
                </c:pt>
                <c:pt idx="2521">
                  <c:v>1.2509999999999997</c:v>
                </c:pt>
                <c:pt idx="2522">
                  <c:v>1.2489999999999999</c:v>
                </c:pt>
                <c:pt idx="2523">
                  <c:v>1.2469999999999999</c:v>
                </c:pt>
                <c:pt idx="2524">
                  <c:v>1.2449999999999999</c:v>
                </c:pt>
                <c:pt idx="2525">
                  <c:v>1.2429999999999999</c:v>
                </c:pt>
                <c:pt idx="2526">
                  <c:v>1.2409999999999999</c:v>
                </c:pt>
                <c:pt idx="2527">
                  <c:v>1.2389999999999999</c:v>
                </c:pt>
                <c:pt idx="2528">
                  <c:v>1.2369999999999999</c:v>
                </c:pt>
                <c:pt idx="2529">
                  <c:v>1.2349999999999999</c:v>
                </c:pt>
                <c:pt idx="2530">
                  <c:v>1.2329999999999999</c:v>
                </c:pt>
                <c:pt idx="2531">
                  <c:v>1.2309999999999999</c:v>
                </c:pt>
                <c:pt idx="2532">
                  <c:v>1.2289999999999999</c:v>
                </c:pt>
                <c:pt idx="2533">
                  <c:v>1.2269999999999999</c:v>
                </c:pt>
                <c:pt idx="2534">
                  <c:v>1.2249999999999999</c:v>
                </c:pt>
                <c:pt idx="2535">
                  <c:v>1.2229999999999999</c:v>
                </c:pt>
                <c:pt idx="2536">
                  <c:v>1.2209999999999999</c:v>
                </c:pt>
                <c:pt idx="2537">
                  <c:v>1.2189999999999999</c:v>
                </c:pt>
                <c:pt idx="2538">
                  <c:v>1.2169999999999999</c:v>
                </c:pt>
                <c:pt idx="2539">
                  <c:v>1.216</c:v>
                </c:pt>
                <c:pt idx="2540">
                  <c:v>1.214</c:v>
                </c:pt>
                <c:pt idx="2541">
                  <c:v>1.212</c:v>
                </c:pt>
                <c:pt idx="2542">
                  <c:v>1.21</c:v>
                </c:pt>
                <c:pt idx="2543">
                  <c:v>1.208</c:v>
                </c:pt>
                <c:pt idx="2544">
                  <c:v>1.206</c:v>
                </c:pt>
                <c:pt idx="2545">
                  <c:v>1.204</c:v>
                </c:pt>
                <c:pt idx="2546">
                  <c:v>1.202</c:v>
                </c:pt>
                <c:pt idx="2547">
                  <c:v>1.2</c:v>
                </c:pt>
                <c:pt idx="2548">
                  <c:v>1.1980000000000002</c:v>
                </c:pt>
                <c:pt idx="2549">
                  <c:v>1.1960000000000002</c:v>
                </c:pt>
                <c:pt idx="2550">
                  <c:v>1.1940000000000002</c:v>
                </c:pt>
                <c:pt idx="2551">
                  <c:v>1.1919999999999997</c:v>
                </c:pt>
                <c:pt idx="2552">
                  <c:v>1.1900000000000002</c:v>
                </c:pt>
                <c:pt idx="2553">
                  <c:v>1.1879999999999997</c:v>
                </c:pt>
                <c:pt idx="2554">
                  <c:v>1.1859999999999997</c:v>
                </c:pt>
                <c:pt idx="2555">
                  <c:v>1.1839999999999997</c:v>
                </c:pt>
                <c:pt idx="2556">
                  <c:v>1.1819999999999997</c:v>
                </c:pt>
                <c:pt idx="2557">
                  <c:v>1.1800000000000002</c:v>
                </c:pt>
                <c:pt idx="2558">
                  <c:v>1.1779999999999997</c:v>
                </c:pt>
                <c:pt idx="2559">
                  <c:v>1.1759999999999997</c:v>
                </c:pt>
                <c:pt idx="2560">
                  <c:v>1.1739999999999997</c:v>
                </c:pt>
                <c:pt idx="2561">
                  <c:v>1.1719999999999997</c:v>
                </c:pt>
                <c:pt idx="2562">
                  <c:v>1.1700000000000002</c:v>
                </c:pt>
                <c:pt idx="2563">
                  <c:v>1.1679999999999997</c:v>
                </c:pt>
                <c:pt idx="2564">
                  <c:v>1.1659999999999997</c:v>
                </c:pt>
                <c:pt idx="2565">
                  <c:v>1.1639999999999997</c:v>
                </c:pt>
                <c:pt idx="2566">
                  <c:v>1.1619999999999997</c:v>
                </c:pt>
                <c:pt idx="2567">
                  <c:v>1.1599999999999997</c:v>
                </c:pt>
                <c:pt idx="2568">
                  <c:v>1.1579999999999997</c:v>
                </c:pt>
                <c:pt idx="2569">
                  <c:v>1.1559999999999997</c:v>
                </c:pt>
                <c:pt idx="2570">
                  <c:v>1.1539999999999997</c:v>
                </c:pt>
                <c:pt idx="2571">
                  <c:v>1.1519999999999997</c:v>
                </c:pt>
                <c:pt idx="2572">
                  <c:v>1.1499999999999997</c:v>
                </c:pt>
                <c:pt idx="2573">
                  <c:v>1.1479999999999997</c:v>
                </c:pt>
                <c:pt idx="2574">
                  <c:v>1.1459999999999997</c:v>
                </c:pt>
                <c:pt idx="2575">
                  <c:v>1.1439999999999997</c:v>
                </c:pt>
                <c:pt idx="2576">
                  <c:v>1.1419999999999997</c:v>
                </c:pt>
                <c:pt idx="2577">
                  <c:v>1.1399999999999997</c:v>
                </c:pt>
                <c:pt idx="2578">
                  <c:v>1.1379999999999997</c:v>
                </c:pt>
                <c:pt idx="2579">
                  <c:v>1.1359999999999997</c:v>
                </c:pt>
                <c:pt idx="2580">
                  <c:v>1.1339999999999997</c:v>
                </c:pt>
                <c:pt idx="2581">
                  <c:v>1.1319999999999997</c:v>
                </c:pt>
                <c:pt idx="2582">
                  <c:v>1.1299999999999997</c:v>
                </c:pt>
                <c:pt idx="2583">
                  <c:v>1.1279999999999997</c:v>
                </c:pt>
                <c:pt idx="2584">
                  <c:v>1.1259999999999997</c:v>
                </c:pt>
                <c:pt idx="2585">
                  <c:v>1.1240000000000001</c:v>
                </c:pt>
                <c:pt idx="2586">
                  <c:v>1.1220000000000001</c:v>
                </c:pt>
                <c:pt idx="2587">
                  <c:v>1.1200000000000001</c:v>
                </c:pt>
                <c:pt idx="2588">
                  <c:v>1.1180000000000001</c:v>
                </c:pt>
                <c:pt idx="2589">
                  <c:v>1.1160000000000001</c:v>
                </c:pt>
                <c:pt idx="2590">
                  <c:v>1.1140000000000001</c:v>
                </c:pt>
                <c:pt idx="2591">
                  <c:v>1.1120000000000001</c:v>
                </c:pt>
                <c:pt idx="2592">
                  <c:v>1.1100000000000001</c:v>
                </c:pt>
                <c:pt idx="2593">
                  <c:v>1.1080000000000001</c:v>
                </c:pt>
                <c:pt idx="2594">
                  <c:v>1.1060000000000001</c:v>
                </c:pt>
                <c:pt idx="2595">
                  <c:v>1.1040000000000001</c:v>
                </c:pt>
                <c:pt idx="2596">
                  <c:v>1.1020000000000001</c:v>
                </c:pt>
                <c:pt idx="2597">
                  <c:v>1.1000000000000001</c:v>
                </c:pt>
                <c:pt idx="2598">
                  <c:v>1.0980000000000001</c:v>
                </c:pt>
                <c:pt idx="2599">
                  <c:v>1.0960000000000001</c:v>
                </c:pt>
                <c:pt idx="2600">
                  <c:v>1.095</c:v>
                </c:pt>
                <c:pt idx="2601">
                  <c:v>1.093</c:v>
                </c:pt>
                <c:pt idx="2602">
                  <c:v>1.091</c:v>
                </c:pt>
                <c:pt idx="2603">
                  <c:v>1.089</c:v>
                </c:pt>
                <c:pt idx="2604">
                  <c:v>1.087</c:v>
                </c:pt>
                <c:pt idx="2605">
                  <c:v>1.085</c:v>
                </c:pt>
                <c:pt idx="2606">
                  <c:v>1.083</c:v>
                </c:pt>
                <c:pt idx="2607">
                  <c:v>1.081</c:v>
                </c:pt>
                <c:pt idx="2608">
                  <c:v>1.079</c:v>
                </c:pt>
                <c:pt idx="2609">
                  <c:v>1.077</c:v>
                </c:pt>
                <c:pt idx="2610">
                  <c:v>1.075</c:v>
                </c:pt>
                <c:pt idx="2611">
                  <c:v>1.073</c:v>
                </c:pt>
                <c:pt idx="2612">
                  <c:v>1.071</c:v>
                </c:pt>
                <c:pt idx="2613">
                  <c:v>1.069</c:v>
                </c:pt>
                <c:pt idx="2614">
                  <c:v>1.0669999999999997</c:v>
                </c:pt>
                <c:pt idx="2615">
                  <c:v>1.0649999999999997</c:v>
                </c:pt>
                <c:pt idx="2616">
                  <c:v>1.0629999999999997</c:v>
                </c:pt>
                <c:pt idx="2617">
                  <c:v>1.0609999999999997</c:v>
                </c:pt>
                <c:pt idx="2618">
                  <c:v>1.0589999999999997</c:v>
                </c:pt>
                <c:pt idx="2619">
                  <c:v>1.0569999999999997</c:v>
                </c:pt>
                <c:pt idx="2620">
                  <c:v>1.0549999999999997</c:v>
                </c:pt>
                <c:pt idx="2621">
                  <c:v>1.0529999999999997</c:v>
                </c:pt>
                <c:pt idx="2622">
                  <c:v>1.0509999999999997</c:v>
                </c:pt>
                <c:pt idx="2623">
                  <c:v>1.0489999999999997</c:v>
                </c:pt>
                <c:pt idx="2624">
                  <c:v>1.0469999999999997</c:v>
                </c:pt>
                <c:pt idx="2625">
                  <c:v>1.0449999999999997</c:v>
                </c:pt>
                <c:pt idx="2626">
                  <c:v>1.0429999999999997</c:v>
                </c:pt>
                <c:pt idx="2627">
                  <c:v>1.0409999999999997</c:v>
                </c:pt>
                <c:pt idx="2628">
                  <c:v>1.0389999999999997</c:v>
                </c:pt>
                <c:pt idx="2629">
                  <c:v>1.0369999999999997</c:v>
                </c:pt>
                <c:pt idx="2630">
                  <c:v>1.0349999999999997</c:v>
                </c:pt>
                <c:pt idx="2631">
                  <c:v>1.0329999999999997</c:v>
                </c:pt>
                <c:pt idx="2632">
                  <c:v>1.0309999999999997</c:v>
                </c:pt>
                <c:pt idx="2633">
                  <c:v>1.0289999999999997</c:v>
                </c:pt>
                <c:pt idx="2634">
                  <c:v>1.0269999999999997</c:v>
                </c:pt>
                <c:pt idx="2635">
                  <c:v>1.0249999999999997</c:v>
                </c:pt>
                <c:pt idx="2636">
                  <c:v>1.0229999999999997</c:v>
                </c:pt>
                <c:pt idx="2637">
                  <c:v>1.0209999999999997</c:v>
                </c:pt>
                <c:pt idx="2638">
                  <c:v>1.0189999999999997</c:v>
                </c:pt>
                <c:pt idx="2639">
                  <c:v>1.0169999999999997</c:v>
                </c:pt>
                <c:pt idx="2640">
                  <c:v>1.0149999999999997</c:v>
                </c:pt>
                <c:pt idx="2641">
                  <c:v>1.0129999999999997</c:v>
                </c:pt>
                <c:pt idx="2642">
                  <c:v>1.0109999999999997</c:v>
                </c:pt>
                <c:pt idx="2643">
                  <c:v>1.0089999999999997</c:v>
                </c:pt>
                <c:pt idx="2644">
                  <c:v>1.0069999999999997</c:v>
                </c:pt>
                <c:pt idx="2645">
                  <c:v>1.0049999999999997</c:v>
                </c:pt>
                <c:pt idx="2646">
                  <c:v>1.0029999999999997</c:v>
                </c:pt>
                <c:pt idx="2647">
                  <c:v>1.0009999999999997</c:v>
                </c:pt>
                <c:pt idx="2648">
                  <c:v>0.99929999999999997</c:v>
                </c:pt>
                <c:pt idx="2649">
                  <c:v>0.99729999999999996</c:v>
                </c:pt>
                <c:pt idx="2650">
                  <c:v>0.99529999999999996</c:v>
                </c:pt>
                <c:pt idx="2651">
                  <c:v>0.99329999999999996</c:v>
                </c:pt>
                <c:pt idx="2652">
                  <c:v>0.99139999999999984</c:v>
                </c:pt>
                <c:pt idx="2653">
                  <c:v>0.98939999999999984</c:v>
                </c:pt>
                <c:pt idx="2654">
                  <c:v>0.98740000000000006</c:v>
                </c:pt>
                <c:pt idx="2655">
                  <c:v>0.98539999999999994</c:v>
                </c:pt>
                <c:pt idx="2656">
                  <c:v>0.98339999999999994</c:v>
                </c:pt>
                <c:pt idx="2657">
                  <c:v>0.98139999999999994</c:v>
                </c:pt>
                <c:pt idx="2658">
                  <c:v>0.97950000000000004</c:v>
                </c:pt>
                <c:pt idx="2659">
                  <c:v>0.97750000000000004</c:v>
                </c:pt>
                <c:pt idx="2660">
                  <c:v>0.97550000000000003</c:v>
                </c:pt>
                <c:pt idx="2661">
                  <c:v>0.97350000000000003</c:v>
                </c:pt>
                <c:pt idx="2662">
                  <c:v>0.97150000000000003</c:v>
                </c:pt>
                <c:pt idx="2663">
                  <c:v>0.96950000000000003</c:v>
                </c:pt>
                <c:pt idx="2664">
                  <c:v>0.96760000000000013</c:v>
                </c:pt>
                <c:pt idx="2665">
                  <c:v>0.96560000000000012</c:v>
                </c:pt>
                <c:pt idx="2666">
                  <c:v>0.96360000000000012</c:v>
                </c:pt>
                <c:pt idx="2667">
                  <c:v>0.96160000000000012</c:v>
                </c:pt>
                <c:pt idx="2668">
                  <c:v>0.95960000000000012</c:v>
                </c:pt>
                <c:pt idx="2669">
                  <c:v>0.95760000000000012</c:v>
                </c:pt>
                <c:pt idx="2670">
                  <c:v>0.9557000000000001</c:v>
                </c:pt>
                <c:pt idx="2671">
                  <c:v>0.9537000000000001</c:v>
                </c:pt>
                <c:pt idx="2672">
                  <c:v>0.9517000000000001</c:v>
                </c:pt>
                <c:pt idx="2673">
                  <c:v>0.9497000000000001</c:v>
                </c:pt>
                <c:pt idx="2674">
                  <c:v>0.9477000000000001</c:v>
                </c:pt>
                <c:pt idx="2675">
                  <c:v>0.9457000000000001</c:v>
                </c:pt>
                <c:pt idx="2676">
                  <c:v>0.94380000000000008</c:v>
                </c:pt>
                <c:pt idx="2677">
                  <c:v>0.94180000000000008</c:v>
                </c:pt>
                <c:pt idx="2678">
                  <c:v>0.93980000000000008</c:v>
                </c:pt>
                <c:pt idx="2679">
                  <c:v>0.93780000000000008</c:v>
                </c:pt>
                <c:pt idx="2680">
                  <c:v>0.93580000000000008</c:v>
                </c:pt>
                <c:pt idx="2681">
                  <c:v>0.93380000000000007</c:v>
                </c:pt>
                <c:pt idx="2682">
                  <c:v>0.93189999999999995</c:v>
                </c:pt>
                <c:pt idx="2683">
                  <c:v>0.92989999999999995</c:v>
                </c:pt>
                <c:pt idx="2684">
                  <c:v>0.92789999999999995</c:v>
                </c:pt>
                <c:pt idx="2685">
                  <c:v>0.92589999999999995</c:v>
                </c:pt>
                <c:pt idx="2686">
                  <c:v>0.92390000000000005</c:v>
                </c:pt>
                <c:pt idx="2687">
                  <c:v>0.92190000000000005</c:v>
                </c:pt>
                <c:pt idx="2688">
                  <c:v>0.92</c:v>
                </c:pt>
                <c:pt idx="2689">
                  <c:v>0.91800000000000004</c:v>
                </c:pt>
                <c:pt idx="2690">
                  <c:v>0.91600000000000004</c:v>
                </c:pt>
                <c:pt idx="2691">
                  <c:v>0.91400000000000003</c:v>
                </c:pt>
                <c:pt idx="2692">
                  <c:v>0.91200000000000003</c:v>
                </c:pt>
                <c:pt idx="2693">
                  <c:v>0.91</c:v>
                </c:pt>
                <c:pt idx="2694">
                  <c:v>0.90810000000000002</c:v>
                </c:pt>
                <c:pt idx="2695">
                  <c:v>0.90610000000000002</c:v>
                </c:pt>
                <c:pt idx="2696">
                  <c:v>0.90410000000000001</c:v>
                </c:pt>
                <c:pt idx="2697">
                  <c:v>0.90210000000000001</c:v>
                </c:pt>
                <c:pt idx="2698">
                  <c:v>0.90010000000000001</c:v>
                </c:pt>
                <c:pt idx="2699">
                  <c:v>0.89810000000000001</c:v>
                </c:pt>
                <c:pt idx="2700">
                  <c:v>0.89610000000000001</c:v>
                </c:pt>
                <c:pt idx="2701">
                  <c:v>0.89419999999999999</c:v>
                </c:pt>
                <c:pt idx="2702">
                  <c:v>0.89219999999999999</c:v>
                </c:pt>
                <c:pt idx="2703">
                  <c:v>0.89019999999999999</c:v>
                </c:pt>
                <c:pt idx="2704">
                  <c:v>0.88819999999999999</c:v>
                </c:pt>
                <c:pt idx="2705">
                  <c:v>0.88619999999999999</c:v>
                </c:pt>
                <c:pt idx="2706">
                  <c:v>0.88419999999999999</c:v>
                </c:pt>
                <c:pt idx="2707">
                  <c:v>0.88229999999999997</c:v>
                </c:pt>
                <c:pt idx="2708">
                  <c:v>0.88029999999999997</c:v>
                </c:pt>
                <c:pt idx="2709">
                  <c:v>0.87830000000000008</c:v>
                </c:pt>
                <c:pt idx="2710">
                  <c:v>0.87630000000000008</c:v>
                </c:pt>
                <c:pt idx="2711">
                  <c:v>0.87430000000000008</c:v>
                </c:pt>
                <c:pt idx="2712">
                  <c:v>0.87230000000000008</c:v>
                </c:pt>
                <c:pt idx="2713">
                  <c:v>0.87039999999999995</c:v>
                </c:pt>
                <c:pt idx="2714">
                  <c:v>0.86839999999999995</c:v>
                </c:pt>
                <c:pt idx="2715">
                  <c:v>0.86639999999999995</c:v>
                </c:pt>
                <c:pt idx="2716">
                  <c:v>0.86439999999999995</c:v>
                </c:pt>
                <c:pt idx="2717">
                  <c:v>0.86240000000000017</c:v>
                </c:pt>
                <c:pt idx="2718">
                  <c:v>0.86040000000000005</c:v>
                </c:pt>
                <c:pt idx="2719">
                  <c:v>0.85850000000000004</c:v>
                </c:pt>
                <c:pt idx="2720">
                  <c:v>0.85650000000000004</c:v>
                </c:pt>
                <c:pt idx="2721">
                  <c:v>0.85450000000000004</c:v>
                </c:pt>
                <c:pt idx="2722">
                  <c:v>0.85250000000000004</c:v>
                </c:pt>
                <c:pt idx="2723">
                  <c:v>0.85050000000000003</c:v>
                </c:pt>
                <c:pt idx="2724">
                  <c:v>0.84850000000000003</c:v>
                </c:pt>
                <c:pt idx="2725">
                  <c:v>0.84660000000000013</c:v>
                </c:pt>
                <c:pt idx="2726">
                  <c:v>0.84460000000000013</c:v>
                </c:pt>
                <c:pt idx="2727">
                  <c:v>0.84260000000000013</c:v>
                </c:pt>
                <c:pt idx="2728">
                  <c:v>0.84060000000000012</c:v>
                </c:pt>
                <c:pt idx="2729">
                  <c:v>0.83860000000000012</c:v>
                </c:pt>
                <c:pt idx="2730">
                  <c:v>0.83660000000000012</c:v>
                </c:pt>
                <c:pt idx="2731">
                  <c:v>0.83470000000000011</c:v>
                </c:pt>
                <c:pt idx="2732">
                  <c:v>0.83270000000000011</c:v>
                </c:pt>
                <c:pt idx="2733">
                  <c:v>0.8307000000000001</c:v>
                </c:pt>
                <c:pt idx="2734">
                  <c:v>0.8287000000000001</c:v>
                </c:pt>
                <c:pt idx="2735">
                  <c:v>0.8267000000000001</c:v>
                </c:pt>
                <c:pt idx="2736">
                  <c:v>0.8247000000000001</c:v>
                </c:pt>
                <c:pt idx="2737">
                  <c:v>0.82280000000000009</c:v>
                </c:pt>
                <c:pt idx="2738">
                  <c:v>0.82080000000000009</c:v>
                </c:pt>
                <c:pt idx="2739">
                  <c:v>0.81880000000000008</c:v>
                </c:pt>
                <c:pt idx="2740">
                  <c:v>0.81680000000000008</c:v>
                </c:pt>
                <c:pt idx="2741">
                  <c:v>0.81480000000000008</c:v>
                </c:pt>
                <c:pt idx="2742">
                  <c:v>0.81280000000000008</c:v>
                </c:pt>
                <c:pt idx="2743">
                  <c:v>0.81089999999999995</c:v>
                </c:pt>
                <c:pt idx="2744">
                  <c:v>0.80889999999999995</c:v>
                </c:pt>
                <c:pt idx="2745">
                  <c:v>0.80689999999999995</c:v>
                </c:pt>
                <c:pt idx="2746">
                  <c:v>0.80489999999999995</c:v>
                </c:pt>
                <c:pt idx="2747">
                  <c:v>0.80289999999999995</c:v>
                </c:pt>
                <c:pt idx="2748">
                  <c:v>0.80089999999999995</c:v>
                </c:pt>
                <c:pt idx="2749">
                  <c:v>0.79900000000000004</c:v>
                </c:pt>
                <c:pt idx="2750">
                  <c:v>0.79700000000000004</c:v>
                </c:pt>
                <c:pt idx="2751">
                  <c:v>0.79500000000000004</c:v>
                </c:pt>
                <c:pt idx="2752">
                  <c:v>0.79300000000000004</c:v>
                </c:pt>
                <c:pt idx="2753">
                  <c:v>0.79100000000000004</c:v>
                </c:pt>
                <c:pt idx="2754">
                  <c:v>0.78900000000000003</c:v>
                </c:pt>
                <c:pt idx="2755">
                  <c:v>0.78700000000000003</c:v>
                </c:pt>
                <c:pt idx="2756">
                  <c:v>0.78510000000000002</c:v>
                </c:pt>
                <c:pt idx="2757">
                  <c:v>0.78310000000000002</c:v>
                </c:pt>
                <c:pt idx="2758">
                  <c:v>0.78110000000000002</c:v>
                </c:pt>
                <c:pt idx="2759">
                  <c:v>0.77910000000000013</c:v>
                </c:pt>
                <c:pt idx="2760">
                  <c:v>0.77710000000000012</c:v>
                </c:pt>
                <c:pt idx="2761">
                  <c:v>0.77510000000000012</c:v>
                </c:pt>
                <c:pt idx="2762">
                  <c:v>0.77320000000000011</c:v>
                </c:pt>
                <c:pt idx="2763">
                  <c:v>0.77120000000000011</c:v>
                </c:pt>
                <c:pt idx="2764">
                  <c:v>0.76920000000000011</c:v>
                </c:pt>
                <c:pt idx="2765">
                  <c:v>0.7672000000000001</c:v>
                </c:pt>
                <c:pt idx="2766">
                  <c:v>0.7652000000000001</c:v>
                </c:pt>
                <c:pt idx="2767">
                  <c:v>0.7632000000000001</c:v>
                </c:pt>
                <c:pt idx="2768">
                  <c:v>0.76130000000000009</c:v>
                </c:pt>
                <c:pt idx="2769">
                  <c:v>0.75930000000000009</c:v>
                </c:pt>
                <c:pt idx="2770">
                  <c:v>0.75730000000000008</c:v>
                </c:pt>
                <c:pt idx="2771">
                  <c:v>0.75530000000000008</c:v>
                </c:pt>
                <c:pt idx="2772">
                  <c:v>0.75330000000000008</c:v>
                </c:pt>
                <c:pt idx="2773">
                  <c:v>0.75130000000000008</c:v>
                </c:pt>
                <c:pt idx="2774">
                  <c:v>0.74940000000000007</c:v>
                </c:pt>
                <c:pt idx="2775">
                  <c:v>0.74739999999999995</c:v>
                </c:pt>
                <c:pt idx="2776">
                  <c:v>0.74539999999999995</c:v>
                </c:pt>
                <c:pt idx="2777">
                  <c:v>0.74339999999999995</c:v>
                </c:pt>
                <c:pt idx="2778">
                  <c:v>0.74139999999999995</c:v>
                </c:pt>
                <c:pt idx="2779">
                  <c:v>0.73939999999999995</c:v>
                </c:pt>
                <c:pt idx="2780">
                  <c:v>0.73750000000000004</c:v>
                </c:pt>
                <c:pt idx="2781">
                  <c:v>0.73550000000000004</c:v>
                </c:pt>
                <c:pt idx="2782">
                  <c:v>0.73350000000000004</c:v>
                </c:pt>
                <c:pt idx="2783">
                  <c:v>0.73150000000000004</c:v>
                </c:pt>
                <c:pt idx="2784">
                  <c:v>0.72950000000000004</c:v>
                </c:pt>
                <c:pt idx="2785">
                  <c:v>0.72750000000000004</c:v>
                </c:pt>
                <c:pt idx="2786">
                  <c:v>0.72560000000000013</c:v>
                </c:pt>
                <c:pt idx="2787">
                  <c:v>0.72360000000000013</c:v>
                </c:pt>
                <c:pt idx="2788">
                  <c:v>0.72160000000000013</c:v>
                </c:pt>
                <c:pt idx="2789">
                  <c:v>0.71960000000000013</c:v>
                </c:pt>
                <c:pt idx="2790">
                  <c:v>0.71760000000000013</c:v>
                </c:pt>
                <c:pt idx="2791">
                  <c:v>0.71560000000000012</c:v>
                </c:pt>
                <c:pt idx="2792">
                  <c:v>0.71370000000000011</c:v>
                </c:pt>
                <c:pt idx="2793">
                  <c:v>0.71170000000000011</c:v>
                </c:pt>
                <c:pt idx="2794">
                  <c:v>0.70970000000000011</c:v>
                </c:pt>
                <c:pt idx="2795">
                  <c:v>0.70770000000000011</c:v>
                </c:pt>
                <c:pt idx="2796">
                  <c:v>0.7057000000000001</c:v>
                </c:pt>
                <c:pt idx="2797">
                  <c:v>0.7037000000000001</c:v>
                </c:pt>
                <c:pt idx="2798">
                  <c:v>0.70180000000000009</c:v>
                </c:pt>
                <c:pt idx="2799">
                  <c:v>0.69980000000000009</c:v>
                </c:pt>
                <c:pt idx="2800">
                  <c:v>0.69780000000000009</c:v>
                </c:pt>
                <c:pt idx="2801">
                  <c:v>0.69580000000000009</c:v>
                </c:pt>
                <c:pt idx="2802">
                  <c:v>0.69380000000000008</c:v>
                </c:pt>
                <c:pt idx="2803">
                  <c:v>0.69180000000000008</c:v>
                </c:pt>
                <c:pt idx="2804">
                  <c:v>0.68980000000000008</c:v>
                </c:pt>
                <c:pt idx="2805">
                  <c:v>0.68790000000000007</c:v>
                </c:pt>
                <c:pt idx="2806">
                  <c:v>0.68589999999999995</c:v>
                </c:pt>
                <c:pt idx="2807">
                  <c:v>0.68389999999999995</c:v>
                </c:pt>
                <c:pt idx="2808">
                  <c:v>0.68189999999999995</c:v>
                </c:pt>
                <c:pt idx="2809">
                  <c:v>0.67990000000000006</c:v>
                </c:pt>
                <c:pt idx="2810">
                  <c:v>0.67790000000000006</c:v>
                </c:pt>
                <c:pt idx="2811">
                  <c:v>0.67600000000000016</c:v>
                </c:pt>
                <c:pt idx="2812">
                  <c:v>0.67400000000000015</c:v>
                </c:pt>
                <c:pt idx="2813">
                  <c:v>0.67200000000000015</c:v>
                </c:pt>
                <c:pt idx="2814">
                  <c:v>0.67000000000000015</c:v>
                </c:pt>
                <c:pt idx="2815">
                  <c:v>0.66800000000000015</c:v>
                </c:pt>
                <c:pt idx="2816">
                  <c:v>0.66600000000000015</c:v>
                </c:pt>
                <c:pt idx="2817">
                  <c:v>0.66410000000000013</c:v>
                </c:pt>
                <c:pt idx="2818">
                  <c:v>0.66210000000000013</c:v>
                </c:pt>
                <c:pt idx="2819">
                  <c:v>0.66010000000000013</c:v>
                </c:pt>
                <c:pt idx="2820">
                  <c:v>0.65810000000000013</c:v>
                </c:pt>
                <c:pt idx="2821">
                  <c:v>0.65610000000000013</c:v>
                </c:pt>
                <c:pt idx="2822">
                  <c:v>0.65410000000000013</c:v>
                </c:pt>
                <c:pt idx="2823">
                  <c:v>0.65220000000000011</c:v>
                </c:pt>
                <c:pt idx="2824">
                  <c:v>0.65020000000000011</c:v>
                </c:pt>
                <c:pt idx="2825">
                  <c:v>0.64820000000000011</c:v>
                </c:pt>
                <c:pt idx="2826">
                  <c:v>0.64620000000000011</c:v>
                </c:pt>
                <c:pt idx="2827">
                  <c:v>0.64420000000000011</c:v>
                </c:pt>
                <c:pt idx="2828">
                  <c:v>0.6422000000000001</c:v>
                </c:pt>
                <c:pt idx="2829">
                  <c:v>0.64030000000000009</c:v>
                </c:pt>
                <c:pt idx="2830">
                  <c:v>0.63830000000000009</c:v>
                </c:pt>
                <c:pt idx="2831">
                  <c:v>0.63630000000000009</c:v>
                </c:pt>
                <c:pt idx="2832">
                  <c:v>0.63430000000000009</c:v>
                </c:pt>
                <c:pt idx="2833">
                  <c:v>0.63230000000000008</c:v>
                </c:pt>
                <c:pt idx="2834">
                  <c:v>0.63030000000000008</c:v>
                </c:pt>
                <c:pt idx="2835">
                  <c:v>0.62840000000000007</c:v>
                </c:pt>
                <c:pt idx="2836">
                  <c:v>0.62640000000000007</c:v>
                </c:pt>
                <c:pt idx="2837">
                  <c:v>0.62440000000000007</c:v>
                </c:pt>
                <c:pt idx="2838">
                  <c:v>0.62239999999999995</c:v>
                </c:pt>
                <c:pt idx="2839">
                  <c:v>0.62039999999999995</c:v>
                </c:pt>
                <c:pt idx="2840">
                  <c:v>0.61839999999999995</c:v>
                </c:pt>
                <c:pt idx="2841">
                  <c:v>0.61650000000000005</c:v>
                </c:pt>
                <c:pt idx="2842">
                  <c:v>0.61450000000000005</c:v>
                </c:pt>
                <c:pt idx="2843">
                  <c:v>0.61250000000000004</c:v>
                </c:pt>
                <c:pt idx="2844">
                  <c:v>0.61050000000000004</c:v>
                </c:pt>
                <c:pt idx="2845">
                  <c:v>0.60850000000000004</c:v>
                </c:pt>
                <c:pt idx="2846">
                  <c:v>0.60650000000000004</c:v>
                </c:pt>
                <c:pt idx="2847">
                  <c:v>0.60460000000000014</c:v>
                </c:pt>
                <c:pt idx="2848">
                  <c:v>0.60260000000000014</c:v>
                </c:pt>
                <c:pt idx="2849">
                  <c:v>0.60060000000000013</c:v>
                </c:pt>
                <c:pt idx="2850">
                  <c:v>0.59860000000000002</c:v>
                </c:pt>
                <c:pt idx="2851">
                  <c:v>0.59660000000000002</c:v>
                </c:pt>
                <c:pt idx="2852">
                  <c:v>0.59460000000000002</c:v>
                </c:pt>
                <c:pt idx="2853">
                  <c:v>0.5927</c:v>
                </c:pt>
                <c:pt idx="2854">
                  <c:v>0.5907</c:v>
                </c:pt>
                <c:pt idx="2855">
                  <c:v>0.5887</c:v>
                </c:pt>
                <c:pt idx="2856">
                  <c:v>0.5867</c:v>
                </c:pt>
                <c:pt idx="2857">
                  <c:v>0.5847</c:v>
                </c:pt>
                <c:pt idx="2858">
                  <c:v>0.5827</c:v>
                </c:pt>
                <c:pt idx="2859">
                  <c:v>0.58069999999999999</c:v>
                </c:pt>
                <c:pt idx="2860">
                  <c:v>0.57880000000000009</c:v>
                </c:pt>
                <c:pt idx="2861">
                  <c:v>0.57680000000000009</c:v>
                </c:pt>
                <c:pt idx="2862">
                  <c:v>0.57480000000000009</c:v>
                </c:pt>
                <c:pt idx="2863">
                  <c:v>0.57280000000000009</c:v>
                </c:pt>
                <c:pt idx="2864">
                  <c:v>0.57080000000000009</c:v>
                </c:pt>
                <c:pt idx="2865">
                  <c:v>0.56880000000000008</c:v>
                </c:pt>
                <c:pt idx="2866">
                  <c:v>0.56690000000000007</c:v>
                </c:pt>
                <c:pt idx="2867">
                  <c:v>0.56490000000000007</c:v>
                </c:pt>
                <c:pt idx="2868">
                  <c:v>0.56290000000000007</c:v>
                </c:pt>
                <c:pt idx="2869">
                  <c:v>0.56089999999999995</c:v>
                </c:pt>
                <c:pt idx="2870">
                  <c:v>0.55889999999999995</c:v>
                </c:pt>
                <c:pt idx="2871">
                  <c:v>0.55689999999999995</c:v>
                </c:pt>
                <c:pt idx="2872">
                  <c:v>0.55500000000000005</c:v>
                </c:pt>
                <c:pt idx="2873">
                  <c:v>0.55300000000000005</c:v>
                </c:pt>
                <c:pt idx="2874">
                  <c:v>0.55100000000000005</c:v>
                </c:pt>
                <c:pt idx="2875">
                  <c:v>0.54900000000000004</c:v>
                </c:pt>
                <c:pt idx="2876">
                  <c:v>0.54700000000000004</c:v>
                </c:pt>
                <c:pt idx="2877">
                  <c:v>0.54500000000000004</c:v>
                </c:pt>
                <c:pt idx="2878">
                  <c:v>0.54310000000000003</c:v>
                </c:pt>
                <c:pt idx="2879">
                  <c:v>0.54110000000000003</c:v>
                </c:pt>
                <c:pt idx="2880">
                  <c:v>0.53910000000000002</c:v>
                </c:pt>
                <c:pt idx="2881">
                  <c:v>0.53710000000000002</c:v>
                </c:pt>
                <c:pt idx="2882">
                  <c:v>0.53510000000000002</c:v>
                </c:pt>
                <c:pt idx="2883">
                  <c:v>0.53310000000000002</c:v>
                </c:pt>
                <c:pt idx="2884">
                  <c:v>0.53120000000000001</c:v>
                </c:pt>
                <c:pt idx="2885">
                  <c:v>0.5292</c:v>
                </c:pt>
                <c:pt idx="2886">
                  <c:v>0.5272</c:v>
                </c:pt>
                <c:pt idx="2887">
                  <c:v>0.5252</c:v>
                </c:pt>
                <c:pt idx="2888">
                  <c:v>0.5232</c:v>
                </c:pt>
                <c:pt idx="2889">
                  <c:v>0.5212</c:v>
                </c:pt>
                <c:pt idx="2890">
                  <c:v>0.51929999999999998</c:v>
                </c:pt>
                <c:pt idx="2891">
                  <c:v>0.51729999999999998</c:v>
                </c:pt>
                <c:pt idx="2892">
                  <c:v>0.51529999999999998</c:v>
                </c:pt>
                <c:pt idx="2893">
                  <c:v>0.51329999999999998</c:v>
                </c:pt>
                <c:pt idx="2894">
                  <c:v>0.51129999999999998</c:v>
                </c:pt>
                <c:pt idx="2895">
                  <c:v>0.50929999999999997</c:v>
                </c:pt>
                <c:pt idx="2896">
                  <c:v>0.50739999999999996</c:v>
                </c:pt>
                <c:pt idx="2897">
                  <c:v>0.50539999999999996</c:v>
                </c:pt>
                <c:pt idx="2898">
                  <c:v>0.50339999999999996</c:v>
                </c:pt>
                <c:pt idx="2899">
                  <c:v>0.50139999999999996</c:v>
                </c:pt>
                <c:pt idx="2900">
                  <c:v>0.49940000000000007</c:v>
                </c:pt>
                <c:pt idx="2901">
                  <c:v>0.49740000000000006</c:v>
                </c:pt>
                <c:pt idx="2902">
                  <c:v>0.49550000000000005</c:v>
                </c:pt>
                <c:pt idx="2903">
                  <c:v>0.49350000000000011</c:v>
                </c:pt>
                <c:pt idx="2904">
                  <c:v>0.4915000000000001</c:v>
                </c:pt>
                <c:pt idx="2905">
                  <c:v>0.4895000000000001</c:v>
                </c:pt>
                <c:pt idx="2906">
                  <c:v>0.4875000000000001</c:v>
                </c:pt>
                <c:pt idx="2907">
                  <c:v>0.4855000000000001</c:v>
                </c:pt>
                <c:pt idx="2908">
                  <c:v>0.48360000000000003</c:v>
                </c:pt>
                <c:pt idx="2909">
                  <c:v>0.48160000000000003</c:v>
                </c:pt>
                <c:pt idx="2910">
                  <c:v>0.47960000000000008</c:v>
                </c:pt>
                <c:pt idx="2911">
                  <c:v>0.47760000000000002</c:v>
                </c:pt>
                <c:pt idx="2912">
                  <c:v>0.47560000000000002</c:v>
                </c:pt>
                <c:pt idx="2913">
                  <c:v>0.47360000000000002</c:v>
                </c:pt>
                <c:pt idx="2914">
                  <c:v>0.47160000000000002</c:v>
                </c:pt>
                <c:pt idx="2915">
                  <c:v>0.46970000000000001</c:v>
                </c:pt>
                <c:pt idx="2916">
                  <c:v>0.4677</c:v>
                </c:pt>
                <c:pt idx="2917">
                  <c:v>0.4657</c:v>
                </c:pt>
                <c:pt idx="2918">
                  <c:v>0.4637</c:v>
                </c:pt>
                <c:pt idx="2919">
                  <c:v>0.4617</c:v>
                </c:pt>
                <c:pt idx="2920">
                  <c:v>0.4597</c:v>
                </c:pt>
                <c:pt idx="2921">
                  <c:v>0.45779999999999998</c:v>
                </c:pt>
                <c:pt idx="2922">
                  <c:v>0.45579999999999998</c:v>
                </c:pt>
                <c:pt idx="2923">
                  <c:v>0.45379999999999998</c:v>
                </c:pt>
                <c:pt idx="2924">
                  <c:v>0.45179999999999998</c:v>
                </c:pt>
                <c:pt idx="2925">
                  <c:v>0.44979999999999998</c:v>
                </c:pt>
                <c:pt idx="2926">
                  <c:v>0.44779999999999998</c:v>
                </c:pt>
                <c:pt idx="2927">
                  <c:v>0.44590000000000002</c:v>
                </c:pt>
                <c:pt idx="2928">
                  <c:v>0.44390000000000002</c:v>
                </c:pt>
                <c:pt idx="2929">
                  <c:v>0.44190000000000002</c:v>
                </c:pt>
                <c:pt idx="2930">
                  <c:v>0.43990000000000007</c:v>
                </c:pt>
                <c:pt idx="2931">
                  <c:v>0.43790000000000007</c:v>
                </c:pt>
                <c:pt idx="2932">
                  <c:v>0.43590000000000007</c:v>
                </c:pt>
                <c:pt idx="2933">
                  <c:v>0.43400000000000005</c:v>
                </c:pt>
                <c:pt idx="2934">
                  <c:v>0.43200000000000005</c:v>
                </c:pt>
                <c:pt idx="2935">
                  <c:v>0.43000000000000005</c:v>
                </c:pt>
                <c:pt idx="2936">
                  <c:v>0.4280000000000001</c:v>
                </c:pt>
                <c:pt idx="2937">
                  <c:v>0.4260000000000001</c:v>
                </c:pt>
                <c:pt idx="2938">
                  <c:v>0.4240000000000001</c:v>
                </c:pt>
                <c:pt idx="2939">
                  <c:v>0.42210000000000003</c:v>
                </c:pt>
                <c:pt idx="2940">
                  <c:v>0.42010000000000003</c:v>
                </c:pt>
                <c:pt idx="2941">
                  <c:v>0.41810000000000008</c:v>
                </c:pt>
                <c:pt idx="2942">
                  <c:v>0.41610000000000008</c:v>
                </c:pt>
                <c:pt idx="2943">
                  <c:v>0.41410000000000002</c:v>
                </c:pt>
                <c:pt idx="2944">
                  <c:v>0.41210000000000002</c:v>
                </c:pt>
                <c:pt idx="2945">
                  <c:v>0.41020000000000001</c:v>
                </c:pt>
                <c:pt idx="2946">
                  <c:v>0.40820000000000001</c:v>
                </c:pt>
                <c:pt idx="2947">
                  <c:v>0.40620000000000001</c:v>
                </c:pt>
                <c:pt idx="2948">
                  <c:v>0.4042</c:v>
                </c:pt>
                <c:pt idx="2949">
                  <c:v>0.4022</c:v>
                </c:pt>
                <c:pt idx="2950">
                  <c:v>0.4002</c:v>
                </c:pt>
                <c:pt idx="2951">
                  <c:v>0.3983000000000001</c:v>
                </c:pt>
                <c:pt idx="2952">
                  <c:v>0.3963000000000001</c:v>
                </c:pt>
                <c:pt idx="2953">
                  <c:v>0.39430000000000004</c:v>
                </c:pt>
                <c:pt idx="2954">
                  <c:v>0.39230000000000004</c:v>
                </c:pt>
                <c:pt idx="2955">
                  <c:v>0.39030000000000004</c:v>
                </c:pt>
                <c:pt idx="2956">
                  <c:v>0.38830000000000003</c:v>
                </c:pt>
                <c:pt idx="2957">
                  <c:v>0.38640000000000008</c:v>
                </c:pt>
                <c:pt idx="2958">
                  <c:v>0.38440000000000007</c:v>
                </c:pt>
                <c:pt idx="2959">
                  <c:v>0.38240000000000007</c:v>
                </c:pt>
                <c:pt idx="2960">
                  <c:v>0.38040000000000007</c:v>
                </c:pt>
                <c:pt idx="2961">
                  <c:v>0.37840000000000007</c:v>
                </c:pt>
                <c:pt idx="2962">
                  <c:v>0.37640000000000007</c:v>
                </c:pt>
                <c:pt idx="2963">
                  <c:v>0.37450000000000006</c:v>
                </c:pt>
                <c:pt idx="2964">
                  <c:v>0.37250000000000005</c:v>
                </c:pt>
                <c:pt idx="2965">
                  <c:v>0.37050000000000005</c:v>
                </c:pt>
                <c:pt idx="2966">
                  <c:v>0.36850000000000011</c:v>
                </c:pt>
                <c:pt idx="2967">
                  <c:v>0.3665000000000001</c:v>
                </c:pt>
                <c:pt idx="2968">
                  <c:v>0.3645000000000001</c:v>
                </c:pt>
                <c:pt idx="2969">
                  <c:v>0.3625000000000001</c:v>
                </c:pt>
                <c:pt idx="2970">
                  <c:v>0.36060000000000003</c:v>
                </c:pt>
                <c:pt idx="2971">
                  <c:v>0.35860000000000003</c:v>
                </c:pt>
                <c:pt idx="2972">
                  <c:v>0.35660000000000003</c:v>
                </c:pt>
                <c:pt idx="2973">
                  <c:v>0.35460000000000008</c:v>
                </c:pt>
                <c:pt idx="2974">
                  <c:v>0.35260000000000002</c:v>
                </c:pt>
                <c:pt idx="2975">
                  <c:v>0.35060000000000002</c:v>
                </c:pt>
                <c:pt idx="2976">
                  <c:v>0.34870000000000001</c:v>
                </c:pt>
                <c:pt idx="2977">
                  <c:v>0.34670000000000001</c:v>
                </c:pt>
                <c:pt idx="2978">
                  <c:v>0.34470000000000001</c:v>
                </c:pt>
                <c:pt idx="2979">
                  <c:v>0.3427</c:v>
                </c:pt>
                <c:pt idx="2980">
                  <c:v>0.3407</c:v>
                </c:pt>
                <c:pt idx="2981">
                  <c:v>0.33870000000000006</c:v>
                </c:pt>
                <c:pt idx="2982">
                  <c:v>0.3368000000000001</c:v>
                </c:pt>
                <c:pt idx="2983">
                  <c:v>0.3348000000000001</c:v>
                </c:pt>
                <c:pt idx="2984">
                  <c:v>0.33280000000000004</c:v>
                </c:pt>
                <c:pt idx="2985">
                  <c:v>0.33080000000000004</c:v>
                </c:pt>
                <c:pt idx="2986">
                  <c:v>0.32880000000000004</c:v>
                </c:pt>
                <c:pt idx="2987">
                  <c:v>0.32680000000000003</c:v>
                </c:pt>
                <c:pt idx="2988">
                  <c:v>0.32490000000000008</c:v>
                </c:pt>
                <c:pt idx="2989">
                  <c:v>0.32290000000000008</c:v>
                </c:pt>
                <c:pt idx="2990">
                  <c:v>0.32090000000000007</c:v>
                </c:pt>
                <c:pt idx="2991">
                  <c:v>0.31890000000000007</c:v>
                </c:pt>
                <c:pt idx="2992">
                  <c:v>0.31690000000000007</c:v>
                </c:pt>
                <c:pt idx="2993">
                  <c:v>0.31490000000000007</c:v>
                </c:pt>
                <c:pt idx="2994">
                  <c:v>0.31300000000000006</c:v>
                </c:pt>
                <c:pt idx="2995">
                  <c:v>0.31100000000000005</c:v>
                </c:pt>
                <c:pt idx="2996">
                  <c:v>0.30900000000000005</c:v>
                </c:pt>
                <c:pt idx="2997">
                  <c:v>0.30700000000000005</c:v>
                </c:pt>
                <c:pt idx="2998">
                  <c:v>0.3050000000000001</c:v>
                </c:pt>
                <c:pt idx="2999">
                  <c:v>0.3030000000000001</c:v>
                </c:pt>
                <c:pt idx="3000">
                  <c:v>0.30110000000000003</c:v>
                </c:pt>
                <c:pt idx="3001">
                  <c:v>0.29910000000000003</c:v>
                </c:pt>
                <c:pt idx="3002">
                  <c:v>0.29710000000000003</c:v>
                </c:pt>
                <c:pt idx="3003">
                  <c:v>0.29510000000000003</c:v>
                </c:pt>
                <c:pt idx="3004">
                  <c:v>0.29310000000000008</c:v>
                </c:pt>
                <c:pt idx="3005">
                  <c:v>0.29110000000000008</c:v>
                </c:pt>
                <c:pt idx="3006">
                  <c:v>0.28920000000000001</c:v>
                </c:pt>
                <c:pt idx="3007">
                  <c:v>0.28720000000000001</c:v>
                </c:pt>
                <c:pt idx="3008">
                  <c:v>0.28520000000000001</c:v>
                </c:pt>
                <c:pt idx="3009">
                  <c:v>0.28320000000000001</c:v>
                </c:pt>
                <c:pt idx="3010">
                  <c:v>0.28120000000000001</c:v>
                </c:pt>
                <c:pt idx="3011">
                  <c:v>0.2792</c:v>
                </c:pt>
                <c:pt idx="3012">
                  <c:v>0.27730000000000005</c:v>
                </c:pt>
                <c:pt idx="3013">
                  <c:v>0.27530000000000004</c:v>
                </c:pt>
                <c:pt idx="3014">
                  <c:v>0.27330000000000004</c:v>
                </c:pt>
                <c:pt idx="3015">
                  <c:v>0.27130000000000004</c:v>
                </c:pt>
                <c:pt idx="3016">
                  <c:v>0.26929999999999998</c:v>
                </c:pt>
                <c:pt idx="3017">
                  <c:v>0.26729999999999998</c:v>
                </c:pt>
                <c:pt idx="3018">
                  <c:v>0.26540000000000002</c:v>
                </c:pt>
                <c:pt idx="3019">
                  <c:v>0.26340000000000002</c:v>
                </c:pt>
                <c:pt idx="3020">
                  <c:v>0.26140000000000002</c:v>
                </c:pt>
                <c:pt idx="3021">
                  <c:v>0.25940000000000002</c:v>
                </c:pt>
                <c:pt idx="3022">
                  <c:v>0.25740000000000002</c:v>
                </c:pt>
                <c:pt idx="3023">
                  <c:v>0.25540000000000002</c:v>
                </c:pt>
                <c:pt idx="3024">
                  <c:v>0.25340000000000001</c:v>
                </c:pt>
                <c:pt idx="3025">
                  <c:v>0.2515</c:v>
                </c:pt>
                <c:pt idx="3026">
                  <c:v>0.24950000000000003</c:v>
                </c:pt>
                <c:pt idx="3027">
                  <c:v>0.24750000000000003</c:v>
                </c:pt>
                <c:pt idx="3028">
                  <c:v>0.24550000000000002</c:v>
                </c:pt>
                <c:pt idx="3029">
                  <c:v>0.24350000000000002</c:v>
                </c:pt>
                <c:pt idx="3030">
                  <c:v>0.24150000000000002</c:v>
                </c:pt>
                <c:pt idx="3031">
                  <c:v>0.23960000000000001</c:v>
                </c:pt>
                <c:pt idx="3032">
                  <c:v>0.23760000000000001</c:v>
                </c:pt>
                <c:pt idx="3033">
                  <c:v>0.2356</c:v>
                </c:pt>
                <c:pt idx="3034">
                  <c:v>0.2336</c:v>
                </c:pt>
                <c:pt idx="3035">
                  <c:v>0.2316</c:v>
                </c:pt>
                <c:pt idx="3036">
                  <c:v>0.2296</c:v>
                </c:pt>
                <c:pt idx="3037">
                  <c:v>0.22770000000000001</c:v>
                </c:pt>
                <c:pt idx="3038">
                  <c:v>0.22570000000000001</c:v>
                </c:pt>
                <c:pt idx="3039">
                  <c:v>0.22370000000000001</c:v>
                </c:pt>
                <c:pt idx="3040">
                  <c:v>0.22170000000000001</c:v>
                </c:pt>
                <c:pt idx="3041">
                  <c:v>0.21970000000000003</c:v>
                </c:pt>
                <c:pt idx="3042">
                  <c:v>0.21770000000000003</c:v>
                </c:pt>
                <c:pt idx="3043">
                  <c:v>0.21580000000000002</c:v>
                </c:pt>
                <c:pt idx="3044">
                  <c:v>0.21380000000000002</c:v>
                </c:pt>
                <c:pt idx="3045">
                  <c:v>0.21180000000000002</c:v>
                </c:pt>
                <c:pt idx="3046">
                  <c:v>0.20980000000000001</c:v>
                </c:pt>
                <c:pt idx="3047">
                  <c:v>0.20780000000000001</c:v>
                </c:pt>
                <c:pt idx="3048">
                  <c:v>0.20580000000000001</c:v>
                </c:pt>
                <c:pt idx="3049">
                  <c:v>0.20390000000000003</c:v>
                </c:pt>
                <c:pt idx="3050">
                  <c:v>0.20190000000000002</c:v>
                </c:pt>
                <c:pt idx="3051">
                  <c:v>0.19989999999999999</c:v>
                </c:pt>
                <c:pt idx="3052">
                  <c:v>0.19789999999999999</c:v>
                </c:pt>
                <c:pt idx="3053">
                  <c:v>0.19589999999999999</c:v>
                </c:pt>
                <c:pt idx="3054">
                  <c:v>0.19389999999999999</c:v>
                </c:pt>
                <c:pt idx="3055">
                  <c:v>0.192</c:v>
                </c:pt>
                <c:pt idx="3056">
                  <c:v>0.19</c:v>
                </c:pt>
                <c:pt idx="3057">
                  <c:v>0.18800000000000003</c:v>
                </c:pt>
                <c:pt idx="3058">
                  <c:v>0.18600000000000003</c:v>
                </c:pt>
                <c:pt idx="3059">
                  <c:v>0.18400000000000002</c:v>
                </c:pt>
                <c:pt idx="3060">
                  <c:v>0.18200000000000002</c:v>
                </c:pt>
                <c:pt idx="3061">
                  <c:v>0.18010000000000001</c:v>
                </c:pt>
                <c:pt idx="3062">
                  <c:v>0.17810000000000001</c:v>
                </c:pt>
                <c:pt idx="3063">
                  <c:v>0.17610000000000001</c:v>
                </c:pt>
                <c:pt idx="3064">
                  <c:v>0.1741</c:v>
                </c:pt>
                <c:pt idx="3065">
                  <c:v>0.1721</c:v>
                </c:pt>
                <c:pt idx="3066">
                  <c:v>0.1701</c:v>
                </c:pt>
                <c:pt idx="3067">
                  <c:v>0.16819999999999999</c:v>
                </c:pt>
                <c:pt idx="3068">
                  <c:v>0.16619999999999999</c:v>
                </c:pt>
                <c:pt idx="3069">
                  <c:v>0.16420000000000001</c:v>
                </c:pt>
                <c:pt idx="3070">
                  <c:v>0.16220000000000001</c:v>
                </c:pt>
                <c:pt idx="3071">
                  <c:v>0.16020000000000001</c:v>
                </c:pt>
                <c:pt idx="3072">
                  <c:v>0.15820000000000004</c:v>
                </c:pt>
                <c:pt idx="3073">
                  <c:v>0.15630000000000002</c:v>
                </c:pt>
                <c:pt idx="3074">
                  <c:v>0.15430000000000002</c:v>
                </c:pt>
                <c:pt idx="3075">
                  <c:v>0.15230000000000002</c:v>
                </c:pt>
                <c:pt idx="3076">
                  <c:v>0.15030000000000002</c:v>
                </c:pt>
                <c:pt idx="3077">
                  <c:v>0.14830000000000002</c:v>
                </c:pt>
                <c:pt idx="3078">
                  <c:v>0.14630000000000001</c:v>
                </c:pt>
                <c:pt idx="3079">
                  <c:v>0.14430000000000001</c:v>
                </c:pt>
                <c:pt idx="3080">
                  <c:v>0.14240000000000003</c:v>
                </c:pt>
                <c:pt idx="3081">
                  <c:v>0.14040000000000002</c:v>
                </c:pt>
                <c:pt idx="3082">
                  <c:v>0.13840000000000002</c:v>
                </c:pt>
                <c:pt idx="3083">
                  <c:v>0.13639999999999999</c:v>
                </c:pt>
                <c:pt idx="3084">
                  <c:v>0.13439999999999999</c:v>
                </c:pt>
                <c:pt idx="3085">
                  <c:v>0.13239999999999999</c:v>
                </c:pt>
                <c:pt idx="3086">
                  <c:v>0.1305</c:v>
                </c:pt>
                <c:pt idx="3087">
                  <c:v>0.1285</c:v>
                </c:pt>
                <c:pt idx="3088">
                  <c:v>0.1265</c:v>
                </c:pt>
                <c:pt idx="3089">
                  <c:v>0.12450000000000001</c:v>
                </c:pt>
                <c:pt idx="3090">
                  <c:v>0.12250000000000001</c:v>
                </c:pt>
                <c:pt idx="3091">
                  <c:v>0.12050000000000001</c:v>
                </c:pt>
                <c:pt idx="3092">
                  <c:v>0.11860000000000001</c:v>
                </c:pt>
                <c:pt idx="3093">
                  <c:v>0.11660000000000001</c:v>
                </c:pt>
                <c:pt idx="3094">
                  <c:v>0.11459999999999998</c:v>
                </c:pt>
                <c:pt idx="3095">
                  <c:v>0.11260000000000002</c:v>
                </c:pt>
                <c:pt idx="3096">
                  <c:v>0.1106</c:v>
                </c:pt>
                <c:pt idx="3097">
                  <c:v>0.10860000000000002</c:v>
                </c:pt>
                <c:pt idx="3098">
                  <c:v>0.10670000000000002</c:v>
                </c:pt>
                <c:pt idx="3099">
                  <c:v>0.10470000000000002</c:v>
                </c:pt>
                <c:pt idx="3100">
                  <c:v>0.10270000000000001</c:v>
                </c:pt>
                <c:pt idx="3101">
                  <c:v>0.10070000000000001</c:v>
                </c:pt>
                <c:pt idx="3102" formatCode="0.00E+00">
                  <c:v>9.872000000000003E-2</c:v>
                </c:pt>
                <c:pt idx="3103" formatCode="0.00E+00">
                  <c:v>9.6740000000000007E-2</c:v>
                </c:pt>
                <c:pt idx="3104" formatCode="0.00E+00">
                  <c:v>9.4760000000000039E-2</c:v>
                </c:pt>
                <c:pt idx="3105" formatCode="0.00E+00">
                  <c:v>9.2770000000000005E-2</c:v>
                </c:pt>
                <c:pt idx="3106" formatCode="0.00E+00">
                  <c:v>9.079000000000001E-2</c:v>
                </c:pt>
                <c:pt idx="3107" formatCode="0.00E+00">
                  <c:v>8.8810000000000014E-2</c:v>
                </c:pt>
                <c:pt idx="3108" formatCode="0.00E+00">
                  <c:v>8.6820000000000008E-2</c:v>
                </c:pt>
                <c:pt idx="3109" formatCode="0.00E+00">
                  <c:v>8.484000000000004E-2</c:v>
                </c:pt>
                <c:pt idx="3110" formatCode="0.00E+00">
                  <c:v>8.2860000000000003E-2</c:v>
                </c:pt>
                <c:pt idx="3111" formatCode="0.00E+00">
                  <c:v>8.0870000000000025E-2</c:v>
                </c:pt>
                <c:pt idx="3112" formatCode="0.00E+00">
                  <c:v>7.8890000000000016E-2</c:v>
                </c:pt>
                <c:pt idx="3113" formatCode="0.00E+00">
                  <c:v>7.690000000000001E-2</c:v>
                </c:pt>
                <c:pt idx="3114" formatCode="0.00E+00">
                  <c:v>7.4920000000000014E-2</c:v>
                </c:pt>
                <c:pt idx="3115" formatCode="0.00E+00">
                  <c:v>7.2940000000000019E-2</c:v>
                </c:pt>
                <c:pt idx="3116" formatCode="0.00E+00">
                  <c:v>7.0949999999999999E-2</c:v>
                </c:pt>
                <c:pt idx="3117" formatCode="0.00E+00">
                  <c:v>6.8970000000000004E-2</c:v>
                </c:pt>
                <c:pt idx="3118" formatCode="0.00E+00">
                  <c:v>6.6989999999999994E-2</c:v>
                </c:pt>
                <c:pt idx="3119" formatCode="0.00E+00">
                  <c:v>6.5000000000000002E-2</c:v>
                </c:pt>
                <c:pt idx="3120" formatCode="0.00E+00">
                  <c:v>6.3020000000000007E-2</c:v>
                </c:pt>
                <c:pt idx="3121" formatCode="0.00E+00">
                  <c:v>6.1039999999999997E-2</c:v>
                </c:pt>
                <c:pt idx="3122" formatCode="0.00E+00">
                  <c:v>5.9049999999999998E-2</c:v>
                </c:pt>
                <c:pt idx="3123" formatCode="0.00E+00">
                  <c:v>5.7070000000000003E-2</c:v>
                </c:pt>
                <c:pt idx="3124" formatCode="0.00E+00">
                  <c:v>5.5079999999999997E-2</c:v>
                </c:pt>
                <c:pt idx="3125" formatCode="0.00E+00">
                  <c:v>5.3100000000000001E-2</c:v>
                </c:pt>
                <c:pt idx="3126" formatCode="0.00E+00">
                  <c:v>5.1119999999999999E-2</c:v>
                </c:pt>
                <c:pt idx="3127" formatCode="0.00E+00">
                  <c:v>4.9130000000000007E-2</c:v>
                </c:pt>
                <c:pt idx="3128" formatCode="0.00E+00">
                  <c:v>4.7149999999999997E-2</c:v>
                </c:pt>
                <c:pt idx="3129" formatCode="0.00E+00">
                  <c:v>4.5170000000000002E-2</c:v>
                </c:pt>
                <c:pt idx="3130" formatCode="0.00E+00">
                  <c:v>4.3180000000000003E-2</c:v>
                </c:pt>
                <c:pt idx="3131" formatCode="0.00E+00">
                  <c:v>4.1199999999999994E-2</c:v>
                </c:pt>
                <c:pt idx="3132" formatCode="0.00E+00">
                  <c:v>3.9220000000000005E-2</c:v>
                </c:pt>
                <c:pt idx="3133" formatCode="0.00E+00">
                  <c:v>3.7230000000000006E-2</c:v>
                </c:pt>
                <c:pt idx="3134" formatCode="0.00E+00">
                  <c:v>3.5250000000000004E-2</c:v>
                </c:pt>
                <c:pt idx="3135" formatCode="0.00E+00">
                  <c:v>3.3259999999999998E-2</c:v>
                </c:pt>
                <c:pt idx="3136" formatCode="0.00E+00">
                  <c:v>3.1280000000000002E-2</c:v>
                </c:pt>
                <c:pt idx="3137" formatCode="0.00E+00">
                  <c:v>2.93E-2</c:v>
                </c:pt>
                <c:pt idx="3138" formatCode="0.00E+00">
                  <c:v>2.7310000000000001E-2</c:v>
                </c:pt>
                <c:pt idx="3139" formatCode="0.00E+00">
                  <c:v>2.5329999999999998E-2</c:v>
                </c:pt>
                <c:pt idx="3140" formatCode="0.00E+00">
                  <c:v>2.3349999999999999E-2</c:v>
                </c:pt>
                <c:pt idx="3141" formatCode="0.00E+00">
                  <c:v>2.1360000000000001E-2</c:v>
                </c:pt>
                <c:pt idx="3142" formatCode="0.00E+00">
                  <c:v>1.9380000000000005E-2</c:v>
                </c:pt>
                <c:pt idx="3143" formatCode="0.00E+00">
                  <c:v>1.7399999999999999E-2</c:v>
                </c:pt>
                <c:pt idx="3144" formatCode="0.00E+00">
                  <c:v>1.5410000000000002E-2</c:v>
                </c:pt>
                <c:pt idx="3145" formatCode="0.00E+00">
                  <c:v>1.3429999999999999E-2</c:v>
                </c:pt>
                <c:pt idx="3146" formatCode="0.00E+00">
                  <c:v>1.1440000000000002E-2</c:v>
                </c:pt>
                <c:pt idx="3147" formatCode="0.00E+00">
                  <c:v>9.4600000000000049E-3</c:v>
                </c:pt>
                <c:pt idx="3148" formatCode="0.00E+00">
                  <c:v>7.4770000000000019E-3</c:v>
                </c:pt>
                <c:pt idx="3149" formatCode="0.00E+00">
                  <c:v>5.4930000000000005E-3</c:v>
                </c:pt>
                <c:pt idx="3150" formatCode="0.00E+00">
                  <c:v>3.5100000000000005E-3</c:v>
                </c:pt>
                <c:pt idx="3151" formatCode="0.00E+00">
                  <c:v>1.5260000000000002E-3</c:v>
                </c:pt>
                <c:pt idx="3152" formatCode="0.00E+00">
                  <c:v>-4.5780000000000012E-4</c:v>
                </c:pt>
                <c:pt idx="3153" formatCode="0.00E+00">
                  <c:v>-2.441E-3</c:v>
                </c:pt>
                <c:pt idx="3154" formatCode="0.00E+00">
                  <c:v>-4.425000000000001E-3</c:v>
                </c:pt>
                <c:pt idx="3155" formatCode="0.00E+00">
                  <c:v>-6.4090000000000006E-3</c:v>
                </c:pt>
                <c:pt idx="3156" formatCode="0.00E+00">
                  <c:v>-8.3920000000000019E-3</c:v>
                </c:pt>
                <c:pt idx="3157" formatCode="0.00E+00">
                  <c:v>-1.0380000000000002E-2</c:v>
                </c:pt>
                <c:pt idx="3158" formatCode="0.00E+00">
                  <c:v>-1.2359999999999996E-2</c:v>
                </c:pt>
                <c:pt idx="3159" formatCode="0.00E+00">
                  <c:v>-1.434E-2</c:v>
                </c:pt>
                <c:pt idx="3160" formatCode="0.00E+00">
                  <c:v>-1.6330000000000001E-2</c:v>
                </c:pt>
                <c:pt idx="3161" formatCode="0.00E+00">
                  <c:v>-1.8310000000000003E-2</c:v>
                </c:pt>
                <c:pt idx="3162" formatCode="0.00E+00">
                  <c:v>-2.0290000000000002E-2</c:v>
                </c:pt>
                <c:pt idx="3163" formatCode="0.00E+00">
                  <c:v>-2.2280000000000005E-2</c:v>
                </c:pt>
                <c:pt idx="3164" formatCode="0.00E+00">
                  <c:v>-2.426E-2</c:v>
                </c:pt>
                <c:pt idx="3165" formatCode="0.00E+00">
                  <c:v>-2.6250000000000002E-2</c:v>
                </c:pt>
                <c:pt idx="3166" formatCode="0.00E+00">
                  <c:v>-2.8230000000000002E-2</c:v>
                </c:pt>
                <c:pt idx="3167" formatCode="0.00E+00">
                  <c:v>-3.0210000000000001E-2</c:v>
                </c:pt>
                <c:pt idx="3168" formatCode="0.00E+00">
                  <c:v>-3.2199999999999999E-2</c:v>
                </c:pt>
                <c:pt idx="3169" formatCode="0.00E+00">
                  <c:v>-3.4180000000000002E-2</c:v>
                </c:pt>
                <c:pt idx="3170" formatCode="0.00E+00">
                  <c:v>-3.6159999999999998E-2</c:v>
                </c:pt>
                <c:pt idx="3171" formatCode="0.00E+00">
                  <c:v>-3.8150000000000003E-2</c:v>
                </c:pt>
                <c:pt idx="3172" formatCode="0.00E+00">
                  <c:v>-4.0129999999999992E-2</c:v>
                </c:pt>
                <c:pt idx="3173" formatCode="0.00E+00">
                  <c:v>-4.2110000000000009E-2</c:v>
                </c:pt>
                <c:pt idx="3174" formatCode="0.00E+00">
                  <c:v>-4.4100000000000007E-2</c:v>
                </c:pt>
                <c:pt idx="3175" formatCode="0.00E+00">
                  <c:v>-4.6080000000000003E-2</c:v>
                </c:pt>
                <c:pt idx="3176" formatCode="0.00E+00">
                  <c:v>-4.8070000000000002E-2</c:v>
                </c:pt>
                <c:pt idx="3177" formatCode="0.00E+00">
                  <c:v>-5.0049999999999997E-2</c:v>
                </c:pt>
                <c:pt idx="3178" formatCode="0.00E+00">
                  <c:v>-5.2030000000000007E-2</c:v>
                </c:pt>
                <c:pt idx="3179" formatCode="0.00E+00">
                  <c:v>-5.4020000000000006E-2</c:v>
                </c:pt>
                <c:pt idx="3180" formatCode="0.00E+00">
                  <c:v>-5.6000000000000001E-2</c:v>
                </c:pt>
                <c:pt idx="3181" formatCode="0.00E+00">
                  <c:v>-5.7979999999999997E-2</c:v>
                </c:pt>
                <c:pt idx="3182" formatCode="0.00E+00">
                  <c:v>-5.9970000000000002E-2</c:v>
                </c:pt>
                <c:pt idx="3183" formatCode="0.00E+00">
                  <c:v>-6.1949999999999991E-2</c:v>
                </c:pt>
                <c:pt idx="3184" formatCode="0.00E+00">
                  <c:v>-6.3930000000000001E-2</c:v>
                </c:pt>
                <c:pt idx="3185" formatCode="0.00E+00">
                  <c:v>-6.5920000000000006E-2</c:v>
                </c:pt>
                <c:pt idx="3186" formatCode="0.00E+00">
                  <c:v>-6.7900000000000002E-2</c:v>
                </c:pt>
                <c:pt idx="3187" formatCode="0.00E+00">
                  <c:v>-6.9889999999999994E-2</c:v>
                </c:pt>
                <c:pt idx="3188" formatCode="0.00E+00">
                  <c:v>-7.1870000000000003E-2</c:v>
                </c:pt>
                <c:pt idx="3189" formatCode="0.00E+00">
                  <c:v>-7.3849999999999999E-2</c:v>
                </c:pt>
                <c:pt idx="3190" formatCode="0.00E+00">
                  <c:v>-7.5840000000000019E-2</c:v>
                </c:pt>
                <c:pt idx="3191" formatCode="0.00E+00">
                  <c:v>-7.7820000000000014E-2</c:v>
                </c:pt>
                <c:pt idx="3192" formatCode="0.00E+00">
                  <c:v>-7.980000000000001E-2</c:v>
                </c:pt>
                <c:pt idx="3193" formatCode="0.00E+00">
                  <c:v>-8.1790000000000015E-2</c:v>
                </c:pt>
                <c:pt idx="3194" formatCode="0.00E+00">
                  <c:v>-8.3770000000000039E-2</c:v>
                </c:pt>
                <c:pt idx="3195" formatCode="0.00E+00">
                  <c:v>-8.5750000000000021E-2</c:v>
                </c:pt>
                <c:pt idx="3196" formatCode="0.00E+00">
                  <c:v>-8.774000000000004E-2</c:v>
                </c:pt>
                <c:pt idx="3197" formatCode="0.00E+00">
                  <c:v>-8.9720000000000022E-2</c:v>
                </c:pt>
                <c:pt idx="3198" formatCode="0.00E+00">
                  <c:v>-9.171E-2</c:v>
                </c:pt>
                <c:pt idx="3199" formatCode="0.00E+00">
                  <c:v>-9.3690000000000023E-2</c:v>
                </c:pt>
                <c:pt idx="3200" formatCode="0.00E+00">
                  <c:v>-9.5670000000000019E-2</c:v>
                </c:pt>
                <c:pt idx="3201" formatCode="0.00E+00">
                  <c:v>-9.7660000000000025E-2</c:v>
                </c:pt>
                <c:pt idx="3202" formatCode="0.00E+00">
                  <c:v>-9.964000000000002E-2</c:v>
                </c:pt>
                <c:pt idx="3203">
                  <c:v>-0.10160000000000001</c:v>
                </c:pt>
                <c:pt idx="3204">
                  <c:v>-0.10360000000000001</c:v>
                </c:pt>
                <c:pt idx="3205">
                  <c:v>-0.10560000000000001</c:v>
                </c:pt>
                <c:pt idx="3206">
                  <c:v>-0.10760000000000002</c:v>
                </c:pt>
                <c:pt idx="3207">
                  <c:v>-0.10960000000000002</c:v>
                </c:pt>
                <c:pt idx="3208">
                  <c:v>-0.1115</c:v>
                </c:pt>
                <c:pt idx="3209">
                  <c:v>-0.1135</c:v>
                </c:pt>
                <c:pt idx="3210">
                  <c:v>-0.11550000000000002</c:v>
                </c:pt>
                <c:pt idx="3211">
                  <c:v>-0.11749999999999998</c:v>
                </c:pt>
                <c:pt idx="3212">
                  <c:v>-0.11950000000000001</c:v>
                </c:pt>
                <c:pt idx="3213">
                  <c:v>-0.12150000000000001</c:v>
                </c:pt>
                <c:pt idx="3214">
                  <c:v>-0.12340000000000001</c:v>
                </c:pt>
                <c:pt idx="3215">
                  <c:v>-0.12540000000000001</c:v>
                </c:pt>
                <c:pt idx="3216">
                  <c:v>-0.12740000000000001</c:v>
                </c:pt>
                <c:pt idx="3217">
                  <c:v>-0.12939999999999999</c:v>
                </c:pt>
                <c:pt idx="3218">
                  <c:v>-0.13139999999999999</c:v>
                </c:pt>
                <c:pt idx="3219">
                  <c:v>-0.13339999999999999</c:v>
                </c:pt>
                <c:pt idx="3220">
                  <c:v>-0.1353</c:v>
                </c:pt>
                <c:pt idx="3221">
                  <c:v>-0.13730000000000001</c:v>
                </c:pt>
                <c:pt idx="3222">
                  <c:v>-0.13930000000000001</c:v>
                </c:pt>
                <c:pt idx="3223">
                  <c:v>-0.14130000000000001</c:v>
                </c:pt>
                <c:pt idx="3224">
                  <c:v>-0.14330000000000001</c:v>
                </c:pt>
                <c:pt idx="3225">
                  <c:v>-0.14530000000000001</c:v>
                </c:pt>
                <c:pt idx="3226">
                  <c:v>-0.14720000000000003</c:v>
                </c:pt>
                <c:pt idx="3227">
                  <c:v>-0.14920000000000003</c:v>
                </c:pt>
                <c:pt idx="3228">
                  <c:v>-0.15120000000000003</c:v>
                </c:pt>
                <c:pt idx="3229">
                  <c:v>-0.15320000000000003</c:v>
                </c:pt>
                <c:pt idx="3230">
                  <c:v>-0.15520000000000003</c:v>
                </c:pt>
                <c:pt idx="3231">
                  <c:v>-0.15720000000000003</c:v>
                </c:pt>
                <c:pt idx="3232">
                  <c:v>-0.15910000000000002</c:v>
                </c:pt>
                <c:pt idx="3233">
                  <c:v>-0.16109999999999999</c:v>
                </c:pt>
                <c:pt idx="3234">
                  <c:v>-0.16309999999999999</c:v>
                </c:pt>
                <c:pt idx="3235">
                  <c:v>-0.1651</c:v>
                </c:pt>
                <c:pt idx="3236">
                  <c:v>-0.1671</c:v>
                </c:pt>
                <c:pt idx="3237">
                  <c:v>-0.1691</c:v>
                </c:pt>
                <c:pt idx="3238">
                  <c:v>-0.1711</c:v>
                </c:pt>
                <c:pt idx="3239">
                  <c:v>-0.17300000000000001</c:v>
                </c:pt>
                <c:pt idx="3240">
                  <c:v>-0.17500000000000002</c:v>
                </c:pt>
                <c:pt idx="3241">
                  <c:v>-0.17700000000000002</c:v>
                </c:pt>
                <c:pt idx="3242">
                  <c:v>-0.17900000000000002</c:v>
                </c:pt>
                <c:pt idx="3243">
                  <c:v>-0.18100000000000002</c:v>
                </c:pt>
                <c:pt idx="3244">
                  <c:v>-0.18300000000000002</c:v>
                </c:pt>
                <c:pt idx="3245">
                  <c:v>-0.18490000000000004</c:v>
                </c:pt>
                <c:pt idx="3246">
                  <c:v>-0.18690000000000004</c:v>
                </c:pt>
                <c:pt idx="3247">
                  <c:v>-0.18890000000000004</c:v>
                </c:pt>
                <c:pt idx="3248">
                  <c:v>-0.19089999999999999</c:v>
                </c:pt>
                <c:pt idx="3249">
                  <c:v>-0.19289999999999999</c:v>
                </c:pt>
                <c:pt idx="3250">
                  <c:v>-0.19489999999999999</c:v>
                </c:pt>
                <c:pt idx="3251">
                  <c:v>-0.1968</c:v>
                </c:pt>
                <c:pt idx="3252">
                  <c:v>-0.1988</c:v>
                </c:pt>
                <c:pt idx="3253">
                  <c:v>-0.20080000000000001</c:v>
                </c:pt>
                <c:pt idx="3254">
                  <c:v>-0.20280000000000001</c:v>
                </c:pt>
                <c:pt idx="3255">
                  <c:v>-0.20480000000000001</c:v>
                </c:pt>
                <c:pt idx="3256">
                  <c:v>-0.20680000000000001</c:v>
                </c:pt>
                <c:pt idx="3257">
                  <c:v>-0.20870000000000002</c:v>
                </c:pt>
                <c:pt idx="3258">
                  <c:v>-0.21070000000000003</c:v>
                </c:pt>
                <c:pt idx="3259">
                  <c:v>-0.21270000000000003</c:v>
                </c:pt>
                <c:pt idx="3260">
                  <c:v>-0.21470000000000003</c:v>
                </c:pt>
                <c:pt idx="3261">
                  <c:v>-0.21670000000000003</c:v>
                </c:pt>
                <c:pt idx="3262">
                  <c:v>-0.21870000000000003</c:v>
                </c:pt>
                <c:pt idx="3263">
                  <c:v>-0.22059999999999999</c:v>
                </c:pt>
                <c:pt idx="3264">
                  <c:v>-0.22259999999999999</c:v>
                </c:pt>
                <c:pt idx="3265">
                  <c:v>-0.22459999999999999</c:v>
                </c:pt>
                <c:pt idx="3266">
                  <c:v>-0.2266</c:v>
                </c:pt>
                <c:pt idx="3267">
                  <c:v>-0.2286</c:v>
                </c:pt>
                <c:pt idx="3268">
                  <c:v>-0.2306</c:v>
                </c:pt>
                <c:pt idx="3269">
                  <c:v>-0.23250000000000001</c:v>
                </c:pt>
                <c:pt idx="3270">
                  <c:v>-0.23450000000000001</c:v>
                </c:pt>
                <c:pt idx="3271">
                  <c:v>-0.23650000000000002</c:v>
                </c:pt>
                <c:pt idx="3272">
                  <c:v>-0.23850000000000002</c:v>
                </c:pt>
                <c:pt idx="3273">
                  <c:v>-0.24050000000000002</c:v>
                </c:pt>
                <c:pt idx="3274">
                  <c:v>-0.24250000000000002</c:v>
                </c:pt>
                <c:pt idx="3275">
                  <c:v>-0.24440000000000003</c:v>
                </c:pt>
                <c:pt idx="3276">
                  <c:v>-0.24640000000000004</c:v>
                </c:pt>
                <c:pt idx="3277">
                  <c:v>-0.24840000000000004</c:v>
                </c:pt>
                <c:pt idx="3278">
                  <c:v>-0.25040000000000001</c:v>
                </c:pt>
                <c:pt idx="3279">
                  <c:v>-0.25240000000000001</c:v>
                </c:pt>
                <c:pt idx="3280">
                  <c:v>-0.25440000000000002</c:v>
                </c:pt>
                <c:pt idx="3281">
                  <c:v>-0.25629999999999997</c:v>
                </c:pt>
                <c:pt idx="3282">
                  <c:v>-0.25829999999999997</c:v>
                </c:pt>
                <c:pt idx="3283">
                  <c:v>-0.26029999999999998</c:v>
                </c:pt>
                <c:pt idx="3284">
                  <c:v>-0.26229999999999998</c:v>
                </c:pt>
                <c:pt idx="3285">
                  <c:v>-0.26429999999999998</c:v>
                </c:pt>
                <c:pt idx="3286">
                  <c:v>-0.26629999999999998</c:v>
                </c:pt>
                <c:pt idx="3287">
                  <c:v>-0.26820000000000005</c:v>
                </c:pt>
                <c:pt idx="3288">
                  <c:v>-0.2702</c:v>
                </c:pt>
                <c:pt idx="3289">
                  <c:v>-0.2722</c:v>
                </c:pt>
                <c:pt idx="3290">
                  <c:v>-0.2742</c:v>
                </c:pt>
                <c:pt idx="3291">
                  <c:v>-0.2762</c:v>
                </c:pt>
                <c:pt idx="3292">
                  <c:v>-0.2782</c:v>
                </c:pt>
                <c:pt idx="3293">
                  <c:v>-0.2802</c:v>
                </c:pt>
                <c:pt idx="3294">
                  <c:v>-0.28210000000000002</c:v>
                </c:pt>
                <c:pt idx="3295">
                  <c:v>-0.28410000000000002</c:v>
                </c:pt>
                <c:pt idx="3296">
                  <c:v>-0.28610000000000002</c:v>
                </c:pt>
                <c:pt idx="3297">
                  <c:v>-0.28810000000000002</c:v>
                </c:pt>
                <c:pt idx="3298">
                  <c:v>-0.29010000000000002</c:v>
                </c:pt>
                <c:pt idx="3299">
                  <c:v>-0.29210000000000008</c:v>
                </c:pt>
                <c:pt idx="3300">
                  <c:v>-0.29400000000000004</c:v>
                </c:pt>
                <c:pt idx="3301">
                  <c:v>-0.2960000000000001</c:v>
                </c:pt>
                <c:pt idx="3302">
                  <c:v>-0.2980000000000001</c:v>
                </c:pt>
                <c:pt idx="3303">
                  <c:v>-0.30000000000000004</c:v>
                </c:pt>
                <c:pt idx="3304">
                  <c:v>-0.3020000000000001</c:v>
                </c:pt>
                <c:pt idx="3305">
                  <c:v>-0.3040000000000001</c:v>
                </c:pt>
                <c:pt idx="3306">
                  <c:v>-0.30590000000000006</c:v>
                </c:pt>
                <c:pt idx="3307">
                  <c:v>-0.30790000000000006</c:v>
                </c:pt>
                <c:pt idx="3308">
                  <c:v>-0.30990000000000006</c:v>
                </c:pt>
                <c:pt idx="3309">
                  <c:v>-0.31190000000000007</c:v>
                </c:pt>
                <c:pt idx="3310">
                  <c:v>-0.31390000000000007</c:v>
                </c:pt>
                <c:pt idx="3311">
                  <c:v>-0.31590000000000007</c:v>
                </c:pt>
                <c:pt idx="3312">
                  <c:v>-0.31780000000000014</c:v>
                </c:pt>
                <c:pt idx="3313">
                  <c:v>-0.31980000000000003</c:v>
                </c:pt>
                <c:pt idx="3314">
                  <c:v>-0.32180000000000003</c:v>
                </c:pt>
                <c:pt idx="3315">
                  <c:v>-0.32380000000000003</c:v>
                </c:pt>
                <c:pt idx="3316">
                  <c:v>-0.32580000000000003</c:v>
                </c:pt>
                <c:pt idx="3317">
                  <c:v>-0.32780000000000004</c:v>
                </c:pt>
                <c:pt idx="3318">
                  <c:v>-0.3297000000000001</c:v>
                </c:pt>
                <c:pt idx="3319">
                  <c:v>-0.33170000000000011</c:v>
                </c:pt>
                <c:pt idx="3320">
                  <c:v>-0.33370000000000005</c:v>
                </c:pt>
                <c:pt idx="3321">
                  <c:v>-0.33570000000000005</c:v>
                </c:pt>
                <c:pt idx="3322">
                  <c:v>-0.33770000000000006</c:v>
                </c:pt>
                <c:pt idx="3323">
                  <c:v>-0.33970000000000006</c:v>
                </c:pt>
                <c:pt idx="3324">
                  <c:v>-0.34160000000000001</c:v>
                </c:pt>
                <c:pt idx="3325">
                  <c:v>-0.34360000000000002</c:v>
                </c:pt>
                <c:pt idx="3326">
                  <c:v>-0.34560000000000002</c:v>
                </c:pt>
                <c:pt idx="3327">
                  <c:v>-0.34760000000000002</c:v>
                </c:pt>
                <c:pt idx="3328">
                  <c:v>-0.34960000000000002</c:v>
                </c:pt>
                <c:pt idx="3329">
                  <c:v>-0.35160000000000002</c:v>
                </c:pt>
                <c:pt idx="3330">
                  <c:v>-0.35350000000000004</c:v>
                </c:pt>
                <c:pt idx="3331">
                  <c:v>-0.35550000000000004</c:v>
                </c:pt>
                <c:pt idx="3332">
                  <c:v>-0.35750000000000004</c:v>
                </c:pt>
                <c:pt idx="3333">
                  <c:v>-0.3595000000000001</c:v>
                </c:pt>
                <c:pt idx="3334">
                  <c:v>-0.3615000000000001</c:v>
                </c:pt>
                <c:pt idx="3335">
                  <c:v>-0.3635000000000001</c:v>
                </c:pt>
                <c:pt idx="3336">
                  <c:v>-0.36540000000000006</c:v>
                </c:pt>
                <c:pt idx="3337">
                  <c:v>-0.36740000000000006</c:v>
                </c:pt>
                <c:pt idx="3338">
                  <c:v>-0.36940000000000006</c:v>
                </c:pt>
                <c:pt idx="3339">
                  <c:v>-0.37140000000000006</c:v>
                </c:pt>
                <c:pt idx="3340">
                  <c:v>-0.37340000000000007</c:v>
                </c:pt>
                <c:pt idx="3341">
                  <c:v>-0.37540000000000007</c:v>
                </c:pt>
                <c:pt idx="3342">
                  <c:v>-0.37730000000000008</c:v>
                </c:pt>
                <c:pt idx="3343">
                  <c:v>-0.37930000000000014</c:v>
                </c:pt>
                <c:pt idx="3344">
                  <c:v>-0.38130000000000003</c:v>
                </c:pt>
                <c:pt idx="3345">
                  <c:v>-0.38330000000000003</c:v>
                </c:pt>
                <c:pt idx="3346">
                  <c:v>-0.38530000000000003</c:v>
                </c:pt>
                <c:pt idx="3347">
                  <c:v>-0.38730000000000003</c:v>
                </c:pt>
                <c:pt idx="3348">
                  <c:v>-0.38930000000000003</c:v>
                </c:pt>
                <c:pt idx="3349">
                  <c:v>-0.3912000000000001</c:v>
                </c:pt>
                <c:pt idx="3350">
                  <c:v>-0.3932000000000001</c:v>
                </c:pt>
                <c:pt idx="3351">
                  <c:v>-0.39520000000000005</c:v>
                </c:pt>
                <c:pt idx="3352">
                  <c:v>-0.39720000000000005</c:v>
                </c:pt>
                <c:pt idx="3353">
                  <c:v>-0.39920000000000005</c:v>
                </c:pt>
                <c:pt idx="3354">
                  <c:v>-0.4012</c:v>
                </c:pt>
                <c:pt idx="3355">
                  <c:v>-0.40310000000000001</c:v>
                </c:pt>
                <c:pt idx="3356">
                  <c:v>-0.40510000000000002</c:v>
                </c:pt>
                <c:pt idx="3357">
                  <c:v>-0.40710000000000002</c:v>
                </c:pt>
                <c:pt idx="3358">
                  <c:v>-0.40910000000000002</c:v>
                </c:pt>
                <c:pt idx="3359">
                  <c:v>-0.41110000000000002</c:v>
                </c:pt>
                <c:pt idx="3360">
                  <c:v>-0.41310000000000002</c:v>
                </c:pt>
                <c:pt idx="3361">
                  <c:v>-0.41500000000000004</c:v>
                </c:pt>
                <c:pt idx="3362">
                  <c:v>-0.41700000000000004</c:v>
                </c:pt>
                <c:pt idx="3363">
                  <c:v>-0.41900000000000004</c:v>
                </c:pt>
                <c:pt idx="3364">
                  <c:v>-0.4210000000000001</c:v>
                </c:pt>
                <c:pt idx="3365">
                  <c:v>-0.4230000000000001</c:v>
                </c:pt>
                <c:pt idx="3366">
                  <c:v>-0.4250000000000001</c:v>
                </c:pt>
                <c:pt idx="3367">
                  <c:v>-0.42690000000000006</c:v>
                </c:pt>
                <c:pt idx="3368">
                  <c:v>-0.42890000000000006</c:v>
                </c:pt>
                <c:pt idx="3369">
                  <c:v>-0.43090000000000006</c:v>
                </c:pt>
                <c:pt idx="3370">
                  <c:v>-0.43290000000000006</c:v>
                </c:pt>
                <c:pt idx="3371">
                  <c:v>-0.43490000000000006</c:v>
                </c:pt>
                <c:pt idx="3372">
                  <c:v>-0.43690000000000007</c:v>
                </c:pt>
                <c:pt idx="3373">
                  <c:v>-0.43880000000000008</c:v>
                </c:pt>
                <c:pt idx="3374">
                  <c:v>-0.44080000000000008</c:v>
                </c:pt>
                <c:pt idx="3375">
                  <c:v>-0.44280000000000008</c:v>
                </c:pt>
                <c:pt idx="3376">
                  <c:v>-0.44479999999999997</c:v>
                </c:pt>
                <c:pt idx="3377">
                  <c:v>-0.44679999999999997</c:v>
                </c:pt>
                <c:pt idx="3378">
                  <c:v>-0.44879999999999998</c:v>
                </c:pt>
                <c:pt idx="3379">
                  <c:v>-0.45070000000000005</c:v>
                </c:pt>
              </c:numCache>
            </c:numRef>
          </c:xVal>
          <c:yVal>
            <c:numRef>
              <c:f>'B6_T1.6_rot_LoiLevich'!$L$8:$L$10000</c:f>
              <c:numCache>
                <c:formatCode>0.00E+00</c:formatCode>
                <c:ptCount val="9993"/>
                <c:pt idx="0">
                  <c:v>-7.2850000000000007E-3</c:v>
                </c:pt>
                <c:pt idx="1">
                  <c:v>-5.5730000000000007E-3</c:v>
                </c:pt>
                <c:pt idx="2">
                  <c:v>-4.6940000000000003E-3</c:v>
                </c:pt>
                <c:pt idx="3">
                  <c:v>-3.6810000000000007E-3</c:v>
                </c:pt>
                <c:pt idx="4">
                  <c:v>-2.7080000000000008E-3</c:v>
                </c:pt>
                <c:pt idx="5">
                  <c:v>-1.8959999999999999E-3</c:v>
                </c:pt>
                <c:pt idx="6">
                  <c:v>-2.0709999999999999E-3</c:v>
                </c:pt>
                <c:pt idx="7">
                  <c:v>-1.5830000000000002E-3</c:v>
                </c:pt>
                <c:pt idx="8">
                  <c:v>-6.5249999999999998E-4</c:v>
                </c:pt>
                <c:pt idx="9">
                  <c:v>6.1040000000000012E-7</c:v>
                </c:pt>
                <c:pt idx="10">
                  <c:v>1.6139999999999999E-4</c:v>
                </c:pt>
                <c:pt idx="11">
                  <c:v>7.0460000000000027E-5</c:v>
                </c:pt>
                <c:pt idx="12">
                  <c:v>1.5160000000000003E-4</c:v>
                </c:pt>
                <c:pt idx="13">
                  <c:v>2.2090000000000006E-4</c:v>
                </c:pt>
                <c:pt idx="14">
                  <c:v>2.4190000000000003E-4</c:v>
                </c:pt>
                <c:pt idx="15">
                  <c:v>2.4140000000000001E-4</c:v>
                </c:pt>
                <c:pt idx="16">
                  <c:v>2.2590000000000004E-4</c:v>
                </c:pt>
                <c:pt idx="17">
                  <c:v>2.0100000000000003E-4</c:v>
                </c:pt>
                <c:pt idx="18">
                  <c:v>1.0870000000000003E-4</c:v>
                </c:pt>
                <c:pt idx="19">
                  <c:v>1.7260000000000005E-6</c:v>
                </c:pt>
                <c:pt idx="20">
                  <c:v>-7.7090000000000023E-5</c:v>
                </c:pt>
                <c:pt idx="21">
                  <c:v>-1.1940000000000004E-4</c:v>
                </c:pt>
                <c:pt idx="22">
                  <c:v>-1.4660000000000004E-4</c:v>
                </c:pt>
                <c:pt idx="23">
                  <c:v>-1.4600000000000003E-4</c:v>
                </c:pt>
                <c:pt idx="24">
                  <c:v>-1.239E-4</c:v>
                </c:pt>
                <c:pt idx="25">
                  <c:v>-9.4880000000000027E-5</c:v>
                </c:pt>
                <c:pt idx="26">
                  <c:v>-5.4760000000000018E-5</c:v>
                </c:pt>
                <c:pt idx="27">
                  <c:v>5.3880000000000008E-6</c:v>
                </c:pt>
                <c:pt idx="28">
                  <c:v>5.3790000000000012E-5</c:v>
                </c:pt>
                <c:pt idx="29">
                  <c:v>8.8270000000000048E-5</c:v>
                </c:pt>
                <c:pt idx="30">
                  <c:v>1.2449999999999999E-4</c:v>
                </c:pt>
                <c:pt idx="31">
                  <c:v>1.6510000000000003E-4</c:v>
                </c:pt>
                <c:pt idx="32">
                  <c:v>2.0330000000000004E-4</c:v>
                </c:pt>
                <c:pt idx="33">
                  <c:v>2.455E-4</c:v>
                </c:pt>
                <c:pt idx="34">
                  <c:v>2.7950000000000007E-4</c:v>
                </c:pt>
                <c:pt idx="35">
                  <c:v>2.9970000000000007E-4</c:v>
                </c:pt>
                <c:pt idx="36">
                  <c:v>3.1750000000000007E-4</c:v>
                </c:pt>
                <c:pt idx="37">
                  <c:v>3.3270000000000006E-4</c:v>
                </c:pt>
                <c:pt idx="38">
                  <c:v>3.3890000000000005E-4</c:v>
                </c:pt>
                <c:pt idx="39">
                  <c:v>3.4220000000000002E-4</c:v>
                </c:pt>
                <c:pt idx="40">
                  <c:v>3.5240000000000005E-4</c:v>
                </c:pt>
                <c:pt idx="41">
                  <c:v>3.719000000000001E-4</c:v>
                </c:pt>
                <c:pt idx="42">
                  <c:v>3.9470000000000011E-4</c:v>
                </c:pt>
                <c:pt idx="43">
                  <c:v>4.2570000000000005E-4</c:v>
                </c:pt>
                <c:pt idx="44">
                  <c:v>4.5790000000000018E-4</c:v>
                </c:pt>
                <c:pt idx="45">
                  <c:v>4.7860000000000009E-4</c:v>
                </c:pt>
                <c:pt idx="46">
                  <c:v>5.1610000000000002E-4</c:v>
                </c:pt>
                <c:pt idx="47">
                  <c:v>5.6900000000000006E-4</c:v>
                </c:pt>
                <c:pt idx="48">
                  <c:v>6.5400000000000018E-4</c:v>
                </c:pt>
                <c:pt idx="49">
                  <c:v>7.5790000000000037E-4</c:v>
                </c:pt>
                <c:pt idx="50">
                  <c:v>8.518000000000001E-4</c:v>
                </c:pt>
                <c:pt idx="51">
                  <c:v>9.3460000000000038E-4</c:v>
                </c:pt>
                <c:pt idx="52">
                  <c:v>1.0020000000000001E-3</c:v>
                </c:pt>
                <c:pt idx="53">
                  <c:v>1.059E-3</c:v>
                </c:pt>
                <c:pt idx="54">
                  <c:v>1.1119999999999999E-3</c:v>
                </c:pt>
                <c:pt idx="55">
                  <c:v>1.1470000000000002E-3</c:v>
                </c:pt>
                <c:pt idx="56">
                  <c:v>1.1690000000000001E-3</c:v>
                </c:pt>
                <c:pt idx="57">
                  <c:v>1.1970000000000001E-3</c:v>
                </c:pt>
                <c:pt idx="58">
                  <c:v>1.2400000000000002E-3</c:v>
                </c:pt>
                <c:pt idx="59">
                  <c:v>1.2849999999999999E-3</c:v>
                </c:pt>
                <c:pt idx="60">
                  <c:v>1.3290000000000001E-3</c:v>
                </c:pt>
                <c:pt idx="61">
                  <c:v>1.3669999999999999E-3</c:v>
                </c:pt>
                <c:pt idx="62">
                  <c:v>1.4009999999999999E-3</c:v>
                </c:pt>
                <c:pt idx="63">
                  <c:v>1.4270000000000001E-3</c:v>
                </c:pt>
                <c:pt idx="64">
                  <c:v>1.4460000000000002E-3</c:v>
                </c:pt>
                <c:pt idx="65">
                  <c:v>1.4540000000000002E-3</c:v>
                </c:pt>
                <c:pt idx="66">
                  <c:v>1.4519999999999997E-3</c:v>
                </c:pt>
                <c:pt idx="67">
                  <c:v>1.4519999999999997E-3</c:v>
                </c:pt>
                <c:pt idx="68">
                  <c:v>1.4710000000000001E-3</c:v>
                </c:pt>
                <c:pt idx="69">
                  <c:v>1.4970000000000001E-3</c:v>
                </c:pt>
                <c:pt idx="70">
                  <c:v>1.5190000000000002E-3</c:v>
                </c:pt>
                <c:pt idx="71">
                  <c:v>1.5330000000000001E-3</c:v>
                </c:pt>
                <c:pt idx="72">
                  <c:v>1.5440000000000002E-3</c:v>
                </c:pt>
                <c:pt idx="73">
                  <c:v>1.5420000000000004E-3</c:v>
                </c:pt>
                <c:pt idx="74">
                  <c:v>1.5260000000000002E-3</c:v>
                </c:pt>
                <c:pt idx="75">
                  <c:v>1.5070000000000001E-3</c:v>
                </c:pt>
                <c:pt idx="76">
                  <c:v>1.4809999999999999E-3</c:v>
                </c:pt>
                <c:pt idx="77">
                  <c:v>1.4430000000000001E-3</c:v>
                </c:pt>
                <c:pt idx="78">
                  <c:v>1.4159999999999997E-3</c:v>
                </c:pt>
                <c:pt idx="79">
                  <c:v>1.3920000000000004E-3</c:v>
                </c:pt>
                <c:pt idx="80">
                  <c:v>1.3600000000000003E-3</c:v>
                </c:pt>
                <c:pt idx="81">
                  <c:v>1.3200000000000002E-3</c:v>
                </c:pt>
                <c:pt idx="82">
                  <c:v>1.2669999999999999E-3</c:v>
                </c:pt>
                <c:pt idx="83">
                  <c:v>1.2040000000000002E-3</c:v>
                </c:pt>
                <c:pt idx="84">
                  <c:v>1.1329999999999999E-3</c:v>
                </c:pt>
                <c:pt idx="85">
                  <c:v>1.0540000000000002E-3</c:v>
                </c:pt>
                <c:pt idx="86">
                  <c:v>9.7090000000000013E-4</c:v>
                </c:pt>
                <c:pt idx="87">
                  <c:v>8.8330000000000038E-4</c:v>
                </c:pt>
                <c:pt idx="88">
                  <c:v>7.9480000000000024E-4</c:v>
                </c:pt>
                <c:pt idx="89">
                  <c:v>7.132000000000001E-4</c:v>
                </c:pt>
                <c:pt idx="90">
                  <c:v>6.3030000000000009E-4</c:v>
                </c:pt>
                <c:pt idx="91">
                  <c:v>5.4980000000000014E-4</c:v>
                </c:pt>
                <c:pt idx="92">
                  <c:v>4.7170000000000008E-4</c:v>
                </c:pt>
                <c:pt idx="93">
                  <c:v>4.0020000000000008E-4</c:v>
                </c:pt>
                <c:pt idx="94">
                  <c:v>3.3110000000000002E-4</c:v>
                </c:pt>
                <c:pt idx="95">
                  <c:v>2.6610000000000007E-4</c:v>
                </c:pt>
                <c:pt idx="96">
                  <c:v>2.0790000000000001E-4</c:v>
                </c:pt>
                <c:pt idx="97">
                  <c:v>1.5670000000000001E-4</c:v>
                </c:pt>
                <c:pt idx="98">
                  <c:v>1.0920000000000004E-4</c:v>
                </c:pt>
                <c:pt idx="99">
                  <c:v>7.1350000000000013E-5</c:v>
                </c:pt>
                <c:pt idx="100">
                  <c:v>4.1180000000000009E-5</c:v>
                </c:pt>
                <c:pt idx="101">
                  <c:v>1.4209999999999999E-5</c:v>
                </c:pt>
                <c:pt idx="102">
                  <c:v>-7.9820000000000042E-6</c:v>
                </c:pt>
                <c:pt idx="103">
                  <c:v>-2.6120000000000004E-5</c:v>
                </c:pt>
                <c:pt idx="104">
                  <c:v>-4.2150000000000008E-5</c:v>
                </c:pt>
                <c:pt idx="105">
                  <c:v>-5.3170000000000008E-5</c:v>
                </c:pt>
                <c:pt idx="106">
                  <c:v>-6.3310000000000016E-5</c:v>
                </c:pt>
                <c:pt idx="107">
                  <c:v>-7.1600000000000019E-5</c:v>
                </c:pt>
                <c:pt idx="108">
                  <c:v>-7.7870000000000025E-5</c:v>
                </c:pt>
                <c:pt idx="109">
                  <c:v>-8.3640000000000033E-5</c:v>
                </c:pt>
                <c:pt idx="110">
                  <c:v>-8.9150000000000053E-5</c:v>
                </c:pt>
                <c:pt idx="111">
                  <c:v>-9.1990000000000019E-5</c:v>
                </c:pt>
                <c:pt idx="112">
                  <c:v>-9.5010000000000027E-5</c:v>
                </c:pt>
                <c:pt idx="113">
                  <c:v>-9.8350000000000032E-5</c:v>
                </c:pt>
                <c:pt idx="114">
                  <c:v>-9.965000000000005E-5</c:v>
                </c:pt>
                <c:pt idx="115">
                  <c:v>-1.0220000000000003E-4</c:v>
                </c:pt>
                <c:pt idx="116">
                  <c:v>-1.0569999999999999E-4</c:v>
                </c:pt>
                <c:pt idx="117">
                  <c:v>-1.0890000000000002E-4</c:v>
                </c:pt>
                <c:pt idx="118">
                  <c:v>-1.1330000000000003E-4</c:v>
                </c:pt>
                <c:pt idx="119">
                  <c:v>-1.1770000000000003E-4</c:v>
                </c:pt>
                <c:pt idx="120">
                  <c:v>-1.2140000000000002E-4</c:v>
                </c:pt>
                <c:pt idx="121">
                  <c:v>-1.2480000000000002E-4</c:v>
                </c:pt>
                <c:pt idx="122">
                  <c:v>-1.2769999999999999E-4</c:v>
                </c:pt>
                <c:pt idx="123">
                  <c:v>-1.3080000000000004E-4</c:v>
                </c:pt>
                <c:pt idx="124">
                  <c:v>-1.3420000000000004E-4</c:v>
                </c:pt>
                <c:pt idx="125">
                  <c:v>-1.3670000000000002E-4</c:v>
                </c:pt>
                <c:pt idx="126">
                  <c:v>-1.3899999999999999E-4</c:v>
                </c:pt>
                <c:pt idx="127">
                  <c:v>-1.4119999999999999E-4</c:v>
                </c:pt>
                <c:pt idx="128">
                  <c:v>-1.4370000000000002E-4</c:v>
                </c:pt>
                <c:pt idx="129">
                  <c:v>-1.4530000000000001E-4</c:v>
                </c:pt>
                <c:pt idx="130">
                  <c:v>-1.4660000000000004E-4</c:v>
                </c:pt>
                <c:pt idx="131">
                  <c:v>-1.4789999999999999E-4</c:v>
                </c:pt>
                <c:pt idx="132">
                  <c:v>-1.4940000000000003E-4</c:v>
                </c:pt>
                <c:pt idx="133">
                  <c:v>-1.5040000000000002E-4</c:v>
                </c:pt>
                <c:pt idx="134">
                  <c:v>-1.5100000000000004E-4</c:v>
                </c:pt>
                <c:pt idx="135">
                  <c:v>-1.5190000000000003E-4</c:v>
                </c:pt>
                <c:pt idx="136">
                  <c:v>-1.5270000000000003E-4</c:v>
                </c:pt>
                <c:pt idx="137">
                  <c:v>-1.5349999999999999E-4</c:v>
                </c:pt>
                <c:pt idx="138">
                  <c:v>-1.5359999999999999E-4</c:v>
                </c:pt>
                <c:pt idx="139">
                  <c:v>-1.5380000000000003E-4</c:v>
                </c:pt>
                <c:pt idx="140">
                  <c:v>-1.5239999999999999E-4</c:v>
                </c:pt>
                <c:pt idx="141">
                  <c:v>-1.5210000000000004E-4</c:v>
                </c:pt>
                <c:pt idx="142">
                  <c:v>-1.5040000000000002E-4</c:v>
                </c:pt>
                <c:pt idx="143">
                  <c:v>-1.4930000000000002E-4</c:v>
                </c:pt>
                <c:pt idx="144">
                  <c:v>-1.4770000000000001E-4</c:v>
                </c:pt>
                <c:pt idx="145">
                  <c:v>-1.4660000000000004E-4</c:v>
                </c:pt>
                <c:pt idx="146">
                  <c:v>-1.4469999999999999E-4</c:v>
                </c:pt>
                <c:pt idx="147">
                  <c:v>-1.429E-4</c:v>
                </c:pt>
                <c:pt idx="148">
                  <c:v>-1.4139999999999997E-4</c:v>
                </c:pt>
                <c:pt idx="149">
                  <c:v>-1.3960000000000003E-4</c:v>
                </c:pt>
                <c:pt idx="150">
                  <c:v>-1.3799999999999999E-4</c:v>
                </c:pt>
                <c:pt idx="151">
                  <c:v>-1.3559999999999999E-4</c:v>
                </c:pt>
                <c:pt idx="152">
                  <c:v>-1.3330000000000001E-4</c:v>
                </c:pt>
                <c:pt idx="153">
                  <c:v>-1.3070000000000003E-4</c:v>
                </c:pt>
                <c:pt idx="154">
                  <c:v>-1.2820000000000003E-4</c:v>
                </c:pt>
                <c:pt idx="155">
                  <c:v>-1.2549999999999999E-4</c:v>
                </c:pt>
                <c:pt idx="156">
                  <c:v>-1.2229999999999999E-4</c:v>
                </c:pt>
                <c:pt idx="157">
                  <c:v>-1.1890000000000003E-4</c:v>
                </c:pt>
                <c:pt idx="158">
                  <c:v>-1.1519999999999999E-4</c:v>
                </c:pt>
                <c:pt idx="159">
                  <c:v>-1.1000000000000003E-4</c:v>
                </c:pt>
                <c:pt idx="160">
                  <c:v>-1.0370000000000001E-4</c:v>
                </c:pt>
                <c:pt idx="161">
                  <c:v>-9.7660000000000051E-5</c:v>
                </c:pt>
                <c:pt idx="162">
                  <c:v>-9.136000000000002E-5</c:v>
                </c:pt>
                <c:pt idx="163">
                  <c:v>-8.5760000000000033E-5</c:v>
                </c:pt>
                <c:pt idx="164">
                  <c:v>-7.9620000000000014E-5</c:v>
                </c:pt>
                <c:pt idx="165">
                  <c:v>-7.2610000000000011E-5</c:v>
                </c:pt>
                <c:pt idx="166">
                  <c:v>-6.7660000000000013E-5</c:v>
                </c:pt>
                <c:pt idx="167">
                  <c:v>-6.0470000000000016E-5</c:v>
                </c:pt>
                <c:pt idx="168">
                  <c:v>-5.3120000000000006E-5</c:v>
                </c:pt>
                <c:pt idx="169">
                  <c:v>-4.4230000000000015E-5</c:v>
                </c:pt>
                <c:pt idx="170">
                  <c:v>-3.5050000000000012E-5</c:v>
                </c:pt>
                <c:pt idx="171">
                  <c:v>-2.5540000000000006E-5</c:v>
                </c:pt>
                <c:pt idx="172">
                  <c:v>-1.5990000000000004E-5</c:v>
                </c:pt>
                <c:pt idx="173">
                  <c:v>-6.2650000000000018E-6</c:v>
                </c:pt>
                <c:pt idx="174">
                  <c:v>3.8390000000000009E-6</c:v>
                </c:pt>
                <c:pt idx="175">
                  <c:v>1.4320000000000004E-5</c:v>
                </c:pt>
                <c:pt idx="176">
                  <c:v>2.1270000000000008E-5</c:v>
                </c:pt>
                <c:pt idx="177">
                  <c:v>3.0720000000000004E-5</c:v>
                </c:pt>
                <c:pt idx="178">
                  <c:v>4.3790000000000006E-5</c:v>
                </c:pt>
                <c:pt idx="179">
                  <c:v>5.8250000000000006E-5</c:v>
                </c:pt>
                <c:pt idx="180">
                  <c:v>7.4530000000000034E-5</c:v>
                </c:pt>
                <c:pt idx="181">
                  <c:v>9.2900000000000036E-5</c:v>
                </c:pt>
                <c:pt idx="182">
                  <c:v>1.1090000000000003E-4</c:v>
                </c:pt>
                <c:pt idx="183">
                  <c:v>1.2899999999999999E-4</c:v>
                </c:pt>
                <c:pt idx="184">
                  <c:v>1.4710000000000002E-4</c:v>
                </c:pt>
                <c:pt idx="185">
                  <c:v>1.6650000000000004E-4</c:v>
                </c:pt>
                <c:pt idx="186">
                  <c:v>1.8430000000000003E-4</c:v>
                </c:pt>
                <c:pt idx="187">
                  <c:v>2.0260000000000002E-4</c:v>
                </c:pt>
                <c:pt idx="188">
                  <c:v>2.2110000000000003E-4</c:v>
                </c:pt>
                <c:pt idx="189">
                  <c:v>2.4110000000000001E-4</c:v>
                </c:pt>
                <c:pt idx="190">
                  <c:v>2.6350000000000006E-4</c:v>
                </c:pt>
                <c:pt idx="191">
                  <c:v>2.8870000000000008E-4</c:v>
                </c:pt>
                <c:pt idx="192">
                  <c:v>3.0990000000000005E-4</c:v>
                </c:pt>
                <c:pt idx="193">
                  <c:v>3.2970000000000005E-4</c:v>
                </c:pt>
                <c:pt idx="194">
                  <c:v>3.4560000000000005E-4</c:v>
                </c:pt>
                <c:pt idx="195">
                  <c:v>3.5770000000000008E-4</c:v>
                </c:pt>
                <c:pt idx="196">
                  <c:v>3.6570000000000011E-4</c:v>
                </c:pt>
                <c:pt idx="197">
                  <c:v>3.7130000000000013E-4</c:v>
                </c:pt>
                <c:pt idx="198">
                  <c:v>3.7020000000000005E-4</c:v>
                </c:pt>
                <c:pt idx="199">
                  <c:v>3.7480000000000011E-4</c:v>
                </c:pt>
                <c:pt idx="200">
                  <c:v>3.8190000000000001E-4</c:v>
                </c:pt>
                <c:pt idx="201">
                  <c:v>3.9040000000000006E-4</c:v>
                </c:pt>
                <c:pt idx="202">
                  <c:v>4.0100000000000004E-4</c:v>
                </c:pt>
                <c:pt idx="203">
                  <c:v>4.1209999999999993E-4</c:v>
                </c:pt>
                <c:pt idx="204">
                  <c:v>4.2490000000000008E-4</c:v>
                </c:pt>
                <c:pt idx="205">
                  <c:v>4.3980000000000007E-4</c:v>
                </c:pt>
                <c:pt idx="206">
                  <c:v>4.5570000000000007E-4</c:v>
                </c:pt>
                <c:pt idx="207">
                  <c:v>4.7330000000000017E-4</c:v>
                </c:pt>
                <c:pt idx="208">
                  <c:v>4.9110000000000007E-4</c:v>
                </c:pt>
                <c:pt idx="209">
                  <c:v>5.1259999999999999E-4</c:v>
                </c:pt>
                <c:pt idx="210">
                  <c:v>5.3549999999999995E-4</c:v>
                </c:pt>
                <c:pt idx="211">
                  <c:v>5.5970000000000011E-4</c:v>
                </c:pt>
                <c:pt idx="212">
                  <c:v>5.8740000000000007E-4</c:v>
                </c:pt>
                <c:pt idx="213">
                  <c:v>6.1249999999999998E-4</c:v>
                </c:pt>
                <c:pt idx="214">
                  <c:v>6.3120000000000006E-4</c:v>
                </c:pt>
                <c:pt idx="215">
                  <c:v>6.4610000000000015E-4</c:v>
                </c:pt>
                <c:pt idx="216">
                  <c:v>6.554000000000001E-4</c:v>
                </c:pt>
                <c:pt idx="217">
                  <c:v>6.600000000000001E-4</c:v>
                </c:pt>
                <c:pt idx="218">
                  <c:v>6.6040000000000011E-4</c:v>
                </c:pt>
                <c:pt idx="219">
                  <c:v>6.5590000000000006E-4</c:v>
                </c:pt>
                <c:pt idx="220">
                  <c:v>6.4670000000000016E-4</c:v>
                </c:pt>
                <c:pt idx="221">
                  <c:v>6.399000000000001E-4</c:v>
                </c:pt>
                <c:pt idx="222">
                  <c:v>6.3190000000000013E-4</c:v>
                </c:pt>
                <c:pt idx="223">
                  <c:v>6.2149999999999998E-4</c:v>
                </c:pt>
                <c:pt idx="224">
                  <c:v>6.0820000000000015E-4</c:v>
                </c:pt>
                <c:pt idx="225">
                  <c:v>5.9320000000000022E-4</c:v>
                </c:pt>
                <c:pt idx="226">
                  <c:v>5.7760000000000027E-4</c:v>
                </c:pt>
                <c:pt idx="227">
                  <c:v>5.6130000000000004E-4</c:v>
                </c:pt>
                <c:pt idx="228">
                  <c:v>5.4340000000000009E-4</c:v>
                </c:pt>
                <c:pt idx="229">
                  <c:v>5.2670000000000006E-4</c:v>
                </c:pt>
                <c:pt idx="230">
                  <c:v>5.1139999999999996E-4</c:v>
                </c:pt>
                <c:pt idx="231">
                  <c:v>4.9640000000000003E-4</c:v>
                </c:pt>
                <c:pt idx="232">
                  <c:v>4.8310000000000003E-4</c:v>
                </c:pt>
                <c:pt idx="233">
                  <c:v>4.7170000000000008E-4</c:v>
                </c:pt>
                <c:pt idx="234">
                  <c:v>4.6030000000000008E-4</c:v>
                </c:pt>
                <c:pt idx="235">
                  <c:v>4.4910000000000013E-4</c:v>
                </c:pt>
                <c:pt idx="236">
                  <c:v>4.3800000000000008E-4</c:v>
                </c:pt>
                <c:pt idx="237">
                  <c:v>4.2760000000000009E-4</c:v>
                </c:pt>
                <c:pt idx="238">
                  <c:v>4.1859999999999998E-4</c:v>
                </c:pt>
                <c:pt idx="239">
                  <c:v>4.1000000000000005E-4</c:v>
                </c:pt>
                <c:pt idx="240">
                  <c:v>4.0180000000000006E-4</c:v>
                </c:pt>
                <c:pt idx="241">
                  <c:v>3.9330000000000007E-4</c:v>
                </c:pt>
                <c:pt idx="242">
                  <c:v>3.8640000000000007E-4</c:v>
                </c:pt>
                <c:pt idx="243">
                  <c:v>3.8030000000000003E-4</c:v>
                </c:pt>
                <c:pt idx="244">
                  <c:v>3.7350000000000013E-4</c:v>
                </c:pt>
                <c:pt idx="245">
                  <c:v>3.6610000000000006E-4</c:v>
                </c:pt>
                <c:pt idx="246">
                  <c:v>3.5840000000000009E-4</c:v>
                </c:pt>
                <c:pt idx="247">
                  <c:v>3.5190000000000004E-4</c:v>
                </c:pt>
                <c:pt idx="248">
                  <c:v>3.4590000000000006E-4</c:v>
                </c:pt>
                <c:pt idx="249">
                  <c:v>3.4090000000000005E-4</c:v>
                </c:pt>
                <c:pt idx="250">
                  <c:v>3.3580000000000003E-4</c:v>
                </c:pt>
                <c:pt idx="251">
                  <c:v>3.3270000000000006E-4</c:v>
                </c:pt>
                <c:pt idx="252">
                  <c:v>3.2960000000000004E-4</c:v>
                </c:pt>
                <c:pt idx="253">
                  <c:v>3.2680000000000008E-4</c:v>
                </c:pt>
                <c:pt idx="254">
                  <c:v>3.2460000000000008E-4</c:v>
                </c:pt>
                <c:pt idx="255">
                  <c:v>3.2200000000000007E-4</c:v>
                </c:pt>
                <c:pt idx="256">
                  <c:v>3.1920000000000006E-4</c:v>
                </c:pt>
                <c:pt idx="257">
                  <c:v>3.1680000000000011E-4</c:v>
                </c:pt>
                <c:pt idx="258">
                  <c:v>3.1490000000000006E-4</c:v>
                </c:pt>
                <c:pt idx="259">
                  <c:v>3.1270000000000007E-4</c:v>
                </c:pt>
                <c:pt idx="260">
                  <c:v>3.1090000000000008E-4</c:v>
                </c:pt>
                <c:pt idx="261">
                  <c:v>3.0920000000000003E-4</c:v>
                </c:pt>
                <c:pt idx="262">
                  <c:v>3.0790000000000006E-4</c:v>
                </c:pt>
                <c:pt idx="263">
                  <c:v>3.0740000000000005E-4</c:v>
                </c:pt>
                <c:pt idx="264">
                  <c:v>3.0690000000000009E-4</c:v>
                </c:pt>
                <c:pt idx="265">
                  <c:v>3.0610000000000007E-4</c:v>
                </c:pt>
                <c:pt idx="266">
                  <c:v>3.0480000000000009E-4</c:v>
                </c:pt>
                <c:pt idx="267">
                  <c:v>3.0380000000000007E-4</c:v>
                </c:pt>
                <c:pt idx="268">
                  <c:v>3.0310000000000005E-4</c:v>
                </c:pt>
                <c:pt idx="269">
                  <c:v>3.028000000000001E-4</c:v>
                </c:pt>
                <c:pt idx="270">
                  <c:v>3.0290000000000004E-4</c:v>
                </c:pt>
                <c:pt idx="271">
                  <c:v>3.0320000000000005E-4</c:v>
                </c:pt>
                <c:pt idx="272">
                  <c:v>3.0340000000000006E-4</c:v>
                </c:pt>
                <c:pt idx="273">
                  <c:v>3.0380000000000007E-4</c:v>
                </c:pt>
                <c:pt idx="274">
                  <c:v>3.0420000000000008E-4</c:v>
                </c:pt>
                <c:pt idx="275">
                  <c:v>3.0460000000000003E-4</c:v>
                </c:pt>
                <c:pt idx="276">
                  <c:v>3.0460000000000003E-4</c:v>
                </c:pt>
                <c:pt idx="277">
                  <c:v>3.0500000000000004E-4</c:v>
                </c:pt>
                <c:pt idx="278">
                  <c:v>3.0520000000000005E-4</c:v>
                </c:pt>
                <c:pt idx="279">
                  <c:v>3.056E-4</c:v>
                </c:pt>
                <c:pt idx="280">
                  <c:v>3.0610000000000007E-4</c:v>
                </c:pt>
                <c:pt idx="281">
                  <c:v>3.0630000000000007E-4</c:v>
                </c:pt>
                <c:pt idx="282">
                  <c:v>3.0640000000000008E-4</c:v>
                </c:pt>
                <c:pt idx="283">
                  <c:v>3.0680000000000008E-4</c:v>
                </c:pt>
                <c:pt idx="284">
                  <c:v>3.0750000000000005E-4</c:v>
                </c:pt>
                <c:pt idx="285">
                  <c:v>3.0840000000000007E-4</c:v>
                </c:pt>
                <c:pt idx="286">
                  <c:v>3.0850000000000007E-4</c:v>
                </c:pt>
                <c:pt idx="287">
                  <c:v>3.0840000000000007E-4</c:v>
                </c:pt>
                <c:pt idx="288">
                  <c:v>3.0830000000000007E-4</c:v>
                </c:pt>
                <c:pt idx="289">
                  <c:v>3.0820000000000006E-4</c:v>
                </c:pt>
                <c:pt idx="290">
                  <c:v>3.0800000000000006E-4</c:v>
                </c:pt>
                <c:pt idx="291">
                  <c:v>3.0760000000000005E-4</c:v>
                </c:pt>
                <c:pt idx="292">
                  <c:v>3.0710000000000004E-4</c:v>
                </c:pt>
                <c:pt idx="293">
                  <c:v>3.0600000000000007E-4</c:v>
                </c:pt>
                <c:pt idx="294">
                  <c:v>3.0500000000000004E-4</c:v>
                </c:pt>
                <c:pt idx="295">
                  <c:v>3.0510000000000004E-4</c:v>
                </c:pt>
                <c:pt idx="296">
                  <c:v>3.0550000000000005E-4</c:v>
                </c:pt>
                <c:pt idx="297">
                  <c:v>3.0630000000000007E-4</c:v>
                </c:pt>
                <c:pt idx="298">
                  <c:v>3.0700000000000004E-4</c:v>
                </c:pt>
                <c:pt idx="299">
                  <c:v>3.0770000000000005E-4</c:v>
                </c:pt>
                <c:pt idx="300">
                  <c:v>3.0820000000000006E-4</c:v>
                </c:pt>
                <c:pt idx="301">
                  <c:v>3.0880000000000008E-4</c:v>
                </c:pt>
                <c:pt idx="302">
                  <c:v>3.0880000000000008E-4</c:v>
                </c:pt>
                <c:pt idx="303">
                  <c:v>3.0850000000000007E-4</c:v>
                </c:pt>
                <c:pt idx="304">
                  <c:v>3.0880000000000008E-4</c:v>
                </c:pt>
                <c:pt idx="305">
                  <c:v>3.0960000000000004E-4</c:v>
                </c:pt>
                <c:pt idx="306">
                  <c:v>3.1060000000000007E-4</c:v>
                </c:pt>
                <c:pt idx="307">
                  <c:v>3.1150000000000004E-4</c:v>
                </c:pt>
                <c:pt idx="308">
                  <c:v>3.1190000000000005E-4</c:v>
                </c:pt>
                <c:pt idx="309">
                  <c:v>3.1190000000000005E-4</c:v>
                </c:pt>
                <c:pt idx="310">
                  <c:v>3.1220000000000005E-4</c:v>
                </c:pt>
                <c:pt idx="311">
                  <c:v>3.1200000000000005E-4</c:v>
                </c:pt>
                <c:pt idx="312">
                  <c:v>3.1190000000000005E-4</c:v>
                </c:pt>
                <c:pt idx="313">
                  <c:v>3.1160000000000004E-4</c:v>
                </c:pt>
                <c:pt idx="314">
                  <c:v>3.1180000000000004E-4</c:v>
                </c:pt>
                <c:pt idx="315">
                  <c:v>3.1210000000000005E-4</c:v>
                </c:pt>
                <c:pt idx="316">
                  <c:v>3.1310000000000002E-4</c:v>
                </c:pt>
                <c:pt idx="317">
                  <c:v>3.1440000000000011E-4</c:v>
                </c:pt>
                <c:pt idx="318">
                  <c:v>3.1520000000000002E-4</c:v>
                </c:pt>
                <c:pt idx="319">
                  <c:v>3.1570000000000003E-4</c:v>
                </c:pt>
                <c:pt idx="320">
                  <c:v>3.1590000000000003E-4</c:v>
                </c:pt>
                <c:pt idx="321">
                  <c:v>3.1610000000000009E-4</c:v>
                </c:pt>
                <c:pt idx="322">
                  <c:v>3.1620000000000004E-4</c:v>
                </c:pt>
                <c:pt idx="323">
                  <c:v>3.1610000000000009E-4</c:v>
                </c:pt>
                <c:pt idx="324">
                  <c:v>3.1590000000000003E-4</c:v>
                </c:pt>
                <c:pt idx="325">
                  <c:v>3.1670000000000011E-4</c:v>
                </c:pt>
                <c:pt idx="326">
                  <c:v>3.1780000000000014E-4</c:v>
                </c:pt>
                <c:pt idx="327">
                  <c:v>3.1900000000000006E-4</c:v>
                </c:pt>
                <c:pt idx="328">
                  <c:v>3.1970000000000007E-4</c:v>
                </c:pt>
                <c:pt idx="329">
                  <c:v>3.2050000000000009E-4</c:v>
                </c:pt>
                <c:pt idx="330">
                  <c:v>3.2100000000000005E-4</c:v>
                </c:pt>
                <c:pt idx="331">
                  <c:v>3.2220000000000013E-4</c:v>
                </c:pt>
                <c:pt idx="332">
                  <c:v>3.2390000000000007E-4</c:v>
                </c:pt>
                <c:pt idx="333">
                  <c:v>3.2550000000000005E-4</c:v>
                </c:pt>
                <c:pt idx="334">
                  <c:v>3.2660000000000008E-4</c:v>
                </c:pt>
                <c:pt idx="335">
                  <c:v>3.2860000000000007E-4</c:v>
                </c:pt>
                <c:pt idx="336">
                  <c:v>3.3020000000000006E-4</c:v>
                </c:pt>
                <c:pt idx="337">
                  <c:v>3.3160000000000004E-4</c:v>
                </c:pt>
                <c:pt idx="338">
                  <c:v>3.3240000000000006E-4</c:v>
                </c:pt>
                <c:pt idx="339">
                  <c:v>3.3320000000000002E-4</c:v>
                </c:pt>
                <c:pt idx="340">
                  <c:v>3.3380000000000004E-4</c:v>
                </c:pt>
                <c:pt idx="341">
                  <c:v>3.3400000000000004E-4</c:v>
                </c:pt>
                <c:pt idx="342">
                  <c:v>3.3430000000000005E-4</c:v>
                </c:pt>
                <c:pt idx="343">
                  <c:v>3.3500000000000007E-4</c:v>
                </c:pt>
                <c:pt idx="344">
                  <c:v>3.3590000000000003E-4</c:v>
                </c:pt>
                <c:pt idx="345">
                  <c:v>3.3630000000000004E-4</c:v>
                </c:pt>
                <c:pt idx="346">
                  <c:v>3.3660000000000005E-4</c:v>
                </c:pt>
                <c:pt idx="347">
                  <c:v>3.3670000000000005E-4</c:v>
                </c:pt>
                <c:pt idx="348">
                  <c:v>3.3600000000000004E-4</c:v>
                </c:pt>
                <c:pt idx="349">
                  <c:v>3.3540000000000002E-4</c:v>
                </c:pt>
                <c:pt idx="350">
                  <c:v>3.3470000000000006E-4</c:v>
                </c:pt>
                <c:pt idx="351">
                  <c:v>3.3470000000000006E-4</c:v>
                </c:pt>
                <c:pt idx="352">
                  <c:v>3.3520000000000002E-4</c:v>
                </c:pt>
                <c:pt idx="353">
                  <c:v>3.3600000000000004E-4</c:v>
                </c:pt>
                <c:pt idx="354">
                  <c:v>3.3640000000000005E-4</c:v>
                </c:pt>
                <c:pt idx="355">
                  <c:v>3.3670000000000005E-4</c:v>
                </c:pt>
                <c:pt idx="356">
                  <c:v>3.3570000000000003E-4</c:v>
                </c:pt>
                <c:pt idx="357">
                  <c:v>3.3510000000000001E-4</c:v>
                </c:pt>
                <c:pt idx="358">
                  <c:v>3.3430000000000005E-4</c:v>
                </c:pt>
                <c:pt idx="359">
                  <c:v>3.3430000000000005E-4</c:v>
                </c:pt>
                <c:pt idx="360">
                  <c:v>3.3450000000000005E-4</c:v>
                </c:pt>
                <c:pt idx="361">
                  <c:v>3.3460000000000006E-4</c:v>
                </c:pt>
                <c:pt idx="362">
                  <c:v>3.3490000000000006E-4</c:v>
                </c:pt>
                <c:pt idx="363">
                  <c:v>3.3550000000000002E-4</c:v>
                </c:pt>
                <c:pt idx="364">
                  <c:v>3.3610000000000004E-4</c:v>
                </c:pt>
                <c:pt idx="365">
                  <c:v>3.3610000000000004E-4</c:v>
                </c:pt>
                <c:pt idx="366">
                  <c:v>3.3530000000000007E-4</c:v>
                </c:pt>
                <c:pt idx="367">
                  <c:v>3.3360000000000003E-4</c:v>
                </c:pt>
                <c:pt idx="368">
                  <c:v>3.3199999999999999E-4</c:v>
                </c:pt>
                <c:pt idx="369">
                  <c:v>3.3060000000000001E-4</c:v>
                </c:pt>
                <c:pt idx="370">
                  <c:v>3.2930000000000004E-4</c:v>
                </c:pt>
                <c:pt idx="371">
                  <c:v>3.2830000000000012E-4</c:v>
                </c:pt>
                <c:pt idx="372">
                  <c:v>3.2730000000000004E-4</c:v>
                </c:pt>
                <c:pt idx="373">
                  <c:v>3.2680000000000008E-4</c:v>
                </c:pt>
                <c:pt idx="374">
                  <c:v>3.2630000000000013E-4</c:v>
                </c:pt>
                <c:pt idx="375">
                  <c:v>3.2530000000000005E-4</c:v>
                </c:pt>
                <c:pt idx="376">
                  <c:v>3.2390000000000007E-4</c:v>
                </c:pt>
                <c:pt idx="377">
                  <c:v>3.2210000000000008E-4</c:v>
                </c:pt>
                <c:pt idx="378">
                  <c:v>3.2010000000000008E-4</c:v>
                </c:pt>
                <c:pt idx="379">
                  <c:v>3.1860000000000005E-4</c:v>
                </c:pt>
                <c:pt idx="380">
                  <c:v>3.1810000000000009E-4</c:v>
                </c:pt>
                <c:pt idx="381">
                  <c:v>3.1730000000000007E-4</c:v>
                </c:pt>
                <c:pt idx="382">
                  <c:v>3.1690000000000006E-4</c:v>
                </c:pt>
                <c:pt idx="383">
                  <c:v>3.1600000000000004E-4</c:v>
                </c:pt>
                <c:pt idx="384">
                  <c:v>3.1520000000000002E-4</c:v>
                </c:pt>
                <c:pt idx="385">
                  <c:v>3.1420000000000005E-4</c:v>
                </c:pt>
                <c:pt idx="386">
                  <c:v>3.1240000000000006E-4</c:v>
                </c:pt>
                <c:pt idx="387">
                  <c:v>3.1020000000000006E-4</c:v>
                </c:pt>
                <c:pt idx="388">
                  <c:v>3.0820000000000006E-4</c:v>
                </c:pt>
                <c:pt idx="389">
                  <c:v>3.0640000000000008E-4</c:v>
                </c:pt>
                <c:pt idx="390">
                  <c:v>3.0510000000000004E-4</c:v>
                </c:pt>
                <c:pt idx="391">
                  <c:v>3.0350000000000006E-4</c:v>
                </c:pt>
                <c:pt idx="392">
                  <c:v>3.0190000000000002E-4</c:v>
                </c:pt>
                <c:pt idx="393">
                  <c:v>3.0020000000000003E-4</c:v>
                </c:pt>
                <c:pt idx="394">
                  <c:v>2.9870000000000005E-4</c:v>
                </c:pt>
                <c:pt idx="395">
                  <c:v>2.9740000000000002E-4</c:v>
                </c:pt>
                <c:pt idx="396">
                  <c:v>2.9610000000000004E-4</c:v>
                </c:pt>
                <c:pt idx="397">
                  <c:v>2.9480000000000006E-4</c:v>
                </c:pt>
                <c:pt idx="398">
                  <c:v>2.9340000000000003E-4</c:v>
                </c:pt>
                <c:pt idx="399">
                  <c:v>2.9250000000000006E-4</c:v>
                </c:pt>
                <c:pt idx="400">
                  <c:v>2.9190000000000005E-4</c:v>
                </c:pt>
                <c:pt idx="401">
                  <c:v>2.9129999999999998E-4</c:v>
                </c:pt>
                <c:pt idx="402">
                  <c:v>2.9100000000000008E-4</c:v>
                </c:pt>
                <c:pt idx="403">
                  <c:v>2.9080000000000008E-4</c:v>
                </c:pt>
                <c:pt idx="404">
                  <c:v>2.899E-4</c:v>
                </c:pt>
                <c:pt idx="405">
                  <c:v>2.8900000000000003E-4</c:v>
                </c:pt>
                <c:pt idx="406">
                  <c:v>2.8830000000000007E-4</c:v>
                </c:pt>
                <c:pt idx="407">
                  <c:v>2.8800000000000006E-4</c:v>
                </c:pt>
                <c:pt idx="408">
                  <c:v>2.8729999999999999E-4</c:v>
                </c:pt>
                <c:pt idx="409">
                  <c:v>2.8710000000000004E-4</c:v>
                </c:pt>
                <c:pt idx="410">
                  <c:v>2.8710000000000004E-4</c:v>
                </c:pt>
                <c:pt idx="411">
                  <c:v>2.8710000000000004E-4</c:v>
                </c:pt>
                <c:pt idx="412">
                  <c:v>2.8740000000000005E-4</c:v>
                </c:pt>
                <c:pt idx="413">
                  <c:v>2.8700000000000004E-4</c:v>
                </c:pt>
                <c:pt idx="414">
                  <c:v>2.8650000000000008E-4</c:v>
                </c:pt>
                <c:pt idx="415">
                  <c:v>2.8600000000000007E-4</c:v>
                </c:pt>
                <c:pt idx="416">
                  <c:v>2.855E-4</c:v>
                </c:pt>
                <c:pt idx="417">
                  <c:v>2.8480000000000004E-4</c:v>
                </c:pt>
                <c:pt idx="418">
                  <c:v>2.8420000000000002E-4</c:v>
                </c:pt>
                <c:pt idx="419">
                  <c:v>2.8280000000000004E-4</c:v>
                </c:pt>
                <c:pt idx="420">
                  <c:v>2.8170000000000002E-4</c:v>
                </c:pt>
                <c:pt idx="421">
                  <c:v>2.8069999999999999E-4</c:v>
                </c:pt>
                <c:pt idx="422">
                  <c:v>2.7950000000000007E-4</c:v>
                </c:pt>
                <c:pt idx="423">
                  <c:v>2.7870000000000011E-4</c:v>
                </c:pt>
                <c:pt idx="424">
                  <c:v>2.7780000000000008E-4</c:v>
                </c:pt>
                <c:pt idx="425">
                  <c:v>2.7670000000000011E-4</c:v>
                </c:pt>
                <c:pt idx="426">
                  <c:v>2.7560000000000003E-4</c:v>
                </c:pt>
                <c:pt idx="427">
                  <c:v>2.7480000000000007E-4</c:v>
                </c:pt>
                <c:pt idx="428">
                  <c:v>2.7410000000000005E-4</c:v>
                </c:pt>
                <c:pt idx="429">
                  <c:v>2.7370000000000004E-4</c:v>
                </c:pt>
                <c:pt idx="430">
                  <c:v>2.7350000000000003E-4</c:v>
                </c:pt>
                <c:pt idx="431">
                  <c:v>2.7270000000000007E-4</c:v>
                </c:pt>
                <c:pt idx="432">
                  <c:v>2.7200000000000011E-4</c:v>
                </c:pt>
                <c:pt idx="433">
                  <c:v>2.7130000000000004E-4</c:v>
                </c:pt>
                <c:pt idx="434">
                  <c:v>2.7070000000000007E-4</c:v>
                </c:pt>
                <c:pt idx="435">
                  <c:v>2.6970000000000005E-4</c:v>
                </c:pt>
                <c:pt idx="436">
                  <c:v>2.6930000000000004E-4</c:v>
                </c:pt>
                <c:pt idx="437">
                  <c:v>2.6890000000000009E-4</c:v>
                </c:pt>
                <c:pt idx="438">
                  <c:v>2.6840000000000007E-4</c:v>
                </c:pt>
                <c:pt idx="439">
                  <c:v>2.6780000000000006E-4</c:v>
                </c:pt>
                <c:pt idx="440">
                  <c:v>2.6630000000000008E-4</c:v>
                </c:pt>
                <c:pt idx="441">
                  <c:v>2.6490000000000004E-4</c:v>
                </c:pt>
                <c:pt idx="442">
                  <c:v>2.6430000000000003E-4</c:v>
                </c:pt>
                <c:pt idx="443">
                  <c:v>2.6420000000000008E-4</c:v>
                </c:pt>
                <c:pt idx="444">
                  <c:v>2.6470000000000004E-4</c:v>
                </c:pt>
                <c:pt idx="445">
                  <c:v>2.6500000000000004E-4</c:v>
                </c:pt>
                <c:pt idx="446">
                  <c:v>2.6500000000000004E-4</c:v>
                </c:pt>
                <c:pt idx="447">
                  <c:v>2.6510000000000005E-4</c:v>
                </c:pt>
                <c:pt idx="448">
                  <c:v>2.6480000000000009E-4</c:v>
                </c:pt>
                <c:pt idx="449">
                  <c:v>2.6440000000000008E-4</c:v>
                </c:pt>
                <c:pt idx="450">
                  <c:v>2.6400000000000007E-4</c:v>
                </c:pt>
                <c:pt idx="451">
                  <c:v>2.6370000000000007E-4</c:v>
                </c:pt>
                <c:pt idx="452">
                  <c:v>2.6330000000000006E-4</c:v>
                </c:pt>
                <c:pt idx="453">
                  <c:v>2.6270000000000004E-4</c:v>
                </c:pt>
                <c:pt idx="454">
                  <c:v>2.6330000000000006E-4</c:v>
                </c:pt>
                <c:pt idx="455">
                  <c:v>2.6410000000000008E-4</c:v>
                </c:pt>
                <c:pt idx="456">
                  <c:v>2.656E-4</c:v>
                </c:pt>
                <c:pt idx="457">
                  <c:v>2.6660000000000003E-4</c:v>
                </c:pt>
                <c:pt idx="458">
                  <c:v>2.6770000000000006E-4</c:v>
                </c:pt>
                <c:pt idx="459">
                  <c:v>2.6830000000000007E-4</c:v>
                </c:pt>
                <c:pt idx="460">
                  <c:v>2.6830000000000007E-4</c:v>
                </c:pt>
                <c:pt idx="461">
                  <c:v>2.6790000000000006E-4</c:v>
                </c:pt>
                <c:pt idx="462">
                  <c:v>2.6710000000000004E-4</c:v>
                </c:pt>
                <c:pt idx="463">
                  <c:v>2.6710000000000004E-4</c:v>
                </c:pt>
                <c:pt idx="464">
                  <c:v>2.6660000000000003E-4</c:v>
                </c:pt>
                <c:pt idx="465">
                  <c:v>2.6620000000000007E-4</c:v>
                </c:pt>
                <c:pt idx="466">
                  <c:v>2.6540000000000005E-4</c:v>
                </c:pt>
                <c:pt idx="467">
                  <c:v>2.6400000000000007E-4</c:v>
                </c:pt>
                <c:pt idx="468">
                  <c:v>2.6240000000000009E-4</c:v>
                </c:pt>
                <c:pt idx="469">
                  <c:v>2.6120000000000001E-4</c:v>
                </c:pt>
                <c:pt idx="470">
                  <c:v>2.6010000000000003E-4</c:v>
                </c:pt>
                <c:pt idx="471">
                  <c:v>2.5980000000000008E-4</c:v>
                </c:pt>
                <c:pt idx="472">
                  <c:v>2.5970000000000008E-4</c:v>
                </c:pt>
                <c:pt idx="473">
                  <c:v>2.5980000000000008E-4</c:v>
                </c:pt>
                <c:pt idx="474">
                  <c:v>2.6010000000000003E-4</c:v>
                </c:pt>
                <c:pt idx="475">
                  <c:v>2.6070000000000005E-4</c:v>
                </c:pt>
                <c:pt idx="476">
                  <c:v>2.6080000000000005E-4</c:v>
                </c:pt>
                <c:pt idx="477">
                  <c:v>2.6060000000000005E-4</c:v>
                </c:pt>
                <c:pt idx="478">
                  <c:v>2.6060000000000005E-4</c:v>
                </c:pt>
                <c:pt idx="479">
                  <c:v>2.6050000000000004E-4</c:v>
                </c:pt>
                <c:pt idx="480">
                  <c:v>2.6110000000000006E-4</c:v>
                </c:pt>
                <c:pt idx="481">
                  <c:v>2.6210000000000008E-4</c:v>
                </c:pt>
                <c:pt idx="482">
                  <c:v>2.6310000000000005E-4</c:v>
                </c:pt>
                <c:pt idx="483">
                  <c:v>2.6450000000000009E-4</c:v>
                </c:pt>
                <c:pt idx="484">
                  <c:v>2.6640000000000008E-4</c:v>
                </c:pt>
                <c:pt idx="485">
                  <c:v>2.6780000000000006E-4</c:v>
                </c:pt>
                <c:pt idx="486">
                  <c:v>2.6890000000000009E-4</c:v>
                </c:pt>
                <c:pt idx="487">
                  <c:v>2.7020000000000006E-4</c:v>
                </c:pt>
                <c:pt idx="488">
                  <c:v>2.7070000000000007E-4</c:v>
                </c:pt>
                <c:pt idx="489">
                  <c:v>2.7090000000000013E-4</c:v>
                </c:pt>
                <c:pt idx="490">
                  <c:v>2.7120000000000003E-4</c:v>
                </c:pt>
                <c:pt idx="491">
                  <c:v>2.7150000000000004E-4</c:v>
                </c:pt>
                <c:pt idx="492">
                  <c:v>2.7190000000000005E-4</c:v>
                </c:pt>
                <c:pt idx="493">
                  <c:v>2.7140000000000004E-4</c:v>
                </c:pt>
                <c:pt idx="494">
                  <c:v>2.7060000000000007E-4</c:v>
                </c:pt>
                <c:pt idx="495">
                  <c:v>2.6940000000000004E-4</c:v>
                </c:pt>
                <c:pt idx="496">
                  <c:v>2.6820000000000007E-4</c:v>
                </c:pt>
                <c:pt idx="497">
                  <c:v>2.6700000000000004E-4</c:v>
                </c:pt>
                <c:pt idx="498">
                  <c:v>2.656E-4</c:v>
                </c:pt>
                <c:pt idx="499">
                  <c:v>2.6510000000000005E-4</c:v>
                </c:pt>
                <c:pt idx="500">
                  <c:v>2.6530000000000005E-4</c:v>
                </c:pt>
                <c:pt idx="501">
                  <c:v>2.6660000000000003E-4</c:v>
                </c:pt>
                <c:pt idx="502">
                  <c:v>2.6830000000000007E-4</c:v>
                </c:pt>
                <c:pt idx="503">
                  <c:v>2.7090000000000013E-4</c:v>
                </c:pt>
                <c:pt idx="504">
                  <c:v>2.7440000000000006E-4</c:v>
                </c:pt>
                <c:pt idx="505">
                  <c:v>2.7770000000000003E-4</c:v>
                </c:pt>
                <c:pt idx="506">
                  <c:v>2.8020000000000003E-4</c:v>
                </c:pt>
                <c:pt idx="507">
                  <c:v>2.8190000000000002E-4</c:v>
                </c:pt>
                <c:pt idx="508">
                  <c:v>2.8360000000000001E-4</c:v>
                </c:pt>
                <c:pt idx="509">
                  <c:v>2.8519999999999999E-4</c:v>
                </c:pt>
                <c:pt idx="510">
                  <c:v>2.8640000000000008E-4</c:v>
                </c:pt>
                <c:pt idx="511">
                  <c:v>2.8740000000000005E-4</c:v>
                </c:pt>
                <c:pt idx="512">
                  <c:v>2.8800000000000006E-4</c:v>
                </c:pt>
                <c:pt idx="513">
                  <c:v>2.8800000000000006E-4</c:v>
                </c:pt>
                <c:pt idx="514">
                  <c:v>2.875E-4</c:v>
                </c:pt>
                <c:pt idx="515">
                  <c:v>2.8580000000000001E-4</c:v>
                </c:pt>
                <c:pt idx="516">
                  <c:v>2.8420000000000002E-4</c:v>
                </c:pt>
                <c:pt idx="517">
                  <c:v>2.832E-4</c:v>
                </c:pt>
                <c:pt idx="518">
                  <c:v>2.8210000000000008E-4</c:v>
                </c:pt>
                <c:pt idx="519">
                  <c:v>2.811E-4</c:v>
                </c:pt>
                <c:pt idx="520">
                  <c:v>2.8050000000000004E-4</c:v>
                </c:pt>
                <c:pt idx="521">
                  <c:v>2.7990000000000008E-4</c:v>
                </c:pt>
                <c:pt idx="522">
                  <c:v>2.7940000000000007E-4</c:v>
                </c:pt>
                <c:pt idx="523">
                  <c:v>2.7910000000000006E-4</c:v>
                </c:pt>
                <c:pt idx="524">
                  <c:v>2.7910000000000006E-4</c:v>
                </c:pt>
                <c:pt idx="525">
                  <c:v>2.7950000000000007E-4</c:v>
                </c:pt>
                <c:pt idx="526">
                  <c:v>2.8000000000000003E-4</c:v>
                </c:pt>
                <c:pt idx="527">
                  <c:v>2.7950000000000007E-4</c:v>
                </c:pt>
                <c:pt idx="528">
                  <c:v>2.7890000000000006E-4</c:v>
                </c:pt>
                <c:pt idx="529">
                  <c:v>2.7940000000000007E-4</c:v>
                </c:pt>
                <c:pt idx="530">
                  <c:v>2.8040000000000004E-4</c:v>
                </c:pt>
                <c:pt idx="531">
                  <c:v>2.8200000000000002E-4</c:v>
                </c:pt>
                <c:pt idx="532">
                  <c:v>2.8350000000000001E-4</c:v>
                </c:pt>
                <c:pt idx="533">
                  <c:v>2.8540000000000005E-4</c:v>
                </c:pt>
                <c:pt idx="534">
                  <c:v>2.8740000000000005E-4</c:v>
                </c:pt>
                <c:pt idx="535">
                  <c:v>2.8950000000000004E-4</c:v>
                </c:pt>
                <c:pt idx="536">
                  <c:v>2.9140000000000004E-4</c:v>
                </c:pt>
                <c:pt idx="537">
                  <c:v>2.9350000000000003E-4</c:v>
                </c:pt>
                <c:pt idx="538">
                  <c:v>2.9660000000000005E-4</c:v>
                </c:pt>
                <c:pt idx="539">
                  <c:v>2.9990000000000008E-4</c:v>
                </c:pt>
                <c:pt idx="540">
                  <c:v>3.028000000000001E-4</c:v>
                </c:pt>
                <c:pt idx="541">
                  <c:v>3.0570000000000006E-4</c:v>
                </c:pt>
                <c:pt idx="542">
                  <c:v>3.0870000000000008E-4</c:v>
                </c:pt>
                <c:pt idx="543">
                  <c:v>3.1150000000000004E-4</c:v>
                </c:pt>
                <c:pt idx="544">
                  <c:v>3.143000000000001E-4</c:v>
                </c:pt>
                <c:pt idx="545">
                  <c:v>3.1710000000000006E-4</c:v>
                </c:pt>
                <c:pt idx="546">
                  <c:v>3.2010000000000008E-4</c:v>
                </c:pt>
                <c:pt idx="547">
                  <c:v>3.229000000000001E-4</c:v>
                </c:pt>
                <c:pt idx="548">
                  <c:v>3.2550000000000005E-4</c:v>
                </c:pt>
                <c:pt idx="549">
                  <c:v>3.2790000000000006E-4</c:v>
                </c:pt>
                <c:pt idx="550">
                  <c:v>3.3040000000000006E-4</c:v>
                </c:pt>
                <c:pt idx="551">
                  <c:v>3.3290000000000007E-4</c:v>
                </c:pt>
                <c:pt idx="552">
                  <c:v>3.3520000000000002E-4</c:v>
                </c:pt>
                <c:pt idx="553">
                  <c:v>3.3780000000000008E-4</c:v>
                </c:pt>
                <c:pt idx="554">
                  <c:v>3.4060000000000004E-4</c:v>
                </c:pt>
                <c:pt idx="555">
                  <c:v>3.4370000000000006E-4</c:v>
                </c:pt>
                <c:pt idx="556">
                  <c:v>3.4670000000000008E-4</c:v>
                </c:pt>
                <c:pt idx="557">
                  <c:v>3.4870000000000007E-4</c:v>
                </c:pt>
                <c:pt idx="558">
                  <c:v>3.5150000000000003E-4</c:v>
                </c:pt>
                <c:pt idx="559">
                  <c:v>3.5340000000000008E-4</c:v>
                </c:pt>
                <c:pt idx="560">
                  <c:v>3.5580000000000008E-4</c:v>
                </c:pt>
                <c:pt idx="561">
                  <c:v>3.5840000000000009E-4</c:v>
                </c:pt>
                <c:pt idx="562">
                  <c:v>3.609000000000001E-4</c:v>
                </c:pt>
                <c:pt idx="563">
                  <c:v>3.6390000000000006E-4</c:v>
                </c:pt>
                <c:pt idx="564">
                  <c:v>3.6710000000000009E-4</c:v>
                </c:pt>
                <c:pt idx="565">
                  <c:v>3.7150000000000009E-4</c:v>
                </c:pt>
                <c:pt idx="566">
                  <c:v>3.7560000000000008E-4</c:v>
                </c:pt>
                <c:pt idx="567">
                  <c:v>3.8010000000000008E-4</c:v>
                </c:pt>
                <c:pt idx="568">
                  <c:v>3.8600000000000006E-4</c:v>
                </c:pt>
                <c:pt idx="569">
                  <c:v>3.9090000000000007E-4</c:v>
                </c:pt>
                <c:pt idx="570">
                  <c:v>3.9580000000000008E-4</c:v>
                </c:pt>
                <c:pt idx="571">
                  <c:v>4.0020000000000008E-4</c:v>
                </c:pt>
                <c:pt idx="572">
                  <c:v>4.0390000000000017E-4</c:v>
                </c:pt>
                <c:pt idx="573">
                  <c:v>4.0730000000000003E-4</c:v>
                </c:pt>
                <c:pt idx="574">
                  <c:v>4.0979999999999999E-4</c:v>
                </c:pt>
                <c:pt idx="575">
                  <c:v>4.1110000000000007E-4</c:v>
                </c:pt>
                <c:pt idx="576">
                  <c:v>4.1159999999999998E-4</c:v>
                </c:pt>
                <c:pt idx="577">
                  <c:v>4.1200000000000004E-4</c:v>
                </c:pt>
                <c:pt idx="578">
                  <c:v>4.1229999999999994E-4</c:v>
                </c:pt>
                <c:pt idx="579">
                  <c:v>4.1280000000000001E-4</c:v>
                </c:pt>
                <c:pt idx="580">
                  <c:v>4.1409999999999998E-4</c:v>
                </c:pt>
                <c:pt idx="581">
                  <c:v>4.1340000000000002E-4</c:v>
                </c:pt>
                <c:pt idx="582">
                  <c:v>4.1429999999999999E-4</c:v>
                </c:pt>
                <c:pt idx="583">
                  <c:v>4.1520000000000001E-4</c:v>
                </c:pt>
                <c:pt idx="584">
                  <c:v>4.1570000000000002E-4</c:v>
                </c:pt>
                <c:pt idx="585">
                  <c:v>4.1700000000000011E-4</c:v>
                </c:pt>
                <c:pt idx="586">
                  <c:v>4.1790000000000013E-4</c:v>
                </c:pt>
                <c:pt idx="587">
                  <c:v>4.2000000000000013E-4</c:v>
                </c:pt>
                <c:pt idx="588">
                  <c:v>4.2180000000000012E-4</c:v>
                </c:pt>
                <c:pt idx="589">
                  <c:v>4.2390000000000017E-4</c:v>
                </c:pt>
                <c:pt idx="590">
                  <c:v>4.2650000000000007E-4</c:v>
                </c:pt>
                <c:pt idx="591">
                  <c:v>4.2810000000000016E-4</c:v>
                </c:pt>
                <c:pt idx="592">
                  <c:v>4.2920000000000008E-4</c:v>
                </c:pt>
                <c:pt idx="593">
                  <c:v>4.2949999999999998E-4</c:v>
                </c:pt>
                <c:pt idx="594">
                  <c:v>4.2990000000000004E-4</c:v>
                </c:pt>
                <c:pt idx="595">
                  <c:v>4.3080000000000006E-4</c:v>
                </c:pt>
                <c:pt idx="596">
                  <c:v>4.3130000000000008E-4</c:v>
                </c:pt>
                <c:pt idx="597">
                  <c:v>4.3250000000000005E-4</c:v>
                </c:pt>
                <c:pt idx="598">
                  <c:v>4.3510000000000011E-4</c:v>
                </c:pt>
                <c:pt idx="599">
                  <c:v>4.3760000000000012E-4</c:v>
                </c:pt>
                <c:pt idx="600">
                  <c:v>4.4080000000000004E-4</c:v>
                </c:pt>
                <c:pt idx="601">
                  <c:v>4.4320000000000015E-4</c:v>
                </c:pt>
                <c:pt idx="602">
                  <c:v>4.4480000000000013E-4</c:v>
                </c:pt>
                <c:pt idx="603">
                  <c:v>4.457000000000001E-4</c:v>
                </c:pt>
                <c:pt idx="604">
                  <c:v>4.4770000000000015E-4</c:v>
                </c:pt>
                <c:pt idx="605">
                  <c:v>4.4870000000000012E-4</c:v>
                </c:pt>
                <c:pt idx="606">
                  <c:v>4.4970000000000009E-4</c:v>
                </c:pt>
                <c:pt idx="607">
                  <c:v>4.5010000000000004E-4</c:v>
                </c:pt>
                <c:pt idx="608">
                  <c:v>4.4950000000000003E-4</c:v>
                </c:pt>
                <c:pt idx="609">
                  <c:v>4.4880000000000012E-4</c:v>
                </c:pt>
                <c:pt idx="610">
                  <c:v>4.478000000000001E-4</c:v>
                </c:pt>
                <c:pt idx="611">
                  <c:v>4.4620000000000006E-4</c:v>
                </c:pt>
                <c:pt idx="612">
                  <c:v>4.4450000000000013E-4</c:v>
                </c:pt>
                <c:pt idx="613">
                  <c:v>4.4270000000000008E-4</c:v>
                </c:pt>
                <c:pt idx="614">
                  <c:v>4.3960000000000011E-4</c:v>
                </c:pt>
                <c:pt idx="615">
                  <c:v>4.3689999999999999E-4</c:v>
                </c:pt>
                <c:pt idx="616">
                  <c:v>4.3530000000000006E-4</c:v>
                </c:pt>
                <c:pt idx="617">
                  <c:v>4.3550000000000007E-4</c:v>
                </c:pt>
                <c:pt idx="618">
                  <c:v>4.3840000000000003E-4</c:v>
                </c:pt>
                <c:pt idx="619">
                  <c:v>4.4050000000000003E-4</c:v>
                </c:pt>
                <c:pt idx="620">
                  <c:v>4.4240000000000007E-4</c:v>
                </c:pt>
                <c:pt idx="621">
                  <c:v>4.433000000000001E-4</c:v>
                </c:pt>
                <c:pt idx="622">
                  <c:v>4.4410000000000017E-4</c:v>
                </c:pt>
                <c:pt idx="623">
                  <c:v>4.4440000000000007E-4</c:v>
                </c:pt>
                <c:pt idx="624">
                  <c:v>4.4510000000000009E-4</c:v>
                </c:pt>
                <c:pt idx="625">
                  <c:v>4.4670000000000007E-4</c:v>
                </c:pt>
                <c:pt idx="626">
                  <c:v>4.4870000000000012E-4</c:v>
                </c:pt>
                <c:pt idx="627">
                  <c:v>4.5030000000000005E-4</c:v>
                </c:pt>
                <c:pt idx="628">
                  <c:v>4.5280000000000006E-4</c:v>
                </c:pt>
                <c:pt idx="629">
                  <c:v>4.5540000000000006E-4</c:v>
                </c:pt>
                <c:pt idx="630">
                  <c:v>4.5750000000000012E-4</c:v>
                </c:pt>
                <c:pt idx="631">
                  <c:v>4.6010000000000012E-4</c:v>
                </c:pt>
                <c:pt idx="632">
                  <c:v>4.6269999999999997E-4</c:v>
                </c:pt>
                <c:pt idx="633">
                  <c:v>4.6480000000000008E-4</c:v>
                </c:pt>
                <c:pt idx="634">
                  <c:v>4.6650000000000001E-4</c:v>
                </c:pt>
                <c:pt idx="635">
                  <c:v>4.6749999999999998E-4</c:v>
                </c:pt>
                <c:pt idx="636">
                  <c:v>4.6730000000000003E-4</c:v>
                </c:pt>
                <c:pt idx="637">
                  <c:v>4.6809999999999999E-4</c:v>
                </c:pt>
                <c:pt idx="638">
                  <c:v>4.6910000000000007E-4</c:v>
                </c:pt>
                <c:pt idx="639">
                  <c:v>4.7140000000000007E-4</c:v>
                </c:pt>
                <c:pt idx="640">
                  <c:v>4.7280000000000005E-4</c:v>
                </c:pt>
                <c:pt idx="641">
                  <c:v>4.7110000000000012E-4</c:v>
                </c:pt>
                <c:pt idx="642">
                  <c:v>4.6989999999999998E-4</c:v>
                </c:pt>
                <c:pt idx="643">
                  <c:v>4.6749999999999998E-4</c:v>
                </c:pt>
                <c:pt idx="644">
                  <c:v>4.6440000000000001E-4</c:v>
                </c:pt>
                <c:pt idx="645">
                  <c:v>4.6190000000000006E-4</c:v>
                </c:pt>
                <c:pt idx="646">
                  <c:v>4.5940000000000005E-4</c:v>
                </c:pt>
                <c:pt idx="647">
                  <c:v>4.5770000000000012E-4</c:v>
                </c:pt>
                <c:pt idx="648">
                  <c:v>4.5629999999999998E-4</c:v>
                </c:pt>
                <c:pt idx="649">
                  <c:v>4.5530000000000012E-4</c:v>
                </c:pt>
                <c:pt idx="650">
                  <c:v>4.5410000000000003E-4</c:v>
                </c:pt>
                <c:pt idx="651">
                  <c:v>4.5370000000000008E-4</c:v>
                </c:pt>
                <c:pt idx="652">
                  <c:v>4.5280000000000006E-4</c:v>
                </c:pt>
                <c:pt idx="653">
                  <c:v>4.5290000000000011E-4</c:v>
                </c:pt>
                <c:pt idx="654">
                  <c:v>4.5239999999999999E-4</c:v>
                </c:pt>
                <c:pt idx="655">
                  <c:v>4.5200000000000004E-4</c:v>
                </c:pt>
                <c:pt idx="656">
                  <c:v>4.5070000000000006E-4</c:v>
                </c:pt>
                <c:pt idx="657">
                  <c:v>4.500000000000001E-4</c:v>
                </c:pt>
                <c:pt idx="658">
                  <c:v>4.4880000000000012E-4</c:v>
                </c:pt>
                <c:pt idx="659">
                  <c:v>4.4800000000000016E-4</c:v>
                </c:pt>
                <c:pt idx="660">
                  <c:v>4.4760000000000009E-4</c:v>
                </c:pt>
                <c:pt idx="661">
                  <c:v>4.4750000000000009E-4</c:v>
                </c:pt>
                <c:pt idx="662">
                  <c:v>4.4640000000000006E-4</c:v>
                </c:pt>
                <c:pt idx="663">
                  <c:v>4.4640000000000006E-4</c:v>
                </c:pt>
                <c:pt idx="664">
                  <c:v>4.4680000000000007E-4</c:v>
                </c:pt>
                <c:pt idx="665">
                  <c:v>4.4630000000000011E-4</c:v>
                </c:pt>
                <c:pt idx="666">
                  <c:v>4.4690000000000013E-4</c:v>
                </c:pt>
                <c:pt idx="667">
                  <c:v>4.4750000000000009E-4</c:v>
                </c:pt>
                <c:pt idx="668">
                  <c:v>4.4890000000000018E-4</c:v>
                </c:pt>
                <c:pt idx="669">
                  <c:v>4.5050000000000011E-4</c:v>
                </c:pt>
                <c:pt idx="670">
                  <c:v>4.5179999999999998E-4</c:v>
                </c:pt>
                <c:pt idx="671">
                  <c:v>4.5120000000000007E-4</c:v>
                </c:pt>
                <c:pt idx="672">
                  <c:v>4.5160000000000008E-4</c:v>
                </c:pt>
                <c:pt idx="673">
                  <c:v>4.5320000000000012E-4</c:v>
                </c:pt>
                <c:pt idx="674">
                  <c:v>4.5460000000000005E-4</c:v>
                </c:pt>
                <c:pt idx="675">
                  <c:v>4.5649999999999998E-4</c:v>
                </c:pt>
                <c:pt idx="676">
                  <c:v>4.5810000000000013E-4</c:v>
                </c:pt>
                <c:pt idx="677">
                  <c:v>4.5940000000000005E-4</c:v>
                </c:pt>
                <c:pt idx="678">
                  <c:v>4.6030000000000008E-4</c:v>
                </c:pt>
                <c:pt idx="679">
                  <c:v>4.6150000000000005E-4</c:v>
                </c:pt>
                <c:pt idx="680">
                  <c:v>4.6239999999999996E-4</c:v>
                </c:pt>
                <c:pt idx="681">
                  <c:v>4.6340000000000004E-4</c:v>
                </c:pt>
                <c:pt idx="682">
                  <c:v>4.6430000000000006E-4</c:v>
                </c:pt>
                <c:pt idx="683">
                  <c:v>4.6420000000000006E-4</c:v>
                </c:pt>
                <c:pt idx="684">
                  <c:v>4.6430000000000006E-4</c:v>
                </c:pt>
                <c:pt idx="685">
                  <c:v>4.6450000000000007E-4</c:v>
                </c:pt>
                <c:pt idx="686">
                  <c:v>4.6279999999999992E-4</c:v>
                </c:pt>
                <c:pt idx="687">
                  <c:v>4.6000000000000007E-4</c:v>
                </c:pt>
                <c:pt idx="688">
                  <c:v>4.6020000000000002E-4</c:v>
                </c:pt>
                <c:pt idx="689">
                  <c:v>4.6109999999999999E-4</c:v>
                </c:pt>
                <c:pt idx="690">
                  <c:v>4.6390000000000011E-4</c:v>
                </c:pt>
                <c:pt idx="691">
                  <c:v>4.6660000000000007E-4</c:v>
                </c:pt>
                <c:pt idx="692">
                  <c:v>4.7070000000000011E-4</c:v>
                </c:pt>
                <c:pt idx="693">
                  <c:v>4.7540000000000006E-4</c:v>
                </c:pt>
                <c:pt idx="694">
                  <c:v>4.8280000000000003E-4</c:v>
                </c:pt>
                <c:pt idx="695">
                  <c:v>4.8720000000000008E-4</c:v>
                </c:pt>
                <c:pt idx="696">
                  <c:v>4.9200000000000014E-4</c:v>
                </c:pt>
                <c:pt idx="697">
                  <c:v>4.9620000000000013E-4</c:v>
                </c:pt>
                <c:pt idx="698">
                  <c:v>5.0070000000000008E-4</c:v>
                </c:pt>
                <c:pt idx="699">
                  <c:v>5.0570000000000009E-4</c:v>
                </c:pt>
                <c:pt idx="700">
                  <c:v>5.0920000000000013E-4</c:v>
                </c:pt>
                <c:pt idx="701">
                  <c:v>5.1250000000000004E-4</c:v>
                </c:pt>
                <c:pt idx="702">
                  <c:v>5.1670000000000004E-4</c:v>
                </c:pt>
                <c:pt idx="703">
                  <c:v>5.1870000000000009E-4</c:v>
                </c:pt>
                <c:pt idx="704">
                  <c:v>5.2070000000000013E-4</c:v>
                </c:pt>
                <c:pt idx="705">
                  <c:v>5.2210000000000006E-4</c:v>
                </c:pt>
                <c:pt idx="706">
                  <c:v>5.2310000000000008E-4</c:v>
                </c:pt>
                <c:pt idx="707">
                  <c:v>5.2120000000000009E-4</c:v>
                </c:pt>
                <c:pt idx="708">
                  <c:v>5.1790000000000007E-4</c:v>
                </c:pt>
                <c:pt idx="709">
                  <c:v>5.1570000000000001E-4</c:v>
                </c:pt>
                <c:pt idx="710">
                  <c:v>5.1639999999999998E-4</c:v>
                </c:pt>
                <c:pt idx="711">
                  <c:v>5.1730000000000016E-4</c:v>
                </c:pt>
                <c:pt idx="712">
                  <c:v>5.1849999999999997E-4</c:v>
                </c:pt>
                <c:pt idx="713">
                  <c:v>5.1900000000000004E-4</c:v>
                </c:pt>
                <c:pt idx="714">
                  <c:v>5.1990000000000011E-4</c:v>
                </c:pt>
                <c:pt idx="715">
                  <c:v>5.1880000000000003E-4</c:v>
                </c:pt>
                <c:pt idx="716">
                  <c:v>5.1690000000000004E-4</c:v>
                </c:pt>
                <c:pt idx="717">
                  <c:v>5.1370000000000007E-4</c:v>
                </c:pt>
                <c:pt idx="718">
                  <c:v>5.1219999999999998E-4</c:v>
                </c:pt>
                <c:pt idx="719">
                  <c:v>5.0990000000000009E-4</c:v>
                </c:pt>
                <c:pt idx="720">
                  <c:v>5.0949999999999997E-4</c:v>
                </c:pt>
                <c:pt idx="721">
                  <c:v>5.0900000000000012E-4</c:v>
                </c:pt>
                <c:pt idx="722">
                  <c:v>5.0700000000000007E-4</c:v>
                </c:pt>
                <c:pt idx="723">
                  <c:v>5.0720000000000008E-4</c:v>
                </c:pt>
                <c:pt idx="724">
                  <c:v>5.0770000000000014E-4</c:v>
                </c:pt>
                <c:pt idx="725">
                  <c:v>5.0730000000000013E-4</c:v>
                </c:pt>
                <c:pt idx="726">
                  <c:v>5.0900000000000012E-4</c:v>
                </c:pt>
                <c:pt idx="727">
                  <c:v>5.1020000000000004E-4</c:v>
                </c:pt>
                <c:pt idx="728">
                  <c:v>5.0960000000000014E-4</c:v>
                </c:pt>
                <c:pt idx="729">
                  <c:v>5.0910000000000007E-4</c:v>
                </c:pt>
                <c:pt idx="730">
                  <c:v>5.0880000000000012E-4</c:v>
                </c:pt>
                <c:pt idx="731">
                  <c:v>5.0949999999999997E-4</c:v>
                </c:pt>
                <c:pt idx="732">
                  <c:v>5.1090000000000011E-4</c:v>
                </c:pt>
                <c:pt idx="733">
                  <c:v>5.1219999999999998E-4</c:v>
                </c:pt>
                <c:pt idx="734">
                  <c:v>5.1239999999999999E-4</c:v>
                </c:pt>
                <c:pt idx="735">
                  <c:v>5.1330000000000006E-4</c:v>
                </c:pt>
                <c:pt idx="736">
                  <c:v>5.1480000000000004E-4</c:v>
                </c:pt>
                <c:pt idx="737">
                  <c:v>5.1530000000000011E-4</c:v>
                </c:pt>
                <c:pt idx="738">
                  <c:v>5.1740000000000011E-4</c:v>
                </c:pt>
                <c:pt idx="739">
                  <c:v>5.195000000000001E-4</c:v>
                </c:pt>
                <c:pt idx="740">
                  <c:v>5.2030000000000012E-4</c:v>
                </c:pt>
                <c:pt idx="741">
                  <c:v>5.2170000000000016E-4</c:v>
                </c:pt>
                <c:pt idx="742">
                  <c:v>5.2330000000000009E-4</c:v>
                </c:pt>
                <c:pt idx="743">
                  <c:v>5.2510000000000013E-4</c:v>
                </c:pt>
                <c:pt idx="744">
                  <c:v>5.2590000000000015E-4</c:v>
                </c:pt>
                <c:pt idx="745">
                  <c:v>5.2700000000000012E-4</c:v>
                </c:pt>
                <c:pt idx="746">
                  <c:v>5.2770000000000009E-4</c:v>
                </c:pt>
                <c:pt idx="747">
                  <c:v>5.2840000000000016E-4</c:v>
                </c:pt>
                <c:pt idx="748">
                  <c:v>5.2890000000000022E-4</c:v>
                </c:pt>
                <c:pt idx="749">
                  <c:v>5.2920000000000007E-4</c:v>
                </c:pt>
                <c:pt idx="750">
                  <c:v>5.2950000000000013E-4</c:v>
                </c:pt>
                <c:pt idx="751">
                  <c:v>5.3070000000000016E-4</c:v>
                </c:pt>
                <c:pt idx="752">
                  <c:v>5.3030000000000015E-4</c:v>
                </c:pt>
                <c:pt idx="753">
                  <c:v>5.2980000000000008E-4</c:v>
                </c:pt>
                <c:pt idx="754">
                  <c:v>5.3050000000000016E-4</c:v>
                </c:pt>
                <c:pt idx="755">
                  <c:v>5.3149999999999996E-4</c:v>
                </c:pt>
                <c:pt idx="756">
                  <c:v>5.3410000000000013E-4</c:v>
                </c:pt>
                <c:pt idx="757">
                  <c:v>5.3780000000000006E-4</c:v>
                </c:pt>
                <c:pt idx="758">
                  <c:v>5.4040000000000013E-4</c:v>
                </c:pt>
                <c:pt idx="759">
                  <c:v>5.4420000000000011E-4</c:v>
                </c:pt>
                <c:pt idx="760">
                  <c:v>5.4810000000000015E-4</c:v>
                </c:pt>
                <c:pt idx="761">
                  <c:v>5.5179999999999997E-4</c:v>
                </c:pt>
                <c:pt idx="762">
                  <c:v>5.5600000000000007E-4</c:v>
                </c:pt>
                <c:pt idx="763">
                  <c:v>5.6070000000000002E-4</c:v>
                </c:pt>
                <c:pt idx="764">
                  <c:v>5.639000000000001E-4</c:v>
                </c:pt>
                <c:pt idx="765">
                  <c:v>5.6749999999999997E-4</c:v>
                </c:pt>
                <c:pt idx="766">
                  <c:v>5.6930000000000012E-4</c:v>
                </c:pt>
                <c:pt idx="767">
                  <c:v>5.7140000000000012E-4</c:v>
                </c:pt>
                <c:pt idx="768">
                  <c:v>5.7280000000000015E-4</c:v>
                </c:pt>
                <c:pt idx="769">
                  <c:v>5.7310000000000022E-4</c:v>
                </c:pt>
                <c:pt idx="770">
                  <c:v>5.7240000000000004E-4</c:v>
                </c:pt>
                <c:pt idx="771">
                  <c:v>5.7280000000000015E-4</c:v>
                </c:pt>
                <c:pt idx="772">
                  <c:v>5.7210000000000008E-4</c:v>
                </c:pt>
                <c:pt idx="773">
                  <c:v>5.7100000000000011E-4</c:v>
                </c:pt>
                <c:pt idx="774">
                  <c:v>5.7000000000000009E-4</c:v>
                </c:pt>
                <c:pt idx="775">
                  <c:v>5.6940000000000007E-4</c:v>
                </c:pt>
                <c:pt idx="776">
                  <c:v>5.6970000000000002E-4</c:v>
                </c:pt>
                <c:pt idx="777">
                  <c:v>5.7100000000000011E-4</c:v>
                </c:pt>
                <c:pt idx="778">
                  <c:v>5.7220000000000003E-4</c:v>
                </c:pt>
                <c:pt idx="779">
                  <c:v>5.7130000000000006E-4</c:v>
                </c:pt>
                <c:pt idx="780">
                  <c:v>5.7170000000000007E-4</c:v>
                </c:pt>
                <c:pt idx="781">
                  <c:v>5.7440000000000008E-4</c:v>
                </c:pt>
                <c:pt idx="782">
                  <c:v>5.7820000000000018E-4</c:v>
                </c:pt>
                <c:pt idx="783">
                  <c:v>5.8320000000000008E-4</c:v>
                </c:pt>
                <c:pt idx="784">
                  <c:v>5.9030000000000009E-4</c:v>
                </c:pt>
                <c:pt idx="785">
                  <c:v>5.9460000000000014E-4</c:v>
                </c:pt>
                <c:pt idx="786">
                  <c:v>5.9910000000000009E-4</c:v>
                </c:pt>
                <c:pt idx="787">
                  <c:v>6.0360000000000014E-4</c:v>
                </c:pt>
                <c:pt idx="788">
                  <c:v>6.0860000000000026E-4</c:v>
                </c:pt>
                <c:pt idx="789">
                  <c:v>6.1450000000000014E-4</c:v>
                </c:pt>
                <c:pt idx="790">
                  <c:v>6.2060000000000023E-4</c:v>
                </c:pt>
                <c:pt idx="791">
                  <c:v>6.2680000000000006E-4</c:v>
                </c:pt>
                <c:pt idx="792">
                  <c:v>6.3370000000000006E-4</c:v>
                </c:pt>
                <c:pt idx="793">
                  <c:v>6.4330000000000008E-4</c:v>
                </c:pt>
                <c:pt idx="794">
                  <c:v>6.4940000000000017E-4</c:v>
                </c:pt>
                <c:pt idx="795">
                  <c:v>6.5590000000000006E-4</c:v>
                </c:pt>
                <c:pt idx="796">
                  <c:v>6.6040000000000011E-4</c:v>
                </c:pt>
                <c:pt idx="797">
                  <c:v>6.6189999999999999E-4</c:v>
                </c:pt>
                <c:pt idx="798">
                  <c:v>6.6250000000000011E-4</c:v>
                </c:pt>
                <c:pt idx="799">
                  <c:v>6.6160000000000014E-4</c:v>
                </c:pt>
                <c:pt idx="800">
                  <c:v>6.5810000000000022E-4</c:v>
                </c:pt>
                <c:pt idx="801">
                  <c:v>6.5410000000000023E-4</c:v>
                </c:pt>
                <c:pt idx="802">
                  <c:v>6.5130000000000006E-4</c:v>
                </c:pt>
                <c:pt idx="803">
                  <c:v>6.4730000000000018E-4</c:v>
                </c:pt>
                <c:pt idx="804">
                  <c:v>6.4320000000000013E-4</c:v>
                </c:pt>
                <c:pt idx="805">
                  <c:v>6.376000000000001E-4</c:v>
                </c:pt>
                <c:pt idx="806">
                  <c:v>6.3120000000000006E-4</c:v>
                </c:pt>
                <c:pt idx="807">
                  <c:v>6.2330000000000024E-4</c:v>
                </c:pt>
                <c:pt idx="808">
                  <c:v>6.1689999999999998E-4</c:v>
                </c:pt>
                <c:pt idx="809">
                  <c:v>6.112E-4</c:v>
                </c:pt>
                <c:pt idx="810">
                  <c:v>6.0900000000000017E-4</c:v>
                </c:pt>
                <c:pt idx="811">
                  <c:v>6.0760000000000013E-4</c:v>
                </c:pt>
                <c:pt idx="812">
                  <c:v>6.0800000000000014E-4</c:v>
                </c:pt>
                <c:pt idx="813">
                  <c:v>6.0940000000000007E-4</c:v>
                </c:pt>
                <c:pt idx="814">
                  <c:v>6.1320000000000016E-4</c:v>
                </c:pt>
                <c:pt idx="815">
                  <c:v>6.1700000000000014E-4</c:v>
                </c:pt>
                <c:pt idx="816">
                  <c:v>6.2030000000000006E-4</c:v>
                </c:pt>
                <c:pt idx="817">
                  <c:v>6.2460000000000022E-4</c:v>
                </c:pt>
                <c:pt idx="818">
                  <c:v>6.2730000000000023E-4</c:v>
                </c:pt>
                <c:pt idx="819">
                  <c:v>6.3170000000000012E-4</c:v>
                </c:pt>
                <c:pt idx="820">
                  <c:v>6.3550000000000011E-4</c:v>
                </c:pt>
                <c:pt idx="821">
                  <c:v>6.3920000000000014E-4</c:v>
                </c:pt>
                <c:pt idx="822">
                  <c:v>6.4340000000000013E-4</c:v>
                </c:pt>
                <c:pt idx="823">
                  <c:v>6.4700000000000022E-4</c:v>
                </c:pt>
                <c:pt idx="824">
                  <c:v>6.4930000000000022E-4</c:v>
                </c:pt>
                <c:pt idx="825">
                  <c:v>6.5150000000000006E-4</c:v>
                </c:pt>
                <c:pt idx="826">
                  <c:v>6.5360000000000006E-4</c:v>
                </c:pt>
                <c:pt idx="827">
                  <c:v>6.5340000000000016E-4</c:v>
                </c:pt>
                <c:pt idx="828">
                  <c:v>6.5350000000000011E-4</c:v>
                </c:pt>
                <c:pt idx="829">
                  <c:v>6.5390000000000023E-4</c:v>
                </c:pt>
                <c:pt idx="830">
                  <c:v>6.5220000000000013E-4</c:v>
                </c:pt>
                <c:pt idx="831">
                  <c:v>6.5220000000000013E-4</c:v>
                </c:pt>
                <c:pt idx="832">
                  <c:v>6.5180000000000012E-4</c:v>
                </c:pt>
                <c:pt idx="833">
                  <c:v>6.487000000000001E-4</c:v>
                </c:pt>
                <c:pt idx="834">
                  <c:v>6.4570000000000014E-4</c:v>
                </c:pt>
                <c:pt idx="835">
                  <c:v>6.439000000000002E-4</c:v>
                </c:pt>
                <c:pt idx="836">
                  <c:v>6.4650000000000026E-4</c:v>
                </c:pt>
                <c:pt idx="837">
                  <c:v>6.4990000000000024E-4</c:v>
                </c:pt>
                <c:pt idx="838">
                  <c:v>6.5690000000000008E-4</c:v>
                </c:pt>
                <c:pt idx="839">
                  <c:v>6.6100000000000013E-4</c:v>
                </c:pt>
                <c:pt idx="840">
                  <c:v>6.6700000000000006E-4</c:v>
                </c:pt>
                <c:pt idx="841">
                  <c:v>6.7310000000000026E-4</c:v>
                </c:pt>
                <c:pt idx="842">
                  <c:v>6.7650000000000013E-4</c:v>
                </c:pt>
                <c:pt idx="843">
                  <c:v>6.8249999999999995E-4</c:v>
                </c:pt>
                <c:pt idx="844">
                  <c:v>6.8750000000000007E-4</c:v>
                </c:pt>
                <c:pt idx="845">
                  <c:v>6.9170000000000017E-4</c:v>
                </c:pt>
                <c:pt idx="846">
                  <c:v>6.9530000000000015E-4</c:v>
                </c:pt>
                <c:pt idx="847">
                  <c:v>6.9910000000000024E-4</c:v>
                </c:pt>
                <c:pt idx="848">
                  <c:v>7.0040000000000011E-4</c:v>
                </c:pt>
                <c:pt idx="849">
                  <c:v>7.0120000000000013E-4</c:v>
                </c:pt>
                <c:pt idx="850">
                  <c:v>7.0160000000000014E-4</c:v>
                </c:pt>
                <c:pt idx="851">
                  <c:v>6.9910000000000024E-4</c:v>
                </c:pt>
                <c:pt idx="852">
                  <c:v>6.9730000000000009E-4</c:v>
                </c:pt>
                <c:pt idx="853">
                  <c:v>6.9440000000000018E-4</c:v>
                </c:pt>
                <c:pt idx="854">
                  <c:v>6.9030000000000025E-4</c:v>
                </c:pt>
                <c:pt idx="855">
                  <c:v>6.8800000000000013E-4</c:v>
                </c:pt>
                <c:pt idx="856">
                  <c:v>6.8720000000000012E-4</c:v>
                </c:pt>
                <c:pt idx="857">
                  <c:v>6.9010000000000024E-4</c:v>
                </c:pt>
                <c:pt idx="858">
                  <c:v>6.9630000000000007E-4</c:v>
                </c:pt>
                <c:pt idx="859">
                  <c:v>7.0190000000000009E-4</c:v>
                </c:pt>
                <c:pt idx="860">
                  <c:v>7.0630000000000009E-4</c:v>
                </c:pt>
                <c:pt idx="861">
                  <c:v>7.0950000000000006E-4</c:v>
                </c:pt>
                <c:pt idx="862">
                  <c:v>7.1310000000000015E-4</c:v>
                </c:pt>
                <c:pt idx="863">
                  <c:v>7.134000000000001E-4</c:v>
                </c:pt>
                <c:pt idx="864">
                  <c:v>7.1670000000000002E-4</c:v>
                </c:pt>
                <c:pt idx="865">
                  <c:v>7.1880000000000012E-4</c:v>
                </c:pt>
                <c:pt idx="866">
                  <c:v>7.2400000000000014E-4</c:v>
                </c:pt>
                <c:pt idx="867">
                  <c:v>7.2950000000000011E-4</c:v>
                </c:pt>
                <c:pt idx="868">
                  <c:v>7.3850000000000012E-4</c:v>
                </c:pt>
                <c:pt idx="869">
                  <c:v>7.442000000000002E-4</c:v>
                </c:pt>
                <c:pt idx="870">
                  <c:v>7.4860000000000009E-4</c:v>
                </c:pt>
                <c:pt idx="871">
                  <c:v>7.5460000000000024E-4</c:v>
                </c:pt>
                <c:pt idx="872">
                  <c:v>7.6150000000000013E-4</c:v>
                </c:pt>
                <c:pt idx="873">
                  <c:v>7.689000000000001E-4</c:v>
                </c:pt>
                <c:pt idx="874">
                  <c:v>7.7960000000000008E-4</c:v>
                </c:pt>
                <c:pt idx="875">
                  <c:v>7.8620000000000014E-4</c:v>
                </c:pt>
                <c:pt idx="876">
                  <c:v>7.9550000000000009E-4</c:v>
                </c:pt>
                <c:pt idx="877">
                  <c:v>8.0450000000000031E-4</c:v>
                </c:pt>
                <c:pt idx="878">
                  <c:v>8.1370000000000043E-4</c:v>
                </c:pt>
                <c:pt idx="879">
                  <c:v>8.2350000000000012E-4</c:v>
                </c:pt>
                <c:pt idx="880">
                  <c:v>8.3420000000000022E-4</c:v>
                </c:pt>
                <c:pt idx="881">
                  <c:v>8.4310000000000027E-4</c:v>
                </c:pt>
                <c:pt idx="882">
                  <c:v>8.5170000000000016E-4</c:v>
                </c:pt>
                <c:pt idx="883">
                  <c:v>8.5840000000000016E-4</c:v>
                </c:pt>
                <c:pt idx="884">
                  <c:v>8.6360000000000028E-4</c:v>
                </c:pt>
                <c:pt idx="885">
                  <c:v>8.6840000000000029E-4</c:v>
                </c:pt>
                <c:pt idx="886">
                  <c:v>8.7600000000000015E-4</c:v>
                </c:pt>
                <c:pt idx="887">
                  <c:v>8.8170000000000024E-4</c:v>
                </c:pt>
                <c:pt idx="888">
                  <c:v>8.9130000000000025E-4</c:v>
                </c:pt>
                <c:pt idx="889">
                  <c:v>8.9770000000000041E-4</c:v>
                </c:pt>
                <c:pt idx="890">
                  <c:v>9.0450000000000025E-4</c:v>
                </c:pt>
                <c:pt idx="891">
                  <c:v>9.0710000000000053E-4</c:v>
                </c:pt>
                <c:pt idx="892">
                  <c:v>9.1170000000000042E-4</c:v>
                </c:pt>
                <c:pt idx="893">
                  <c:v>9.176000000000004E-4</c:v>
                </c:pt>
                <c:pt idx="894">
                  <c:v>9.2550000000000032E-4</c:v>
                </c:pt>
                <c:pt idx="895">
                  <c:v>9.3000000000000027E-4</c:v>
                </c:pt>
                <c:pt idx="896">
                  <c:v>9.3680000000000022E-4</c:v>
                </c:pt>
                <c:pt idx="897">
                  <c:v>9.4060000000000064E-4</c:v>
                </c:pt>
                <c:pt idx="898">
                  <c:v>9.4890000000000024E-4</c:v>
                </c:pt>
                <c:pt idx="899">
                  <c:v>9.5710000000000022E-4</c:v>
                </c:pt>
                <c:pt idx="900">
                  <c:v>9.7120000000000019E-4</c:v>
                </c:pt>
                <c:pt idx="901">
                  <c:v>9.8690000000000041E-4</c:v>
                </c:pt>
                <c:pt idx="902">
                  <c:v>1.0059999999999997E-3</c:v>
                </c:pt>
                <c:pt idx="903">
                  <c:v>1.0250000000000001E-3</c:v>
                </c:pt>
                <c:pt idx="904">
                  <c:v>1.0449999999999999E-3</c:v>
                </c:pt>
                <c:pt idx="905">
                  <c:v>1.0640000000000003E-3</c:v>
                </c:pt>
                <c:pt idx="906">
                  <c:v>1.0859999999999997E-3</c:v>
                </c:pt>
                <c:pt idx="907">
                  <c:v>1.1080000000000003E-3</c:v>
                </c:pt>
                <c:pt idx="908">
                  <c:v>1.1310000000000003E-3</c:v>
                </c:pt>
                <c:pt idx="909">
                  <c:v>1.1550000000000002E-3</c:v>
                </c:pt>
                <c:pt idx="910">
                  <c:v>1.1780000000000004E-3</c:v>
                </c:pt>
                <c:pt idx="911">
                  <c:v>1.1990000000000002E-3</c:v>
                </c:pt>
                <c:pt idx="912">
                  <c:v>1.2220000000000002E-3</c:v>
                </c:pt>
                <c:pt idx="913">
                  <c:v>1.2459999999999997E-3</c:v>
                </c:pt>
                <c:pt idx="914">
                  <c:v>1.2639999999999997E-3</c:v>
                </c:pt>
                <c:pt idx="915">
                  <c:v>1.2830000000000001E-3</c:v>
                </c:pt>
                <c:pt idx="916">
                  <c:v>1.3050000000000002E-3</c:v>
                </c:pt>
                <c:pt idx="917">
                  <c:v>1.3270000000000003E-3</c:v>
                </c:pt>
                <c:pt idx="918">
                  <c:v>1.3530000000000003E-3</c:v>
                </c:pt>
                <c:pt idx="919">
                  <c:v>1.3799999999999999E-3</c:v>
                </c:pt>
                <c:pt idx="920">
                  <c:v>1.4090000000000001E-3</c:v>
                </c:pt>
                <c:pt idx="921">
                  <c:v>1.4440000000000002E-3</c:v>
                </c:pt>
                <c:pt idx="922">
                  <c:v>1.4800000000000002E-3</c:v>
                </c:pt>
                <c:pt idx="923">
                  <c:v>1.5169999999999999E-3</c:v>
                </c:pt>
                <c:pt idx="924">
                  <c:v>1.5560000000000003E-3</c:v>
                </c:pt>
                <c:pt idx="925">
                  <c:v>1.5960000000000004E-3</c:v>
                </c:pt>
                <c:pt idx="926">
                  <c:v>1.6450000000000002E-3</c:v>
                </c:pt>
                <c:pt idx="927">
                  <c:v>1.6950000000000001E-3</c:v>
                </c:pt>
                <c:pt idx="928">
                  <c:v>1.7480000000000002E-3</c:v>
                </c:pt>
                <c:pt idx="929">
                  <c:v>1.8050000000000002E-3</c:v>
                </c:pt>
                <c:pt idx="930">
                  <c:v>1.8619999999999999E-3</c:v>
                </c:pt>
                <c:pt idx="931">
                  <c:v>1.9290000000000002E-3</c:v>
                </c:pt>
                <c:pt idx="932">
                  <c:v>1.9870000000000005E-3</c:v>
                </c:pt>
                <c:pt idx="933">
                  <c:v>2.0410000000000003E-3</c:v>
                </c:pt>
                <c:pt idx="934">
                  <c:v>2.1100000000000003E-3</c:v>
                </c:pt>
                <c:pt idx="935">
                  <c:v>2.1740000000000002E-3</c:v>
                </c:pt>
                <c:pt idx="936">
                  <c:v>2.2340000000000003E-3</c:v>
                </c:pt>
                <c:pt idx="937">
                  <c:v>2.3090000000000003E-3</c:v>
                </c:pt>
                <c:pt idx="938">
                  <c:v>2.382E-3</c:v>
                </c:pt>
                <c:pt idx="939">
                  <c:v>2.4590000000000002E-3</c:v>
                </c:pt>
                <c:pt idx="940">
                  <c:v>2.5310000000000003E-3</c:v>
                </c:pt>
                <c:pt idx="941">
                  <c:v>2.5999999999999999E-3</c:v>
                </c:pt>
                <c:pt idx="942">
                  <c:v>2.6600000000000005E-3</c:v>
                </c:pt>
                <c:pt idx="943">
                  <c:v>2.7370000000000003E-3</c:v>
                </c:pt>
                <c:pt idx="944">
                  <c:v>2.7910000000000005E-3</c:v>
                </c:pt>
                <c:pt idx="945">
                  <c:v>2.8419999999999999E-3</c:v>
                </c:pt>
                <c:pt idx="946">
                  <c:v>2.9120000000000001E-3</c:v>
                </c:pt>
                <c:pt idx="947">
                  <c:v>3.0070000000000006E-3</c:v>
                </c:pt>
                <c:pt idx="948">
                  <c:v>3.1170000000000004E-3</c:v>
                </c:pt>
                <c:pt idx="949">
                  <c:v>3.2100000000000006E-3</c:v>
                </c:pt>
                <c:pt idx="950">
                  <c:v>3.3189999999999999E-3</c:v>
                </c:pt>
                <c:pt idx="951">
                  <c:v>3.4329999999999999E-3</c:v>
                </c:pt>
                <c:pt idx="952">
                  <c:v>3.552E-3</c:v>
                </c:pt>
                <c:pt idx="953">
                  <c:v>3.680000000000001E-3</c:v>
                </c:pt>
                <c:pt idx="954">
                  <c:v>3.7990000000000007E-3</c:v>
                </c:pt>
                <c:pt idx="955">
                  <c:v>3.9490000000000011E-3</c:v>
                </c:pt>
                <c:pt idx="956">
                  <c:v>4.0990000000000011E-3</c:v>
                </c:pt>
                <c:pt idx="957">
                  <c:v>4.2259999999999997E-3</c:v>
                </c:pt>
                <c:pt idx="958">
                  <c:v>4.3709999999999999E-3</c:v>
                </c:pt>
                <c:pt idx="959">
                  <c:v>4.5510000000000012E-3</c:v>
                </c:pt>
                <c:pt idx="960">
                  <c:v>4.7270000000000003E-3</c:v>
                </c:pt>
                <c:pt idx="961">
                  <c:v>4.9210000000000009E-3</c:v>
                </c:pt>
                <c:pt idx="962">
                  <c:v>5.1190000000000003E-3</c:v>
                </c:pt>
                <c:pt idx="963">
                  <c:v>5.3310000000000007E-3</c:v>
                </c:pt>
                <c:pt idx="964">
                  <c:v>5.5180000000000003E-3</c:v>
                </c:pt>
                <c:pt idx="965">
                  <c:v>5.7210000000000013E-3</c:v>
                </c:pt>
                <c:pt idx="966">
                  <c:v>5.8880000000000009E-3</c:v>
                </c:pt>
                <c:pt idx="967">
                  <c:v>6.098000000000001E-3</c:v>
                </c:pt>
                <c:pt idx="968">
                  <c:v>6.3100000000000005E-3</c:v>
                </c:pt>
                <c:pt idx="969">
                  <c:v>6.5170000000000002E-3</c:v>
                </c:pt>
                <c:pt idx="970">
                  <c:v>6.7110000000000017E-3</c:v>
                </c:pt>
                <c:pt idx="971">
                  <c:v>6.882000000000001E-3</c:v>
                </c:pt>
                <c:pt idx="972">
                  <c:v>7.0490000000000006E-3</c:v>
                </c:pt>
                <c:pt idx="973">
                  <c:v>7.1810000000000008E-3</c:v>
                </c:pt>
                <c:pt idx="974">
                  <c:v>7.3360000000000005E-3</c:v>
                </c:pt>
                <c:pt idx="975">
                  <c:v>7.4600000000000014E-3</c:v>
                </c:pt>
                <c:pt idx="976">
                  <c:v>7.6030000000000013E-3</c:v>
                </c:pt>
                <c:pt idx="977">
                  <c:v>7.7810000000000006E-3</c:v>
                </c:pt>
                <c:pt idx="978">
                  <c:v>7.9510000000000015E-3</c:v>
                </c:pt>
                <c:pt idx="979">
                  <c:v>8.1010000000000006E-3</c:v>
                </c:pt>
                <c:pt idx="980">
                  <c:v>8.267E-3</c:v>
                </c:pt>
                <c:pt idx="981">
                  <c:v>8.4740000000000024E-3</c:v>
                </c:pt>
                <c:pt idx="982">
                  <c:v>8.6780000000000034E-3</c:v>
                </c:pt>
                <c:pt idx="983">
                  <c:v>8.9020000000000019E-3</c:v>
                </c:pt>
                <c:pt idx="984">
                  <c:v>9.1110000000000028E-3</c:v>
                </c:pt>
                <c:pt idx="985">
                  <c:v>9.3820000000000032E-3</c:v>
                </c:pt>
                <c:pt idx="986">
                  <c:v>9.6340000000000002E-3</c:v>
                </c:pt>
                <c:pt idx="987">
                  <c:v>9.9080000000000019E-3</c:v>
                </c:pt>
                <c:pt idx="988">
                  <c:v>1.021E-2</c:v>
                </c:pt>
                <c:pt idx="989">
                  <c:v>1.047E-2</c:v>
                </c:pt>
                <c:pt idx="990">
                  <c:v>1.0670000000000001E-2</c:v>
                </c:pt>
                <c:pt idx="991">
                  <c:v>1.093E-2</c:v>
                </c:pt>
                <c:pt idx="992">
                  <c:v>1.1190000000000002E-2</c:v>
                </c:pt>
                <c:pt idx="993">
                  <c:v>1.1460000000000003E-2</c:v>
                </c:pt>
                <c:pt idx="994">
                  <c:v>1.1620000000000004E-2</c:v>
                </c:pt>
                <c:pt idx="995">
                  <c:v>1.1830000000000002E-2</c:v>
                </c:pt>
                <c:pt idx="996">
                  <c:v>1.204E-2</c:v>
                </c:pt>
                <c:pt idx="997">
                  <c:v>1.2260000000000002E-2</c:v>
                </c:pt>
                <c:pt idx="998">
                  <c:v>1.251E-2</c:v>
                </c:pt>
                <c:pt idx="999">
                  <c:v>1.2710000000000001E-2</c:v>
                </c:pt>
                <c:pt idx="1000">
                  <c:v>1.3020000000000002E-2</c:v>
                </c:pt>
                <c:pt idx="1001">
                  <c:v>1.3240000000000002E-2</c:v>
                </c:pt>
                <c:pt idx="1002">
                  <c:v>1.3440000000000002E-2</c:v>
                </c:pt>
                <c:pt idx="1003">
                  <c:v>1.3590000000000001E-2</c:v>
                </c:pt>
                <c:pt idx="1004">
                  <c:v>1.3780000000000002E-2</c:v>
                </c:pt>
                <c:pt idx="1005">
                  <c:v>1.3939999999999998E-2</c:v>
                </c:pt>
                <c:pt idx="1006">
                  <c:v>1.4220000000000002E-2</c:v>
                </c:pt>
                <c:pt idx="1007">
                  <c:v>1.4520000000000002E-2</c:v>
                </c:pt>
                <c:pt idx="1008">
                  <c:v>1.4720000000000002E-2</c:v>
                </c:pt>
                <c:pt idx="1009">
                  <c:v>1.495E-2</c:v>
                </c:pt>
                <c:pt idx="1010">
                  <c:v>1.5169999999999998E-2</c:v>
                </c:pt>
                <c:pt idx="1011">
                  <c:v>1.5360000000000002E-2</c:v>
                </c:pt>
                <c:pt idx="1012">
                  <c:v>1.553E-2</c:v>
                </c:pt>
                <c:pt idx="1013">
                  <c:v>1.5800000000000005E-2</c:v>
                </c:pt>
                <c:pt idx="1014">
                  <c:v>1.6029999999999999E-2</c:v>
                </c:pt>
                <c:pt idx="1015">
                  <c:v>1.6140000000000005E-2</c:v>
                </c:pt>
                <c:pt idx="1016">
                  <c:v>1.6160000000000004E-2</c:v>
                </c:pt>
                <c:pt idx="1017">
                  <c:v>1.6230000000000001E-2</c:v>
                </c:pt>
                <c:pt idx="1018">
                  <c:v>1.6279999999999999E-2</c:v>
                </c:pt>
                <c:pt idx="1019">
                  <c:v>1.6299999999999999E-2</c:v>
                </c:pt>
                <c:pt idx="1020">
                  <c:v>1.6389999999999998E-2</c:v>
                </c:pt>
                <c:pt idx="1021">
                  <c:v>1.6530000000000003E-2</c:v>
                </c:pt>
                <c:pt idx="1022">
                  <c:v>1.6750000000000001E-2</c:v>
                </c:pt>
                <c:pt idx="1023">
                  <c:v>1.6920000000000004E-2</c:v>
                </c:pt>
                <c:pt idx="1024">
                  <c:v>1.721E-2</c:v>
                </c:pt>
                <c:pt idx="1025">
                  <c:v>1.7559999999999999E-2</c:v>
                </c:pt>
                <c:pt idx="1026">
                  <c:v>1.8100000000000005E-2</c:v>
                </c:pt>
                <c:pt idx="1027">
                  <c:v>1.8550000000000001E-2</c:v>
                </c:pt>
                <c:pt idx="1028">
                  <c:v>1.9130000000000001E-2</c:v>
                </c:pt>
                <c:pt idx="1029">
                  <c:v>1.9530000000000002E-2</c:v>
                </c:pt>
                <c:pt idx="1030">
                  <c:v>1.9920000000000004E-2</c:v>
                </c:pt>
                <c:pt idx="1031">
                  <c:v>2.0379999999999999E-2</c:v>
                </c:pt>
                <c:pt idx="1032">
                  <c:v>2.0830000000000005E-2</c:v>
                </c:pt>
                <c:pt idx="1033">
                  <c:v>2.1220000000000003E-2</c:v>
                </c:pt>
                <c:pt idx="1034">
                  <c:v>2.1440000000000004E-2</c:v>
                </c:pt>
                <c:pt idx="1035">
                  <c:v>2.1670000000000002E-2</c:v>
                </c:pt>
                <c:pt idx="1036">
                  <c:v>2.1650000000000003E-2</c:v>
                </c:pt>
                <c:pt idx="1037">
                  <c:v>2.154E-2</c:v>
                </c:pt>
                <c:pt idx="1038">
                  <c:v>2.1399999999999999E-2</c:v>
                </c:pt>
                <c:pt idx="1039">
                  <c:v>2.1190000000000001E-2</c:v>
                </c:pt>
                <c:pt idx="1040">
                  <c:v>2.0989999999999998E-2</c:v>
                </c:pt>
                <c:pt idx="1041">
                  <c:v>2.0670000000000004E-2</c:v>
                </c:pt>
                <c:pt idx="1042">
                  <c:v>2.0490000000000001E-2</c:v>
                </c:pt>
                <c:pt idx="1043">
                  <c:v>2.0369999999999996E-2</c:v>
                </c:pt>
                <c:pt idx="1044">
                  <c:v>2.0270000000000003E-2</c:v>
                </c:pt>
                <c:pt idx="1045">
                  <c:v>2.034E-2</c:v>
                </c:pt>
                <c:pt idx="1046">
                  <c:v>2.0389999999999998E-2</c:v>
                </c:pt>
                <c:pt idx="1047">
                  <c:v>2.0580000000000001E-2</c:v>
                </c:pt>
                <c:pt idx="1048">
                  <c:v>2.0880000000000003E-2</c:v>
                </c:pt>
                <c:pt idx="1049">
                  <c:v>2.1340000000000001E-2</c:v>
                </c:pt>
                <c:pt idx="1050">
                  <c:v>2.1999999999999999E-2</c:v>
                </c:pt>
                <c:pt idx="1051">
                  <c:v>2.2550000000000001E-2</c:v>
                </c:pt>
                <c:pt idx="1052">
                  <c:v>2.308E-2</c:v>
                </c:pt>
                <c:pt idx="1053">
                  <c:v>2.3519999999999996E-2</c:v>
                </c:pt>
                <c:pt idx="1054">
                  <c:v>2.3719999999999998E-2</c:v>
                </c:pt>
                <c:pt idx="1055">
                  <c:v>2.3759999999999996E-2</c:v>
                </c:pt>
                <c:pt idx="1056">
                  <c:v>2.3719999999999998E-2</c:v>
                </c:pt>
                <c:pt idx="1057">
                  <c:v>2.3789999999999999E-2</c:v>
                </c:pt>
                <c:pt idx="1058">
                  <c:v>2.3820000000000001E-2</c:v>
                </c:pt>
                <c:pt idx="1059">
                  <c:v>2.3970000000000002E-2</c:v>
                </c:pt>
                <c:pt idx="1060">
                  <c:v>2.4070000000000005E-2</c:v>
                </c:pt>
                <c:pt idx="1061">
                  <c:v>2.419E-2</c:v>
                </c:pt>
                <c:pt idx="1062">
                  <c:v>2.4319999999999998E-2</c:v>
                </c:pt>
                <c:pt idx="1063">
                  <c:v>2.4299999999999999E-2</c:v>
                </c:pt>
                <c:pt idx="1064">
                  <c:v>2.4480000000000002E-2</c:v>
                </c:pt>
                <c:pt idx="1065">
                  <c:v>2.461E-2</c:v>
                </c:pt>
                <c:pt idx="1066">
                  <c:v>2.4729999999999999E-2</c:v>
                </c:pt>
                <c:pt idx="1067">
                  <c:v>2.4969999999999996E-2</c:v>
                </c:pt>
                <c:pt idx="1068">
                  <c:v>2.5190000000000001E-2</c:v>
                </c:pt>
                <c:pt idx="1069">
                  <c:v>2.5420000000000002E-2</c:v>
                </c:pt>
                <c:pt idx="1070">
                  <c:v>2.5780000000000001E-2</c:v>
                </c:pt>
                <c:pt idx="1071">
                  <c:v>2.6110000000000001E-2</c:v>
                </c:pt>
                <c:pt idx="1072">
                  <c:v>2.6450000000000005E-2</c:v>
                </c:pt>
                <c:pt idx="1073">
                  <c:v>2.6450000000000005E-2</c:v>
                </c:pt>
                <c:pt idx="1074">
                  <c:v>2.6280000000000005E-2</c:v>
                </c:pt>
                <c:pt idx="1075">
                  <c:v>2.6040000000000004E-2</c:v>
                </c:pt>
                <c:pt idx="1076">
                  <c:v>2.5770000000000001E-2</c:v>
                </c:pt>
                <c:pt idx="1077">
                  <c:v>2.5470000000000003E-2</c:v>
                </c:pt>
                <c:pt idx="1078">
                  <c:v>2.5389999999999999E-2</c:v>
                </c:pt>
                <c:pt idx="1079">
                  <c:v>2.5389999999999999E-2</c:v>
                </c:pt>
                <c:pt idx="1080">
                  <c:v>2.5270000000000004E-2</c:v>
                </c:pt>
                <c:pt idx="1081">
                  <c:v>2.5290000000000003E-2</c:v>
                </c:pt>
                <c:pt idx="1082">
                  <c:v>2.5420000000000002E-2</c:v>
                </c:pt>
                <c:pt idx="1083">
                  <c:v>2.5690000000000001E-2</c:v>
                </c:pt>
                <c:pt idx="1084">
                  <c:v>2.5880000000000004E-2</c:v>
                </c:pt>
                <c:pt idx="1085">
                  <c:v>2.6050000000000004E-2</c:v>
                </c:pt>
                <c:pt idx="1086">
                  <c:v>2.622E-2</c:v>
                </c:pt>
                <c:pt idx="1087">
                  <c:v>2.622E-2</c:v>
                </c:pt>
                <c:pt idx="1088">
                  <c:v>2.6290000000000004E-2</c:v>
                </c:pt>
                <c:pt idx="1089">
                  <c:v>2.63E-2</c:v>
                </c:pt>
                <c:pt idx="1090">
                  <c:v>2.6290000000000004E-2</c:v>
                </c:pt>
                <c:pt idx="1091">
                  <c:v>2.6120000000000001E-2</c:v>
                </c:pt>
                <c:pt idx="1092">
                  <c:v>2.6120000000000001E-2</c:v>
                </c:pt>
                <c:pt idx="1093">
                  <c:v>2.6040000000000004E-2</c:v>
                </c:pt>
                <c:pt idx="1094">
                  <c:v>2.6110000000000001E-2</c:v>
                </c:pt>
                <c:pt idx="1095">
                  <c:v>2.5940000000000001E-2</c:v>
                </c:pt>
                <c:pt idx="1096">
                  <c:v>2.5980000000000003E-2</c:v>
                </c:pt>
                <c:pt idx="1097">
                  <c:v>2.6020000000000001E-2</c:v>
                </c:pt>
                <c:pt idx="1098">
                  <c:v>2.5980000000000003E-2</c:v>
                </c:pt>
                <c:pt idx="1099">
                  <c:v>2.5970000000000003E-2</c:v>
                </c:pt>
                <c:pt idx="1100">
                  <c:v>2.6100000000000002E-2</c:v>
                </c:pt>
                <c:pt idx="1101">
                  <c:v>2.6080000000000002E-2</c:v>
                </c:pt>
                <c:pt idx="1102">
                  <c:v>2.6169999999999999E-2</c:v>
                </c:pt>
                <c:pt idx="1103">
                  <c:v>2.6480000000000004E-2</c:v>
                </c:pt>
                <c:pt idx="1104">
                  <c:v>2.6830000000000007E-2</c:v>
                </c:pt>
                <c:pt idx="1105">
                  <c:v>2.7180000000000003E-2</c:v>
                </c:pt>
                <c:pt idx="1106">
                  <c:v>2.7369999999999998E-2</c:v>
                </c:pt>
                <c:pt idx="1107">
                  <c:v>2.7400000000000004E-2</c:v>
                </c:pt>
                <c:pt idx="1108">
                  <c:v>2.7640000000000005E-2</c:v>
                </c:pt>
                <c:pt idx="1109">
                  <c:v>2.7750000000000004E-2</c:v>
                </c:pt>
                <c:pt idx="1110">
                  <c:v>2.7910000000000001E-2</c:v>
                </c:pt>
                <c:pt idx="1111">
                  <c:v>2.8040000000000002E-2</c:v>
                </c:pt>
                <c:pt idx="1112">
                  <c:v>2.8070000000000001E-2</c:v>
                </c:pt>
                <c:pt idx="1113">
                  <c:v>2.7940000000000003E-2</c:v>
                </c:pt>
                <c:pt idx="1114">
                  <c:v>2.7860000000000003E-2</c:v>
                </c:pt>
                <c:pt idx="1115">
                  <c:v>2.7690000000000003E-2</c:v>
                </c:pt>
                <c:pt idx="1116">
                  <c:v>2.7470000000000005E-2</c:v>
                </c:pt>
                <c:pt idx="1117">
                  <c:v>2.7190000000000002E-2</c:v>
                </c:pt>
                <c:pt idx="1118">
                  <c:v>2.7130000000000005E-2</c:v>
                </c:pt>
                <c:pt idx="1119">
                  <c:v>2.7030000000000002E-2</c:v>
                </c:pt>
                <c:pt idx="1120">
                  <c:v>2.7070000000000007E-2</c:v>
                </c:pt>
                <c:pt idx="1121">
                  <c:v>2.7150000000000001E-2</c:v>
                </c:pt>
                <c:pt idx="1122">
                  <c:v>2.7240000000000004E-2</c:v>
                </c:pt>
                <c:pt idx="1123">
                  <c:v>2.7369999999999998E-2</c:v>
                </c:pt>
                <c:pt idx="1124">
                  <c:v>2.7700000000000002E-2</c:v>
                </c:pt>
                <c:pt idx="1125">
                  <c:v>2.8029999999999999E-2</c:v>
                </c:pt>
                <c:pt idx="1126">
                  <c:v>2.8270000000000003E-2</c:v>
                </c:pt>
                <c:pt idx="1127">
                  <c:v>2.862E-2</c:v>
                </c:pt>
                <c:pt idx="1128">
                  <c:v>2.8840000000000001E-2</c:v>
                </c:pt>
                <c:pt idx="1129">
                  <c:v>2.8969999999999996E-2</c:v>
                </c:pt>
                <c:pt idx="1130">
                  <c:v>2.9440000000000004E-2</c:v>
                </c:pt>
                <c:pt idx="1131">
                  <c:v>2.9640000000000003E-2</c:v>
                </c:pt>
                <c:pt idx="1132">
                  <c:v>2.9880000000000004E-2</c:v>
                </c:pt>
                <c:pt idx="1133">
                  <c:v>3.0010000000000002E-2</c:v>
                </c:pt>
                <c:pt idx="1134">
                  <c:v>2.9890000000000003E-2</c:v>
                </c:pt>
                <c:pt idx="1135">
                  <c:v>2.9790000000000001E-2</c:v>
                </c:pt>
                <c:pt idx="1136">
                  <c:v>2.962E-2</c:v>
                </c:pt>
                <c:pt idx="1137">
                  <c:v>2.9410000000000002E-2</c:v>
                </c:pt>
                <c:pt idx="1138">
                  <c:v>2.9100000000000001E-2</c:v>
                </c:pt>
                <c:pt idx="1139">
                  <c:v>2.9040000000000003E-2</c:v>
                </c:pt>
                <c:pt idx="1140">
                  <c:v>2.9040000000000003E-2</c:v>
                </c:pt>
                <c:pt idx="1141">
                  <c:v>2.9100000000000001E-2</c:v>
                </c:pt>
                <c:pt idx="1142">
                  <c:v>2.9280000000000004E-2</c:v>
                </c:pt>
                <c:pt idx="1143">
                  <c:v>2.9389999999999999E-2</c:v>
                </c:pt>
                <c:pt idx="1144">
                  <c:v>2.9640000000000003E-2</c:v>
                </c:pt>
                <c:pt idx="1145">
                  <c:v>2.9890000000000003E-2</c:v>
                </c:pt>
                <c:pt idx="1146">
                  <c:v>3.0230000000000003E-2</c:v>
                </c:pt>
                <c:pt idx="1147">
                  <c:v>3.0380000000000001E-2</c:v>
                </c:pt>
                <c:pt idx="1148">
                  <c:v>3.0540000000000001E-2</c:v>
                </c:pt>
                <c:pt idx="1149">
                  <c:v>3.0740000000000003E-2</c:v>
                </c:pt>
                <c:pt idx="1150">
                  <c:v>3.0780000000000002E-2</c:v>
                </c:pt>
                <c:pt idx="1151">
                  <c:v>3.091E-2</c:v>
                </c:pt>
                <c:pt idx="1152">
                  <c:v>3.1110000000000002E-2</c:v>
                </c:pt>
                <c:pt idx="1153">
                  <c:v>3.1199999999999999E-2</c:v>
                </c:pt>
                <c:pt idx="1154">
                  <c:v>3.1130000000000005E-2</c:v>
                </c:pt>
                <c:pt idx="1155">
                  <c:v>3.0880000000000005E-2</c:v>
                </c:pt>
                <c:pt idx="1156">
                  <c:v>3.0650000000000004E-2</c:v>
                </c:pt>
                <c:pt idx="1157">
                  <c:v>3.0429999999999999E-2</c:v>
                </c:pt>
                <c:pt idx="1158">
                  <c:v>3.0240000000000003E-2</c:v>
                </c:pt>
                <c:pt idx="1159">
                  <c:v>3.0090000000000002E-2</c:v>
                </c:pt>
                <c:pt idx="1160">
                  <c:v>3.0040000000000004E-2</c:v>
                </c:pt>
                <c:pt idx="1161">
                  <c:v>3.0130000000000004E-2</c:v>
                </c:pt>
                <c:pt idx="1162">
                  <c:v>3.022E-2</c:v>
                </c:pt>
                <c:pt idx="1163">
                  <c:v>3.0570000000000003E-2</c:v>
                </c:pt>
                <c:pt idx="1164">
                  <c:v>3.1010000000000003E-2</c:v>
                </c:pt>
                <c:pt idx="1165">
                  <c:v>3.1480000000000008E-2</c:v>
                </c:pt>
                <c:pt idx="1166">
                  <c:v>3.1840000000000007E-2</c:v>
                </c:pt>
                <c:pt idx="1167">
                  <c:v>3.2100000000000004E-2</c:v>
                </c:pt>
                <c:pt idx="1168">
                  <c:v>3.2290000000000006E-2</c:v>
                </c:pt>
                <c:pt idx="1169">
                  <c:v>3.2390000000000002E-2</c:v>
                </c:pt>
                <c:pt idx="1170">
                  <c:v>3.253000000000001E-2</c:v>
                </c:pt>
                <c:pt idx="1171">
                  <c:v>3.2550000000000009E-2</c:v>
                </c:pt>
                <c:pt idx="1172">
                  <c:v>3.2559999999999999E-2</c:v>
                </c:pt>
                <c:pt idx="1173">
                  <c:v>3.2470000000000006E-2</c:v>
                </c:pt>
                <c:pt idx="1174">
                  <c:v>3.228000000000001E-2</c:v>
                </c:pt>
                <c:pt idx="1175">
                  <c:v>3.2060000000000005E-2</c:v>
                </c:pt>
                <c:pt idx="1176">
                  <c:v>3.1890000000000002E-2</c:v>
                </c:pt>
                <c:pt idx="1177">
                  <c:v>3.1730000000000001E-2</c:v>
                </c:pt>
                <c:pt idx="1178">
                  <c:v>3.1680000000000007E-2</c:v>
                </c:pt>
                <c:pt idx="1179">
                  <c:v>3.1629999999999998E-2</c:v>
                </c:pt>
                <c:pt idx="1180">
                  <c:v>3.1640000000000008E-2</c:v>
                </c:pt>
                <c:pt idx="1181">
                  <c:v>3.169000000000001E-2</c:v>
                </c:pt>
                <c:pt idx="1182">
                  <c:v>3.1900000000000005E-2</c:v>
                </c:pt>
                <c:pt idx="1183">
                  <c:v>3.203000000000001E-2</c:v>
                </c:pt>
                <c:pt idx="1184">
                  <c:v>3.2340000000000001E-2</c:v>
                </c:pt>
                <c:pt idx="1185">
                  <c:v>3.2600000000000004E-2</c:v>
                </c:pt>
                <c:pt idx="1186">
                  <c:v>3.2850000000000004E-2</c:v>
                </c:pt>
                <c:pt idx="1187">
                  <c:v>3.3029999999999997E-2</c:v>
                </c:pt>
                <c:pt idx="1188">
                  <c:v>3.2980000000000002E-2</c:v>
                </c:pt>
                <c:pt idx="1189">
                  <c:v>3.295E-2</c:v>
                </c:pt>
                <c:pt idx="1190">
                  <c:v>3.295E-2</c:v>
                </c:pt>
                <c:pt idx="1191">
                  <c:v>3.2900000000000006E-2</c:v>
                </c:pt>
                <c:pt idx="1192">
                  <c:v>3.2810000000000006E-2</c:v>
                </c:pt>
                <c:pt idx="1193">
                  <c:v>3.2780000000000004E-2</c:v>
                </c:pt>
                <c:pt idx="1194">
                  <c:v>3.2760000000000004E-2</c:v>
                </c:pt>
                <c:pt idx="1195">
                  <c:v>3.2660000000000002E-2</c:v>
                </c:pt>
                <c:pt idx="1196">
                  <c:v>3.2760000000000004E-2</c:v>
                </c:pt>
                <c:pt idx="1197">
                  <c:v>3.2930000000000008E-2</c:v>
                </c:pt>
                <c:pt idx="1198">
                  <c:v>3.322E-2</c:v>
                </c:pt>
                <c:pt idx="1199">
                  <c:v>3.3450000000000001E-2</c:v>
                </c:pt>
                <c:pt idx="1200">
                  <c:v>3.364000000000001E-2</c:v>
                </c:pt>
                <c:pt idx="1201">
                  <c:v>3.3779999999999998E-2</c:v>
                </c:pt>
                <c:pt idx="1202">
                  <c:v>3.3869999999999997E-2</c:v>
                </c:pt>
                <c:pt idx="1203">
                  <c:v>3.3989999999999999E-2</c:v>
                </c:pt>
                <c:pt idx="1204">
                  <c:v>3.407000000000001E-2</c:v>
                </c:pt>
                <c:pt idx="1205">
                  <c:v>3.4090000000000002E-2</c:v>
                </c:pt>
                <c:pt idx="1206">
                  <c:v>3.4160000000000003E-2</c:v>
                </c:pt>
                <c:pt idx="1207">
                  <c:v>3.4110000000000001E-2</c:v>
                </c:pt>
                <c:pt idx="1208">
                  <c:v>3.4160000000000003E-2</c:v>
                </c:pt>
                <c:pt idx="1209">
                  <c:v>3.4110000000000001E-2</c:v>
                </c:pt>
                <c:pt idx="1210">
                  <c:v>3.406E-2</c:v>
                </c:pt>
                <c:pt idx="1211">
                  <c:v>3.4040000000000001E-2</c:v>
                </c:pt>
                <c:pt idx="1212">
                  <c:v>3.4000000000000002E-2</c:v>
                </c:pt>
                <c:pt idx="1213">
                  <c:v>3.3950000000000001E-2</c:v>
                </c:pt>
                <c:pt idx="1214">
                  <c:v>3.3939999999999998E-2</c:v>
                </c:pt>
                <c:pt idx="1215">
                  <c:v>3.3980000000000003E-2</c:v>
                </c:pt>
                <c:pt idx="1216">
                  <c:v>3.4009999999999999E-2</c:v>
                </c:pt>
                <c:pt idx="1217">
                  <c:v>3.4080000000000006E-2</c:v>
                </c:pt>
                <c:pt idx="1218">
                  <c:v>3.4240000000000007E-2</c:v>
                </c:pt>
                <c:pt idx="1219">
                  <c:v>3.441000000000001E-2</c:v>
                </c:pt>
                <c:pt idx="1220">
                  <c:v>3.4590000000000003E-2</c:v>
                </c:pt>
                <c:pt idx="1221">
                  <c:v>3.4680000000000002E-2</c:v>
                </c:pt>
                <c:pt idx="1222">
                  <c:v>3.465E-2</c:v>
                </c:pt>
                <c:pt idx="1223">
                  <c:v>3.4610000000000002E-2</c:v>
                </c:pt>
                <c:pt idx="1224">
                  <c:v>3.4520000000000002E-2</c:v>
                </c:pt>
                <c:pt idx="1225">
                  <c:v>3.4660000000000003E-2</c:v>
                </c:pt>
                <c:pt idx="1226">
                  <c:v>3.4830000000000007E-2</c:v>
                </c:pt>
                <c:pt idx="1227">
                  <c:v>3.500000000000001E-2</c:v>
                </c:pt>
                <c:pt idx="1228">
                  <c:v>3.5180000000000003E-2</c:v>
                </c:pt>
                <c:pt idx="1229">
                  <c:v>3.5290000000000002E-2</c:v>
                </c:pt>
                <c:pt idx="1230">
                  <c:v>3.5450000000000002E-2</c:v>
                </c:pt>
                <c:pt idx="1231">
                  <c:v>3.5590000000000004E-2</c:v>
                </c:pt>
                <c:pt idx="1232">
                  <c:v>3.5729999999999998E-2</c:v>
                </c:pt>
                <c:pt idx="1233">
                  <c:v>3.5850000000000007E-2</c:v>
                </c:pt>
                <c:pt idx="1234">
                  <c:v>3.5999999999999997E-2</c:v>
                </c:pt>
                <c:pt idx="1235">
                  <c:v>3.6170000000000001E-2</c:v>
                </c:pt>
                <c:pt idx="1236">
                  <c:v>3.6270000000000004E-2</c:v>
                </c:pt>
                <c:pt idx="1237">
                  <c:v>3.6389999999999999E-2</c:v>
                </c:pt>
                <c:pt idx="1238">
                  <c:v>3.6530000000000007E-2</c:v>
                </c:pt>
                <c:pt idx="1239">
                  <c:v>3.6670000000000008E-2</c:v>
                </c:pt>
                <c:pt idx="1240">
                  <c:v>3.6729999999999999E-2</c:v>
                </c:pt>
                <c:pt idx="1241">
                  <c:v>3.6840000000000005E-2</c:v>
                </c:pt>
                <c:pt idx="1242">
                  <c:v>3.6929999999999998E-2</c:v>
                </c:pt>
                <c:pt idx="1243">
                  <c:v>3.697000000000001E-2</c:v>
                </c:pt>
                <c:pt idx="1244">
                  <c:v>3.7040000000000003E-2</c:v>
                </c:pt>
                <c:pt idx="1245">
                  <c:v>3.7190000000000001E-2</c:v>
                </c:pt>
                <c:pt idx="1246">
                  <c:v>3.7340000000000005E-2</c:v>
                </c:pt>
                <c:pt idx="1247">
                  <c:v>3.7610000000000005E-2</c:v>
                </c:pt>
                <c:pt idx="1248">
                  <c:v>3.7720000000000004E-2</c:v>
                </c:pt>
                <c:pt idx="1249">
                  <c:v>3.7750000000000006E-2</c:v>
                </c:pt>
                <c:pt idx="1250">
                  <c:v>3.781000000000001E-2</c:v>
                </c:pt>
                <c:pt idx="1251">
                  <c:v>3.7840000000000006E-2</c:v>
                </c:pt>
                <c:pt idx="1252">
                  <c:v>3.8019999999999998E-2</c:v>
                </c:pt>
                <c:pt idx="1253">
                  <c:v>3.8280000000000002E-2</c:v>
                </c:pt>
                <c:pt idx="1254">
                  <c:v>3.857E-2</c:v>
                </c:pt>
                <c:pt idx="1255">
                  <c:v>3.8780000000000002E-2</c:v>
                </c:pt>
                <c:pt idx="1256">
                  <c:v>3.8980000000000001E-2</c:v>
                </c:pt>
                <c:pt idx="1257">
                  <c:v>3.918E-2</c:v>
                </c:pt>
                <c:pt idx="1258">
                  <c:v>3.9390000000000001E-2</c:v>
                </c:pt>
                <c:pt idx="1259">
                  <c:v>3.9650000000000005E-2</c:v>
                </c:pt>
                <c:pt idx="1260">
                  <c:v>3.9910000000000001E-2</c:v>
                </c:pt>
                <c:pt idx="1261">
                  <c:v>4.0110000000000007E-2</c:v>
                </c:pt>
                <c:pt idx="1262">
                  <c:v>4.0309999999999999E-2</c:v>
                </c:pt>
                <c:pt idx="1263">
                  <c:v>4.0529999999999997E-2</c:v>
                </c:pt>
                <c:pt idx="1264">
                  <c:v>4.0829999999999998E-2</c:v>
                </c:pt>
                <c:pt idx="1265">
                  <c:v>4.1139999999999996E-2</c:v>
                </c:pt>
                <c:pt idx="1266">
                  <c:v>4.1419999999999998E-2</c:v>
                </c:pt>
                <c:pt idx="1267">
                  <c:v>4.1660000000000003E-2</c:v>
                </c:pt>
                <c:pt idx="1268">
                  <c:v>4.1839999999999995E-2</c:v>
                </c:pt>
                <c:pt idx="1269">
                  <c:v>4.1880000000000001E-2</c:v>
                </c:pt>
                <c:pt idx="1270">
                  <c:v>4.2049999999999997E-2</c:v>
                </c:pt>
                <c:pt idx="1271">
                  <c:v>4.2130000000000008E-2</c:v>
                </c:pt>
                <c:pt idx="1272">
                  <c:v>4.2360000000000009E-2</c:v>
                </c:pt>
                <c:pt idx="1273">
                  <c:v>4.2560000000000008E-2</c:v>
                </c:pt>
                <c:pt idx="1274">
                  <c:v>4.2870000000000005E-2</c:v>
                </c:pt>
                <c:pt idx="1275">
                  <c:v>4.3150000000000001E-2</c:v>
                </c:pt>
                <c:pt idx="1276">
                  <c:v>4.3330000000000007E-2</c:v>
                </c:pt>
                <c:pt idx="1277">
                  <c:v>4.3459999999999999E-2</c:v>
                </c:pt>
                <c:pt idx="1278">
                  <c:v>4.3630000000000002E-2</c:v>
                </c:pt>
                <c:pt idx="1279">
                  <c:v>4.385E-2</c:v>
                </c:pt>
                <c:pt idx="1280">
                  <c:v>4.4139999999999999E-2</c:v>
                </c:pt>
                <c:pt idx="1281">
                  <c:v>4.4430000000000004E-2</c:v>
                </c:pt>
                <c:pt idx="1282">
                  <c:v>4.4760000000000015E-2</c:v>
                </c:pt>
                <c:pt idx="1283">
                  <c:v>4.5010000000000008E-2</c:v>
                </c:pt>
                <c:pt idx="1284">
                  <c:v>4.531000000000001E-2</c:v>
                </c:pt>
                <c:pt idx="1285">
                  <c:v>4.5690000000000001E-2</c:v>
                </c:pt>
                <c:pt idx="1286">
                  <c:v>4.6169999999999996E-2</c:v>
                </c:pt>
                <c:pt idx="1287">
                  <c:v>4.6669999999999996E-2</c:v>
                </c:pt>
                <c:pt idx="1288">
                  <c:v>4.7109999999999999E-2</c:v>
                </c:pt>
                <c:pt idx="1289">
                  <c:v>4.753000000000001E-2</c:v>
                </c:pt>
                <c:pt idx="1290">
                  <c:v>4.7900000000000005E-2</c:v>
                </c:pt>
                <c:pt idx="1291">
                  <c:v>4.82E-2</c:v>
                </c:pt>
                <c:pt idx="1292">
                  <c:v>4.8550000000000003E-2</c:v>
                </c:pt>
                <c:pt idx="1293">
                  <c:v>4.8740000000000006E-2</c:v>
                </c:pt>
                <c:pt idx="1294">
                  <c:v>4.8980000000000003E-2</c:v>
                </c:pt>
                <c:pt idx="1295">
                  <c:v>4.9180000000000008E-2</c:v>
                </c:pt>
                <c:pt idx="1296">
                  <c:v>4.9380000000000014E-2</c:v>
                </c:pt>
                <c:pt idx="1297">
                  <c:v>4.9630000000000007E-2</c:v>
                </c:pt>
                <c:pt idx="1298">
                  <c:v>4.9880000000000008E-2</c:v>
                </c:pt>
                <c:pt idx="1299">
                  <c:v>5.0169999999999999E-2</c:v>
                </c:pt>
                <c:pt idx="1300">
                  <c:v>5.0420000000000006E-2</c:v>
                </c:pt>
                <c:pt idx="1301">
                  <c:v>5.0639999999999998E-2</c:v>
                </c:pt>
                <c:pt idx="1302">
                  <c:v>5.092E-2</c:v>
                </c:pt>
                <c:pt idx="1303">
                  <c:v>5.1219999999999995E-2</c:v>
                </c:pt>
                <c:pt idx="1304">
                  <c:v>5.1649999999999995E-2</c:v>
                </c:pt>
                <c:pt idx="1305">
                  <c:v>5.2049999999999999E-2</c:v>
                </c:pt>
                <c:pt idx="1306">
                  <c:v>5.2540000000000003E-2</c:v>
                </c:pt>
                <c:pt idx="1307">
                  <c:v>5.3100000000000001E-2</c:v>
                </c:pt>
                <c:pt idx="1308">
                  <c:v>5.3589999999999999E-2</c:v>
                </c:pt>
                <c:pt idx="1309">
                  <c:v>5.4020000000000006E-2</c:v>
                </c:pt>
                <c:pt idx="1310">
                  <c:v>5.442000000000001E-2</c:v>
                </c:pt>
                <c:pt idx="1311">
                  <c:v>5.4800000000000008E-2</c:v>
                </c:pt>
                <c:pt idx="1312">
                  <c:v>5.5149999999999991E-2</c:v>
                </c:pt>
                <c:pt idx="1313">
                  <c:v>5.5500000000000008E-2</c:v>
                </c:pt>
                <c:pt idx="1314">
                  <c:v>5.5809999999999998E-2</c:v>
                </c:pt>
                <c:pt idx="1315">
                  <c:v>5.6079999999999991E-2</c:v>
                </c:pt>
                <c:pt idx="1316">
                  <c:v>5.6309999999999999E-2</c:v>
                </c:pt>
                <c:pt idx="1317">
                  <c:v>5.6439999999999997E-2</c:v>
                </c:pt>
                <c:pt idx="1318">
                  <c:v>5.673000000000001E-2</c:v>
                </c:pt>
                <c:pt idx="1319">
                  <c:v>5.6899999999999999E-2</c:v>
                </c:pt>
                <c:pt idx="1320">
                  <c:v>5.7060000000000013E-2</c:v>
                </c:pt>
                <c:pt idx="1321">
                  <c:v>5.7070000000000003E-2</c:v>
                </c:pt>
                <c:pt idx="1322">
                  <c:v>5.7160000000000009E-2</c:v>
                </c:pt>
                <c:pt idx="1323">
                  <c:v>5.7270000000000001E-2</c:v>
                </c:pt>
                <c:pt idx="1324">
                  <c:v>5.7400000000000007E-2</c:v>
                </c:pt>
                <c:pt idx="1325">
                  <c:v>5.7579999999999999E-2</c:v>
                </c:pt>
                <c:pt idx="1326">
                  <c:v>5.7840000000000003E-2</c:v>
                </c:pt>
                <c:pt idx="1327">
                  <c:v>5.7900000000000007E-2</c:v>
                </c:pt>
                <c:pt idx="1328">
                  <c:v>5.8049999999999997E-2</c:v>
                </c:pt>
                <c:pt idx="1329">
                  <c:v>5.815E-2</c:v>
                </c:pt>
                <c:pt idx="1330">
                  <c:v>5.8209999999999998E-2</c:v>
                </c:pt>
                <c:pt idx="1331">
                  <c:v>5.8320000000000004E-2</c:v>
                </c:pt>
                <c:pt idx="1332">
                  <c:v>5.8439999999999999E-2</c:v>
                </c:pt>
                <c:pt idx="1333">
                  <c:v>5.8520000000000003E-2</c:v>
                </c:pt>
                <c:pt idx="1334">
                  <c:v>5.8680000000000003E-2</c:v>
                </c:pt>
                <c:pt idx="1335">
                  <c:v>5.8840000000000003E-2</c:v>
                </c:pt>
                <c:pt idx="1336">
                  <c:v>5.902000000000001E-2</c:v>
                </c:pt>
                <c:pt idx="1337">
                  <c:v>5.9160000000000004E-2</c:v>
                </c:pt>
                <c:pt idx="1338">
                  <c:v>5.9270000000000003E-2</c:v>
                </c:pt>
                <c:pt idx="1339">
                  <c:v>5.9229999999999998E-2</c:v>
                </c:pt>
                <c:pt idx="1340">
                  <c:v>5.9410000000000004E-2</c:v>
                </c:pt>
                <c:pt idx="1341">
                  <c:v>5.9300000000000005E-2</c:v>
                </c:pt>
                <c:pt idx="1342">
                  <c:v>5.9390000000000005E-2</c:v>
                </c:pt>
                <c:pt idx="1343">
                  <c:v>5.9549999999999999E-2</c:v>
                </c:pt>
                <c:pt idx="1344">
                  <c:v>5.9830000000000015E-2</c:v>
                </c:pt>
                <c:pt idx="1345">
                  <c:v>6.0100000000000008E-2</c:v>
                </c:pt>
                <c:pt idx="1346">
                  <c:v>6.0400000000000009E-2</c:v>
                </c:pt>
                <c:pt idx="1347">
                  <c:v>6.0820000000000006E-2</c:v>
                </c:pt>
                <c:pt idx="1348">
                  <c:v>6.1169999999999995E-2</c:v>
                </c:pt>
                <c:pt idx="1349">
                  <c:v>6.1420000000000002E-2</c:v>
                </c:pt>
                <c:pt idx="1350">
                  <c:v>6.1690000000000002E-2</c:v>
                </c:pt>
                <c:pt idx="1351">
                  <c:v>6.1830000000000003E-2</c:v>
                </c:pt>
                <c:pt idx="1352">
                  <c:v>6.2030000000000009E-2</c:v>
                </c:pt>
                <c:pt idx="1353">
                  <c:v>6.2120000000000002E-2</c:v>
                </c:pt>
                <c:pt idx="1354">
                  <c:v>6.2129999999999998E-2</c:v>
                </c:pt>
                <c:pt idx="1355">
                  <c:v>6.2269999999999999E-2</c:v>
                </c:pt>
                <c:pt idx="1356">
                  <c:v>6.2380000000000005E-2</c:v>
                </c:pt>
                <c:pt idx="1357">
                  <c:v>6.2509999999999996E-2</c:v>
                </c:pt>
                <c:pt idx="1358">
                  <c:v>6.2670000000000003E-2</c:v>
                </c:pt>
                <c:pt idx="1359">
                  <c:v>6.2720000000000012E-2</c:v>
                </c:pt>
                <c:pt idx="1360">
                  <c:v>6.2720000000000012E-2</c:v>
                </c:pt>
                <c:pt idx="1361">
                  <c:v>6.2640000000000001E-2</c:v>
                </c:pt>
                <c:pt idx="1362">
                  <c:v>6.2630000000000019E-2</c:v>
                </c:pt>
                <c:pt idx="1363">
                  <c:v>6.2620000000000009E-2</c:v>
                </c:pt>
                <c:pt idx="1364">
                  <c:v>6.2859999999999999E-2</c:v>
                </c:pt>
                <c:pt idx="1365">
                  <c:v>6.3189999999999996E-2</c:v>
                </c:pt>
                <c:pt idx="1366">
                  <c:v>6.3210000000000002E-2</c:v>
                </c:pt>
                <c:pt idx="1367">
                  <c:v>6.3400000000000012E-2</c:v>
                </c:pt>
                <c:pt idx="1368">
                  <c:v>6.3439999999999996E-2</c:v>
                </c:pt>
                <c:pt idx="1369">
                  <c:v>6.3509999999999997E-2</c:v>
                </c:pt>
                <c:pt idx="1370">
                  <c:v>6.3469999999999999E-2</c:v>
                </c:pt>
                <c:pt idx="1371">
                  <c:v>6.343E-2</c:v>
                </c:pt>
                <c:pt idx="1372">
                  <c:v>6.3320000000000001E-2</c:v>
                </c:pt>
                <c:pt idx="1373">
                  <c:v>6.3289999999999999E-2</c:v>
                </c:pt>
                <c:pt idx="1374">
                  <c:v>6.3280000000000003E-2</c:v>
                </c:pt>
                <c:pt idx="1375">
                  <c:v>6.3299999999999995E-2</c:v>
                </c:pt>
                <c:pt idx="1376">
                  <c:v>6.3320000000000001E-2</c:v>
                </c:pt>
                <c:pt idx="1377">
                  <c:v>6.343E-2</c:v>
                </c:pt>
                <c:pt idx="1378">
                  <c:v>6.3400000000000012E-2</c:v>
                </c:pt>
                <c:pt idx="1379">
                  <c:v>6.3390000000000016E-2</c:v>
                </c:pt>
                <c:pt idx="1380">
                  <c:v>6.3329999999999997E-2</c:v>
                </c:pt>
                <c:pt idx="1381">
                  <c:v>6.3219999999999998E-2</c:v>
                </c:pt>
                <c:pt idx="1382">
                  <c:v>6.3119999999999996E-2</c:v>
                </c:pt>
                <c:pt idx="1383">
                  <c:v>6.2969999999999998E-2</c:v>
                </c:pt>
                <c:pt idx="1384">
                  <c:v>6.2790000000000012E-2</c:v>
                </c:pt>
                <c:pt idx="1385">
                  <c:v>6.2720000000000012E-2</c:v>
                </c:pt>
                <c:pt idx="1386">
                  <c:v>6.2530000000000002E-2</c:v>
                </c:pt>
                <c:pt idx="1387">
                  <c:v>6.2269999999999999E-2</c:v>
                </c:pt>
                <c:pt idx="1388">
                  <c:v>6.1760000000000009E-2</c:v>
                </c:pt>
                <c:pt idx="1389">
                  <c:v>6.1530000000000001E-2</c:v>
                </c:pt>
                <c:pt idx="1390">
                  <c:v>6.1210000000000001E-2</c:v>
                </c:pt>
                <c:pt idx="1391">
                  <c:v>6.131000000000001E-2</c:v>
                </c:pt>
                <c:pt idx="1392">
                  <c:v>6.1530000000000001E-2</c:v>
                </c:pt>
                <c:pt idx="1393">
                  <c:v>6.1600000000000002E-2</c:v>
                </c:pt>
                <c:pt idx="1394">
                  <c:v>6.1699999999999998E-2</c:v>
                </c:pt>
                <c:pt idx="1395">
                  <c:v>6.1850000000000002E-2</c:v>
                </c:pt>
                <c:pt idx="1396">
                  <c:v>6.1910000000000007E-2</c:v>
                </c:pt>
                <c:pt idx="1397">
                  <c:v>6.2210000000000008E-2</c:v>
                </c:pt>
                <c:pt idx="1398">
                  <c:v>6.2470000000000005E-2</c:v>
                </c:pt>
                <c:pt idx="1399">
                  <c:v>6.25E-2</c:v>
                </c:pt>
                <c:pt idx="1400">
                  <c:v>6.2460000000000009E-2</c:v>
                </c:pt>
                <c:pt idx="1401">
                  <c:v>6.2320000000000007E-2</c:v>
                </c:pt>
                <c:pt idx="1402">
                  <c:v>6.2250000000000007E-2</c:v>
                </c:pt>
                <c:pt idx="1403">
                  <c:v>6.2250000000000007E-2</c:v>
                </c:pt>
                <c:pt idx="1404">
                  <c:v>6.2230000000000008E-2</c:v>
                </c:pt>
                <c:pt idx="1405">
                  <c:v>6.2140000000000001E-2</c:v>
                </c:pt>
                <c:pt idx="1406">
                  <c:v>6.2030000000000009E-2</c:v>
                </c:pt>
                <c:pt idx="1407">
                  <c:v>6.1879999999999998E-2</c:v>
                </c:pt>
                <c:pt idx="1408">
                  <c:v>6.1690000000000002E-2</c:v>
                </c:pt>
                <c:pt idx="1409">
                  <c:v>6.1600000000000002E-2</c:v>
                </c:pt>
                <c:pt idx="1410">
                  <c:v>6.1510000000000002E-2</c:v>
                </c:pt>
                <c:pt idx="1411">
                  <c:v>6.1530000000000001E-2</c:v>
                </c:pt>
                <c:pt idx="1412">
                  <c:v>6.162999999999999E-2</c:v>
                </c:pt>
                <c:pt idx="1413">
                  <c:v>6.1830000000000003E-2</c:v>
                </c:pt>
                <c:pt idx="1414">
                  <c:v>6.1809999999999997E-2</c:v>
                </c:pt>
                <c:pt idx="1415">
                  <c:v>6.1619999999999994E-2</c:v>
                </c:pt>
                <c:pt idx="1416">
                  <c:v>6.1530000000000001E-2</c:v>
                </c:pt>
                <c:pt idx="1417">
                  <c:v>6.1470000000000004E-2</c:v>
                </c:pt>
                <c:pt idx="1418">
                  <c:v>6.1499999999999999E-2</c:v>
                </c:pt>
                <c:pt idx="1419">
                  <c:v>6.1619999999999994E-2</c:v>
                </c:pt>
                <c:pt idx="1420">
                  <c:v>6.1649999999999996E-2</c:v>
                </c:pt>
                <c:pt idx="1421">
                  <c:v>6.1519999999999998E-2</c:v>
                </c:pt>
                <c:pt idx="1422">
                  <c:v>6.1499999999999999E-2</c:v>
                </c:pt>
                <c:pt idx="1423">
                  <c:v>6.1449999999999991E-2</c:v>
                </c:pt>
                <c:pt idx="1424">
                  <c:v>6.157E-2</c:v>
                </c:pt>
                <c:pt idx="1425">
                  <c:v>6.1690000000000002E-2</c:v>
                </c:pt>
                <c:pt idx="1426">
                  <c:v>6.1720000000000004E-2</c:v>
                </c:pt>
                <c:pt idx="1427">
                  <c:v>6.1830000000000003E-2</c:v>
                </c:pt>
                <c:pt idx="1428">
                  <c:v>6.2040000000000005E-2</c:v>
                </c:pt>
                <c:pt idx="1429">
                  <c:v>6.2320000000000007E-2</c:v>
                </c:pt>
                <c:pt idx="1430">
                  <c:v>6.2620000000000009E-2</c:v>
                </c:pt>
                <c:pt idx="1431">
                  <c:v>6.2890000000000015E-2</c:v>
                </c:pt>
                <c:pt idx="1432">
                  <c:v>6.3079999999999997E-2</c:v>
                </c:pt>
                <c:pt idx="1433">
                  <c:v>6.3100000000000003E-2</c:v>
                </c:pt>
                <c:pt idx="1434">
                  <c:v>6.3089999999999993E-2</c:v>
                </c:pt>
                <c:pt idx="1435">
                  <c:v>6.2850000000000003E-2</c:v>
                </c:pt>
                <c:pt idx="1436">
                  <c:v>6.2590000000000021E-2</c:v>
                </c:pt>
                <c:pt idx="1437">
                  <c:v>6.2370000000000009E-2</c:v>
                </c:pt>
                <c:pt idx="1438">
                  <c:v>6.226000000000001E-2</c:v>
                </c:pt>
                <c:pt idx="1439">
                  <c:v>6.2160000000000007E-2</c:v>
                </c:pt>
                <c:pt idx="1440">
                  <c:v>6.2140000000000001E-2</c:v>
                </c:pt>
                <c:pt idx="1441">
                  <c:v>6.2160000000000007E-2</c:v>
                </c:pt>
                <c:pt idx="1442">
                  <c:v>6.2149999999999997E-2</c:v>
                </c:pt>
                <c:pt idx="1443">
                  <c:v>6.2170000000000003E-2</c:v>
                </c:pt>
                <c:pt idx="1444">
                  <c:v>6.2200000000000005E-2</c:v>
                </c:pt>
                <c:pt idx="1445">
                  <c:v>6.233000000000001E-2</c:v>
                </c:pt>
                <c:pt idx="1446">
                  <c:v>6.2579999999999997E-2</c:v>
                </c:pt>
                <c:pt idx="1447">
                  <c:v>6.276000000000001E-2</c:v>
                </c:pt>
                <c:pt idx="1448">
                  <c:v>6.2990000000000004E-2</c:v>
                </c:pt>
                <c:pt idx="1449">
                  <c:v>6.3250000000000001E-2</c:v>
                </c:pt>
                <c:pt idx="1450">
                  <c:v>6.3530000000000003E-2</c:v>
                </c:pt>
                <c:pt idx="1451">
                  <c:v>6.3890000000000016E-2</c:v>
                </c:pt>
                <c:pt idx="1452">
                  <c:v>6.4189999999999997E-2</c:v>
                </c:pt>
                <c:pt idx="1453">
                  <c:v>6.449000000000002E-2</c:v>
                </c:pt>
                <c:pt idx="1454">
                  <c:v>6.4630000000000021E-2</c:v>
                </c:pt>
                <c:pt idx="1455">
                  <c:v>6.4640000000000003E-2</c:v>
                </c:pt>
                <c:pt idx="1456">
                  <c:v>6.4670000000000019E-2</c:v>
                </c:pt>
                <c:pt idx="1457">
                  <c:v>6.4590000000000009E-2</c:v>
                </c:pt>
                <c:pt idx="1458">
                  <c:v>6.4640000000000003E-2</c:v>
                </c:pt>
                <c:pt idx="1459">
                  <c:v>6.4640000000000003E-2</c:v>
                </c:pt>
                <c:pt idx="1460">
                  <c:v>6.4670000000000019E-2</c:v>
                </c:pt>
                <c:pt idx="1461">
                  <c:v>6.4659999999999995E-2</c:v>
                </c:pt>
                <c:pt idx="1462">
                  <c:v>6.4630000000000021E-2</c:v>
                </c:pt>
                <c:pt idx="1463">
                  <c:v>6.4689999999999998E-2</c:v>
                </c:pt>
                <c:pt idx="1464">
                  <c:v>6.4710000000000018E-2</c:v>
                </c:pt>
                <c:pt idx="1465">
                  <c:v>6.4879999999999993E-2</c:v>
                </c:pt>
                <c:pt idx="1466">
                  <c:v>6.5000000000000002E-2</c:v>
                </c:pt>
                <c:pt idx="1467">
                  <c:v>6.515E-2</c:v>
                </c:pt>
                <c:pt idx="1468">
                  <c:v>6.5189999999999998E-2</c:v>
                </c:pt>
                <c:pt idx="1469">
                  <c:v>6.5229999999999996E-2</c:v>
                </c:pt>
                <c:pt idx="1470">
                  <c:v>6.5370000000000011E-2</c:v>
                </c:pt>
                <c:pt idx="1471">
                  <c:v>6.5449999999999994E-2</c:v>
                </c:pt>
                <c:pt idx="1472">
                  <c:v>6.5689999999999998E-2</c:v>
                </c:pt>
                <c:pt idx="1473">
                  <c:v>6.5930000000000002E-2</c:v>
                </c:pt>
                <c:pt idx="1474">
                  <c:v>6.6210000000000005E-2</c:v>
                </c:pt>
                <c:pt idx="1475">
                  <c:v>6.6589999999999996E-2</c:v>
                </c:pt>
                <c:pt idx="1476">
                  <c:v>6.6909999999999997E-2</c:v>
                </c:pt>
                <c:pt idx="1477">
                  <c:v>6.7290000000000003E-2</c:v>
                </c:pt>
                <c:pt idx="1478">
                  <c:v>6.7800000000000013E-2</c:v>
                </c:pt>
                <c:pt idx="1479">
                  <c:v>6.8339999999999998E-2</c:v>
                </c:pt>
                <c:pt idx="1480">
                  <c:v>6.8890000000000021E-2</c:v>
                </c:pt>
                <c:pt idx="1481">
                  <c:v>6.9360000000000019E-2</c:v>
                </c:pt>
                <c:pt idx="1482">
                  <c:v>6.9840000000000013E-2</c:v>
                </c:pt>
                <c:pt idx="1483">
                  <c:v>7.0269999999999999E-2</c:v>
                </c:pt>
                <c:pt idx="1484">
                  <c:v>7.0669999999999997E-2</c:v>
                </c:pt>
                <c:pt idx="1485">
                  <c:v>7.1169999999999997E-2</c:v>
                </c:pt>
                <c:pt idx="1486">
                  <c:v>7.1609999999999979E-2</c:v>
                </c:pt>
                <c:pt idx="1487">
                  <c:v>7.2070000000000009E-2</c:v>
                </c:pt>
                <c:pt idx="1488">
                  <c:v>7.240000000000002E-2</c:v>
                </c:pt>
                <c:pt idx="1489">
                  <c:v>7.2750000000000009E-2</c:v>
                </c:pt>
                <c:pt idx="1490">
                  <c:v>7.3099999999999998E-2</c:v>
                </c:pt>
                <c:pt idx="1491">
                  <c:v>7.3480000000000004E-2</c:v>
                </c:pt>
                <c:pt idx="1492">
                  <c:v>7.3810000000000014E-2</c:v>
                </c:pt>
                <c:pt idx="1493">
                  <c:v>7.4040000000000009E-2</c:v>
                </c:pt>
                <c:pt idx="1494">
                  <c:v>7.4270000000000003E-2</c:v>
                </c:pt>
                <c:pt idx="1495">
                  <c:v>7.4480000000000018E-2</c:v>
                </c:pt>
                <c:pt idx="1496">
                  <c:v>7.4720000000000009E-2</c:v>
                </c:pt>
                <c:pt idx="1497">
                  <c:v>7.5130000000000002E-2</c:v>
                </c:pt>
                <c:pt idx="1498">
                  <c:v>7.536000000000001E-2</c:v>
                </c:pt>
                <c:pt idx="1499">
                  <c:v>7.5780000000000014E-2</c:v>
                </c:pt>
                <c:pt idx="1500">
                  <c:v>7.6289999999999997E-2</c:v>
                </c:pt>
                <c:pt idx="1501">
                  <c:v>7.6649999999999996E-2</c:v>
                </c:pt>
                <c:pt idx="1502">
                  <c:v>7.7030000000000015E-2</c:v>
                </c:pt>
                <c:pt idx="1503">
                  <c:v>7.740000000000001E-2</c:v>
                </c:pt>
                <c:pt idx="1504">
                  <c:v>7.7720000000000011E-2</c:v>
                </c:pt>
                <c:pt idx="1505">
                  <c:v>7.8120000000000009E-2</c:v>
                </c:pt>
                <c:pt idx="1506">
                  <c:v>7.8560000000000019E-2</c:v>
                </c:pt>
                <c:pt idx="1507">
                  <c:v>7.9030000000000017E-2</c:v>
                </c:pt>
                <c:pt idx="1508">
                  <c:v>7.9640000000000002E-2</c:v>
                </c:pt>
                <c:pt idx="1509">
                  <c:v>8.0200000000000021E-2</c:v>
                </c:pt>
                <c:pt idx="1510">
                  <c:v>8.0800000000000025E-2</c:v>
                </c:pt>
                <c:pt idx="1511">
                  <c:v>8.1460000000000005E-2</c:v>
                </c:pt>
                <c:pt idx="1512">
                  <c:v>8.2050000000000012E-2</c:v>
                </c:pt>
                <c:pt idx="1513">
                  <c:v>8.2610000000000003E-2</c:v>
                </c:pt>
                <c:pt idx="1514">
                  <c:v>8.3190000000000014E-2</c:v>
                </c:pt>
                <c:pt idx="1515">
                  <c:v>8.3720000000000031E-2</c:v>
                </c:pt>
                <c:pt idx="1516">
                  <c:v>8.4130000000000024E-2</c:v>
                </c:pt>
                <c:pt idx="1517">
                  <c:v>8.4460000000000021E-2</c:v>
                </c:pt>
                <c:pt idx="1518">
                  <c:v>8.4700000000000039E-2</c:v>
                </c:pt>
                <c:pt idx="1519">
                  <c:v>8.4890000000000021E-2</c:v>
                </c:pt>
                <c:pt idx="1520">
                  <c:v>8.4930000000000019E-2</c:v>
                </c:pt>
                <c:pt idx="1521">
                  <c:v>8.4970000000000004E-2</c:v>
                </c:pt>
                <c:pt idx="1522">
                  <c:v>8.5010000000000002E-2</c:v>
                </c:pt>
                <c:pt idx="1523">
                  <c:v>8.4950000000000025E-2</c:v>
                </c:pt>
                <c:pt idx="1524">
                  <c:v>8.4910000000000041E-2</c:v>
                </c:pt>
                <c:pt idx="1525">
                  <c:v>8.4900000000000017E-2</c:v>
                </c:pt>
                <c:pt idx="1526">
                  <c:v>8.5040000000000004E-2</c:v>
                </c:pt>
                <c:pt idx="1527">
                  <c:v>8.5280000000000009E-2</c:v>
                </c:pt>
                <c:pt idx="1528">
                  <c:v>8.5620000000000016E-2</c:v>
                </c:pt>
                <c:pt idx="1529">
                  <c:v>8.6150000000000018E-2</c:v>
                </c:pt>
                <c:pt idx="1530">
                  <c:v>8.6810000000000012E-2</c:v>
                </c:pt>
                <c:pt idx="1531">
                  <c:v>8.7399999999999992E-2</c:v>
                </c:pt>
                <c:pt idx="1532">
                  <c:v>8.8060000000000055E-2</c:v>
                </c:pt>
                <c:pt idx="1533">
                  <c:v>8.8610000000000036E-2</c:v>
                </c:pt>
                <c:pt idx="1534">
                  <c:v>8.9200000000000015E-2</c:v>
                </c:pt>
                <c:pt idx="1535">
                  <c:v>8.976000000000002E-2</c:v>
                </c:pt>
                <c:pt idx="1536">
                  <c:v>9.0280000000000027E-2</c:v>
                </c:pt>
                <c:pt idx="1537">
                  <c:v>9.062000000000002E-2</c:v>
                </c:pt>
                <c:pt idx="1538">
                  <c:v>9.0870000000000006E-2</c:v>
                </c:pt>
                <c:pt idx="1539">
                  <c:v>9.0940000000000021E-2</c:v>
                </c:pt>
                <c:pt idx="1540">
                  <c:v>9.1040000000000024E-2</c:v>
                </c:pt>
                <c:pt idx="1541">
                  <c:v>9.114000000000004E-2</c:v>
                </c:pt>
                <c:pt idx="1542">
                  <c:v>9.128E-2</c:v>
                </c:pt>
                <c:pt idx="1543">
                  <c:v>9.1430000000000011E-2</c:v>
                </c:pt>
                <c:pt idx="1544">
                  <c:v>9.1810000000000003E-2</c:v>
                </c:pt>
                <c:pt idx="1545">
                  <c:v>9.2090000000000005E-2</c:v>
                </c:pt>
                <c:pt idx="1546">
                  <c:v>9.2490000000000003E-2</c:v>
                </c:pt>
                <c:pt idx="1547">
                  <c:v>9.3130000000000018E-2</c:v>
                </c:pt>
                <c:pt idx="1548">
                  <c:v>9.3790000000000026E-2</c:v>
                </c:pt>
                <c:pt idx="1549">
                  <c:v>9.4540000000000055E-2</c:v>
                </c:pt>
                <c:pt idx="1550">
                  <c:v>9.5510000000000025E-2</c:v>
                </c:pt>
                <c:pt idx="1551">
                  <c:v>9.6350000000000005E-2</c:v>
                </c:pt>
                <c:pt idx="1552">
                  <c:v>9.7270000000000009E-2</c:v>
                </c:pt>
                <c:pt idx="1553">
                  <c:v>9.8060000000000036E-2</c:v>
                </c:pt>
                <c:pt idx="1554">
                  <c:v>9.8700000000000038E-2</c:v>
                </c:pt>
                <c:pt idx="1555">
                  <c:v>9.9310000000000023E-2</c:v>
                </c:pt>
                <c:pt idx="1556" formatCode="General">
                  <c:v>0.1</c:v>
                </c:pt>
                <c:pt idx="1557" formatCode="General">
                  <c:v>0.10050000000000002</c:v>
                </c:pt>
                <c:pt idx="1558" formatCode="General">
                  <c:v>0.10100000000000002</c:v>
                </c:pt>
                <c:pt idx="1559" formatCode="General">
                  <c:v>0.10150000000000002</c:v>
                </c:pt>
                <c:pt idx="1560" formatCode="General">
                  <c:v>0.10210000000000001</c:v>
                </c:pt>
                <c:pt idx="1561" formatCode="General">
                  <c:v>0.10249999999999998</c:v>
                </c:pt>
                <c:pt idx="1562" formatCode="General">
                  <c:v>0.10299999999999998</c:v>
                </c:pt>
                <c:pt idx="1563" formatCode="General">
                  <c:v>0.1033</c:v>
                </c:pt>
                <c:pt idx="1564" formatCode="General">
                  <c:v>0.10370000000000001</c:v>
                </c:pt>
                <c:pt idx="1565" formatCode="General">
                  <c:v>0.10410000000000001</c:v>
                </c:pt>
                <c:pt idx="1566" formatCode="General">
                  <c:v>0.10450000000000001</c:v>
                </c:pt>
                <c:pt idx="1567" formatCode="General">
                  <c:v>0.1048</c:v>
                </c:pt>
                <c:pt idx="1568" formatCode="General">
                  <c:v>0.10510000000000001</c:v>
                </c:pt>
                <c:pt idx="1569" formatCode="General">
                  <c:v>0.1053</c:v>
                </c:pt>
                <c:pt idx="1570" formatCode="General">
                  <c:v>0.10539999999999998</c:v>
                </c:pt>
                <c:pt idx="1571" formatCode="General">
                  <c:v>0.10570000000000002</c:v>
                </c:pt>
                <c:pt idx="1572" formatCode="General">
                  <c:v>0.10589999999999998</c:v>
                </c:pt>
                <c:pt idx="1573" formatCode="General">
                  <c:v>0.10600000000000001</c:v>
                </c:pt>
                <c:pt idx="1574" formatCode="General">
                  <c:v>0.10630000000000002</c:v>
                </c:pt>
                <c:pt idx="1575" formatCode="General">
                  <c:v>0.10670000000000002</c:v>
                </c:pt>
                <c:pt idx="1576" formatCode="General">
                  <c:v>0.10700000000000001</c:v>
                </c:pt>
                <c:pt idx="1577" formatCode="General">
                  <c:v>0.10760000000000002</c:v>
                </c:pt>
                <c:pt idx="1578" formatCode="General">
                  <c:v>0.10829999999999999</c:v>
                </c:pt>
                <c:pt idx="1579" formatCode="General">
                  <c:v>0.10890000000000001</c:v>
                </c:pt>
                <c:pt idx="1580" formatCode="General">
                  <c:v>0.10960000000000002</c:v>
                </c:pt>
                <c:pt idx="1581" formatCode="General">
                  <c:v>0.11020000000000002</c:v>
                </c:pt>
                <c:pt idx="1582" formatCode="General">
                  <c:v>0.1108</c:v>
                </c:pt>
                <c:pt idx="1583" formatCode="General">
                  <c:v>0.1113</c:v>
                </c:pt>
                <c:pt idx="1584" formatCode="General">
                  <c:v>0.1118</c:v>
                </c:pt>
                <c:pt idx="1585" formatCode="General">
                  <c:v>0.11210000000000002</c:v>
                </c:pt>
                <c:pt idx="1586" formatCode="General">
                  <c:v>0.1128</c:v>
                </c:pt>
                <c:pt idx="1587" formatCode="General">
                  <c:v>0.11320000000000001</c:v>
                </c:pt>
                <c:pt idx="1588" formatCode="General">
                  <c:v>0.11370000000000001</c:v>
                </c:pt>
                <c:pt idx="1589" formatCode="General">
                  <c:v>0.11409999999999998</c:v>
                </c:pt>
                <c:pt idx="1590" formatCode="General">
                  <c:v>0.1145</c:v>
                </c:pt>
                <c:pt idx="1591" formatCode="General">
                  <c:v>0.115</c:v>
                </c:pt>
                <c:pt idx="1592" formatCode="General">
                  <c:v>0.11550000000000002</c:v>
                </c:pt>
                <c:pt idx="1593" formatCode="General">
                  <c:v>0.11600000000000002</c:v>
                </c:pt>
                <c:pt idx="1594" formatCode="General">
                  <c:v>0.11660000000000001</c:v>
                </c:pt>
                <c:pt idx="1595" formatCode="General">
                  <c:v>0.11710000000000001</c:v>
                </c:pt>
                <c:pt idx="1596" formatCode="General">
                  <c:v>0.1179</c:v>
                </c:pt>
                <c:pt idx="1597" formatCode="General">
                  <c:v>0.11870000000000001</c:v>
                </c:pt>
                <c:pt idx="1598" formatCode="General">
                  <c:v>0.11960000000000001</c:v>
                </c:pt>
                <c:pt idx="1599" formatCode="General">
                  <c:v>0.12050000000000001</c:v>
                </c:pt>
                <c:pt idx="1600" formatCode="General">
                  <c:v>0.12139999999999998</c:v>
                </c:pt>
                <c:pt idx="1601" formatCode="General">
                  <c:v>0.12210000000000001</c:v>
                </c:pt>
                <c:pt idx="1602" formatCode="General">
                  <c:v>0.12270000000000002</c:v>
                </c:pt>
                <c:pt idx="1603" formatCode="General">
                  <c:v>0.12320000000000002</c:v>
                </c:pt>
                <c:pt idx="1604" formatCode="General">
                  <c:v>0.12379999999999999</c:v>
                </c:pt>
                <c:pt idx="1605" formatCode="General">
                  <c:v>0.12410000000000002</c:v>
                </c:pt>
                <c:pt idx="1606" formatCode="General">
                  <c:v>0.12440000000000001</c:v>
                </c:pt>
                <c:pt idx="1607" formatCode="General">
                  <c:v>0.12470000000000003</c:v>
                </c:pt>
                <c:pt idx="1608" formatCode="General">
                  <c:v>0.125</c:v>
                </c:pt>
                <c:pt idx="1609" formatCode="General">
                  <c:v>0.12509999999999999</c:v>
                </c:pt>
                <c:pt idx="1610" formatCode="General">
                  <c:v>0.12520000000000001</c:v>
                </c:pt>
                <c:pt idx="1611" formatCode="General">
                  <c:v>0.12540000000000001</c:v>
                </c:pt>
                <c:pt idx="1612" formatCode="General">
                  <c:v>0.12520000000000001</c:v>
                </c:pt>
                <c:pt idx="1613" formatCode="General">
                  <c:v>0.12520000000000001</c:v>
                </c:pt>
                <c:pt idx="1614" formatCode="General">
                  <c:v>0.12490000000000001</c:v>
                </c:pt>
                <c:pt idx="1615" formatCode="General">
                  <c:v>0.12479999999999999</c:v>
                </c:pt>
                <c:pt idx="1616" formatCode="General">
                  <c:v>0.12479999999999999</c:v>
                </c:pt>
                <c:pt idx="1617" formatCode="General">
                  <c:v>0.12479999999999999</c:v>
                </c:pt>
                <c:pt idx="1618" formatCode="General">
                  <c:v>0.12509999999999999</c:v>
                </c:pt>
                <c:pt idx="1619" formatCode="General">
                  <c:v>0.12570000000000001</c:v>
                </c:pt>
                <c:pt idx="1620" formatCode="General">
                  <c:v>0.12640000000000001</c:v>
                </c:pt>
                <c:pt idx="1621" formatCode="General">
                  <c:v>0.12709999999999999</c:v>
                </c:pt>
                <c:pt idx="1622" formatCode="General">
                  <c:v>0.128</c:v>
                </c:pt>
                <c:pt idx="1623" formatCode="General">
                  <c:v>0.1288</c:v>
                </c:pt>
                <c:pt idx="1624" formatCode="General">
                  <c:v>0.12970000000000001</c:v>
                </c:pt>
                <c:pt idx="1625" formatCode="General">
                  <c:v>0.1305</c:v>
                </c:pt>
                <c:pt idx="1626" formatCode="General">
                  <c:v>0.13139999999999999</c:v>
                </c:pt>
                <c:pt idx="1627" formatCode="General">
                  <c:v>0.13200000000000001</c:v>
                </c:pt>
                <c:pt idx="1628" formatCode="General">
                  <c:v>0.1328</c:v>
                </c:pt>
                <c:pt idx="1629" formatCode="General">
                  <c:v>0.1333</c:v>
                </c:pt>
                <c:pt idx="1630" formatCode="General">
                  <c:v>0.1338</c:v>
                </c:pt>
                <c:pt idx="1631" formatCode="General">
                  <c:v>0.13450000000000001</c:v>
                </c:pt>
                <c:pt idx="1632" formatCode="General">
                  <c:v>0.1348</c:v>
                </c:pt>
                <c:pt idx="1633" formatCode="General">
                  <c:v>0.1353</c:v>
                </c:pt>
                <c:pt idx="1634" formatCode="General">
                  <c:v>0.1356</c:v>
                </c:pt>
                <c:pt idx="1635" formatCode="General">
                  <c:v>0.13600000000000001</c:v>
                </c:pt>
                <c:pt idx="1636" formatCode="General">
                  <c:v>0.13619999999999999</c:v>
                </c:pt>
                <c:pt idx="1637" formatCode="General">
                  <c:v>0.13669999999999999</c:v>
                </c:pt>
                <c:pt idx="1638" formatCode="General">
                  <c:v>0.13689999999999999</c:v>
                </c:pt>
                <c:pt idx="1639" formatCode="General">
                  <c:v>0.13719999999999999</c:v>
                </c:pt>
                <c:pt idx="1640" formatCode="General">
                  <c:v>0.13769999999999999</c:v>
                </c:pt>
                <c:pt idx="1641" formatCode="General">
                  <c:v>0.13819999999999999</c:v>
                </c:pt>
                <c:pt idx="1642" formatCode="General">
                  <c:v>0.1386</c:v>
                </c:pt>
                <c:pt idx="1643" formatCode="General">
                  <c:v>0.13919999999999999</c:v>
                </c:pt>
                <c:pt idx="1644" formatCode="General">
                  <c:v>0.1396</c:v>
                </c:pt>
                <c:pt idx="1645" formatCode="General">
                  <c:v>0.14000000000000001</c:v>
                </c:pt>
                <c:pt idx="1646" formatCode="General">
                  <c:v>0.14040000000000002</c:v>
                </c:pt>
                <c:pt idx="1647" formatCode="General">
                  <c:v>0.1406</c:v>
                </c:pt>
                <c:pt idx="1648" formatCode="General">
                  <c:v>0.14090000000000003</c:v>
                </c:pt>
                <c:pt idx="1649" formatCode="General">
                  <c:v>0.14100000000000001</c:v>
                </c:pt>
                <c:pt idx="1650" formatCode="General">
                  <c:v>0.14119999999999999</c:v>
                </c:pt>
                <c:pt idx="1651" formatCode="General">
                  <c:v>0.14140000000000003</c:v>
                </c:pt>
                <c:pt idx="1652" formatCode="General">
                  <c:v>0.14180000000000001</c:v>
                </c:pt>
                <c:pt idx="1653" formatCode="General">
                  <c:v>0.1421</c:v>
                </c:pt>
                <c:pt idx="1654" formatCode="General">
                  <c:v>0.14240000000000003</c:v>
                </c:pt>
                <c:pt idx="1655" formatCode="General">
                  <c:v>0.14290000000000003</c:v>
                </c:pt>
                <c:pt idx="1656" formatCode="General">
                  <c:v>0.1431</c:v>
                </c:pt>
                <c:pt idx="1657" formatCode="General">
                  <c:v>0.14319999999999999</c:v>
                </c:pt>
                <c:pt idx="1658" formatCode="General">
                  <c:v>0.14350000000000002</c:v>
                </c:pt>
                <c:pt idx="1659" formatCode="General">
                  <c:v>0.14360000000000001</c:v>
                </c:pt>
                <c:pt idx="1660" formatCode="General">
                  <c:v>0.14369999999999999</c:v>
                </c:pt>
                <c:pt idx="1661" formatCode="General">
                  <c:v>0.14400000000000002</c:v>
                </c:pt>
                <c:pt idx="1662" formatCode="General">
                  <c:v>0.14419999999999999</c:v>
                </c:pt>
                <c:pt idx="1663" formatCode="General">
                  <c:v>0.14440000000000003</c:v>
                </c:pt>
                <c:pt idx="1664" formatCode="General">
                  <c:v>0.14480000000000001</c:v>
                </c:pt>
                <c:pt idx="1665" formatCode="General">
                  <c:v>0.14500000000000002</c:v>
                </c:pt>
                <c:pt idx="1666" formatCode="General">
                  <c:v>0.14520000000000002</c:v>
                </c:pt>
                <c:pt idx="1667" formatCode="General">
                  <c:v>0.14550000000000002</c:v>
                </c:pt>
                <c:pt idx="1668" formatCode="General">
                  <c:v>0.14580000000000001</c:v>
                </c:pt>
                <c:pt idx="1669" formatCode="General">
                  <c:v>0.14620000000000002</c:v>
                </c:pt>
                <c:pt idx="1670" formatCode="General">
                  <c:v>0.14670000000000002</c:v>
                </c:pt>
                <c:pt idx="1671" formatCode="General">
                  <c:v>0.14710000000000001</c:v>
                </c:pt>
                <c:pt idx="1672" formatCode="General">
                  <c:v>0.14750000000000002</c:v>
                </c:pt>
                <c:pt idx="1673" formatCode="General">
                  <c:v>0.14790000000000003</c:v>
                </c:pt>
                <c:pt idx="1674" formatCode="General">
                  <c:v>0.14820000000000003</c:v>
                </c:pt>
                <c:pt idx="1675" formatCode="General">
                  <c:v>0.14830000000000002</c:v>
                </c:pt>
                <c:pt idx="1676" formatCode="General">
                  <c:v>0.14850000000000002</c:v>
                </c:pt>
                <c:pt idx="1677" formatCode="General">
                  <c:v>0.14880000000000002</c:v>
                </c:pt>
                <c:pt idx="1678" formatCode="General">
                  <c:v>0.14910000000000001</c:v>
                </c:pt>
                <c:pt idx="1679" formatCode="General">
                  <c:v>0.14980000000000002</c:v>
                </c:pt>
                <c:pt idx="1680" formatCode="General">
                  <c:v>0.15030000000000002</c:v>
                </c:pt>
                <c:pt idx="1681" formatCode="General">
                  <c:v>0.15080000000000002</c:v>
                </c:pt>
                <c:pt idx="1682" formatCode="General">
                  <c:v>0.15160000000000001</c:v>
                </c:pt>
                <c:pt idx="1683" formatCode="General">
                  <c:v>0.15240000000000004</c:v>
                </c:pt>
                <c:pt idx="1684" formatCode="General">
                  <c:v>0.15290000000000004</c:v>
                </c:pt>
                <c:pt idx="1685" formatCode="General">
                  <c:v>0.15350000000000003</c:v>
                </c:pt>
                <c:pt idx="1686" formatCode="General">
                  <c:v>0.15390000000000004</c:v>
                </c:pt>
                <c:pt idx="1687" formatCode="General">
                  <c:v>0.15390000000000004</c:v>
                </c:pt>
                <c:pt idx="1688" formatCode="General">
                  <c:v>0.15390000000000004</c:v>
                </c:pt>
                <c:pt idx="1689" formatCode="General">
                  <c:v>0.15390000000000004</c:v>
                </c:pt>
                <c:pt idx="1690" formatCode="General">
                  <c:v>0.15390000000000004</c:v>
                </c:pt>
                <c:pt idx="1691" formatCode="General">
                  <c:v>0.15390000000000004</c:v>
                </c:pt>
                <c:pt idx="1692" formatCode="General">
                  <c:v>0.15360000000000001</c:v>
                </c:pt>
                <c:pt idx="1693" formatCode="General">
                  <c:v>0.15340000000000004</c:v>
                </c:pt>
                <c:pt idx="1694" formatCode="General">
                  <c:v>0.15320000000000003</c:v>
                </c:pt>
                <c:pt idx="1695" formatCode="General">
                  <c:v>0.15270000000000003</c:v>
                </c:pt>
                <c:pt idx="1696" formatCode="General">
                  <c:v>0.15220000000000003</c:v>
                </c:pt>
                <c:pt idx="1697" formatCode="General">
                  <c:v>0.15170000000000003</c:v>
                </c:pt>
                <c:pt idx="1698" formatCode="General">
                  <c:v>0.15130000000000002</c:v>
                </c:pt>
                <c:pt idx="1699" formatCode="General">
                  <c:v>0.15120000000000003</c:v>
                </c:pt>
                <c:pt idx="1700" formatCode="General">
                  <c:v>0.15110000000000001</c:v>
                </c:pt>
                <c:pt idx="1701" formatCode="General">
                  <c:v>0.15090000000000003</c:v>
                </c:pt>
                <c:pt idx="1702" formatCode="General">
                  <c:v>0.15060000000000001</c:v>
                </c:pt>
                <c:pt idx="1703" formatCode="General">
                  <c:v>0.15050000000000002</c:v>
                </c:pt>
                <c:pt idx="1704" formatCode="General">
                  <c:v>0.15030000000000002</c:v>
                </c:pt>
                <c:pt idx="1705" formatCode="General">
                  <c:v>0.14990000000000003</c:v>
                </c:pt>
                <c:pt idx="1706" formatCode="General">
                  <c:v>0.14900000000000002</c:v>
                </c:pt>
                <c:pt idx="1707" formatCode="General">
                  <c:v>0.14800000000000002</c:v>
                </c:pt>
                <c:pt idx="1708" formatCode="General">
                  <c:v>0.14680000000000001</c:v>
                </c:pt>
                <c:pt idx="1709" formatCode="General">
                  <c:v>0.14570000000000002</c:v>
                </c:pt>
                <c:pt idx="1710" formatCode="General">
                  <c:v>0.14460000000000001</c:v>
                </c:pt>
                <c:pt idx="1711" formatCode="General">
                  <c:v>0.14350000000000002</c:v>
                </c:pt>
                <c:pt idx="1712" formatCode="General">
                  <c:v>0.14240000000000003</c:v>
                </c:pt>
                <c:pt idx="1713" formatCode="General">
                  <c:v>0.14169999999999999</c:v>
                </c:pt>
                <c:pt idx="1714" formatCode="General">
                  <c:v>0.1411</c:v>
                </c:pt>
                <c:pt idx="1715" formatCode="General">
                  <c:v>0.14090000000000003</c:v>
                </c:pt>
                <c:pt idx="1716" formatCode="General">
                  <c:v>0.14069999999999999</c:v>
                </c:pt>
                <c:pt idx="1717" formatCode="General">
                  <c:v>0.1406</c:v>
                </c:pt>
                <c:pt idx="1718" formatCode="General">
                  <c:v>0.14030000000000001</c:v>
                </c:pt>
                <c:pt idx="1719" formatCode="General">
                  <c:v>0.14030000000000001</c:v>
                </c:pt>
                <c:pt idx="1720" formatCode="General">
                  <c:v>0.14030000000000001</c:v>
                </c:pt>
                <c:pt idx="1721" formatCode="General">
                  <c:v>0.14040000000000002</c:v>
                </c:pt>
                <c:pt idx="1722" formatCode="General">
                  <c:v>0.14040000000000002</c:v>
                </c:pt>
                <c:pt idx="1723" formatCode="General">
                  <c:v>0.14050000000000001</c:v>
                </c:pt>
                <c:pt idx="1724" formatCode="General">
                  <c:v>0.14080000000000001</c:v>
                </c:pt>
                <c:pt idx="1725" formatCode="General">
                  <c:v>0.14080000000000001</c:v>
                </c:pt>
                <c:pt idx="1726" formatCode="General">
                  <c:v>0.1406</c:v>
                </c:pt>
                <c:pt idx="1727" formatCode="General">
                  <c:v>0.14040000000000002</c:v>
                </c:pt>
                <c:pt idx="1728" formatCode="General">
                  <c:v>0.14000000000000001</c:v>
                </c:pt>
                <c:pt idx="1729" formatCode="General">
                  <c:v>0.1396</c:v>
                </c:pt>
                <c:pt idx="1730" formatCode="General">
                  <c:v>0.13950000000000001</c:v>
                </c:pt>
                <c:pt idx="1731" formatCode="General">
                  <c:v>0.1391</c:v>
                </c:pt>
                <c:pt idx="1732" formatCode="General">
                  <c:v>0.13869999999999999</c:v>
                </c:pt>
                <c:pt idx="1733" formatCode="General">
                  <c:v>0.13830000000000001</c:v>
                </c:pt>
                <c:pt idx="1734" formatCode="General">
                  <c:v>0.13780000000000001</c:v>
                </c:pt>
                <c:pt idx="1735" formatCode="General">
                  <c:v>0.13750000000000001</c:v>
                </c:pt>
                <c:pt idx="1736" formatCode="General">
                  <c:v>0.13719999999999999</c:v>
                </c:pt>
                <c:pt idx="1737" formatCode="General">
                  <c:v>0.13700000000000001</c:v>
                </c:pt>
                <c:pt idx="1738" formatCode="General">
                  <c:v>0.13650000000000001</c:v>
                </c:pt>
                <c:pt idx="1739" formatCode="General">
                  <c:v>0.1361</c:v>
                </c:pt>
                <c:pt idx="1740" formatCode="General">
                  <c:v>0.1356</c:v>
                </c:pt>
                <c:pt idx="1741" formatCode="General">
                  <c:v>0.1353</c:v>
                </c:pt>
                <c:pt idx="1742" formatCode="General">
                  <c:v>0.1348</c:v>
                </c:pt>
                <c:pt idx="1743" formatCode="General">
                  <c:v>0.13439999999999999</c:v>
                </c:pt>
                <c:pt idx="1744" formatCode="General">
                  <c:v>0.13400000000000001</c:v>
                </c:pt>
                <c:pt idx="1745" formatCode="General">
                  <c:v>0.13370000000000001</c:v>
                </c:pt>
                <c:pt idx="1746" formatCode="General">
                  <c:v>0.1331</c:v>
                </c:pt>
                <c:pt idx="1747" formatCode="General">
                  <c:v>0.13270000000000001</c:v>
                </c:pt>
                <c:pt idx="1748" formatCode="General">
                  <c:v>0.13220000000000001</c:v>
                </c:pt>
                <c:pt idx="1749" formatCode="General">
                  <c:v>0.13150000000000001</c:v>
                </c:pt>
                <c:pt idx="1750" formatCode="General">
                  <c:v>0.13070000000000001</c:v>
                </c:pt>
                <c:pt idx="1751" formatCode="General">
                  <c:v>0.13009999999999999</c:v>
                </c:pt>
                <c:pt idx="1752" formatCode="General">
                  <c:v>0.1295</c:v>
                </c:pt>
                <c:pt idx="1753" formatCode="General">
                  <c:v>0.1288</c:v>
                </c:pt>
                <c:pt idx="1754" formatCode="General">
                  <c:v>0.12820000000000001</c:v>
                </c:pt>
                <c:pt idx="1755" formatCode="General">
                  <c:v>0.12740000000000001</c:v>
                </c:pt>
                <c:pt idx="1756" formatCode="General">
                  <c:v>0.12709999999999999</c:v>
                </c:pt>
                <c:pt idx="1757" formatCode="General">
                  <c:v>0.12659999999999999</c:v>
                </c:pt>
                <c:pt idx="1758" formatCode="General">
                  <c:v>0.12609999999999999</c:v>
                </c:pt>
                <c:pt idx="1759" formatCode="General">
                  <c:v>0.12559999999999999</c:v>
                </c:pt>
                <c:pt idx="1760" formatCode="General">
                  <c:v>0.12509999999999999</c:v>
                </c:pt>
                <c:pt idx="1761" formatCode="General">
                  <c:v>0.12470000000000003</c:v>
                </c:pt>
                <c:pt idx="1762" formatCode="General">
                  <c:v>0.12440000000000001</c:v>
                </c:pt>
                <c:pt idx="1763" formatCode="General">
                  <c:v>0.12420000000000002</c:v>
                </c:pt>
                <c:pt idx="1764" formatCode="General">
                  <c:v>0.12400000000000001</c:v>
                </c:pt>
                <c:pt idx="1765" formatCode="General">
                  <c:v>0.12390000000000001</c:v>
                </c:pt>
                <c:pt idx="1766" formatCode="General">
                  <c:v>0.12400000000000001</c:v>
                </c:pt>
                <c:pt idx="1767" formatCode="General">
                  <c:v>0.12400000000000001</c:v>
                </c:pt>
                <c:pt idx="1768" formatCode="General">
                  <c:v>0.12390000000000001</c:v>
                </c:pt>
                <c:pt idx="1769" formatCode="General">
                  <c:v>0.12400000000000001</c:v>
                </c:pt>
                <c:pt idx="1770" formatCode="General">
                  <c:v>0.12360000000000002</c:v>
                </c:pt>
                <c:pt idx="1771" formatCode="General">
                  <c:v>0.12340000000000001</c:v>
                </c:pt>
                <c:pt idx="1772" formatCode="General">
                  <c:v>0.12310000000000001</c:v>
                </c:pt>
                <c:pt idx="1773" formatCode="General">
                  <c:v>0.12280000000000002</c:v>
                </c:pt>
                <c:pt idx="1774" formatCode="General">
                  <c:v>0.12239999999999998</c:v>
                </c:pt>
                <c:pt idx="1775" formatCode="General">
                  <c:v>0.12200000000000001</c:v>
                </c:pt>
                <c:pt idx="1776" formatCode="General">
                  <c:v>0.12160000000000001</c:v>
                </c:pt>
                <c:pt idx="1777" formatCode="General">
                  <c:v>0.12089999999999998</c:v>
                </c:pt>
                <c:pt idx="1778" formatCode="General">
                  <c:v>0.12020000000000002</c:v>
                </c:pt>
                <c:pt idx="1779" formatCode="General">
                  <c:v>0.11940000000000002</c:v>
                </c:pt>
                <c:pt idx="1780" formatCode="General">
                  <c:v>0.11860000000000001</c:v>
                </c:pt>
                <c:pt idx="1781" formatCode="General">
                  <c:v>0.1179</c:v>
                </c:pt>
                <c:pt idx="1782" formatCode="General">
                  <c:v>0.11700000000000002</c:v>
                </c:pt>
                <c:pt idx="1783" formatCode="General">
                  <c:v>0.1163</c:v>
                </c:pt>
                <c:pt idx="1784" formatCode="General">
                  <c:v>0.11570000000000001</c:v>
                </c:pt>
                <c:pt idx="1785" formatCode="General">
                  <c:v>0.115</c:v>
                </c:pt>
                <c:pt idx="1786" formatCode="General">
                  <c:v>0.1145</c:v>
                </c:pt>
                <c:pt idx="1787" formatCode="General">
                  <c:v>0.11409999999999998</c:v>
                </c:pt>
                <c:pt idx="1788" formatCode="General">
                  <c:v>0.11370000000000001</c:v>
                </c:pt>
                <c:pt idx="1789" formatCode="General">
                  <c:v>0.1134</c:v>
                </c:pt>
                <c:pt idx="1790" formatCode="General">
                  <c:v>0.1133</c:v>
                </c:pt>
                <c:pt idx="1791" formatCode="General">
                  <c:v>0.11310000000000002</c:v>
                </c:pt>
                <c:pt idx="1792" formatCode="General">
                  <c:v>0.1129</c:v>
                </c:pt>
                <c:pt idx="1793" formatCode="General">
                  <c:v>0.1129</c:v>
                </c:pt>
                <c:pt idx="1794" formatCode="General">
                  <c:v>0.1125</c:v>
                </c:pt>
                <c:pt idx="1795" formatCode="General">
                  <c:v>0.11219999999999998</c:v>
                </c:pt>
                <c:pt idx="1796" formatCode="General">
                  <c:v>0.112</c:v>
                </c:pt>
                <c:pt idx="1797" formatCode="General">
                  <c:v>0.1114</c:v>
                </c:pt>
                <c:pt idx="1798" formatCode="General">
                  <c:v>0.1109</c:v>
                </c:pt>
                <c:pt idx="1799" formatCode="General">
                  <c:v>0.1104</c:v>
                </c:pt>
                <c:pt idx="1800" formatCode="General">
                  <c:v>0.10990000000000001</c:v>
                </c:pt>
                <c:pt idx="1801" formatCode="General">
                  <c:v>0.10940000000000001</c:v>
                </c:pt>
                <c:pt idx="1802" formatCode="General">
                  <c:v>0.10900000000000001</c:v>
                </c:pt>
                <c:pt idx="1803" formatCode="General">
                  <c:v>0.10850000000000001</c:v>
                </c:pt>
                <c:pt idx="1804" formatCode="General">
                  <c:v>0.10780000000000002</c:v>
                </c:pt>
                <c:pt idx="1805" formatCode="General">
                  <c:v>0.10730000000000002</c:v>
                </c:pt>
                <c:pt idx="1806" formatCode="General">
                  <c:v>0.10680000000000002</c:v>
                </c:pt>
                <c:pt idx="1807" formatCode="General">
                  <c:v>0.10639999999999998</c:v>
                </c:pt>
                <c:pt idx="1808" formatCode="General">
                  <c:v>0.10589999999999998</c:v>
                </c:pt>
                <c:pt idx="1809" formatCode="General">
                  <c:v>0.10550000000000001</c:v>
                </c:pt>
                <c:pt idx="1810" formatCode="General">
                  <c:v>0.10500000000000001</c:v>
                </c:pt>
                <c:pt idx="1811" formatCode="General">
                  <c:v>0.10440000000000002</c:v>
                </c:pt>
                <c:pt idx="1812" formatCode="General">
                  <c:v>0.10400000000000001</c:v>
                </c:pt>
                <c:pt idx="1813" formatCode="General">
                  <c:v>0.10349999999999998</c:v>
                </c:pt>
                <c:pt idx="1814" formatCode="General">
                  <c:v>0.10310000000000001</c:v>
                </c:pt>
                <c:pt idx="1815" formatCode="General">
                  <c:v>0.10260000000000001</c:v>
                </c:pt>
                <c:pt idx="1816" formatCode="General">
                  <c:v>0.10220000000000001</c:v>
                </c:pt>
                <c:pt idx="1817" formatCode="General">
                  <c:v>0.1019</c:v>
                </c:pt>
                <c:pt idx="1818" formatCode="General">
                  <c:v>0.10150000000000002</c:v>
                </c:pt>
                <c:pt idx="1819" formatCode="General">
                  <c:v>0.10120000000000001</c:v>
                </c:pt>
                <c:pt idx="1820" formatCode="General">
                  <c:v>0.1008</c:v>
                </c:pt>
                <c:pt idx="1821" formatCode="General">
                  <c:v>0.1003</c:v>
                </c:pt>
                <c:pt idx="1822">
                  <c:v>9.964000000000002E-2</c:v>
                </c:pt>
                <c:pt idx="1823">
                  <c:v>9.9000000000000019E-2</c:v>
                </c:pt>
                <c:pt idx="1824">
                  <c:v>9.8490000000000008E-2</c:v>
                </c:pt>
                <c:pt idx="1825">
                  <c:v>9.8010000000000014E-2</c:v>
                </c:pt>
                <c:pt idx="1826">
                  <c:v>9.7640000000000005E-2</c:v>
                </c:pt>
                <c:pt idx="1827">
                  <c:v>9.7480000000000011E-2</c:v>
                </c:pt>
                <c:pt idx="1828">
                  <c:v>9.741000000000001E-2</c:v>
                </c:pt>
                <c:pt idx="1829">
                  <c:v>9.7169999999999992E-2</c:v>
                </c:pt>
                <c:pt idx="1830">
                  <c:v>9.6670000000000006E-2</c:v>
                </c:pt>
                <c:pt idx="1831">
                  <c:v>9.6140000000000003E-2</c:v>
                </c:pt>
                <c:pt idx="1832">
                  <c:v>9.5810000000000006E-2</c:v>
                </c:pt>
                <c:pt idx="1833">
                  <c:v>9.5230000000000023E-2</c:v>
                </c:pt>
                <c:pt idx="1834">
                  <c:v>9.497000000000004E-2</c:v>
                </c:pt>
                <c:pt idx="1835">
                  <c:v>9.4640000000000016E-2</c:v>
                </c:pt>
                <c:pt idx="1836">
                  <c:v>9.4280000000000003E-2</c:v>
                </c:pt>
                <c:pt idx="1837">
                  <c:v>9.3920000000000017E-2</c:v>
                </c:pt>
                <c:pt idx="1838">
                  <c:v>9.3680000000000055E-2</c:v>
                </c:pt>
                <c:pt idx="1839">
                  <c:v>9.3250000000000027E-2</c:v>
                </c:pt>
                <c:pt idx="1840">
                  <c:v>9.2700000000000005E-2</c:v>
                </c:pt>
                <c:pt idx="1841">
                  <c:v>9.222000000000001E-2</c:v>
                </c:pt>
                <c:pt idx="1842">
                  <c:v>9.1420000000000001E-2</c:v>
                </c:pt>
                <c:pt idx="1843">
                  <c:v>9.0660000000000018E-2</c:v>
                </c:pt>
                <c:pt idx="1844">
                  <c:v>8.9750000000000024E-2</c:v>
                </c:pt>
                <c:pt idx="1845">
                  <c:v>8.8920000000000041E-2</c:v>
                </c:pt>
                <c:pt idx="1846">
                  <c:v>8.8240000000000041E-2</c:v>
                </c:pt>
                <c:pt idx="1847">
                  <c:v>8.7640000000000023E-2</c:v>
                </c:pt>
                <c:pt idx="1848">
                  <c:v>8.7190000000000004E-2</c:v>
                </c:pt>
                <c:pt idx="1849">
                  <c:v>8.6900000000000005E-2</c:v>
                </c:pt>
                <c:pt idx="1850">
                  <c:v>8.6640000000000023E-2</c:v>
                </c:pt>
                <c:pt idx="1851">
                  <c:v>8.6230000000000001E-2</c:v>
                </c:pt>
                <c:pt idx="1852">
                  <c:v>8.5890000000000008E-2</c:v>
                </c:pt>
                <c:pt idx="1853">
                  <c:v>8.5610000000000006E-2</c:v>
                </c:pt>
                <c:pt idx="1854">
                  <c:v>8.5450000000000012E-2</c:v>
                </c:pt>
                <c:pt idx="1855">
                  <c:v>8.5140000000000021E-2</c:v>
                </c:pt>
                <c:pt idx="1856">
                  <c:v>8.4970000000000004E-2</c:v>
                </c:pt>
                <c:pt idx="1857">
                  <c:v>8.4620000000000029E-2</c:v>
                </c:pt>
                <c:pt idx="1858">
                  <c:v>8.4280000000000022E-2</c:v>
                </c:pt>
                <c:pt idx="1859">
                  <c:v>8.4060000000000037E-2</c:v>
                </c:pt>
                <c:pt idx="1860">
                  <c:v>8.3750000000000033E-2</c:v>
                </c:pt>
                <c:pt idx="1861">
                  <c:v>8.344E-2</c:v>
                </c:pt>
                <c:pt idx="1862">
                  <c:v>8.305000000000004E-2</c:v>
                </c:pt>
                <c:pt idx="1863">
                  <c:v>8.2530000000000006E-2</c:v>
                </c:pt>
                <c:pt idx="1864">
                  <c:v>8.1860000000000002E-2</c:v>
                </c:pt>
                <c:pt idx="1865">
                  <c:v>8.1300000000000011E-2</c:v>
                </c:pt>
                <c:pt idx="1866">
                  <c:v>8.0530000000000018E-2</c:v>
                </c:pt>
                <c:pt idx="1867">
                  <c:v>7.9960000000000017E-2</c:v>
                </c:pt>
                <c:pt idx="1868">
                  <c:v>7.9330000000000012E-2</c:v>
                </c:pt>
                <c:pt idx="1869">
                  <c:v>7.8860000000000013E-2</c:v>
                </c:pt>
                <c:pt idx="1870">
                  <c:v>7.85E-2</c:v>
                </c:pt>
                <c:pt idx="1871">
                  <c:v>7.8200000000000006E-2</c:v>
                </c:pt>
                <c:pt idx="1872">
                  <c:v>7.7850000000000016E-2</c:v>
                </c:pt>
                <c:pt idx="1873">
                  <c:v>7.7450000000000019E-2</c:v>
                </c:pt>
                <c:pt idx="1874">
                  <c:v>7.7130000000000004E-2</c:v>
                </c:pt>
                <c:pt idx="1875">
                  <c:v>7.6780000000000001E-2</c:v>
                </c:pt>
                <c:pt idx="1876">
                  <c:v>7.6429999999999998E-2</c:v>
                </c:pt>
                <c:pt idx="1877">
                  <c:v>7.621E-2</c:v>
                </c:pt>
                <c:pt idx="1878">
                  <c:v>7.5950000000000004E-2</c:v>
                </c:pt>
                <c:pt idx="1879">
                  <c:v>7.5740000000000002E-2</c:v>
                </c:pt>
                <c:pt idx="1880">
                  <c:v>7.5459999999999999E-2</c:v>
                </c:pt>
                <c:pt idx="1881">
                  <c:v>7.5190000000000021E-2</c:v>
                </c:pt>
                <c:pt idx="1882">
                  <c:v>7.4840000000000004E-2</c:v>
                </c:pt>
                <c:pt idx="1883">
                  <c:v>7.4639999999999998E-2</c:v>
                </c:pt>
                <c:pt idx="1884">
                  <c:v>7.4310000000000015E-2</c:v>
                </c:pt>
                <c:pt idx="1885">
                  <c:v>7.4020000000000016E-2</c:v>
                </c:pt>
                <c:pt idx="1886">
                  <c:v>7.3810000000000014E-2</c:v>
                </c:pt>
                <c:pt idx="1887">
                  <c:v>7.3599999999999999E-2</c:v>
                </c:pt>
                <c:pt idx="1888">
                  <c:v>7.3270000000000002E-2</c:v>
                </c:pt>
                <c:pt idx="1889">
                  <c:v>7.3000000000000009E-2</c:v>
                </c:pt>
                <c:pt idx="1890">
                  <c:v>7.2730000000000017E-2</c:v>
                </c:pt>
                <c:pt idx="1891">
                  <c:v>7.2559999999999999E-2</c:v>
                </c:pt>
                <c:pt idx="1892">
                  <c:v>7.2349999999999998E-2</c:v>
                </c:pt>
                <c:pt idx="1893">
                  <c:v>7.1980000000000002E-2</c:v>
                </c:pt>
                <c:pt idx="1894">
                  <c:v>7.1529999999999996E-2</c:v>
                </c:pt>
                <c:pt idx="1895">
                  <c:v>7.1209999999999996E-2</c:v>
                </c:pt>
                <c:pt idx="1896">
                  <c:v>7.0879999999999999E-2</c:v>
                </c:pt>
                <c:pt idx="1897">
                  <c:v>7.0540000000000005E-2</c:v>
                </c:pt>
                <c:pt idx="1898">
                  <c:v>7.0209999999999995E-2</c:v>
                </c:pt>
                <c:pt idx="1899">
                  <c:v>6.9940000000000002E-2</c:v>
                </c:pt>
                <c:pt idx="1900">
                  <c:v>6.9620000000000001E-2</c:v>
                </c:pt>
                <c:pt idx="1901">
                  <c:v>6.931000000000001E-2</c:v>
                </c:pt>
                <c:pt idx="1902">
                  <c:v>6.8900000000000003E-2</c:v>
                </c:pt>
                <c:pt idx="1903">
                  <c:v>6.8610000000000004E-2</c:v>
                </c:pt>
                <c:pt idx="1904">
                  <c:v>6.839000000000002E-2</c:v>
                </c:pt>
                <c:pt idx="1905">
                  <c:v>6.8129999999999996E-2</c:v>
                </c:pt>
                <c:pt idx="1906">
                  <c:v>6.7820000000000019E-2</c:v>
                </c:pt>
                <c:pt idx="1907">
                  <c:v>6.7479999999999998E-2</c:v>
                </c:pt>
                <c:pt idx="1908">
                  <c:v>6.7000000000000004E-2</c:v>
                </c:pt>
                <c:pt idx="1909">
                  <c:v>6.6479999999999997E-2</c:v>
                </c:pt>
                <c:pt idx="1910">
                  <c:v>6.6119999999999998E-2</c:v>
                </c:pt>
                <c:pt idx="1911">
                  <c:v>6.585000000000002E-2</c:v>
                </c:pt>
                <c:pt idx="1912">
                  <c:v>6.5640000000000004E-2</c:v>
                </c:pt>
                <c:pt idx="1913">
                  <c:v>6.5430000000000002E-2</c:v>
                </c:pt>
                <c:pt idx="1914">
                  <c:v>6.5129999999999993E-2</c:v>
                </c:pt>
                <c:pt idx="1915">
                  <c:v>6.4829999999999999E-2</c:v>
                </c:pt>
                <c:pt idx="1916">
                  <c:v>6.4610000000000015E-2</c:v>
                </c:pt>
                <c:pt idx="1917">
                  <c:v>6.4479999999999996E-2</c:v>
                </c:pt>
                <c:pt idx="1918">
                  <c:v>6.4269999999999994E-2</c:v>
                </c:pt>
                <c:pt idx="1919">
                  <c:v>6.4100000000000004E-2</c:v>
                </c:pt>
                <c:pt idx="1920">
                  <c:v>6.3829999999999998E-2</c:v>
                </c:pt>
                <c:pt idx="1921">
                  <c:v>6.3579999999999998E-2</c:v>
                </c:pt>
                <c:pt idx="1922">
                  <c:v>6.3339999999999994E-2</c:v>
                </c:pt>
                <c:pt idx="1923">
                  <c:v>6.3060000000000019E-2</c:v>
                </c:pt>
                <c:pt idx="1924">
                  <c:v>6.2800000000000009E-2</c:v>
                </c:pt>
                <c:pt idx="1925">
                  <c:v>6.2609999999999999E-2</c:v>
                </c:pt>
                <c:pt idx="1926">
                  <c:v>6.25E-2</c:v>
                </c:pt>
                <c:pt idx="1927">
                  <c:v>6.2239999999999997E-2</c:v>
                </c:pt>
                <c:pt idx="1928">
                  <c:v>6.2060000000000004E-2</c:v>
                </c:pt>
                <c:pt idx="1929">
                  <c:v>6.1900000000000004E-2</c:v>
                </c:pt>
                <c:pt idx="1930">
                  <c:v>6.1609999999999991E-2</c:v>
                </c:pt>
                <c:pt idx="1931">
                  <c:v>6.1510000000000002E-2</c:v>
                </c:pt>
                <c:pt idx="1932">
                  <c:v>6.1519999999999998E-2</c:v>
                </c:pt>
                <c:pt idx="1933">
                  <c:v>6.1499999999999999E-2</c:v>
                </c:pt>
                <c:pt idx="1934">
                  <c:v>6.1470000000000004E-2</c:v>
                </c:pt>
                <c:pt idx="1935">
                  <c:v>6.149000000000001E-2</c:v>
                </c:pt>
                <c:pt idx="1936">
                  <c:v>6.1480000000000007E-2</c:v>
                </c:pt>
                <c:pt idx="1937">
                  <c:v>6.1460000000000008E-2</c:v>
                </c:pt>
                <c:pt idx="1938">
                  <c:v>6.133000000000001E-2</c:v>
                </c:pt>
                <c:pt idx="1939">
                  <c:v>6.1179999999999991E-2</c:v>
                </c:pt>
                <c:pt idx="1940">
                  <c:v>6.1010000000000009E-2</c:v>
                </c:pt>
                <c:pt idx="1941">
                  <c:v>6.0729999999999999E-2</c:v>
                </c:pt>
                <c:pt idx="1942">
                  <c:v>6.0390000000000006E-2</c:v>
                </c:pt>
                <c:pt idx="1943">
                  <c:v>6.0070000000000005E-2</c:v>
                </c:pt>
                <c:pt idx="1944">
                  <c:v>5.9800000000000013E-2</c:v>
                </c:pt>
                <c:pt idx="1945">
                  <c:v>5.9560000000000009E-2</c:v>
                </c:pt>
                <c:pt idx="1946">
                  <c:v>5.945000000000001E-2</c:v>
                </c:pt>
                <c:pt idx="1947">
                  <c:v>5.9390000000000005E-2</c:v>
                </c:pt>
                <c:pt idx="1948">
                  <c:v>5.9320000000000012E-2</c:v>
                </c:pt>
                <c:pt idx="1949">
                  <c:v>5.9310000000000015E-2</c:v>
                </c:pt>
                <c:pt idx="1950">
                  <c:v>5.9460000000000006E-2</c:v>
                </c:pt>
                <c:pt idx="1951">
                  <c:v>5.9740000000000008E-2</c:v>
                </c:pt>
                <c:pt idx="1952">
                  <c:v>5.9970000000000002E-2</c:v>
                </c:pt>
                <c:pt idx="1953">
                  <c:v>6.0310000000000009E-2</c:v>
                </c:pt>
                <c:pt idx="1954">
                  <c:v>6.0650000000000003E-2</c:v>
                </c:pt>
                <c:pt idx="1955">
                  <c:v>6.1039999999999997E-2</c:v>
                </c:pt>
                <c:pt idx="1956">
                  <c:v>6.1420000000000002E-2</c:v>
                </c:pt>
                <c:pt idx="1957">
                  <c:v>6.1870000000000001E-2</c:v>
                </c:pt>
                <c:pt idx="1958">
                  <c:v>6.2179999999999999E-2</c:v>
                </c:pt>
                <c:pt idx="1959">
                  <c:v>6.2380000000000005E-2</c:v>
                </c:pt>
                <c:pt idx="1960">
                  <c:v>6.25E-2</c:v>
                </c:pt>
                <c:pt idx="1961">
                  <c:v>6.2609999999999999E-2</c:v>
                </c:pt>
                <c:pt idx="1962">
                  <c:v>6.268E-2</c:v>
                </c:pt>
                <c:pt idx="1963">
                  <c:v>6.2710000000000016E-2</c:v>
                </c:pt>
                <c:pt idx="1964">
                  <c:v>6.2630000000000019E-2</c:v>
                </c:pt>
                <c:pt idx="1965">
                  <c:v>6.2620000000000009E-2</c:v>
                </c:pt>
                <c:pt idx="1966">
                  <c:v>6.2620000000000009E-2</c:v>
                </c:pt>
                <c:pt idx="1967">
                  <c:v>6.270000000000002E-2</c:v>
                </c:pt>
                <c:pt idx="1968">
                  <c:v>6.2659999999999993E-2</c:v>
                </c:pt>
                <c:pt idx="1969">
                  <c:v>6.2600000000000003E-2</c:v>
                </c:pt>
                <c:pt idx="1970">
                  <c:v>6.2460000000000009E-2</c:v>
                </c:pt>
                <c:pt idx="1971">
                  <c:v>6.2429999999999999E-2</c:v>
                </c:pt>
                <c:pt idx="1972">
                  <c:v>6.2429999999999999E-2</c:v>
                </c:pt>
                <c:pt idx="1973">
                  <c:v>6.2440000000000002E-2</c:v>
                </c:pt>
                <c:pt idx="1974">
                  <c:v>6.2539999999999998E-2</c:v>
                </c:pt>
                <c:pt idx="1975">
                  <c:v>6.2640000000000001E-2</c:v>
                </c:pt>
                <c:pt idx="1976">
                  <c:v>6.2720000000000012E-2</c:v>
                </c:pt>
                <c:pt idx="1977">
                  <c:v>6.2850000000000003E-2</c:v>
                </c:pt>
                <c:pt idx="1978">
                  <c:v>6.2900000000000011E-2</c:v>
                </c:pt>
                <c:pt idx="1979">
                  <c:v>6.2960000000000016E-2</c:v>
                </c:pt>
                <c:pt idx="1980">
                  <c:v>6.2820000000000001E-2</c:v>
                </c:pt>
                <c:pt idx="1981">
                  <c:v>6.2670000000000003E-2</c:v>
                </c:pt>
                <c:pt idx="1982">
                  <c:v>6.2570000000000001E-2</c:v>
                </c:pt>
                <c:pt idx="1983">
                  <c:v>6.2470000000000005E-2</c:v>
                </c:pt>
                <c:pt idx="1984">
                  <c:v>6.2539999999999998E-2</c:v>
                </c:pt>
                <c:pt idx="1985">
                  <c:v>6.2590000000000021E-2</c:v>
                </c:pt>
                <c:pt idx="1986">
                  <c:v>6.252000000000002E-2</c:v>
                </c:pt>
                <c:pt idx="1987">
                  <c:v>6.2670000000000003E-2</c:v>
                </c:pt>
                <c:pt idx="1988">
                  <c:v>6.270000000000002E-2</c:v>
                </c:pt>
                <c:pt idx="1989">
                  <c:v>6.2729999999999994E-2</c:v>
                </c:pt>
                <c:pt idx="1990">
                  <c:v>6.2579999999999997E-2</c:v>
                </c:pt>
                <c:pt idx="1991">
                  <c:v>6.2480000000000008E-2</c:v>
                </c:pt>
                <c:pt idx="1992">
                  <c:v>6.2340000000000007E-2</c:v>
                </c:pt>
                <c:pt idx="1993">
                  <c:v>6.242000000000001E-2</c:v>
                </c:pt>
                <c:pt idx="1994">
                  <c:v>6.2579999999999997E-2</c:v>
                </c:pt>
                <c:pt idx="1995">
                  <c:v>6.2780000000000016E-2</c:v>
                </c:pt>
                <c:pt idx="1996">
                  <c:v>6.3070000000000001E-2</c:v>
                </c:pt>
                <c:pt idx="1997">
                  <c:v>6.3240000000000005E-2</c:v>
                </c:pt>
                <c:pt idx="1998">
                  <c:v>6.3310000000000019E-2</c:v>
                </c:pt>
                <c:pt idx="1999">
                  <c:v>6.3409999999999994E-2</c:v>
                </c:pt>
                <c:pt idx="2000">
                  <c:v>6.3500000000000001E-2</c:v>
                </c:pt>
                <c:pt idx="2001">
                  <c:v>6.3560000000000019E-2</c:v>
                </c:pt>
                <c:pt idx="2002">
                  <c:v>6.3579999999999998E-2</c:v>
                </c:pt>
                <c:pt idx="2003">
                  <c:v>6.3549999999999995E-2</c:v>
                </c:pt>
                <c:pt idx="2004">
                  <c:v>6.3460000000000003E-2</c:v>
                </c:pt>
                <c:pt idx="2005">
                  <c:v>6.3299999999999995E-2</c:v>
                </c:pt>
                <c:pt idx="2006">
                  <c:v>6.3200000000000006E-2</c:v>
                </c:pt>
                <c:pt idx="2007">
                  <c:v>6.3009999999999997E-2</c:v>
                </c:pt>
                <c:pt idx="2008">
                  <c:v>6.2890000000000015E-2</c:v>
                </c:pt>
                <c:pt idx="2009">
                  <c:v>6.2930000000000014E-2</c:v>
                </c:pt>
                <c:pt idx="2010">
                  <c:v>6.2859999999999999E-2</c:v>
                </c:pt>
                <c:pt idx="2011">
                  <c:v>6.2820000000000001E-2</c:v>
                </c:pt>
                <c:pt idx="2012">
                  <c:v>6.2820000000000001E-2</c:v>
                </c:pt>
                <c:pt idx="2013">
                  <c:v>6.2880000000000019E-2</c:v>
                </c:pt>
                <c:pt idx="2014">
                  <c:v>6.3070000000000001E-2</c:v>
                </c:pt>
                <c:pt idx="2015">
                  <c:v>6.3270000000000007E-2</c:v>
                </c:pt>
                <c:pt idx="2016">
                  <c:v>6.337000000000001E-2</c:v>
                </c:pt>
                <c:pt idx="2017">
                  <c:v>6.3360000000000014E-2</c:v>
                </c:pt>
                <c:pt idx="2018">
                  <c:v>6.3350000000000004E-2</c:v>
                </c:pt>
                <c:pt idx="2019">
                  <c:v>6.337000000000001E-2</c:v>
                </c:pt>
                <c:pt idx="2020">
                  <c:v>6.3439999999999996E-2</c:v>
                </c:pt>
                <c:pt idx="2021">
                  <c:v>6.3589999999999994E-2</c:v>
                </c:pt>
                <c:pt idx="2022">
                  <c:v>6.368E-2</c:v>
                </c:pt>
                <c:pt idx="2023">
                  <c:v>6.3729999999999995E-2</c:v>
                </c:pt>
                <c:pt idx="2024">
                  <c:v>6.370000000000002E-2</c:v>
                </c:pt>
                <c:pt idx="2025">
                  <c:v>6.3560000000000019E-2</c:v>
                </c:pt>
                <c:pt idx="2026">
                  <c:v>6.343E-2</c:v>
                </c:pt>
                <c:pt idx="2027">
                  <c:v>6.3439999999999996E-2</c:v>
                </c:pt>
                <c:pt idx="2028">
                  <c:v>6.345000000000002E-2</c:v>
                </c:pt>
                <c:pt idx="2029">
                  <c:v>6.3579999999999998E-2</c:v>
                </c:pt>
                <c:pt idx="2030">
                  <c:v>6.3769999999999993E-2</c:v>
                </c:pt>
                <c:pt idx="2031">
                  <c:v>6.3810000000000019E-2</c:v>
                </c:pt>
                <c:pt idx="2032">
                  <c:v>6.3810000000000019E-2</c:v>
                </c:pt>
                <c:pt idx="2033">
                  <c:v>6.3759999999999997E-2</c:v>
                </c:pt>
                <c:pt idx="2034">
                  <c:v>6.3570000000000002E-2</c:v>
                </c:pt>
                <c:pt idx="2035">
                  <c:v>6.3339999999999994E-2</c:v>
                </c:pt>
                <c:pt idx="2036">
                  <c:v>6.3170000000000004E-2</c:v>
                </c:pt>
                <c:pt idx="2037">
                  <c:v>6.2890000000000015E-2</c:v>
                </c:pt>
                <c:pt idx="2038">
                  <c:v>6.2620000000000009E-2</c:v>
                </c:pt>
                <c:pt idx="2039">
                  <c:v>6.2370000000000009E-2</c:v>
                </c:pt>
                <c:pt idx="2040">
                  <c:v>6.2149999999999997E-2</c:v>
                </c:pt>
                <c:pt idx="2041">
                  <c:v>6.1990000000000003E-2</c:v>
                </c:pt>
                <c:pt idx="2042">
                  <c:v>6.182E-2</c:v>
                </c:pt>
                <c:pt idx="2043">
                  <c:v>6.1510000000000002E-2</c:v>
                </c:pt>
                <c:pt idx="2044">
                  <c:v>6.1219999999999997E-2</c:v>
                </c:pt>
                <c:pt idx="2045">
                  <c:v>6.0900000000000003E-2</c:v>
                </c:pt>
                <c:pt idx="2046">
                  <c:v>6.0540000000000004E-2</c:v>
                </c:pt>
                <c:pt idx="2047">
                  <c:v>6.0260000000000008E-2</c:v>
                </c:pt>
                <c:pt idx="2048">
                  <c:v>6.0040000000000003E-2</c:v>
                </c:pt>
                <c:pt idx="2049">
                  <c:v>5.9850000000000007E-2</c:v>
                </c:pt>
                <c:pt idx="2050">
                  <c:v>5.9630000000000009E-2</c:v>
                </c:pt>
                <c:pt idx="2051">
                  <c:v>5.9490000000000015E-2</c:v>
                </c:pt>
                <c:pt idx="2052">
                  <c:v>5.9350000000000014E-2</c:v>
                </c:pt>
                <c:pt idx="2053">
                  <c:v>5.9140000000000005E-2</c:v>
                </c:pt>
                <c:pt idx="2054">
                  <c:v>5.9049999999999998E-2</c:v>
                </c:pt>
                <c:pt idx="2055">
                  <c:v>5.8840000000000003E-2</c:v>
                </c:pt>
                <c:pt idx="2056">
                  <c:v>5.8619999999999998E-2</c:v>
                </c:pt>
                <c:pt idx="2057">
                  <c:v>5.8500000000000003E-2</c:v>
                </c:pt>
                <c:pt idx="2058">
                  <c:v>5.8540000000000002E-2</c:v>
                </c:pt>
                <c:pt idx="2059">
                  <c:v>5.842E-2</c:v>
                </c:pt>
                <c:pt idx="2060">
                  <c:v>5.8290000000000002E-2</c:v>
                </c:pt>
                <c:pt idx="2061">
                  <c:v>5.8020000000000002E-2</c:v>
                </c:pt>
                <c:pt idx="2062">
                  <c:v>5.7730000000000004E-2</c:v>
                </c:pt>
                <c:pt idx="2063">
                  <c:v>5.7390000000000004E-2</c:v>
                </c:pt>
                <c:pt idx="2064">
                  <c:v>5.6980000000000003E-2</c:v>
                </c:pt>
                <c:pt idx="2065">
                  <c:v>5.6550000000000003E-2</c:v>
                </c:pt>
                <c:pt idx="2066">
                  <c:v>5.6090000000000008E-2</c:v>
                </c:pt>
                <c:pt idx="2067">
                  <c:v>5.5649999999999991E-2</c:v>
                </c:pt>
                <c:pt idx="2068">
                  <c:v>5.5280000000000003E-2</c:v>
                </c:pt>
                <c:pt idx="2069">
                  <c:v>5.5039999999999999E-2</c:v>
                </c:pt>
                <c:pt idx="2070">
                  <c:v>5.4690000000000009E-2</c:v>
                </c:pt>
                <c:pt idx="2071">
                  <c:v>5.433000000000001E-2</c:v>
                </c:pt>
                <c:pt idx="2072">
                  <c:v>5.398E-2</c:v>
                </c:pt>
                <c:pt idx="2073">
                  <c:v>5.362999999999999E-2</c:v>
                </c:pt>
                <c:pt idx="2074">
                  <c:v>5.3370000000000001E-2</c:v>
                </c:pt>
                <c:pt idx="2075">
                  <c:v>5.3000000000000005E-2</c:v>
                </c:pt>
                <c:pt idx="2076">
                  <c:v>5.2760000000000015E-2</c:v>
                </c:pt>
                <c:pt idx="2077">
                  <c:v>5.2580000000000009E-2</c:v>
                </c:pt>
                <c:pt idx="2078">
                  <c:v>5.2479999999999999E-2</c:v>
                </c:pt>
                <c:pt idx="2079">
                  <c:v>5.2390000000000006E-2</c:v>
                </c:pt>
                <c:pt idx="2080">
                  <c:v>5.2299999999999999E-2</c:v>
                </c:pt>
                <c:pt idx="2081">
                  <c:v>5.2040000000000003E-2</c:v>
                </c:pt>
                <c:pt idx="2082">
                  <c:v>5.1770000000000004E-2</c:v>
                </c:pt>
                <c:pt idx="2083">
                  <c:v>5.1450000000000003E-2</c:v>
                </c:pt>
                <c:pt idx="2084">
                  <c:v>5.1110000000000003E-2</c:v>
                </c:pt>
                <c:pt idx="2085">
                  <c:v>5.0689999999999999E-2</c:v>
                </c:pt>
                <c:pt idx="2086">
                  <c:v>5.0310000000000014E-2</c:v>
                </c:pt>
                <c:pt idx="2087">
                  <c:v>5.0009999999999999E-2</c:v>
                </c:pt>
                <c:pt idx="2088">
                  <c:v>4.9669999999999999E-2</c:v>
                </c:pt>
                <c:pt idx="2089">
                  <c:v>4.9410000000000009E-2</c:v>
                </c:pt>
                <c:pt idx="2090">
                  <c:v>4.9140000000000003E-2</c:v>
                </c:pt>
                <c:pt idx="2091">
                  <c:v>4.8809999999999999E-2</c:v>
                </c:pt>
                <c:pt idx="2092">
                  <c:v>4.8370000000000003E-2</c:v>
                </c:pt>
                <c:pt idx="2093">
                  <c:v>4.796000000000001E-2</c:v>
                </c:pt>
                <c:pt idx="2094">
                  <c:v>4.7490000000000004E-2</c:v>
                </c:pt>
                <c:pt idx="2095">
                  <c:v>4.7079999999999997E-2</c:v>
                </c:pt>
                <c:pt idx="2096">
                  <c:v>4.6679999999999992E-2</c:v>
                </c:pt>
                <c:pt idx="2097">
                  <c:v>4.632E-2</c:v>
                </c:pt>
                <c:pt idx="2098">
                  <c:v>4.6089999999999999E-2</c:v>
                </c:pt>
                <c:pt idx="2099">
                  <c:v>4.5850000000000002E-2</c:v>
                </c:pt>
                <c:pt idx="2100">
                  <c:v>4.5580000000000002E-2</c:v>
                </c:pt>
                <c:pt idx="2101">
                  <c:v>4.5260000000000002E-2</c:v>
                </c:pt>
                <c:pt idx="2102">
                  <c:v>4.4890000000000006E-2</c:v>
                </c:pt>
                <c:pt idx="2103">
                  <c:v>4.4460000000000013E-2</c:v>
                </c:pt>
                <c:pt idx="2104">
                  <c:v>4.3990000000000008E-2</c:v>
                </c:pt>
                <c:pt idx="2105">
                  <c:v>4.3560000000000001E-2</c:v>
                </c:pt>
                <c:pt idx="2106">
                  <c:v>4.3189999999999992E-2</c:v>
                </c:pt>
                <c:pt idx="2107">
                  <c:v>4.2840000000000003E-2</c:v>
                </c:pt>
                <c:pt idx="2108">
                  <c:v>4.2540000000000001E-2</c:v>
                </c:pt>
                <c:pt idx="2109">
                  <c:v>4.224E-2</c:v>
                </c:pt>
                <c:pt idx="2110">
                  <c:v>4.1930000000000002E-2</c:v>
                </c:pt>
                <c:pt idx="2111">
                  <c:v>4.1689999999999991E-2</c:v>
                </c:pt>
                <c:pt idx="2112">
                  <c:v>4.1529999999999991E-2</c:v>
                </c:pt>
                <c:pt idx="2113">
                  <c:v>4.1309999999999999E-2</c:v>
                </c:pt>
                <c:pt idx="2114">
                  <c:v>4.102999999999999E-2</c:v>
                </c:pt>
                <c:pt idx="2115">
                  <c:v>4.0700000000000007E-2</c:v>
                </c:pt>
                <c:pt idx="2116">
                  <c:v>4.0329999999999998E-2</c:v>
                </c:pt>
                <c:pt idx="2117">
                  <c:v>3.9980000000000002E-2</c:v>
                </c:pt>
                <c:pt idx="2118">
                  <c:v>3.9670000000000004E-2</c:v>
                </c:pt>
                <c:pt idx="2119">
                  <c:v>3.9390000000000001E-2</c:v>
                </c:pt>
                <c:pt idx="2120">
                  <c:v>3.9030000000000002E-2</c:v>
                </c:pt>
                <c:pt idx="2121">
                  <c:v>3.8699999999999998E-2</c:v>
                </c:pt>
                <c:pt idx="2122">
                  <c:v>3.8399999999999997E-2</c:v>
                </c:pt>
                <c:pt idx="2123">
                  <c:v>3.814E-2</c:v>
                </c:pt>
                <c:pt idx="2124">
                  <c:v>3.7860000000000005E-2</c:v>
                </c:pt>
                <c:pt idx="2125">
                  <c:v>3.7600000000000008E-2</c:v>
                </c:pt>
                <c:pt idx="2126">
                  <c:v>3.7330000000000002E-2</c:v>
                </c:pt>
                <c:pt idx="2127">
                  <c:v>3.7050000000000007E-2</c:v>
                </c:pt>
                <c:pt idx="2128">
                  <c:v>3.6760000000000001E-2</c:v>
                </c:pt>
                <c:pt idx="2129">
                  <c:v>3.6340000000000004E-2</c:v>
                </c:pt>
                <c:pt idx="2130">
                  <c:v>3.5950000000000003E-2</c:v>
                </c:pt>
                <c:pt idx="2131">
                  <c:v>3.5630000000000009E-2</c:v>
                </c:pt>
                <c:pt idx="2132">
                  <c:v>3.5369999999999999E-2</c:v>
                </c:pt>
                <c:pt idx="2133">
                  <c:v>3.5280000000000006E-2</c:v>
                </c:pt>
                <c:pt idx="2134">
                  <c:v>3.4970000000000001E-2</c:v>
                </c:pt>
                <c:pt idx="2135">
                  <c:v>3.4820000000000004E-2</c:v>
                </c:pt>
                <c:pt idx="2136">
                  <c:v>3.4549999999999997E-2</c:v>
                </c:pt>
                <c:pt idx="2137">
                  <c:v>3.431E-2</c:v>
                </c:pt>
                <c:pt idx="2138">
                  <c:v>3.4110000000000001E-2</c:v>
                </c:pt>
                <c:pt idx="2139">
                  <c:v>3.3919999999999999E-2</c:v>
                </c:pt>
                <c:pt idx="2140">
                  <c:v>3.3840000000000002E-2</c:v>
                </c:pt>
                <c:pt idx="2141">
                  <c:v>3.3690000000000005E-2</c:v>
                </c:pt>
                <c:pt idx="2142">
                  <c:v>3.363E-2</c:v>
                </c:pt>
                <c:pt idx="2143">
                  <c:v>3.363E-2</c:v>
                </c:pt>
                <c:pt idx="2144">
                  <c:v>3.3680000000000002E-2</c:v>
                </c:pt>
                <c:pt idx="2145">
                  <c:v>3.3739999999999999E-2</c:v>
                </c:pt>
                <c:pt idx="2146">
                  <c:v>3.3730000000000003E-2</c:v>
                </c:pt>
                <c:pt idx="2147">
                  <c:v>3.3669999999999999E-2</c:v>
                </c:pt>
                <c:pt idx="2148">
                  <c:v>3.3459999999999997E-2</c:v>
                </c:pt>
                <c:pt idx="2149">
                  <c:v>3.3159999999999995E-2</c:v>
                </c:pt>
                <c:pt idx="2150">
                  <c:v>3.2900000000000006E-2</c:v>
                </c:pt>
                <c:pt idx="2151">
                  <c:v>3.2540000000000006E-2</c:v>
                </c:pt>
                <c:pt idx="2152">
                  <c:v>3.2450000000000007E-2</c:v>
                </c:pt>
                <c:pt idx="2153">
                  <c:v>3.2220000000000006E-2</c:v>
                </c:pt>
                <c:pt idx="2154">
                  <c:v>3.2090000000000007E-2</c:v>
                </c:pt>
                <c:pt idx="2155">
                  <c:v>3.2100000000000004E-2</c:v>
                </c:pt>
                <c:pt idx="2156">
                  <c:v>3.1820000000000001E-2</c:v>
                </c:pt>
                <c:pt idx="2157">
                  <c:v>3.2000000000000008E-2</c:v>
                </c:pt>
                <c:pt idx="2158">
                  <c:v>3.1870000000000009E-2</c:v>
                </c:pt>
                <c:pt idx="2159">
                  <c:v>3.1820000000000001E-2</c:v>
                </c:pt>
                <c:pt idx="2160">
                  <c:v>3.178000000000001E-2</c:v>
                </c:pt>
                <c:pt idx="2161">
                  <c:v>3.1700000000000006E-2</c:v>
                </c:pt>
                <c:pt idx="2162">
                  <c:v>3.1629999999999998E-2</c:v>
                </c:pt>
                <c:pt idx="2163">
                  <c:v>3.134E-2</c:v>
                </c:pt>
                <c:pt idx="2164">
                  <c:v>3.1040000000000005E-2</c:v>
                </c:pt>
                <c:pt idx="2165">
                  <c:v>3.075E-2</c:v>
                </c:pt>
                <c:pt idx="2166">
                  <c:v>3.0570000000000003E-2</c:v>
                </c:pt>
                <c:pt idx="2167">
                  <c:v>3.0460000000000001E-2</c:v>
                </c:pt>
                <c:pt idx="2168">
                  <c:v>3.0400000000000003E-2</c:v>
                </c:pt>
                <c:pt idx="2169">
                  <c:v>3.0340000000000002E-2</c:v>
                </c:pt>
                <c:pt idx="2170">
                  <c:v>3.0240000000000003E-2</c:v>
                </c:pt>
                <c:pt idx="2171">
                  <c:v>3.0080000000000003E-2</c:v>
                </c:pt>
                <c:pt idx="2172">
                  <c:v>2.9929999999999998E-2</c:v>
                </c:pt>
                <c:pt idx="2173">
                  <c:v>2.9759999999999998E-2</c:v>
                </c:pt>
                <c:pt idx="2174">
                  <c:v>2.9780000000000001E-2</c:v>
                </c:pt>
                <c:pt idx="2175">
                  <c:v>2.9610000000000001E-2</c:v>
                </c:pt>
                <c:pt idx="2176">
                  <c:v>2.9660000000000002E-2</c:v>
                </c:pt>
                <c:pt idx="2177">
                  <c:v>2.9690000000000001E-2</c:v>
                </c:pt>
                <c:pt idx="2178">
                  <c:v>2.9690000000000001E-2</c:v>
                </c:pt>
                <c:pt idx="2179">
                  <c:v>2.9899999999999999E-2</c:v>
                </c:pt>
                <c:pt idx="2180">
                  <c:v>2.9829999999999999E-2</c:v>
                </c:pt>
                <c:pt idx="2181">
                  <c:v>2.9790000000000001E-2</c:v>
                </c:pt>
                <c:pt idx="2182">
                  <c:v>2.9790000000000001E-2</c:v>
                </c:pt>
                <c:pt idx="2183">
                  <c:v>2.9690000000000001E-2</c:v>
                </c:pt>
                <c:pt idx="2184">
                  <c:v>2.9569999999999999E-2</c:v>
                </c:pt>
                <c:pt idx="2185">
                  <c:v>2.9250000000000002E-2</c:v>
                </c:pt>
                <c:pt idx="2186">
                  <c:v>2.9010000000000001E-2</c:v>
                </c:pt>
                <c:pt idx="2187">
                  <c:v>2.886E-2</c:v>
                </c:pt>
                <c:pt idx="2188">
                  <c:v>2.8919999999999998E-2</c:v>
                </c:pt>
                <c:pt idx="2189">
                  <c:v>2.8880000000000003E-2</c:v>
                </c:pt>
                <c:pt idx="2190">
                  <c:v>2.8850000000000001E-2</c:v>
                </c:pt>
                <c:pt idx="2191">
                  <c:v>2.8759999999999997E-2</c:v>
                </c:pt>
                <c:pt idx="2192">
                  <c:v>2.8570000000000002E-2</c:v>
                </c:pt>
                <c:pt idx="2193">
                  <c:v>2.8299999999999999E-2</c:v>
                </c:pt>
                <c:pt idx="2194">
                  <c:v>2.809E-2</c:v>
                </c:pt>
                <c:pt idx="2195">
                  <c:v>2.7930000000000003E-2</c:v>
                </c:pt>
                <c:pt idx="2196">
                  <c:v>2.7790000000000002E-2</c:v>
                </c:pt>
                <c:pt idx="2197">
                  <c:v>2.7570000000000004E-2</c:v>
                </c:pt>
                <c:pt idx="2198">
                  <c:v>2.7360000000000002E-2</c:v>
                </c:pt>
                <c:pt idx="2199">
                  <c:v>2.7260000000000003E-2</c:v>
                </c:pt>
                <c:pt idx="2200">
                  <c:v>2.7220000000000001E-2</c:v>
                </c:pt>
                <c:pt idx="2201">
                  <c:v>2.7190000000000002E-2</c:v>
                </c:pt>
                <c:pt idx="2202">
                  <c:v>2.7120000000000002E-2</c:v>
                </c:pt>
                <c:pt idx="2203">
                  <c:v>2.7180000000000003E-2</c:v>
                </c:pt>
                <c:pt idx="2204">
                  <c:v>2.7310000000000001E-2</c:v>
                </c:pt>
                <c:pt idx="2205">
                  <c:v>2.7410000000000004E-2</c:v>
                </c:pt>
                <c:pt idx="2206">
                  <c:v>2.7560000000000001E-2</c:v>
                </c:pt>
                <c:pt idx="2207">
                  <c:v>2.7620000000000002E-2</c:v>
                </c:pt>
                <c:pt idx="2208">
                  <c:v>2.7690000000000003E-2</c:v>
                </c:pt>
                <c:pt idx="2209">
                  <c:v>2.7780000000000003E-2</c:v>
                </c:pt>
                <c:pt idx="2210">
                  <c:v>2.7870000000000002E-2</c:v>
                </c:pt>
                <c:pt idx="2211">
                  <c:v>2.802E-2</c:v>
                </c:pt>
                <c:pt idx="2212">
                  <c:v>2.8139999999999998E-2</c:v>
                </c:pt>
                <c:pt idx="2213">
                  <c:v>2.8199999999999996E-2</c:v>
                </c:pt>
                <c:pt idx="2214">
                  <c:v>2.809E-2</c:v>
                </c:pt>
                <c:pt idx="2215">
                  <c:v>2.8119999999999996E-2</c:v>
                </c:pt>
                <c:pt idx="2216">
                  <c:v>2.802E-2</c:v>
                </c:pt>
                <c:pt idx="2217">
                  <c:v>2.7930000000000003E-2</c:v>
                </c:pt>
                <c:pt idx="2218">
                  <c:v>2.7780000000000003E-2</c:v>
                </c:pt>
                <c:pt idx="2219">
                  <c:v>2.7680000000000007E-2</c:v>
                </c:pt>
                <c:pt idx="2220">
                  <c:v>2.7600000000000006E-2</c:v>
                </c:pt>
                <c:pt idx="2221">
                  <c:v>2.7510000000000003E-2</c:v>
                </c:pt>
                <c:pt idx="2222">
                  <c:v>2.7350000000000003E-2</c:v>
                </c:pt>
                <c:pt idx="2223">
                  <c:v>2.7200000000000002E-2</c:v>
                </c:pt>
                <c:pt idx="2224">
                  <c:v>2.7180000000000003E-2</c:v>
                </c:pt>
                <c:pt idx="2225">
                  <c:v>2.7300000000000001E-2</c:v>
                </c:pt>
                <c:pt idx="2226">
                  <c:v>2.7330000000000004E-2</c:v>
                </c:pt>
                <c:pt idx="2227">
                  <c:v>2.7480000000000004E-2</c:v>
                </c:pt>
                <c:pt idx="2228">
                  <c:v>2.7560000000000001E-2</c:v>
                </c:pt>
                <c:pt idx="2229">
                  <c:v>2.7390000000000001E-2</c:v>
                </c:pt>
                <c:pt idx="2230">
                  <c:v>2.7290000000000005E-2</c:v>
                </c:pt>
                <c:pt idx="2231">
                  <c:v>2.7170000000000003E-2</c:v>
                </c:pt>
                <c:pt idx="2232">
                  <c:v>2.7070000000000007E-2</c:v>
                </c:pt>
                <c:pt idx="2233">
                  <c:v>2.7110000000000002E-2</c:v>
                </c:pt>
                <c:pt idx="2234">
                  <c:v>2.7000000000000003E-2</c:v>
                </c:pt>
                <c:pt idx="2235">
                  <c:v>2.6780000000000002E-2</c:v>
                </c:pt>
                <c:pt idx="2236">
                  <c:v>2.6640000000000004E-2</c:v>
                </c:pt>
                <c:pt idx="2237">
                  <c:v>2.6590000000000003E-2</c:v>
                </c:pt>
                <c:pt idx="2238">
                  <c:v>2.6519999999999998E-2</c:v>
                </c:pt>
                <c:pt idx="2239">
                  <c:v>2.6540000000000001E-2</c:v>
                </c:pt>
                <c:pt idx="2240">
                  <c:v>2.6540000000000001E-2</c:v>
                </c:pt>
                <c:pt idx="2241">
                  <c:v>2.6550000000000001E-2</c:v>
                </c:pt>
                <c:pt idx="2242">
                  <c:v>2.6500000000000003E-2</c:v>
                </c:pt>
                <c:pt idx="2243">
                  <c:v>2.6420000000000003E-2</c:v>
                </c:pt>
                <c:pt idx="2244">
                  <c:v>2.6460000000000001E-2</c:v>
                </c:pt>
                <c:pt idx="2245">
                  <c:v>2.6660000000000003E-2</c:v>
                </c:pt>
                <c:pt idx="2246">
                  <c:v>2.6940000000000002E-2</c:v>
                </c:pt>
                <c:pt idx="2247">
                  <c:v>2.6960000000000001E-2</c:v>
                </c:pt>
                <c:pt idx="2248">
                  <c:v>2.6800000000000004E-2</c:v>
                </c:pt>
                <c:pt idx="2249">
                  <c:v>2.6660000000000003E-2</c:v>
                </c:pt>
                <c:pt idx="2250">
                  <c:v>2.6359999999999998E-2</c:v>
                </c:pt>
                <c:pt idx="2251">
                  <c:v>2.5989999999999999E-2</c:v>
                </c:pt>
                <c:pt idx="2252">
                  <c:v>2.5940000000000001E-2</c:v>
                </c:pt>
                <c:pt idx="2253">
                  <c:v>2.6020000000000001E-2</c:v>
                </c:pt>
                <c:pt idx="2254">
                  <c:v>2.6180000000000002E-2</c:v>
                </c:pt>
                <c:pt idx="2255">
                  <c:v>2.6370000000000005E-2</c:v>
                </c:pt>
                <c:pt idx="2256">
                  <c:v>2.6510000000000002E-2</c:v>
                </c:pt>
                <c:pt idx="2257">
                  <c:v>2.6700000000000002E-2</c:v>
                </c:pt>
                <c:pt idx="2258">
                  <c:v>2.6940000000000002E-2</c:v>
                </c:pt>
                <c:pt idx="2259">
                  <c:v>2.7170000000000003E-2</c:v>
                </c:pt>
                <c:pt idx="2260">
                  <c:v>2.7400000000000004E-2</c:v>
                </c:pt>
                <c:pt idx="2261">
                  <c:v>2.7540000000000002E-2</c:v>
                </c:pt>
                <c:pt idx="2262">
                  <c:v>2.7670000000000007E-2</c:v>
                </c:pt>
                <c:pt idx="2263">
                  <c:v>2.7720000000000002E-2</c:v>
                </c:pt>
                <c:pt idx="2264">
                  <c:v>2.7690000000000003E-2</c:v>
                </c:pt>
                <c:pt idx="2265">
                  <c:v>2.7590000000000003E-2</c:v>
                </c:pt>
                <c:pt idx="2266">
                  <c:v>2.7529999999999999E-2</c:v>
                </c:pt>
                <c:pt idx="2267">
                  <c:v>2.7320000000000001E-2</c:v>
                </c:pt>
                <c:pt idx="2268">
                  <c:v>2.6820000000000004E-2</c:v>
                </c:pt>
                <c:pt idx="2269">
                  <c:v>2.6180000000000002E-2</c:v>
                </c:pt>
                <c:pt idx="2270">
                  <c:v>2.5640000000000003E-2</c:v>
                </c:pt>
                <c:pt idx="2271">
                  <c:v>2.5229999999999999E-2</c:v>
                </c:pt>
                <c:pt idx="2272">
                  <c:v>2.4900000000000002E-2</c:v>
                </c:pt>
                <c:pt idx="2273">
                  <c:v>2.4670000000000004E-2</c:v>
                </c:pt>
                <c:pt idx="2274">
                  <c:v>2.4709999999999999E-2</c:v>
                </c:pt>
                <c:pt idx="2275">
                  <c:v>2.4719999999999999E-2</c:v>
                </c:pt>
                <c:pt idx="2276">
                  <c:v>2.4570000000000002E-2</c:v>
                </c:pt>
                <c:pt idx="2277">
                  <c:v>2.4319999999999998E-2</c:v>
                </c:pt>
                <c:pt idx="2278">
                  <c:v>2.4109999999999999E-2</c:v>
                </c:pt>
                <c:pt idx="2279">
                  <c:v>2.4E-2</c:v>
                </c:pt>
                <c:pt idx="2280">
                  <c:v>2.385E-2</c:v>
                </c:pt>
                <c:pt idx="2281">
                  <c:v>2.3830000000000004E-2</c:v>
                </c:pt>
                <c:pt idx="2282">
                  <c:v>2.385E-2</c:v>
                </c:pt>
                <c:pt idx="2283">
                  <c:v>2.3699999999999999E-2</c:v>
                </c:pt>
                <c:pt idx="2284">
                  <c:v>2.3589999999999996E-2</c:v>
                </c:pt>
                <c:pt idx="2285">
                  <c:v>2.3280000000000002E-2</c:v>
                </c:pt>
                <c:pt idx="2286">
                  <c:v>2.3290000000000002E-2</c:v>
                </c:pt>
                <c:pt idx="2287">
                  <c:v>2.317E-2</c:v>
                </c:pt>
                <c:pt idx="2288">
                  <c:v>2.3029999999999998E-2</c:v>
                </c:pt>
                <c:pt idx="2289">
                  <c:v>2.2830000000000007E-2</c:v>
                </c:pt>
                <c:pt idx="2290">
                  <c:v>2.2740000000000003E-2</c:v>
                </c:pt>
                <c:pt idx="2291">
                  <c:v>2.2830000000000007E-2</c:v>
                </c:pt>
                <c:pt idx="2292">
                  <c:v>2.2890000000000004E-2</c:v>
                </c:pt>
                <c:pt idx="2293">
                  <c:v>2.3040000000000001E-2</c:v>
                </c:pt>
                <c:pt idx="2294">
                  <c:v>2.317E-2</c:v>
                </c:pt>
                <c:pt idx="2295">
                  <c:v>2.325E-2</c:v>
                </c:pt>
                <c:pt idx="2296">
                  <c:v>2.3199999999999995E-2</c:v>
                </c:pt>
                <c:pt idx="2297">
                  <c:v>2.3E-2</c:v>
                </c:pt>
                <c:pt idx="2298">
                  <c:v>2.3089999999999999E-2</c:v>
                </c:pt>
                <c:pt idx="2299">
                  <c:v>2.3E-2</c:v>
                </c:pt>
                <c:pt idx="2300">
                  <c:v>2.3009999999999999E-2</c:v>
                </c:pt>
                <c:pt idx="2301">
                  <c:v>2.3E-2</c:v>
                </c:pt>
                <c:pt idx="2302">
                  <c:v>2.3059999999999997E-2</c:v>
                </c:pt>
                <c:pt idx="2303">
                  <c:v>2.3099999999999999E-2</c:v>
                </c:pt>
                <c:pt idx="2304">
                  <c:v>2.2929999999999999E-2</c:v>
                </c:pt>
                <c:pt idx="2305">
                  <c:v>2.2700000000000001E-2</c:v>
                </c:pt>
                <c:pt idx="2306">
                  <c:v>2.2680000000000006E-2</c:v>
                </c:pt>
                <c:pt idx="2307">
                  <c:v>2.2610000000000005E-2</c:v>
                </c:pt>
                <c:pt idx="2308">
                  <c:v>2.2830000000000007E-2</c:v>
                </c:pt>
                <c:pt idx="2309">
                  <c:v>2.2620000000000001E-2</c:v>
                </c:pt>
                <c:pt idx="2310">
                  <c:v>2.2350000000000002E-2</c:v>
                </c:pt>
                <c:pt idx="2311">
                  <c:v>2.2260000000000002E-2</c:v>
                </c:pt>
                <c:pt idx="2312">
                  <c:v>2.2200000000000004E-2</c:v>
                </c:pt>
                <c:pt idx="2313">
                  <c:v>2.2100000000000002E-2</c:v>
                </c:pt>
                <c:pt idx="2314">
                  <c:v>2.2040000000000004E-2</c:v>
                </c:pt>
                <c:pt idx="2315">
                  <c:v>2.2030000000000004E-2</c:v>
                </c:pt>
                <c:pt idx="2316">
                  <c:v>2.1670000000000002E-2</c:v>
                </c:pt>
                <c:pt idx="2317">
                  <c:v>2.146E-2</c:v>
                </c:pt>
                <c:pt idx="2318">
                  <c:v>2.1290000000000003E-2</c:v>
                </c:pt>
                <c:pt idx="2319">
                  <c:v>2.1340000000000001E-2</c:v>
                </c:pt>
                <c:pt idx="2320">
                  <c:v>2.1490000000000002E-2</c:v>
                </c:pt>
                <c:pt idx="2321">
                  <c:v>2.1410000000000002E-2</c:v>
                </c:pt>
                <c:pt idx="2322">
                  <c:v>2.1399999999999999E-2</c:v>
                </c:pt>
                <c:pt idx="2323">
                  <c:v>2.1430000000000005E-2</c:v>
                </c:pt>
                <c:pt idx="2324">
                  <c:v>2.1490000000000002E-2</c:v>
                </c:pt>
                <c:pt idx="2325">
                  <c:v>2.1389999999999999E-2</c:v>
                </c:pt>
                <c:pt idx="2326">
                  <c:v>2.1270000000000004E-2</c:v>
                </c:pt>
                <c:pt idx="2327">
                  <c:v>2.1280000000000004E-2</c:v>
                </c:pt>
                <c:pt idx="2328">
                  <c:v>2.111E-2</c:v>
                </c:pt>
                <c:pt idx="2329">
                  <c:v>2.0880000000000003E-2</c:v>
                </c:pt>
                <c:pt idx="2330">
                  <c:v>2.0570000000000001E-2</c:v>
                </c:pt>
                <c:pt idx="2331">
                  <c:v>2.017E-2</c:v>
                </c:pt>
                <c:pt idx="2332">
                  <c:v>1.9830000000000004E-2</c:v>
                </c:pt>
                <c:pt idx="2333">
                  <c:v>1.9619999999999999E-2</c:v>
                </c:pt>
                <c:pt idx="2334">
                  <c:v>1.9380000000000005E-2</c:v>
                </c:pt>
                <c:pt idx="2335">
                  <c:v>1.9189999999999999E-2</c:v>
                </c:pt>
                <c:pt idx="2336">
                  <c:v>1.8939999999999999E-2</c:v>
                </c:pt>
                <c:pt idx="2337">
                  <c:v>1.8689999999999998E-2</c:v>
                </c:pt>
                <c:pt idx="2338">
                  <c:v>1.8450000000000001E-2</c:v>
                </c:pt>
                <c:pt idx="2339">
                  <c:v>1.8570000000000003E-2</c:v>
                </c:pt>
                <c:pt idx="2340">
                  <c:v>1.8620000000000005E-2</c:v>
                </c:pt>
                <c:pt idx="2341">
                  <c:v>1.8710000000000001E-2</c:v>
                </c:pt>
                <c:pt idx="2342">
                  <c:v>1.8810000000000004E-2</c:v>
                </c:pt>
                <c:pt idx="2343">
                  <c:v>1.8960000000000005E-2</c:v>
                </c:pt>
                <c:pt idx="2344">
                  <c:v>1.9030000000000002E-2</c:v>
                </c:pt>
                <c:pt idx="2345">
                  <c:v>1.9189999999999999E-2</c:v>
                </c:pt>
                <c:pt idx="2346">
                  <c:v>1.9300000000000005E-2</c:v>
                </c:pt>
                <c:pt idx="2347">
                  <c:v>1.9370000000000002E-2</c:v>
                </c:pt>
                <c:pt idx="2348">
                  <c:v>1.9490000000000004E-2</c:v>
                </c:pt>
                <c:pt idx="2349">
                  <c:v>1.9510000000000003E-2</c:v>
                </c:pt>
                <c:pt idx="2350">
                  <c:v>1.9460000000000005E-2</c:v>
                </c:pt>
                <c:pt idx="2351">
                  <c:v>1.9420000000000003E-2</c:v>
                </c:pt>
                <c:pt idx="2352">
                  <c:v>1.9290000000000005E-2</c:v>
                </c:pt>
                <c:pt idx="2353">
                  <c:v>1.9189999999999999E-2</c:v>
                </c:pt>
                <c:pt idx="2354">
                  <c:v>1.9050000000000001E-2</c:v>
                </c:pt>
                <c:pt idx="2355">
                  <c:v>1.8800000000000004E-2</c:v>
                </c:pt>
                <c:pt idx="2356">
                  <c:v>1.8550000000000001E-2</c:v>
                </c:pt>
                <c:pt idx="2357">
                  <c:v>1.8140000000000003E-2</c:v>
                </c:pt>
                <c:pt idx="2358">
                  <c:v>1.7739999999999999E-2</c:v>
                </c:pt>
                <c:pt idx="2359">
                  <c:v>1.7409999999999998E-2</c:v>
                </c:pt>
                <c:pt idx="2360">
                  <c:v>1.7120000000000003E-2</c:v>
                </c:pt>
                <c:pt idx="2361">
                  <c:v>1.6780000000000003E-2</c:v>
                </c:pt>
                <c:pt idx="2362">
                  <c:v>1.6480000000000005E-2</c:v>
                </c:pt>
                <c:pt idx="2363">
                  <c:v>1.6219999999999998E-2</c:v>
                </c:pt>
                <c:pt idx="2364">
                  <c:v>1.6039999999999999E-2</c:v>
                </c:pt>
                <c:pt idx="2365">
                  <c:v>1.5789999999999998E-2</c:v>
                </c:pt>
                <c:pt idx="2366">
                  <c:v>1.5570000000000001E-2</c:v>
                </c:pt>
                <c:pt idx="2367">
                  <c:v>1.5310000000000001E-2</c:v>
                </c:pt>
                <c:pt idx="2368">
                  <c:v>1.4930000000000001E-2</c:v>
                </c:pt>
                <c:pt idx="2369">
                  <c:v>1.4749999999999997E-2</c:v>
                </c:pt>
                <c:pt idx="2370">
                  <c:v>1.465E-2</c:v>
                </c:pt>
                <c:pt idx="2371">
                  <c:v>1.4480000000000002E-2</c:v>
                </c:pt>
                <c:pt idx="2372">
                  <c:v>1.431E-2</c:v>
                </c:pt>
                <c:pt idx="2373">
                  <c:v>1.4100000000000001E-2</c:v>
                </c:pt>
                <c:pt idx="2374">
                  <c:v>1.3830000000000002E-2</c:v>
                </c:pt>
                <c:pt idx="2375">
                  <c:v>1.3599999999999998E-2</c:v>
                </c:pt>
                <c:pt idx="2376">
                  <c:v>1.3320000000000002E-2</c:v>
                </c:pt>
                <c:pt idx="2377">
                  <c:v>1.2959999999999998E-2</c:v>
                </c:pt>
                <c:pt idx="2378">
                  <c:v>1.2600000000000002E-2</c:v>
                </c:pt>
                <c:pt idx="2379">
                  <c:v>1.223E-2</c:v>
                </c:pt>
                <c:pt idx="2380">
                  <c:v>1.1970000000000001E-2</c:v>
                </c:pt>
                <c:pt idx="2381">
                  <c:v>1.1679999999999998E-2</c:v>
                </c:pt>
                <c:pt idx="2382">
                  <c:v>1.1420000000000003E-2</c:v>
                </c:pt>
                <c:pt idx="2383">
                  <c:v>1.1200000000000002E-2</c:v>
                </c:pt>
                <c:pt idx="2384">
                  <c:v>1.1030000000000002E-2</c:v>
                </c:pt>
                <c:pt idx="2385">
                  <c:v>1.0860000000000002E-2</c:v>
                </c:pt>
                <c:pt idx="2386">
                  <c:v>1.0630000000000001E-2</c:v>
                </c:pt>
                <c:pt idx="2387">
                  <c:v>1.0319999999999998E-2</c:v>
                </c:pt>
                <c:pt idx="2388">
                  <c:v>9.9560000000000048E-3</c:v>
                </c:pt>
                <c:pt idx="2389">
                  <c:v>9.5360000000000028E-3</c:v>
                </c:pt>
                <c:pt idx="2390">
                  <c:v>9.2190000000000015E-3</c:v>
                </c:pt>
                <c:pt idx="2391">
                  <c:v>9.0680000000000031E-3</c:v>
                </c:pt>
                <c:pt idx="2392">
                  <c:v>8.8620000000000036E-3</c:v>
                </c:pt>
                <c:pt idx="2393">
                  <c:v>8.6420000000000004E-3</c:v>
                </c:pt>
                <c:pt idx="2394">
                  <c:v>8.4640000000000028E-3</c:v>
                </c:pt>
                <c:pt idx="2395">
                  <c:v>8.2730000000000008E-3</c:v>
                </c:pt>
                <c:pt idx="2396">
                  <c:v>8.0690000000000015E-3</c:v>
                </c:pt>
                <c:pt idx="2397">
                  <c:v>7.8759999999999993E-3</c:v>
                </c:pt>
                <c:pt idx="2398">
                  <c:v>7.673000000000001E-3</c:v>
                </c:pt>
                <c:pt idx="2399">
                  <c:v>7.4620000000000008E-3</c:v>
                </c:pt>
                <c:pt idx="2400">
                  <c:v>7.3140000000000002E-3</c:v>
                </c:pt>
                <c:pt idx="2401">
                  <c:v>7.1289999999999999E-3</c:v>
                </c:pt>
                <c:pt idx="2402">
                  <c:v>6.8880000000000009E-3</c:v>
                </c:pt>
                <c:pt idx="2403">
                  <c:v>6.6550000000000003E-3</c:v>
                </c:pt>
                <c:pt idx="2404">
                  <c:v>6.4270000000000004E-3</c:v>
                </c:pt>
                <c:pt idx="2405">
                  <c:v>6.2610000000000009E-3</c:v>
                </c:pt>
                <c:pt idx="2406">
                  <c:v>6.1089999999999998E-3</c:v>
                </c:pt>
                <c:pt idx="2407">
                  <c:v>5.9420000000000011E-3</c:v>
                </c:pt>
                <c:pt idx="2408">
                  <c:v>5.758000000000001E-3</c:v>
                </c:pt>
                <c:pt idx="2409">
                  <c:v>5.5840000000000004E-3</c:v>
                </c:pt>
                <c:pt idx="2410">
                  <c:v>5.386000000000001E-3</c:v>
                </c:pt>
                <c:pt idx="2411">
                  <c:v>5.1989999999999996E-3</c:v>
                </c:pt>
                <c:pt idx="2412">
                  <c:v>4.9840000000000006E-3</c:v>
                </c:pt>
                <c:pt idx="2413">
                  <c:v>4.7930000000000013E-3</c:v>
                </c:pt>
                <c:pt idx="2414">
                  <c:v>4.6080000000000001E-3</c:v>
                </c:pt>
                <c:pt idx="2415">
                  <c:v>4.4590000000000012E-3</c:v>
                </c:pt>
                <c:pt idx="2416">
                  <c:v>4.2960000000000012E-3</c:v>
                </c:pt>
                <c:pt idx="2417">
                  <c:v>4.1229999999999991E-3</c:v>
                </c:pt>
                <c:pt idx="2418">
                  <c:v>3.9560000000000003E-3</c:v>
                </c:pt>
                <c:pt idx="2419">
                  <c:v>3.7710000000000005E-3</c:v>
                </c:pt>
                <c:pt idx="2420">
                  <c:v>3.6070000000000008E-3</c:v>
                </c:pt>
                <c:pt idx="2421">
                  <c:v>3.4630000000000004E-3</c:v>
                </c:pt>
                <c:pt idx="2422">
                  <c:v>3.3240000000000006E-3</c:v>
                </c:pt>
                <c:pt idx="2423">
                  <c:v>3.1850000000000008E-3</c:v>
                </c:pt>
                <c:pt idx="2424">
                  <c:v>3.0620000000000005E-3</c:v>
                </c:pt>
                <c:pt idx="2425">
                  <c:v>2.9590000000000003E-3</c:v>
                </c:pt>
                <c:pt idx="2426">
                  <c:v>2.8580000000000003E-3</c:v>
                </c:pt>
                <c:pt idx="2427">
                  <c:v>2.7710000000000005E-3</c:v>
                </c:pt>
                <c:pt idx="2428">
                  <c:v>2.6890000000000004E-3</c:v>
                </c:pt>
                <c:pt idx="2429">
                  <c:v>2.5920000000000001E-3</c:v>
                </c:pt>
                <c:pt idx="2430">
                  <c:v>2.5020000000000003E-3</c:v>
                </c:pt>
                <c:pt idx="2431">
                  <c:v>2.4080000000000004E-3</c:v>
                </c:pt>
                <c:pt idx="2432">
                  <c:v>2.3000000000000004E-3</c:v>
                </c:pt>
                <c:pt idx="2433">
                  <c:v>2.1970000000000006E-3</c:v>
                </c:pt>
                <c:pt idx="2434">
                  <c:v>2.1030000000000003E-3</c:v>
                </c:pt>
                <c:pt idx="2435">
                  <c:v>2.0170000000000001E-3</c:v>
                </c:pt>
                <c:pt idx="2436">
                  <c:v>1.9370000000000001E-3</c:v>
                </c:pt>
                <c:pt idx="2437">
                  <c:v>1.8770000000000004E-3</c:v>
                </c:pt>
                <c:pt idx="2438">
                  <c:v>1.8020000000000004E-3</c:v>
                </c:pt>
                <c:pt idx="2439">
                  <c:v>1.7359999999999999E-3</c:v>
                </c:pt>
                <c:pt idx="2440">
                  <c:v>1.6700000000000005E-3</c:v>
                </c:pt>
                <c:pt idx="2441">
                  <c:v>1.5970000000000001E-3</c:v>
                </c:pt>
                <c:pt idx="2442">
                  <c:v>1.5319999999999999E-3</c:v>
                </c:pt>
                <c:pt idx="2443">
                  <c:v>1.4700000000000002E-3</c:v>
                </c:pt>
                <c:pt idx="2444">
                  <c:v>1.4090000000000001E-3</c:v>
                </c:pt>
                <c:pt idx="2445">
                  <c:v>1.3460000000000004E-3</c:v>
                </c:pt>
                <c:pt idx="2446">
                  <c:v>1.2890000000000002E-3</c:v>
                </c:pt>
                <c:pt idx="2447">
                  <c:v>1.2380000000000002E-3</c:v>
                </c:pt>
                <c:pt idx="2448">
                  <c:v>1.1930000000000003E-3</c:v>
                </c:pt>
                <c:pt idx="2449">
                  <c:v>1.1580000000000004E-3</c:v>
                </c:pt>
                <c:pt idx="2450">
                  <c:v>1.1140000000000002E-3</c:v>
                </c:pt>
                <c:pt idx="2451">
                  <c:v>1.0790000000000001E-3</c:v>
                </c:pt>
                <c:pt idx="2452">
                  <c:v>1.0420000000000002E-3</c:v>
                </c:pt>
                <c:pt idx="2453">
                  <c:v>1.0089999999999999E-3</c:v>
                </c:pt>
                <c:pt idx="2454">
                  <c:v>9.8090000000000026E-4</c:v>
                </c:pt>
                <c:pt idx="2455">
                  <c:v>9.5620000000000037E-4</c:v>
                </c:pt>
                <c:pt idx="2456">
                  <c:v>9.3360000000000025E-4</c:v>
                </c:pt>
                <c:pt idx="2457">
                  <c:v>9.0920000000000031E-4</c:v>
                </c:pt>
                <c:pt idx="2458">
                  <c:v>8.9150000000000026E-4</c:v>
                </c:pt>
                <c:pt idx="2459">
                  <c:v>8.734000000000002E-4</c:v>
                </c:pt>
                <c:pt idx="2460">
                  <c:v>8.5360000000000015E-4</c:v>
                </c:pt>
                <c:pt idx="2461">
                  <c:v>8.3910000000000039E-4</c:v>
                </c:pt>
                <c:pt idx="2462">
                  <c:v>8.2780000000000028E-4</c:v>
                </c:pt>
                <c:pt idx="2463">
                  <c:v>8.1420000000000017E-4</c:v>
                </c:pt>
                <c:pt idx="2464">
                  <c:v>8.0300000000000011E-4</c:v>
                </c:pt>
                <c:pt idx="2465">
                  <c:v>7.9170000000000011E-4</c:v>
                </c:pt>
                <c:pt idx="2466">
                  <c:v>7.7800000000000026E-4</c:v>
                </c:pt>
                <c:pt idx="2467">
                  <c:v>7.6580000000000007E-4</c:v>
                </c:pt>
                <c:pt idx="2468">
                  <c:v>7.5470000000000018E-4</c:v>
                </c:pt>
                <c:pt idx="2469">
                  <c:v>7.4190000000000009E-4</c:v>
                </c:pt>
                <c:pt idx="2470">
                  <c:v>7.2950000000000011E-4</c:v>
                </c:pt>
                <c:pt idx="2471">
                  <c:v>7.1610000000000011E-4</c:v>
                </c:pt>
                <c:pt idx="2472">
                  <c:v>7.0430000000000015E-4</c:v>
                </c:pt>
                <c:pt idx="2473">
                  <c:v>6.9220000000000013E-4</c:v>
                </c:pt>
                <c:pt idx="2474">
                  <c:v>6.8070000000000012E-4</c:v>
                </c:pt>
                <c:pt idx="2475">
                  <c:v>6.6960000000000012E-4</c:v>
                </c:pt>
                <c:pt idx="2476">
                  <c:v>6.6080000000000012E-4</c:v>
                </c:pt>
                <c:pt idx="2477">
                  <c:v>6.5280000000000015E-4</c:v>
                </c:pt>
                <c:pt idx="2478">
                  <c:v>6.4090000000000024E-4</c:v>
                </c:pt>
                <c:pt idx="2479">
                  <c:v>6.3040000000000004E-4</c:v>
                </c:pt>
                <c:pt idx="2480">
                  <c:v>6.2070000000000007E-4</c:v>
                </c:pt>
                <c:pt idx="2481">
                  <c:v>6.1000000000000008E-4</c:v>
                </c:pt>
                <c:pt idx="2482">
                  <c:v>6.0070000000000013E-4</c:v>
                </c:pt>
                <c:pt idx="2483">
                  <c:v>5.9440000000000014E-4</c:v>
                </c:pt>
                <c:pt idx="2484">
                  <c:v>5.8920000000000012E-4</c:v>
                </c:pt>
                <c:pt idx="2485">
                  <c:v>5.8500000000000012E-4</c:v>
                </c:pt>
                <c:pt idx="2486">
                  <c:v>5.8220000000000006E-4</c:v>
                </c:pt>
                <c:pt idx="2487">
                  <c:v>5.7800000000000017E-4</c:v>
                </c:pt>
                <c:pt idx="2488">
                  <c:v>5.7420000000000008E-4</c:v>
                </c:pt>
                <c:pt idx="2489">
                  <c:v>5.7190000000000008E-4</c:v>
                </c:pt>
                <c:pt idx="2490">
                  <c:v>5.6849999999999999E-4</c:v>
                </c:pt>
                <c:pt idx="2491">
                  <c:v>5.6460000000000006E-4</c:v>
                </c:pt>
                <c:pt idx="2492">
                  <c:v>5.6260000000000012E-4</c:v>
                </c:pt>
                <c:pt idx="2493">
                  <c:v>5.6050000000000013E-4</c:v>
                </c:pt>
                <c:pt idx="2494">
                  <c:v>5.5690000000000015E-4</c:v>
                </c:pt>
                <c:pt idx="2495">
                  <c:v>5.5100000000000006E-4</c:v>
                </c:pt>
                <c:pt idx="2496">
                  <c:v>5.4490000000000007E-4</c:v>
                </c:pt>
                <c:pt idx="2497">
                  <c:v>5.3780000000000006E-4</c:v>
                </c:pt>
                <c:pt idx="2498">
                  <c:v>5.3229999999999998E-4</c:v>
                </c:pt>
                <c:pt idx="2499">
                  <c:v>5.2630000000000016E-4</c:v>
                </c:pt>
                <c:pt idx="2500">
                  <c:v>5.2070000000000013E-4</c:v>
                </c:pt>
                <c:pt idx="2501">
                  <c:v>5.172000000000001E-4</c:v>
                </c:pt>
                <c:pt idx="2502">
                  <c:v>5.1270000000000005E-4</c:v>
                </c:pt>
                <c:pt idx="2503">
                  <c:v>5.0940000000000002E-4</c:v>
                </c:pt>
                <c:pt idx="2504">
                  <c:v>5.0810000000000015E-4</c:v>
                </c:pt>
                <c:pt idx="2505">
                  <c:v>5.0700000000000007E-4</c:v>
                </c:pt>
                <c:pt idx="2506">
                  <c:v>5.0589999999999999E-4</c:v>
                </c:pt>
                <c:pt idx="2507">
                  <c:v>5.0679999999999996E-4</c:v>
                </c:pt>
                <c:pt idx="2508">
                  <c:v>5.0570000000000009E-4</c:v>
                </c:pt>
                <c:pt idx="2509">
                  <c:v>5.061000000000001E-4</c:v>
                </c:pt>
                <c:pt idx="2510">
                  <c:v>5.0790000000000015E-4</c:v>
                </c:pt>
                <c:pt idx="2511">
                  <c:v>5.0840000000000011E-4</c:v>
                </c:pt>
                <c:pt idx="2512">
                  <c:v>5.0960000000000014E-4</c:v>
                </c:pt>
                <c:pt idx="2513">
                  <c:v>5.0960000000000014E-4</c:v>
                </c:pt>
                <c:pt idx="2514">
                  <c:v>5.0900000000000012E-4</c:v>
                </c:pt>
                <c:pt idx="2515">
                  <c:v>5.080000000000001E-4</c:v>
                </c:pt>
                <c:pt idx="2516">
                  <c:v>5.0650000000000011E-4</c:v>
                </c:pt>
                <c:pt idx="2517">
                  <c:v>5.0440000000000012E-4</c:v>
                </c:pt>
                <c:pt idx="2518">
                  <c:v>5.0270000000000002E-4</c:v>
                </c:pt>
                <c:pt idx="2519">
                  <c:v>5.0070000000000008E-4</c:v>
                </c:pt>
                <c:pt idx="2520">
                  <c:v>4.9830000000000013E-4</c:v>
                </c:pt>
                <c:pt idx="2521">
                  <c:v>4.9649999999999998E-4</c:v>
                </c:pt>
                <c:pt idx="2522">
                  <c:v>4.9570000000000007E-4</c:v>
                </c:pt>
                <c:pt idx="2523">
                  <c:v>4.9490000000000027E-4</c:v>
                </c:pt>
                <c:pt idx="2524">
                  <c:v>4.9330000000000023E-4</c:v>
                </c:pt>
                <c:pt idx="2525">
                  <c:v>4.9229999999999999E-4</c:v>
                </c:pt>
                <c:pt idx="2526">
                  <c:v>4.9140000000000013E-4</c:v>
                </c:pt>
                <c:pt idx="2527">
                  <c:v>4.8900000000000007E-4</c:v>
                </c:pt>
                <c:pt idx="2528">
                  <c:v>4.8760000000000003E-4</c:v>
                </c:pt>
                <c:pt idx="2529">
                  <c:v>4.8529999999999998E-4</c:v>
                </c:pt>
                <c:pt idx="2530">
                  <c:v>4.8420000000000006E-4</c:v>
                </c:pt>
                <c:pt idx="2531">
                  <c:v>4.838000000000001E-4</c:v>
                </c:pt>
                <c:pt idx="2532">
                  <c:v>4.8340000000000009E-4</c:v>
                </c:pt>
                <c:pt idx="2533">
                  <c:v>4.8180000000000006E-4</c:v>
                </c:pt>
                <c:pt idx="2534">
                  <c:v>4.8149999999999999E-4</c:v>
                </c:pt>
                <c:pt idx="2535">
                  <c:v>4.8079999999999998E-4</c:v>
                </c:pt>
                <c:pt idx="2536">
                  <c:v>4.790000000000001E-4</c:v>
                </c:pt>
                <c:pt idx="2537">
                  <c:v>4.7770000000000012E-4</c:v>
                </c:pt>
                <c:pt idx="2538">
                  <c:v>4.7620000000000008E-4</c:v>
                </c:pt>
                <c:pt idx="2539">
                  <c:v>4.7450000000000004E-4</c:v>
                </c:pt>
                <c:pt idx="2540">
                  <c:v>4.7510000000000016E-4</c:v>
                </c:pt>
                <c:pt idx="2541">
                  <c:v>4.7540000000000006E-4</c:v>
                </c:pt>
                <c:pt idx="2542">
                  <c:v>4.7520000000000006E-4</c:v>
                </c:pt>
                <c:pt idx="2543">
                  <c:v>4.7690000000000005E-4</c:v>
                </c:pt>
                <c:pt idx="2544">
                  <c:v>4.7820000000000013E-4</c:v>
                </c:pt>
                <c:pt idx="2545">
                  <c:v>4.7840000000000008E-4</c:v>
                </c:pt>
                <c:pt idx="2546">
                  <c:v>4.7820000000000013E-4</c:v>
                </c:pt>
                <c:pt idx="2547">
                  <c:v>4.7750000000000017E-4</c:v>
                </c:pt>
                <c:pt idx="2548">
                  <c:v>4.7640000000000003E-4</c:v>
                </c:pt>
                <c:pt idx="2549">
                  <c:v>4.7600000000000008E-4</c:v>
                </c:pt>
                <c:pt idx="2550">
                  <c:v>4.7590000000000013E-4</c:v>
                </c:pt>
                <c:pt idx="2551">
                  <c:v>4.7660000000000004E-4</c:v>
                </c:pt>
                <c:pt idx="2552">
                  <c:v>4.7860000000000009E-4</c:v>
                </c:pt>
                <c:pt idx="2553">
                  <c:v>4.792000000000001E-4</c:v>
                </c:pt>
                <c:pt idx="2554">
                  <c:v>4.8030000000000007E-4</c:v>
                </c:pt>
                <c:pt idx="2555">
                  <c:v>4.8149999999999999E-4</c:v>
                </c:pt>
                <c:pt idx="2556">
                  <c:v>4.837000000000001E-4</c:v>
                </c:pt>
                <c:pt idx="2557">
                  <c:v>4.8240000000000002E-4</c:v>
                </c:pt>
                <c:pt idx="2558">
                  <c:v>4.8079999999999998E-4</c:v>
                </c:pt>
                <c:pt idx="2559">
                  <c:v>4.7810000000000018E-4</c:v>
                </c:pt>
                <c:pt idx="2560">
                  <c:v>4.7600000000000008E-4</c:v>
                </c:pt>
                <c:pt idx="2561">
                  <c:v>4.7480000000000005E-4</c:v>
                </c:pt>
                <c:pt idx="2562">
                  <c:v>4.7440000000000009E-4</c:v>
                </c:pt>
                <c:pt idx="2563">
                  <c:v>4.704000000000001E-4</c:v>
                </c:pt>
                <c:pt idx="2564">
                  <c:v>4.6650000000000001E-4</c:v>
                </c:pt>
                <c:pt idx="2565">
                  <c:v>4.6260000000000002E-4</c:v>
                </c:pt>
                <c:pt idx="2566">
                  <c:v>4.5790000000000018E-4</c:v>
                </c:pt>
                <c:pt idx="2567">
                  <c:v>4.5449999999999999E-4</c:v>
                </c:pt>
                <c:pt idx="2568">
                  <c:v>4.5239999999999999E-4</c:v>
                </c:pt>
                <c:pt idx="2569">
                  <c:v>4.4880000000000012E-4</c:v>
                </c:pt>
                <c:pt idx="2570">
                  <c:v>4.4720000000000014E-4</c:v>
                </c:pt>
                <c:pt idx="2571">
                  <c:v>4.4600000000000011E-4</c:v>
                </c:pt>
                <c:pt idx="2572">
                  <c:v>4.4620000000000006E-4</c:v>
                </c:pt>
                <c:pt idx="2573">
                  <c:v>4.4640000000000006E-4</c:v>
                </c:pt>
                <c:pt idx="2574">
                  <c:v>4.4660000000000012E-4</c:v>
                </c:pt>
                <c:pt idx="2575">
                  <c:v>4.4600000000000011E-4</c:v>
                </c:pt>
                <c:pt idx="2576">
                  <c:v>4.4590000000000016E-4</c:v>
                </c:pt>
                <c:pt idx="2577">
                  <c:v>4.4610000000000011E-4</c:v>
                </c:pt>
                <c:pt idx="2578">
                  <c:v>4.4390000000000022E-4</c:v>
                </c:pt>
                <c:pt idx="2579">
                  <c:v>4.4080000000000004E-4</c:v>
                </c:pt>
                <c:pt idx="2580">
                  <c:v>4.3980000000000007E-4</c:v>
                </c:pt>
                <c:pt idx="2581">
                  <c:v>4.3669999999999999E-4</c:v>
                </c:pt>
                <c:pt idx="2582">
                  <c:v>4.3380000000000003E-4</c:v>
                </c:pt>
                <c:pt idx="2583">
                  <c:v>4.3020000000000005E-4</c:v>
                </c:pt>
                <c:pt idx="2584">
                  <c:v>4.2470000000000008E-4</c:v>
                </c:pt>
                <c:pt idx="2585">
                  <c:v>4.1820000000000003E-4</c:v>
                </c:pt>
                <c:pt idx="2586">
                  <c:v>4.1280000000000001E-4</c:v>
                </c:pt>
                <c:pt idx="2587">
                  <c:v>4.1009999999999999E-4</c:v>
                </c:pt>
                <c:pt idx="2588">
                  <c:v>4.0810000000000011E-4</c:v>
                </c:pt>
                <c:pt idx="2589">
                  <c:v>4.0710000000000008E-4</c:v>
                </c:pt>
                <c:pt idx="2590">
                  <c:v>4.0710000000000008E-4</c:v>
                </c:pt>
                <c:pt idx="2591">
                  <c:v>4.0570000000000005E-4</c:v>
                </c:pt>
                <c:pt idx="2592">
                  <c:v>4.0660000000000007E-4</c:v>
                </c:pt>
                <c:pt idx="2593">
                  <c:v>4.0620000000000001E-4</c:v>
                </c:pt>
                <c:pt idx="2594">
                  <c:v>4.0730000000000003E-4</c:v>
                </c:pt>
                <c:pt idx="2595">
                  <c:v>4.0620000000000001E-4</c:v>
                </c:pt>
                <c:pt idx="2596">
                  <c:v>4.0590000000000011E-4</c:v>
                </c:pt>
                <c:pt idx="2597">
                  <c:v>4.0420000000000007E-4</c:v>
                </c:pt>
                <c:pt idx="2598">
                  <c:v>4.0330000000000005E-4</c:v>
                </c:pt>
                <c:pt idx="2599">
                  <c:v>4.0190000000000012E-4</c:v>
                </c:pt>
                <c:pt idx="2600">
                  <c:v>4.0049999999999998E-4</c:v>
                </c:pt>
                <c:pt idx="2601">
                  <c:v>3.9990000000000007E-4</c:v>
                </c:pt>
                <c:pt idx="2602">
                  <c:v>3.9830000000000003E-4</c:v>
                </c:pt>
                <c:pt idx="2603">
                  <c:v>3.9530000000000007E-4</c:v>
                </c:pt>
                <c:pt idx="2604">
                  <c:v>3.9220000000000005E-4</c:v>
                </c:pt>
                <c:pt idx="2605">
                  <c:v>3.8840000000000006E-4</c:v>
                </c:pt>
                <c:pt idx="2606">
                  <c:v>3.8460000000000002E-4</c:v>
                </c:pt>
                <c:pt idx="2607">
                  <c:v>3.8130000000000005E-4</c:v>
                </c:pt>
                <c:pt idx="2608">
                  <c:v>3.7910000000000005E-4</c:v>
                </c:pt>
                <c:pt idx="2609">
                  <c:v>3.7850000000000009E-4</c:v>
                </c:pt>
                <c:pt idx="2610">
                  <c:v>3.765000000000001E-4</c:v>
                </c:pt>
                <c:pt idx="2611">
                  <c:v>3.7530000000000007E-4</c:v>
                </c:pt>
                <c:pt idx="2612">
                  <c:v>3.7490000000000011E-4</c:v>
                </c:pt>
                <c:pt idx="2613">
                  <c:v>3.7310000000000007E-4</c:v>
                </c:pt>
                <c:pt idx="2614">
                  <c:v>3.7130000000000013E-4</c:v>
                </c:pt>
                <c:pt idx="2615">
                  <c:v>3.6830000000000012E-4</c:v>
                </c:pt>
                <c:pt idx="2616">
                  <c:v>3.6530000000000004E-4</c:v>
                </c:pt>
                <c:pt idx="2617">
                  <c:v>3.6330000000000005E-4</c:v>
                </c:pt>
                <c:pt idx="2618">
                  <c:v>3.6220000000000008E-4</c:v>
                </c:pt>
                <c:pt idx="2619">
                  <c:v>3.6150000000000006E-4</c:v>
                </c:pt>
                <c:pt idx="2620">
                  <c:v>3.6150000000000006E-4</c:v>
                </c:pt>
                <c:pt idx="2621">
                  <c:v>3.6240000000000014E-4</c:v>
                </c:pt>
                <c:pt idx="2622">
                  <c:v>3.6370000000000006E-4</c:v>
                </c:pt>
                <c:pt idx="2623">
                  <c:v>3.6550000000000005E-4</c:v>
                </c:pt>
                <c:pt idx="2624">
                  <c:v>3.6760000000000004E-4</c:v>
                </c:pt>
                <c:pt idx="2625">
                  <c:v>3.6940000000000009E-4</c:v>
                </c:pt>
                <c:pt idx="2626">
                  <c:v>3.7150000000000009E-4</c:v>
                </c:pt>
                <c:pt idx="2627">
                  <c:v>3.7360000000000008E-4</c:v>
                </c:pt>
                <c:pt idx="2628">
                  <c:v>3.7610000000000009E-4</c:v>
                </c:pt>
                <c:pt idx="2629">
                  <c:v>3.7850000000000009E-4</c:v>
                </c:pt>
                <c:pt idx="2630">
                  <c:v>3.8170000000000006E-4</c:v>
                </c:pt>
                <c:pt idx="2631">
                  <c:v>3.8350000000000005E-4</c:v>
                </c:pt>
                <c:pt idx="2632">
                  <c:v>3.8500000000000003E-4</c:v>
                </c:pt>
                <c:pt idx="2633">
                  <c:v>3.8580000000000005E-4</c:v>
                </c:pt>
                <c:pt idx="2634">
                  <c:v>3.8600000000000006E-4</c:v>
                </c:pt>
                <c:pt idx="2635">
                  <c:v>3.8680000000000008E-4</c:v>
                </c:pt>
                <c:pt idx="2636">
                  <c:v>3.8560000000000005E-4</c:v>
                </c:pt>
                <c:pt idx="2637">
                  <c:v>3.8300000000000004E-4</c:v>
                </c:pt>
                <c:pt idx="2638">
                  <c:v>3.8050000000000003E-4</c:v>
                </c:pt>
                <c:pt idx="2639">
                  <c:v>3.786000000000001E-4</c:v>
                </c:pt>
                <c:pt idx="2640">
                  <c:v>3.7550000000000007E-4</c:v>
                </c:pt>
                <c:pt idx="2641">
                  <c:v>3.7270000000000011E-4</c:v>
                </c:pt>
                <c:pt idx="2642">
                  <c:v>3.6880000000000007E-4</c:v>
                </c:pt>
                <c:pt idx="2643">
                  <c:v>3.6450000000000008E-4</c:v>
                </c:pt>
                <c:pt idx="2644">
                  <c:v>3.5950000000000006E-4</c:v>
                </c:pt>
                <c:pt idx="2645">
                  <c:v>3.5520000000000001E-4</c:v>
                </c:pt>
                <c:pt idx="2646">
                  <c:v>3.5070000000000007E-4</c:v>
                </c:pt>
                <c:pt idx="2647">
                  <c:v>3.4650000000000007E-4</c:v>
                </c:pt>
                <c:pt idx="2648">
                  <c:v>3.4260000000000003E-4</c:v>
                </c:pt>
                <c:pt idx="2649">
                  <c:v>3.3910000000000006E-4</c:v>
                </c:pt>
                <c:pt idx="2650">
                  <c:v>3.3540000000000002E-4</c:v>
                </c:pt>
                <c:pt idx="2651">
                  <c:v>3.3230000000000005E-4</c:v>
                </c:pt>
                <c:pt idx="2652">
                  <c:v>3.2960000000000004E-4</c:v>
                </c:pt>
                <c:pt idx="2653">
                  <c:v>3.2680000000000008E-4</c:v>
                </c:pt>
                <c:pt idx="2654">
                  <c:v>3.2460000000000008E-4</c:v>
                </c:pt>
                <c:pt idx="2655">
                  <c:v>3.2310000000000005E-4</c:v>
                </c:pt>
                <c:pt idx="2656">
                  <c:v>3.2230000000000008E-4</c:v>
                </c:pt>
                <c:pt idx="2657">
                  <c:v>3.2190000000000007E-4</c:v>
                </c:pt>
                <c:pt idx="2658">
                  <c:v>3.1970000000000007E-4</c:v>
                </c:pt>
                <c:pt idx="2659">
                  <c:v>3.1830000000000004E-4</c:v>
                </c:pt>
                <c:pt idx="2660">
                  <c:v>3.1770000000000008E-4</c:v>
                </c:pt>
                <c:pt idx="2661">
                  <c:v>3.1710000000000006E-4</c:v>
                </c:pt>
                <c:pt idx="2662">
                  <c:v>3.1630000000000004E-4</c:v>
                </c:pt>
                <c:pt idx="2663">
                  <c:v>3.1620000000000004E-4</c:v>
                </c:pt>
                <c:pt idx="2664">
                  <c:v>3.1550000000000008E-4</c:v>
                </c:pt>
                <c:pt idx="2665">
                  <c:v>3.1390000000000004E-4</c:v>
                </c:pt>
                <c:pt idx="2666">
                  <c:v>3.1400000000000004E-4</c:v>
                </c:pt>
                <c:pt idx="2667">
                  <c:v>3.1410000000000005E-4</c:v>
                </c:pt>
                <c:pt idx="2668">
                  <c:v>3.1490000000000006E-4</c:v>
                </c:pt>
                <c:pt idx="2669">
                  <c:v>3.1620000000000004E-4</c:v>
                </c:pt>
                <c:pt idx="2670">
                  <c:v>3.1760000000000002E-4</c:v>
                </c:pt>
                <c:pt idx="2671">
                  <c:v>3.1860000000000005E-4</c:v>
                </c:pt>
                <c:pt idx="2672">
                  <c:v>3.1920000000000006E-4</c:v>
                </c:pt>
                <c:pt idx="2673">
                  <c:v>3.1960000000000007E-4</c:v>
                </c:pt>
                <c:pt idx="2674">
                  <c:v>3.1910000000000006E-4</c:v>
                </c:pt>
                <c:pt idx="2675">
                  <c:v>3.1810000000000009E-4</c:v>
                </c:pt>
                <c:pt idx="2676">
                  <c:v>3.1610000000000009E-4</c:v>
                </c:pt>
                <c:pt idx="2677">
                  <c:v>3.1460000000000006E-4</c:v>
                </c:pt>
                <c:pt idx="2678">
                  <c:v>3.1290000000000007E-4</c:v>
                </c:pt>
                <c:pt idx="2679">
                  <c:v>3.1070000000000007E-4</c:v>
                </c:pt>
                <c:pt idx="2680">
                  <c:v>3.1030000000000012E-4</c:v>
                </c:pt>
                <c:pt idx="2681">
                  <c:v>3.1000000000000005E-4</c:v>
                </c:pt>
                <c:pt idx="2682">
                  <c:v>3.0930000000000004E-4</c:v>
                </c:pt>
                <c:pt idx="2683">
                  <c:v>3.0900000000000003E-4</c:v>
                </c:pt>
                <c:pt idx="2684">
                  <c:v>3.0810000000000006E-4</c:v>
                </c:pt>
                <c:pt idx="2685">
                  <c:v>3.0730000000000004E-4</c:v>
                </c:pt>
                <c:pt idx="2686">
                  <c:v>3.0550000000000005E-4</c:v>
                </c:pt>
                <c:pt idx="2687">
                  <c:v>3.0380000000000007E-4</c:v>
                </c:pt>
                <c:pt idx="2688">
                  <c:v>3.0360000000000001E-4</c:v>
                </c:pt>
                <c:pt idx="2689">
                  <c:v>3.0240000000000009E-4</c:v>
                </c:pt>
                <c:pt idx="2690">
                  <c:v>3.0160000000000001E-4</c:v>
                </c:pt>
                <c:pt idx="2691">
                  <c:v>3.0020000000000003E-4</c:v>
                </c:pt>
                <c:pt idx="2692">
                  <c:v>2.9900000000000006E-4</c:v>
                </c:pt>
                <c:pt idx="2693">
                  <c:v>2.9850000000000005E-4</c:v>
                </c:pt>
                <c:pt idx="2694">
                  <c:v>2.9820000000000004E-4</c:v>
                </c:pt>
                <c:pt idx="2695">
                  <c:v>2.9930000000000007E-4</c:v>
                </c:pt>
                <c:pt idx="2696">
                  <c:v>2.9930000000000007E-4</c:v>
                </c:pt>
                <c:pt idx="2697">
                  <c:v>2.9980000000000002E-4</c:v>
                </c:pt>
                <c:pt idx="2698">
                  <c:v>2.9910000000000001E-4</c:v>
                </c:pt>
                <c:pt idx="2699">
                  <c:v>2.9930000000000007E-4</c:v>
                </c:pt>
                <c:pt idx="2700">
                  <c:v>2.9850000000000005E-4</c:v>
                </c:pt>
                <c:pt idx="2701">
                  <c:v>2.9700000000000006E-4</c:v>
                </c:pt>
                <c:pt idx="2702">
                  <c:v>2.9700000000000006E-4</c:v>
                </c:pt>
                <c:pt idx="2703">
                  <c:v>2.9530000000000008E-4</c:v>
                </c:pt>
                <c:pt idx="2704">
                  <c:v>2.9410000000000005E-4</c:v>
                </c:pt>
                <c:pt idx="2705">
                  <c:v>2.9420000000000005E-4</c:v>
                </c:pt>
                <c:pt idx="2706">
                  <c:v>2.9369999999999998E-4</c:v>
                </c:pt>
                <c:pt idx="2707">
                  <c:v>2.9330000000000003E-4</c:v>
                </c:pt>
                <c:pt idx="2708">
                  <c:v>2.9270000000000007E-4</c:v>
                </c:pt>
                <c:pt idx="2709">
                  <c:v>2.9280000000000007E-4</c:v>
                </c:pt>
                <c:pt idx="2710">
                  <c:v>2.9230000000000006E-4</c:v>
                </c:pt>
                <c:pt idx="2711">
                  <c:v>2.9190000000000005E-4</c:v>
                </c:pt>
                <c:pt idx="2712">
                  <c:v>2.9090000000000002E-4</c:v>
                </c:pt>
                <c:pt idx="2713">
                  <c:v>2.9040000000000007E-4</c:v>
                </c:pt>
                <c:pt idx="2714">
                  <c:v>2.9080000000000008E-4</c:v>
                </c:pt>
                <c:pt idx="2715">
                  <c:v>2.9320000000000008E-4</c:v>
                </c:pt>
                <c:pt idx="2716">
                  <c:v>2.9610000000000004E-4</c:v>
                </c:pt>
                <c:pt idx="2717">
                  <c:v>2.9880000000000005E-4</c:v>
                </c:pt>
                <c:pt idx="2718">
                  <c:v>3.0110000000000005E-4</c:v>
                </c:pt>
                <c:pt idx="2719">
                  <c:v>3.0310000000000005E-4</c:v>
                </c:pt>
                <c:pt idx="2720">
                  <c:v>3.0430000000000008E-4</c:v>
                </c:pt>
                <c:pt idx="2721">
                  <c:v>3.0540000000000005E-4</c:v>
                </c:pt>
                <c:pt idx="2722">
                  <c:v>3.0470000000000003E-4</c:v>
                </c:pt>
                <c:pt idx="2723">
                  <c:v>3.0300000000000005E-4</c:v>
                </c:pt>
                <c:pt idx="2724">
                  <c:v>3.0100000000000005E-4</c:v>
                </c:pt>
                <c:pt idx="2725">
                  <c:v>2.9790000000000003E-4</c:v>
                </c:pt>
                <c:pt idx="2726">
                  <c:v>2.9550000000000008E-4</c:v>
                </c:pt>
                <c:pt idx="2727">
                  <c:v>2.9369999999999998E-4</c:v>
                </c:pt>
                <c:pt idx="2728">
                  <c:v>2.9169999999999999E-4</c:v>
                </c:pt>
                <c:pt idx="2729">
                  <c:v>2.8980000000000005E-4</c:v>
                </c:pt>
                <c:pt idx="2730">
                  <c:v>2.8780000000000006E-4</c:v>
                </c:pt>
                <c:pt idx="2731">
                  <c:v>2.8630000000000007E-4</c:v>
                </c:pt>
                <c:pt idx="2732">
                  <c:v>2.8430000000000008E-4</c:v>
                </c:pt>
                <c:pt idx="2733">
                  <c:v>2.8270000000000004E-4</c:v>
                </c:pt>
                <c:pt idx="2734">
                  <c:v>2.7890000000000006E-4</c:v>
                </c:pt>
                <c:pt idx="2735">
                  <c:v>2.7620000000000005E-4</c:v>
                </c:pt>
                <c:pt idx="2736">
                  <c:v>2.7340000000000009E-4</c:v>
                </c:pt>
                <c:pt idx="2737">
                  <c:v>2.7280000000000007E-4</c:v>
                </c:pt>
                <c:pt idx="2738">
                  <c:v>2.7200000000000011E-4</c:v>
                </c:pt>
                <c:pt idx="2739">
                  <c:v>2.7240000000000006E-4</c:v>
                </c:pt>
                <c:pt idx="2740">
                  <c:v>2.7430000000000011E-4</c:v>
                </c:pt>
                <c:pt idx="2741">
                  <c:v>2.7470000000000012E-4</c:v>
                </c:pt>
                <c:pt idx="2742">
                  <c:v>2.7480000000000007E-4</c:v>
                </c:pt>
                <c:pt idx="2743">
                  <c:v>2.7450000000000006E-4</c:v>
                </c:pt>
                <c:pt idx="2744">
                  <c:v>2.7280000000000007E-4</c:v>
                </c:pt>
                <c:pt idx="2745">
                  <c:v>2.7080000000000008E-4</c:v>
                </c:pt>
                <c:pt idx="2746">
                  <c:v>2.6830000000000007E-4</c:v>
                </c:pt>
                <c:pt idx="2747">
                  <c:v>2.6610000000000007E-4</c:v>
                </c:pt>
                <c:pt idx="2748">
                  <c:v>2.6480000000000009E-4</c:v>
                </c:pt>
                <c:pt idx="2749">
                  <c:v>2.6400000000000007E-4</c:v>
                </c:pt>
                <c:pt idx="2750">
                  <c:v>2.6370000000000007E-4</c:v>
                </c:pt>
                <c:pt idx="2751">
                  <c:v>2.6290000000000005E-4</c:v>
                </c:pt>
                <c:pt idx="2752">
                  <c:v>2.6180000000000002E-4</c:v>
                </c:pt>
                <c:pt idx="2753">
                  <c:v>2.6100000000000006E-4</c:v>
                </c:pt>
                <c:pt idx="2754">
                  <c:v>2.5930000000000007E-4</c:v>
                </c:pt>
                <c:pt idx="2755">
                  <c:v>2.5720000000000002E-4</c:v>
                </c:pt>
                <c:pt idx="2756">
                  <c:v>2.5480000000000007E-4</c:v>
                </c:pt>
                <c:pt idx="2757">
                  <c:v>2.5410000000000005E-4</c:v>
                </c:pt>
                <c:pt idx="2758">
                  <c:v>2.5350000000000004E-4</c:v>
                </c:pt>
                <c:pt idx="2759">
                  <c:v>2.5450000000000006E-4</c:v>
                </c:pt>
                <c:pt idx="2760">
                  <c:v>2.5590000000000004E-4</c:v>
                </c:pt>
                <c:pt idx="2761">
                  <c:v>2.5690000000000006E-4</c:v>
                </c:pt>
                <c:pt idx="2762">
                  <c:v>2.5690000000000006E-4</c:v>
                </c:pt>
                <c:pt idx="2763">
                  <c:v>2.5610000000000005E-4</c:v>
                </c:pt>
                <c:pt idx="2764">
                  <c:v>2.5560000000000003E-4</c:v>
                </c:pt>
                <c:pt idx="2765">
                  <c:v>2.5560000000000003E-4</c:v>
                </c:pt>
                <c:pt idx="2766">
                  <c:v>2.5520000000000002E-4</c:v>
                </c:pt>
                <c:pt idx="2767">
                  <c:v>2.5490000000000007E-4</c:v>
                </c:pt>
                <c:pt idx="2768">
                  <c:v>2.5490000000000007E-4</c:v>
                </c:pt>
                <c:pt idx="2769">
                  <c:v>2.5569999999999998E-4</c:v>
                </c:pt>
                <c:pt idx="2770">
                  <c:v>2.5600000000000004E-4</c:v>
                </c:pt>
                <c:pt idx="2771">
                  <c:v>2.5800000000000004E-4</c:v>
                </c:pt>
                <c:pt idx="2772">
                  <c:v>2.5840000000000005E-4</c:v>
                </c:pt>
                <c:pt idx="2773">
                  <c:v>2.5720000000000002E-4</c:v>
                </c:pt>
                <c:pt idx="2774">
                  <c:v>2.5430000000000006E-4</c:v>
                </c:pt>
                <c:pt idx="2775">
                  <c:v>2.5050000000000007E-4</c:v>
                </c:pt>
                <c:pt idx="2776">
                  <c:v>2.4530000000000005E-4</c:v>
                </c:pt>
                <c:pt idx="2777">
                  <c:v>2.376E-4</c:v>
                </c:pt>
                <c:pt idx="2778">
                  <c:v>2.3280000000000005E-4</c:v>
                </c:pt>
                <c:pt idx="2779">
                  <c:v>2.3740000000000002E-4</c:v>
                </c:pt>
                <c:pt idx="2780">
                  <c:v>2.3710000000000002E-4</c:v>
                </c:pt>
                <c:pt idx="2781">
                  <c:v>2.3180000000000002E-4</c:v>
                </c:pt>
                <c:pt idx="2782">
                  <c:v>2.2280000000000008E-4</c:v>
                </c:pt>
                <c:pt idx="2783">
                  <c:v>2.0920000000000002E-4</c:v>
                </c:pt>
                <c:pt idx="2784">
                  <c:v>1.9370000000000002E-4</c:v>
                </c:pt>
                <c:pt idx="2785">
                  <c:v>1.7610000000000002E-4</c:v>
                </c:pt>
                <c:pt idx="2786">
                  <c:v>1.5730000000000003E-4</c:v>
                </c:pt>
                <c:pt idx="2787">
                  <c:v>1.3770000000000004E-4</c:v>
                </c:pt>
                <c:pt idx="2788">
                  <c:v>1.1800000000000004E-4</c:v>
                </c:pt>
                <c:pt idx="2789">
                  <c:v>9.8850000000000045E-5</c:v>
                </c:pt>
                <c:pt idx="2790">
                  <c:v>8.0850000000000027E-5</c:v>
                </c:pt>
                <c:pt idx="2791">
                  <c:v>6.3840000000000012E-5</c:v>
                </c:pt>
                <c:pt idx="2792">
                  <c:v>4.7920000000000009E-5</c:v>
                </c:pt>
                <c:pt idx="2793">
                  <c:v>2.9830000000000011E-5</c:v>
                </c:pt>
                <c:pt idx="2794">
                  <c:v>1.2180000000000004E-5</c:v>
                </c:pt>
                <c:pt idx="2795">
                  <c:v>-3.8730000000000009E-6</c:v>
                </c:pt>
                <c:pt idx="2796">
                  <c:v>-1.5420000000000005E-5</c:v>
                </c:pt>
                <c:pt idx="2797">
                  <c:v>-2.2600000000000007E-5</c:v>
                </c:pt>
                <c:pt idx="2798">
                  <c:v>-2.3300000000000004E-5</c:v>
                </c:pt>
                <c:pt idx="2799">
                  <c:v>-1.5979999999999999E-5</c:v>
                </c:pt>
                <c:pt idx="2800">
                  <c:v>9.5890000000000047E-7</c:v>
                </c:pt>
                <c:pt idx="2801">
                  <c:v>2.3900000000000005E-5</c:v>
                </c:pt>
                <c:pt idx="2802">
                  <c:v>3.9120000000000005E-5</c:v>
                </c:pt>
                <c:pt idx="2803">
                  <c:v>5.6380000000000006E-5</c:v>
                </c:pt>
                <c:pt idx="2804">
                  <c:v>7.5000000000000007E-5</c:v>
                </c:pt>
                <c:pt idx="2805">
                  <c:v>9.4510000000000029E-5</c:v>
                </c:pt>
                <c:pt idx="2806">
                  <c:v>1.1420000000000004E-4</c:v>
                </c:pt>
                <c:pt idx="2807">
                  <c:v>1.3390000000000003E-4</c:v>
                </c:pt>
                <c:pt idx="2808">
                  <c:v>1.5280000000000003E-4</c:v>
                </c:pt>
                <c:pt idx="2809">
                  <c:v>1.7060000000000003E-4</c:v>
                </c:pt>
                <c:pt idx="2810">
                  <c:v>1.8690000000000002E-4</c:v>
                </c:pt>
                <c:pt idx="2811">
                  <c:v>2.0050000000000002E-4</c:v>
                </c:pt>
                <c:pt idx="2812">
                  <c:v>2.1170000000000005E-4</c:v>
                </c:pt>
                <c:pt idx="2813">
                  <c:v>2.1960000000000003E-4</c:v>
                </c:pt>
                <c:pt idx="2814">
                  <c:v>2.2340000000000004E-4</c:v>
                </c:pt>
                <c:pt idx="2815">
                  <c:v>2.2270000000000005E-4</c:v>
                </c:pt>
                <c:pt idx="2816">
                  <c:v>2.2300000000000005E-4</c:v>
                </c:pt>
                <c:pt idx="2817">
                  <c:v>2.2150000000000004E-4</c:v>
                </c:pt>
                <c:pt idx="2818">
                  <c:v>2.1970000000000005E-4</c:v>
                </c:pt>
                <c:pt idx="2819">
                  <c:v>2.1740000000000005E-4</c:v>
                </c:pt>
                <c:pt idx="2820">
                  <c:v>2.1640000000000006E-4</c:v>
                </c:pt>
                <c:pt idx="2821">
                  <c:v>2.1570000000000004E-4</c:v>
                </c:pt>
                <c:pt idx="2822">
                  <c:v>2.1400000000000005E-4</c:v>
                </c:pt>
                <c:pt idx="2823">
                  <c:v>2.1330000000000003E-4</c:v>
                </c:pt>
                <c:pt idx="2824">
                  <c:v>2.1140000000000004E-4</c:v>
                </c:pt>
                <c:pt idx="2825">
                  <c:v>2.0980000000000003E-4</c:v>
                </c:pt>
                <c:pt idx="2826">
                  <c:v>2.0780000000000004E-4</c:v>
                </c:pt>
                <c:pt idx="2827">
                  <c:v>2.0580000000000004E-4</c:v>
                </c:pt>
                <c:pt idx="2828">
                  <c:v>2.0390000000000002E-4</c:v>
                </c:pt>
                <c:pt idx="2829">
                  <c:v>2.0230000000000007E-4</c:v>
                </c:pt>
                <c:pt idx="2830">
                  <c:v>2.0180000000000003E-4</c:v>
                </c:pt>
                <c:pt idx="2831">
                  <c:v>1.9800000000000002E-4</c:v>
                </c:pt>
                <c:pt idx="2832">
                  <c:v>1.9400000000000005E-4</c:v>
                </c:pt>
                <c:pt idx="2833">
                  <c:v>1.9230000000000004E-4</c:v>
                </c:pt>
                <c:pt idx="2834">
                  <c:v>1.9210000000000003E-4</c:v>
                </c:pt>
                <c:pt idx="2835">
                  <c:v>1.9310000000000006E-4</c:v>
                </c:pt>
                <c:pt idx="2836">
                  <c:v>1.9460000000000001E-4</c:v>
                </c:pt>
                <c:pt idx="2837">
                  <c:v>1.9670000000000006E-4</c:v>
                </c:pt>
                <c:pt idx="2838">
                  <c:v>1.9820000000000002E-4</c:v>
                </c:pt>
                <c:pt idx="2839">
                  <c:v>1.9840000000000005E-4</c:v>
                </c:pt>
                <c:pt idx="2840">
                  <c:v>1.9720000000000008E-4</c:v>
                </c:pt>
                <c:pt idx="2841">
                  <c:v>1.9600000000000002E-4</c:v>
                </c:pt>
                <c:pt idx="2842">
                  <c:v>1.9410000000000006E-4</c:v>
                </c:pt>
                <c:pt idx="2843">
                  <c:v>1.9190000000000006E-4</c:v>
                </c:pt>
                <c:pt idx="2844">
                  <c:v>1.8880000000000006E-4</c:v>
                </c:pt>
                <c:pt idx="2845">
                  <c:v>1.8550000000000004E-4</c:v>
                </c:pt>
                <c:pt idx="2846">
                  <c:v>1.8090000000000003E-4</c:v>
                </c:pt>
                <c:pt idx="2847">
                  <c:v>1.7679999999999999E-4</c:v>
                </c:pt>
                <c:pt idx="2848">
                  <c:v>1.7210000000000004E-4</c:v>
                </c:pt>
                <c:pt idx="2849">
                  <c:v>1.6740000000000006E-4</c:v>
                </c:pt>
                <c:pt idx="2850">
                  <c:v>1.6259999999999999E-4</c:v>
                </c:pt>
                <c:pt idx="2851">
                  <c:v>1.5760000000000004E-4</c:v>
                </c:pt>
                <c:pt idx="2852">
                  <c:v>1.5220000000000004E-4</c:v>
                </c:pt>
                <c:pt idx="2853">
                  <c:v>1.4490000000000003E-4</c:v>
                </c:pt>
                <c:pt idx="2854">
                  <c:v>1.4109999999999999E-4</c:v>
                </c:pt>
                <c:pt idx="2855">
                  <c:v>1.4009999999999999E-4</c:v>
                </c:pt>
                <c:pt idx="2856">
                  <c:v>1.3890000000000002E-4</c:v>
                </c:pt>
                <c:pt idx="2857">
                  <c:v>1.3870000000000004E-4</c:v>
                </c:pt>
                <c:pt idx="2858">
                  <c:v>1.3870000000000004E-4</c:v>
                </c:pt>
                <c:pt idx="2859">
                  <c:v>1.3860000000000004E-4</c:v>
                </c:pt>
                <c:pt idx="2860">
                  <c:v>1.3720000000000003E-4</c:v>
                </c:pt>
                <c:pt idx="2861">
                  <c:v>1.3590000000000002E-4</c:v>
                </c:pt>
                <c:pt idx="2862">
                  <c:v>1.3490000000000003E-4</c:v>
                </c:pt>
                <c:pt idx="2863">
                  <c:v>1.3400000000000003E-4</c:v>
                </c:pt>
                <c:pt idx="2864">
                  <c:v>1.3310000000000004E-4</c:v>
                </c:pt>
                <c:pt idx="2865">
                  <c:v>1.3219999999999999E-4</c:v>
                </c:pt>
                <c:pt idx="2866">
                  <c:v>1.3140000000000002E-4</c:v>
                </c:pt>
                <c:pt idx="2867">
                  <c:v>1.3119999999999999E-4</c:v>
                </c:pt>
                <c:pt idx="2868">
                  <c:v>1.3150000000000003E-4</c:v>
                </c:pt>
                <c:pt idx="2869">
                  <c:v>1.3170000000000003E-4</c:v>
                </c:pt>
                <c:pt idx="2870">
                  <c:v>1.3219999999999999E-4</c:v>
                </c:pt>
                <c:pt idx="2871">
                  <c:v>1.3280000000000003E-4</c:v>
                </c:pt>
                <c:pt idx="2872">
                  <c:v>1.3300000000000003E-4</c:v>
                </c:pt>
                <c:pt idx="2873">
                  <c:v>1.3280000000000003E-4</c:v>
                </c:pt>
                <c:pt idx="2874">
                  <c:v>1.3250000000000002E-4</c:v>
                </c:pt>
                <c:pt idx="2875">
                  <c:v>1.3170000000000003E-4</c:v>
                </c:pt>
                <c:pt idx="2876">
                  <c:v>1.3070000000000003E-4</c:v>
                </c:pt>
                <c:pt idx="2877">
                  <c:v>1.2940000000000003E-4</c:v>
                </c:pt>
                <c:pt idx="2878">
                  <c:v>1.2769999999999999E-4</c:v>
                </c:pt>
                <c:pt idx="2879">
                  <c:v>1.2579999999999999E-4</c:v>
                </c:pt>
                <c:pt idx="2880">
                  <c:v>1.2370000000000003E-4</c:v>
                </c:pt>
                <c:pt idx="2881">
                  <c:v>1.2129999999999999E-4</c:v>
                </c:pt>
                <c:pt idx="2882">
                  <c:v>1.1890000000000003E-4</c:v>
                </c:pt>
                <c:pt idx="2883">
                  <c:v>1.1710000000000003E-4</c:v>
                </c:pt>
                <c:pt idx="2884">
                  <c:v>1.1530000000000002E-4</c:v>
                </c:pt>
                <c:pt idx="2885">
                  <c:v>1.1330000000000003E-4</c:v>
                </c:pt>
                <c:pt idx="2886">
                  <c:v>1.1160000000000003E-4</c:v>
                </c:pt>
                <c:pt idx="2887">
                  <c:v>1.0980000000000004E-4</c:v>
                </c:pt>
                <c:pt idx="2888">
                  <c:v>1.0849999999999999E-4</c:v>
                </c:pt>
                <c:pt idx="2889">
                  <c:v>1.0800000000000004E-4</c:v>
                </c:pt>
                <c:pt idx="2890">
                  <c:v>1.0810000000000003E-4</c:v>
                </c:pt>
                <c:pt idx="2891">
                  <c:v>1.0800000000000004E-4</c:v>
                </c:pt>
                <c:pt idx="2892">
                  <c:v>1.0820000000000003E-4</c:v>
                </c:pt>
                <c:pt idx="2893">
                  <c:v>1.0750000000000002E-4</c:v>
                </c:pt>
                <c:pt idx="2894">
                  <c:v>1.0690000000000002E-4</c:v>
                </c:pt>
                <c:pt idx="2895">
                  <c:v>1.0569999999999999E-4</c:v>
                </c:pt>
                <c:pt idx="2896">
                  <c:v>1.0480000000000003E-4</c:v>
                </c:pt>
                <c:pt idx="2897">
                  <c:v>1.0410000000000001E-4</c:v>
                </c:pt>
                <c:pt idx="2898">
                  <c:v>1.0330000000000002E-4</c:v>
                </c:pt>
                <c:pt idx="2899">
                  <c:v>1.0280000000000002E-4</c:v>
                </c:pt>
                <c:pt idx="2900">
                  <c:v>1.0210000000000002E-4</c:v>
                </c:pt>
                <c:pt idx="2901">
                  <c:v>1.0190000000000001E-4</c:v>
                </c:pt>
                <c:pt idx="2902">
                  <c:v>1.0190000000000001E-4</c:v>
                </c:pt>
                <c:pt idx="2903">
                  <c:v>1.0190000000000001E-4</c:v>
                </c:pt>
                <c:pt idx="2904">
                  <c:v>1.0250000000000001E-4</c:v>
                </c:pt>
                <c:pt idx="2905">
                  <c:v>1.0260000000000003E-4</c:v>
                </c:pt>
                <c:pt idx="2906">
                  <c:v>1.0270000000000002E-4</c:v>
                </c:pt>
                <c:pt idx="2907">
                  <c:v>1.0289999999999999E-4</c:v>
                </c:pt>
                <c:pt idx="2908">
                  <c:v>1.0300000000000002E-4</c:v>
                </c:pt>
                <c:pt idx="2909">
                  <c:v>1.0320000000000003E-4</c:v>
                </c:pt>
                <c:pt idx="2910">
                  <c:v>1.0349999999999999E-4</c:v>
                </c:pt>
                <c:pt idx="2911">
                  <c:v>1.0390000000000002E-4</c:v>
                </c:pt>
                <c:pt idx="2912">
                  <c:v>1.0440000000000003E-4</c:v>
                </c:pt>
                <c:pt idx="2913">
                  <c:v>1.0420000000000003E-4</c:v>
                </c:pt>
                <c:pt idx="2914">
                  <c:v>1.0349999999999999E-4</c:v>
                </c:pt>
                <c:pt idx="2915">
                  <c:v>1.0200000000000003E-4</c:v>
                </c:pt>
                <c:pt idx="2916">
                  <c:v>1.0090000000000001E-4</c:v>
                </c:pt>
                <c:pt idx="2917">
                  <c:v>9.9260000000000049E-5</c:v>
                </c:pt>
                <c:pt idx="2918">
                  <c:v>9.7800000000000019E-5</c:v>
                </c:pt>
                <c:pt idx="2919">
                  <c:v>9.6040000000000036E-5</c:v>
                </c:pt>
                <c:pt idx="2920">
                  <c:v>9.384000000000005E-5</c:v>
                </c:pt>
                <c:pt idx="2921">
                  <c:v>9.2060000000000037E-5</c:v>
                </c:pt>
                <c:pt idx="2922">
                  <c:v>9.0240000000000017E-5</c:v>
                </c:pt>
                <c:pt idx="2923">
                  <c:v>8.8750000000000043E-5</c:v>
                </c:pt>
                <c:pt idx="2924">
                  <c:v>8.7150000000000018E-5</c:v>
                </c:pt>
                <c:pt idx="2925">
                  <c:v>8.5730000000000048E-5</c:v>
                </c:pt>
                <c:pt idx="2926">
                  <c:v>8.4430000000000017E-5</c:v>
                </c:pt>
                <c:pt idx="2927">
                  <c:v>8.2750000000000033E-5</c:v>
                </c:pt>
                <c:pt idx="2928">
                  <c:v>8.1370000000000015E-5</c:v>
                </c:pt>
                <c:pt idx="2929">
                  <c:v>8.0090000000000028E-5</c:v>
                </c:pt>
                <c:pt idx="2930">
                  <c:v>7.8940000000000013E-5</c:v>
                </c:pt>
                <c:pt idx="2931">
                  <c:v>7.7900000000000023E-5</c:v>
                </c:pt>
                <c:pt idx="2932">
                  <c:v>7.7400000000000025E-5</c:v>
                </c:pt>
                <c:pt idx="2933">
                  <c:v>7.6920000000000016E-5</c:v>
                </c:pt>
                <c:pt idx="2934">
                  <c:v>7.665000000000002E-5</c:v>
                </c:pt>
                <c:pt idx="2935">
                  <c:v>7.5800000000000026E-5</c:v>
                </c:pt>
                <c:pt idx="2936">
                  <c:v>7.5350000000000029E-5</c:v>
                </c:pt>
                <c:pt idx="2937">
                  <c:v>7.4540000000000015E-5</c:v>
                </c:pt>
                <c:pt idx="2938">
                  <c:v>7.4180000000000011E-5</c:v>
                </c:pt>
                <c:pt idx="2939">
                  <c:v>7.3850000000000033E-5</c:v>
                </c:pt>
                <c:pt idx="2940">
                  <c:v>7.3510000000000033E-5</c:v>
                </c:pt>
                <c:pt idx="2941">
                  <c:v>7.3300000000000033E-5</c:v>
                </c:pt>
                <c:pt idx="2942">
                  <c:v>7.3290000000000011E-5</c:v>
                </c:pt>
                <c:pt idx="2943">
                  <c:v>7.3750000000000017E-5</c:v>
                </c:pt>
                <c:pt idx="2944">
                  <c:v>7.4140000000000032E-5</c:v>
                </c:pt>
                <c:pt idx="2945">
                  <c:v>7.5080000000000033E-5</c:v>
                </c:pt>
                <c:pt idx="2946">
                  <c:v>7.665000000000002E-5</c:v>
                </c:pt>
                <c:pt idx="2947">
                  <c:v>7.7170000000000022E-5</c:v>
                </c:pt>
                <c:pt idx="2948">
                  <c:v>7.7490000000000032E-5</c:v>
                </c:pt>
                <c:pt idx="2949">
                  <c:v>7.7300000000000022E-5</c:v>
                </c:pt>
                <c:pt idx="2950">
                  <c:v>7.7440000000000018E-5</c:v>
                </c:pt>
                <c:pt idx="2951">
                  <c:v>7.7210000000000028E-5</c:v>
                </c:pt>
                <c:pt idx="2952">
                  <c:v>7.6980000000000012E-5</c:v>
                </c:pt>
                <c:pt idx="2953">
                  <c:v>7.6180000000000019E-5</c:v>
                </c:pt>
                <c:pt idx="2954">
                  <c:v>7.5420000000000033E-5</c:v>
                </c:pt>
                <c:pt idx="2955">
                  <c:v>7.3840000000000011E-5</c:v>
                </c:pt>
                <c:pt idx="2956">
                  <c:v>7.2040000000000022E-5</c:v>
                </c:pt>
                <c:pt idx="2957">
                  <c:v>6.9790000000000008E-5</c:v>
                </c:pt>
                <c:pt idx="2958">
                  <c:v>6.7740000000000026E-5</c:v>
                </c:pt>
                <c:pt idx="2959">
                  <c:v>6.5320000000000032E-5</c:v>
                </c:pt>
                <c:pt idx="2960">
                  <c:v>6.3280000000000018E-5</c:v>
                </c:pt>
                <c:pt idx="2961">
                  <c:v>6.1010000000000014E-5</c:v>
                </c:pt>
                <c:pt idx="2962">
                  <c:v>5.8800000000000013E-5</c:v>
                </c:pt>
                <c:pt idx="2963">
                  <c:v>5.6490000000000016E-5</c:v>
                </c:pt>
                <c:pt idx="2964">
                  <c:v>5.4170000000000012E-5</c:v>
                </c:pt>
                <c:pt idx="2965">
                  <c:v>5.1960000000000004E-5</c:v>
                </c:pt>
                <c:pt idx="2966">
                  <c:v>5.0460000000000015E-5</c:v>
                </c:pt>
                <c:pt idx="2967">
                  <c:v>4.954000000000001E-5</c:v>
                </c:pt>
                <c:pt idx="2968">
                  <c:v>4.8410000000000006E-5</c:v>
                </c:pt>
                <c:pt idx="2969">
                  <c:v>4.6540000000000005E-5</c:v>
                </c:pt>
                <c:pt idx="2970">
                  <c:v>4.5400000000000013E-5</c:v>
                </c:pt>
                <c:pt idx="2971">
                  <c:v>4.4160000000000004E-5</c:v>
                </c:pt>
                <c:pt idx="2972">
                  <c:v>4.3520000000000003E-5</c:v>
                </c:pt>
                <c:pt idx="2973">
                  <c:v>4.2530000000000015E-5</c:v>
                </c:pt>
                <c:pt idx="2974">
                  <c:v>4.1459999999999999E-5</c:v>
                </c:pt>
                <c:pt idx="2975">
                  <c:v>4.0540000000000008E-5</c:v>
                </c:pt>
                <c:pt idx="2976">
                  <c:v>3.9830000000000017E-5</c:v>
                </c:pt>
                <c:pt idx="2977">
                  <c:v>3.9230000000000009E-5</c:v>
                </c:pt>
                <c:pt idx="2978">
                  <c:v>3.8350000000000004E-5</c:v>
                </c:pt>
                <c:pt idx="2979">
                  <c:v>3.7640000000000012E-5</c:v>
                </c:pt>
                <c:pt idx="2980">
                  <c:v>3.6740000000000011E-5</c:v>
                </c:pt>
                <c:pt idx="2981">
                  <c:v>3.5790000000000008E-5</c:v>
                </c:pt>
                <c:pt idx="2982">
                  <c:v>3.4590000000000006E-5</c:v>
                </c:pt>
                <c:pt idx="2983">
                  <c:v>3.3250000000000009E-5</c:v>
                </c:pt>
                <c:pt idx="2984">
                  <c:v>3.1910000000000004E-5</c:v>
                </c:pt>
                <c:pt idx="2985">
                  <c:v>3.0540000000000009E-5</c:v>
                </c:pt>
                <c:pt idx="2986">
                  <c:v>2.9350000000000005E-5</c:v>
                </c:pt>
                <c:pt idx="2987">
                  <c:v>2.8410000000000004E-5</c:v>
                </c:pt>
                <c:pt idx="2988">
                  <c:v>2.8030000000000008E-5</c:v>
                </c:pt>
                <c:pt idx="2989">
                  <c:v>2.7420000000000009E-5</c:v>
                </c:pt>
                <c:pt idx="2990">
                  <c:v>2.6570000000000008E-5</c:v>
                </c:pt>
                <c:pt idx="2991">
                  <c:v>2.5640000000000009E-5</c:v>
                </c:pt>
                <c:pt idx="2992">
                  <c:v>2.4680000000000008E-5</c:v>
                </c:pt>
                <c:pt idx="2993">
                  <c:v>2.3650000000000006E-5</c:v>
                </c:pt>
                <c:pt idx="2994">
                  <c:v>2.2720000000000003E-5</c:v>
                </c:pt>
                <c:pt idx="2995">
                  <c:v>2.1500000000000004E-5</c:v>
                </c:pt>
                <c:pt idx="2996">
                  <c:v>2.0420000000000004E-5</c:v>
                </c:pt>
                <c:pt idx="2997">
                  <c:v>1.9410000000000002E-5</c:v>
                </c:pt>
                <c:pt idx="2998">
                  <c:v>1.8120000000000003E-5</c:v>
                </c:pt>
                <c:pt idx="2999">
                  <c:v>1.6960000000000007E-5</c:v>
                </c:pt>
                <c:pt idx="3000">
                  <c:v>1.5310000000000004E-5</c:v>
                </c:pt>
                <c:pt idx="3001">
                  <c:v>1.4180000000000003E-5</c:v>
                </c:pt>
                <c:pt idx="3002">
                  <c:v>1.2680000000000004E-5</c:v>
                </c:pt>
                <c:pt idx="3003">
                  <c:v>1.1630000000000004E-5</c:v>
                </c:pt>
                <c:pt idx="3004">
                  <c:v>1.0669999999999999E-5</c:v>
                </c:pt>
                <c:pt idx="3005">
                  <c:v>9.9000000000000035E-6</c:v>
                </c:pt>
                <c:pt idx="3006">
                  <c:v>9.1490000000000017E-6</c:v>
                </c:pt>
                <c:pt idx="3007">
                  <c:v>8.4840000000000021E-6</c:v>
                </c:pt>
                <c:pt idx="3008">
                  <c:v>7.8710000000000014E-6</c:v>
                </c:pt>
                <c:pt idx="3009">
                  <c:v>7.2300000000000028E-6</c:v>
                </c:pt>
                <c:pt idx="3010">
                  <c:v>6.7660000000000026E-6</c:v>
                </c:pt>
                <c:pt idx="3011">
                  <c:v>6.1600000000000012E-6</c:v>
                </c:pt>
                <c:pt idx="3012">
                  <c:v>5.4570000000000013E-6</c:v>
                </c:pt>
                <c:pt idx="3013">
                  <c:v>5.2260000000000004E-6</c:v>
                </c:pt>
                <c:pt idx="3014">
                  <c:v>4.9190000000000015E-6</c:v>
                </c:pt>
                <c:pt idx="3015">
                  <c:v>4.2450000000000017E-6</c:v>
                </c:pt>
                <c:pt idx="3016">
                  <c:v>2.4200000000000005E-6</c:v>
                </c:pt>
                <c:pt idx="3017">
                  <c:v>4.0060000000000008E-7</c:v>
                </c:pt>
                <c:pt idx="3018">
                  <c:v>-1.6660000000000007E-6</c:v>
                </c:pt>
                <c:pt idx="3019">
                  <c:v>-4.0720000000000018E-6</c:v>
                </c:pt>
                <c:pt idx="3020">
                  <c:v>-6.4910000000000027E-6</c:v>
                </c:pt>
                <c:pt idx="3021">
                  <c:v>-8.6360000000000017E-6</c:v>
                </c:pt>
                <c:pt idx="3022">
                  <c:v>-1.0850000000000001E-5</c:v>
                </c:pt>
                <c:pt idx="3023">
                  <c:v>-1.2550000000000002E-5</c:v>
                </c:pt>
                <c:pt idx="3024">
                  <c:v>-1.3790000000000003E-5</c:v>
                </c:pt>
                <c:pt idx="3025">
                  <c:v>-1.5090000000000003E-5</c:v>
                </c:pt>
                <c:pt idx="3026">
                  <c:v>-1.6550000000000002E-5</c:v>
                </c:pt>
                <c:pt idx="3027">
                  <c:v>-1.8090000000000005E-5</c:v>
                </c:pt>
                <c:pt idx="3028">
                  <c:v>-1.9530000000000004E-5</c:v>
                </c:pt>
                <c:pt idx="3029">
                  <c:v>-2.0769999999999999E-5</c:v>
                </c:pt>
                <c:pt idx="3030">
                  <c:v>-2.1790000000000003E-5</c:v>
                </c:pt>
                <c:pt idx="3031">
                  <c:v>-2.2520000000000005E-5</c:v>
                </c:pt>
                <c:pt idx="3032">
                  <c:v>-2.2950000000000006E-5</c:v>
                </c:pt>
                <c:pt idx="3033">
                  <c:v>-2.3430000000000008E-5</c:v>
                </c:pt>
                <c:pt idx="3034">
                  <c:v>-2.3690000000000005E-5</c:v>
                </c:pt>
                <c:pt idx="3035">
                  <c:v>-2.4060000000000003E-5</c:v>
                </c:pt>
                <c:pt idx="3036">
                  <c:v>-2.5080000000000007E-5</c:v>
                </c:pt>
                <c:pt idx="3037">
                  <c:v>-2.6800000000000008E-5</c:v>
                </c:pt>
                <c:pt idx="3038">
                  <c:v>-2.9020000000000003E-5</c:v>
                </c:pt>
                <c:pt idx="3039">
                  <c:v>-3.0730000000000006E-5</c:v>
                </c:pt>
                <c:pt idx="3040">
                  <c:v>-3.2620000000000016E-5</c:v>
                </c:pt>
                <c:pt idx="3041">
                  <c:v>-3.4390000000000008E-5</c:v>
                </c:pt>
                <c:pt idx="3042">
                  <c:v>-3.6030000000000006E-5</c:v>
                </c:pt>
                <c:pt idx="3043">
                  <c:v>-3.7490000000000009E-5</c:v>
                </c:pt>
                <c:pt idx="3044">
                  <c:v>-3.898000000000001E-5</c:v>
                </c:pt>
                <c:pt idx="3045">
                  <c:v>-4.004000000000001E-5</c:v>
                </c:pt>
                <c:pt idx="3046">
                  <c:v>-4.1170000000000001E-5</c:v>
                </c:pt>
                <c:pt idx="3047">
                  <c:v>-4.2790000000000022E-5</c:v>
                </c:pt>
                <c:pt idx="3048">
                  <c:v>-4.4270000000000008E-5</c:v>
                </c:pt>
                <c:pt idx="3049">
                  <c:v>-4.5570000000000006E-5</c:v>
                </c:pt>
                <c:pt idx="3050">
                  <c:v>-4.6520000000000009E-5</c:v>
                </c:pt>
                <c:pt idx="3051">
                  <c:v>-4.7620000000000008E-5</c:v>
                </c:pt>
                <c:pt idx="3052">
                  <c:v>-4.8550000000000008E-5</c:v>
                </c:pt>
                <c:pt idx="3053">
                  <c:v>-4.9490000000000023E-5</c:v>
                </c:pt>
                <c:pt idx="3054">
                  <c:v>-5.0500000000000015E-5</c:v>
                </c:pt>
                <c:pt idx="3055">
                  <c:v>-5.1670000000000005E-5</c:v>
                </c:pt>
                <c:pt idx="3056">
                  <c:v>-5.2820000000000013E-5</c:v>
                </c:pt>
                <c:pt idx="3057">
                  <c:v>-5.3060000000000004E-5</c:v>
                </c:pt>
                <c:pt idx="3058">
                  <c:v>-5.3560000000000016E-5</c:v>
                </c:pt>
                <c:pt idx="3059">
                  <c:v>-5.4560000000000013E-5</c:v>
                </c:pt>
                <c:pt idx="3060">
                  <c:v>-5.6620000000000003E-5</c:v>
                </c:pt>
                <c:pt idx="3061">
                  <c:v>-5.9400000000000021E-5</c:v>
                </c:pt>
                <c:pt idx="3062">
                  <c:v>-6.2480000000000012E-5</c:v>
                </c:pt>
                <c:pt idx="3063">
                  <c:v>-6.584000000000002E-5</c:v>
                </c:pt>
                <c:pt idx="3064">
                  <c:v>-6.9430000000000018E-5</c:v>
                </c:pt>
                <c:pt idx="3065">
                  <c:v>-7.2860000000000031E-5</c:v>
                </c:pt>
                <c:pt idx="3066">
                  <c:v>-7.6300000000000011E-5</c:v>
                </c:pt>
                <c:pt idx="3067">
                  <c:v>-7.9280000000000027E-5</c:v>
                </c:pt>
                <c:pt idx="3068">
                  <c:v>-8.2200000000000006E-5</c:v>
                </c:pt>
                <c:pt idx="3069">
                  <c:v>-8.4760000000000049E-5</c:v>
                </c:pt>
                <c:pt idx="3070">
                  <c:v>-8.689000000000003E-5</c:v>
                </c:pt>
                <c:pt idx="3071">
                  <c:v>-8.854000000000003E-5</c:v>
                </c:pt>
                <c:pt idx="3072">
                  <c:v>-9.0000000000000019E-5</c:v>
                </c:pt>
                <c:pt idx="3073">
                  <c:v>-9.1130000000000017E-5</c:v>
                </c:pt>
                <c:pt idx="3074">
                  <c:v>-9.2000000000000014E-5</c:v>
                </c:pt>
                <c:pt idx="3075">
                  <c:v>-9.2630000000000067E-5</c:v>
                </c:pt>
                <c:pt idx="3076">
                  <c:v>-9.2100000000000016E-5</c:v>
                </c:pt>
                <c:pt idx="3077">
                  <c:v>-9.0860000000000048E-5</c:v>
                </c:pt>
                <c:pt idx="3078">
                  <c:v>-8.9100000000000038E-5</c:v>
                </c:pt>
                <c:pt idx="3079">
                  <c:v>-8.691000000000002E-5</c:v>
                </c:pt>
                <c:pt idx="3080">
                  <c:v>-8.5930000000000053E-5</c:v>
                </c:pt>
                <c:pt idx="3081">
                  <c:v>-8.5860000000000049E-5</c:v>
                </c:pt>
                <c:pt idx="3082">
                  <c:v>-8.670000000000002E-5</c:v>
                </c:pt>
                <c:pt idx="3083">
                  <c:v>-8.7450000000000011E-5</c:v>
                </c:pt>
                <c:pt idx="3084">
                  <c:v>-8.8020000000000042E-5</c:v>
                </c:pt>
                <c:pt idx="3085">
                  <c:v>-8.8790000000000036E-5</c:v>
                </c:pt>
                <c:pt idx="3086">
                  <c:v>-8.9320000000000033E-5</c:v>
                </c:pt>
                <c:pt idx="3087">
                  <c:v>-8.9690000000000031E-5</c:v>
                </c:pt>
                <c:pt idx="3088">
                  <c:v>-8.9810000000000036E-5</c:v>
                </c:pt>
                <c:pt idx="3089">
                  <c:v>-9.0090000000000027E-5</c:v>
                </c:pt>
                <c:pt idx="3090">
                  <c:v>-9.0720000000000053E-5</c:v>
                </c:pt>
                <c:pt idx="3091">
                  <c:v>-9.1650000000000032E-5</c:v>
                </c:pt>
                <c:pt idx="3092">
                  <c:v>-9.2740000000000037E-5</c:v>
                </c:pt>
                <c:pt idx="3093">
                  <c:v>-9.4170000000000028E-5</c:v>
                </c:pt>
                <c:pt idx="3094">
                  <c:v>-9.592000000000003E-5</c:v>
                </c:pt>
                <c:pt idx="3095">
                  <c:v>-9.7700000000000017E-5</c:v>
                </c:pt>
                <c:pt idx="3096">
                  <c:v>-9.9740000000000031E-5</c:v>
                </c:pt>
                <c:pt idx="3097">
                  <c:v>-1.0160000000000003E-4</c:v>
                </c:pt>
                <c:pt idx="3098">
                  <c:v>-1.0289999999999999E-4</c:v>
                </c:pt>
                <c:pt idx="3099">
                  <c:v>-1.0459999999999998E-4</c:v>
                </c:pt>
                <c:pt idx="3100">
                  <c:v>-1.0670000000000002E-4</c:v>
                </c:pt>
                <c:pt idx="3101">
                  <c:v>-1.0890000000000002E-4</c:v>
                </c:pt>
                <c:pt idx="3102">
                  <c:v>-1.1100000000000003E-4</c:v>
                </c:pt>
                <c:pt idx="3103">
                  <c:v>-1.1340000000000003E-4</c:v>
                </c:pt>
                <c:pt idx="3104">
                  <c:v>-1.1550000000000003E-4</c:v>
                </c:pt>
                <c:pt idx="3105">
                  <c:v>-1.1750000000000004E-4</c:v>
                </c:pt>
                <c:pt idx="3106">
                  <c:v>-1.1910000000000001E-4</c:v>
                </c:pt>
                <c:pt idx="3107">
                  <c:v>-1.2010000000000001E-4</c:v>
                </c:pt>
                <c:pt idx="3108">
                  <c:v>-1.2120000000000002E-4</c:v>
                </c:pt>
                <c:pt idx="3109">
                  <c:v>-1.2219999999999999E-4</c:v>
                </c:pt>
                <c:pt idx="3110">
                  <c:v>-1.2300000000000004E-4</c:v>
                </c:pt>
                <c:pt idx="3111">
                  <c:v>-1.2430000000000001E-4</c:v>
                </c:pt>
                <c:pt idx="3112">
                  <c:v>-1.2579999999999999E-4</c:v>
                </c:pt>
                <c:pt idx="3113">
                  <c:v>-1.2740000000000003E-4</c:v>
                </c:pt>
                <c:pt idx="3114">
                  <c:v>-1.2920000000000002E-4</c:v>
                </c:pt>
                <c:pt idx="3115">
                  <c:v>-1.3109999999999999E-4</c:v>
                </c:pt>
                <c:pt idx="3116">
                  <c:v>-1.3320000000000004E-4</c:v>
                </c:pt>
                <c:pt idx="3117">
                  <c:v>-1.3530000000000004E-4</c:v>
                </c:pt>
                <c:pt idx="3118">
                  <c:v>-1.3750000000000004E-4</c:v>
                </c:pt>
                <c:pt idx="3119">
                  <c:v>-1.3980000000000004E-4</c:v>
                </c:pt>
                <c:pt idx="3120">
                  <c:v>-1.4229999999999999E-4</c:v>
                </c:pt>
                <c:pt idx="3121">
                  <c:v>-1.4490000000000003E-4</c:v>
                </c:pt>
                <c:pt idx="3122">
                  <c:v>-1.4689999999999999E-4</c:v>
                </c:pt>
                <c:pt idx="3123">
                  <c:v>-1.4919999999999999E-4</c:v>
                </c:pt>
                <c:pt idx="3124">
                  <c:v>-1.5170000000000003E-4</c:v>
                </c:pt>
                <c:pt idx="3125">
                  <c:v>-1.5450000000000001E-4</c:v>
                </c:pt>
                <c:pt idx="3126">
                  <c:v>-1.5720000000000005E-4</c:v>
                </c:pt>
                <c:pt idx="3127">
                  <c:v>-1.5970000000000003E-4</c:v>
                </c:pt>
                <c:pt idx="3128">
                  <c:v>-1.6190000000000003E-4</c:v>
                </c:pt>
                <c:pt idx="3129">
                  <c:v>-1.6390000000000003E-4</c:v>
                </c:pt>
                <c:pt idx="3130">
                  <c:v>-1.6610000000000005E-4</c:v>
                </c:pt>
                <c:pt idx="3131">
                  <c:v>-1.6780000000000004E-4</c:v>
                </c:pt>
                <c:pt idx="3132">
                  <c:v>-1.6960000000000006E-4</c:v>
                </c:pt>
                <c:pt idx="3133">
                  <c:v>-1.7190000000000003E-4</c:v>
                </c:pt>
                <c:pt idx="3134">
                  <c:v>-1.7420000000000003E-4</c:v>
                </c:pt>
                <c:pt idx="3135">
                  <c:v>-1.7660000000000004E-4</c:v>
                </c:pt>
                <c:pt idx="3136">
                  <c:v>-1.7930000000000002E-4</c:v>
                </c:pt>
                <c:pt idx="3137">
                  <c:v>-1.8210000000000004E-4</c:v>
                </c:pt>
                <c:pt idx="3138">
                  <c:v>-1.8520000000000006E-4</c:v>
                </c:pt>
                <c:pt idx="3139">
                  <c:v>-1.8810000000000002E-4</c:v>
                </c:pt>
                <c:pt idx="3140">
                  <c:v>-1.9000000000000006E-4</c:v>
                </c:pt>
                <c:pt idx="3141">
                  <c:v>-1.9230000000000004E-4</c:v>
                </c:pt>
                <c:pt idx="3142">
                  <c:v>-1.9470000000000002E-4</c:v>
                </c:pt>
                <c:pt idx="3143">
                  <c:v>-1.9750000000000006E-4</c:v>
                </c:pt>
                <c:pt idx="3144">
                  <c:v>-2.0120000000000001E-4</c:v>
                </c:pt>
                <c:pt idx="3145">
                  <c:v>-2.0640000000000006E-4</c:v>
                </c:pt>
                <c:pt idx="3146">
                  <c:v>-2.1220000000000004E-4</c:v>
                </c:pt>
                <c:pt idx="3147">
                  <c:v>-2.1770000000000006E-4</c:v>
                </c:pt>
                <c:pt idx="3148">
                  <c:v>-2.2310000000000003E-4</c:v>
                </c:pt>
                <c:pt idx="3149">
                  <c:v>-2.2790000000000004E-4</c:v>
                </c:pt>
                <c:pt idx="3150">
                  <c:v>-2.3220000000000001E-4</c:v>
                </c:pt>
                <c:pt idx="3151">
                  <c:v>-2.3620000000000002E-4</c:v>
                </c:pt>
                <c:pt idx="3152">
                  <c:v>-2.399E-4</c:v>
                </c:pt>
                <c:pt idx="3153">
                  <c:v>-2.4310000000000003E-4</c:v>
                </c:pt>
                <c:pt idx="3154">
                  <c:v>-2.4660000000000003E-4</c:v>
                </c:pt>
                <c:pt idx="3155">
                  <c:v>-2.499E-4</c:v>
                </c:pt>
                <c:pt idx="3156">
                  <c:v>-2.5290000000000002E-4</c:v>
                </c:pt>
                <c:pt idx="3157">
                  <c:v>-2.5540000000000003E-4</c:v>
                </c:pt>
                <c:pt idx="3158">
                  <c:v>-2.5800000000000004E-4</c:v>
                </c:pt>
                <c:pt idx="3159">
                  <c:v>-2.6000000000000003E-4</c:v>
                </c:pt>
                <c:pt idx="3160">
                  <c:v>-2.6150000000000001E-4</c:v>
                </c:pt>
                <c:pt idx="3161">
                  <c:v>-2.6250000000000004E-4</c:v>
                </c:pt>
                <c:pt idx="3162">
                  <c:v>-2.6350000000000006E-4</c:v>
                </c:pt>
                <c:pt idx="3163">
                  <c:v>-2.6520000000000005E-4</c:v>
                </c:pt>
                <c:pt idx="3164">
                  <c:v>-2.6730000000000005E-4</c:v>
                </c:pt>
                <c:pt idx="3165">
                  <c:v>-2.7050000000000007E-4</c:v>
                </c:pt>
                <c:pt idx="3166">
                  <c:v>-2.7530000000000008E-4</c:v>
                </c:pt>
                <c:pt idx="3167">
                  <c:v>-2.8040000000000004E-4</c:v>
                </c:pt>
                <c:pt idx="3168">
                  <c:v>-2.856E-4</c:v>
                </c:pt>
                <c:pt idx="3169">
                  <c:v>-2.9050000000000007E-4</c:v>
                </c:pt>
                <c:pt idx="3170">
                  <c:v>-2.9530000000000008E-4</c:v>
                </c:pt>
                <c:pt idx="3171">
                  <c:v>-2.9960000000000002E-4</c:v>
                </c:pt>
                <c:pt idx="3172">
                  <c:v>-3.0410000000000007E-4</c:v>
                </c:pt>
                <c:pt idx="3173">
                  <c:v>-3.0860000000000007E-4</c:v>
                </c:pt>
                <c:pt idx="3174">
                  <c:v>-3.1310000000000002E-4</c:v>
                </c:pt>
                <c:pt idx="3175">
                  <c:v>-3.1670000000000011E-4</c:v>
                </c:pt>
                <c:pt idx="3176">
                  <c:v>-3.1980000000000008E-4</c:v>
                </c:pt>
                <c:pt idx="3177">
                  <c:v>-3.2270000000000004E-4</c:v>
                </c:pt>
                <c:pt idx="3178">
                  <c:v>-3.2550000000000005E-4</c:v>
                </c:pt>
                <c:pt idx="3179">
                  <c:v>-3.2760000000000005E-4</c:v>
                </c:pt>
                <c:pt idx="3180">
                  <c:v>-3.3010000000000005E-4</c:v>
                </c:pt>
                <c:pt idx="3181">
                  <c:v>-3.3240000000000006E-4</c:v>
                </c:pt>
                <c:pt idx="3182">
                  <c:v>-3.3580000000000003E-4</c:v>
                </c:pt>
                <c:pt idx="3183">
                  <c:v>-3.3970000000000007E-4</c:v>
                </c:pt>
                <c:pt idx="3184">
                  <c:v>-3.4230000000000013E-4</c:v>
                </c:pt>
                <c:pt idx="3185">
                  <c:v>-3.4480000000000009E-4</c:v>
                </c:pt>
                <c:pt idx="3186">
                  <c:v>-3.4730000000000004E-4</c:v>
                </c:pt>
                <c:pt idx="3187">
                  <c:v>-3.5010000000000005E-4</c:v>
                </c:pt>
                <c:pt idx="3188">
                  <c:v>-3.5350000000000003E-4</c:v>
                </c:pt>
                <c:pt idx="3189">
                  <c:v>-3.5670000000000011E-4</c:v>
                </c:pt>
                <c:pt idx="3190">
                  <c:v>-3.5970000000000007E-4</c:v>
                </c:pt>
                <c:pt idx="3191">
                  <c:v>-3.6360000000000006E-4</c:v>
                </c:pt>
                <c:pt idx="3192">
                  <c:v>-3.6730000000000004E-4</c:v>
                </c:pt>
                <c:pt idx="3193">
                  <c:v>-3.7070000000000012E-4</c:v>
                </c:pt>
                <c:pt idx="3194">
                  <c:v>-3.7410000000000009E-4</c:v>
                </c:pt>
                <c:pt idx="3195">
                  <c:v>-3.7700000000000011E-4</c:v>
                </c:pt>
                <c:pt idx="3196">
                  <c:v>-3.7940000000000011E-4</c:v>
                </c:pt>
                <c:pt idx="3197">
                  <c:v>-3.8180000000000006E-4</c:v>
                </c:pt>
                <c:pt idx="3198">
                  <c:v>-3.8400000000000006E-4</c:v>
                </c:pt>
                <c:pt idx="3199">
                  <c:v>-3.8690000000000013E-4</c:v>
                </c:pt>
                <c:pt idx="3200">
                  <c:v>-3.9000000000000005E-4</c:v>
                </c:pt>
                <c:pt idx="3201">
                  <c:v>-3.9290000000000006E-4</c:v>
                </c:pt>
                <c:pt idx="3202">
                  <c:v>-3.965000000000001E-4</c:v>
                </c:pt>
                <c:pt idx="3203">
                  <c:v>-4.0030000000000008E-4</c:v>
                </c:pt>
                <c:pt idx="3204">
                  <c:v>-4.0420000000000007E-4</c:v>
                </c:pt>
                <c:pt idx="3205">
                  <c:v>-4.0740000000000009E-4</c:v>
                </c:pt>
                <c:pt idx="3206">
                  <c:v>-4.0949999999999998E-4</c:v>
                </c:pt>
                <c:pt idx="3207">
                  <c:v>-4.1219999999999999E-4</c:v>
                </c:pt>
                <c:pt idx="3208">
                  <c:v>-4.1400000000000003E-4</c:v>
                </c:pt>
                <c:pt idx="3209">
                  <c:v>-4.1560000000000007E-4</c:v>
                </c:pt>
                <c:pt idx="3210">
                  <c:v>-4.1710000000000011E-4</c:v>
                </c:pt>
                <c:pt idx="3211">
                  <c:v>-4.1870000000000004E-4</c:v>
                </c:pt>
                <c:pt idx="3212">
                  <c:v>-4.2020000000000008E-4</c:v>
                </c:pt>
                <c:pt idx="3213">
                  <c:v>-4.2230000000000007E-4</c:v>
                </c:pt>
                <c:pt idx="3214">
                  <c:v>-4.2310000000000009E-4</c:v>
                </c:pt>
                <c:pt idx="3215">
                  <c:v>-4.2310000000000009E-4</c:v>
                </c:pt>
                <c:pt idx="3216">
                  <c:v>-4.232000000000001E-4</c:v>
                </c:pt>
                <c:pt idx="3217">
                  <c:v>-4.232000000000001E-4</c:v>
                </c:pt>
                <c:pt idx="3218">
                  <c:v>-4.2400000000000011E-4</c:v>
                </c:pt>
                <c:pt idx="3219">
                  <c:v>-4.2480000000000013E-4</c:v>
                </c:pt>
                <c:pt idx="3220">
                  <c:v>-4.2600000000000005E-4</c:v>
                </c:pt>
                <c:pt idx="3221">
                  <c:v>-4.2710000000000008E-4</c:v>
                </c:pt>
                <c:pt idx="3222">
                  <c:v>-4.2810000000000016E-4</c:v>
                </c:pt>
                <c:pt idx="3223">
                  <c:v>-4.2949999999999998E-4</c:v>
                </c:pt>
                <c:pt idx="3224">
                  <c:v>-4.3189999999999998E-4</c:v>
                </c:pt>
                <c:pt idx="3225">
                  <c:v>-4.3459999999999999E-4</c:v>
                </c:pt>
                <c:pt idx="3226">
                  <c:v>-4.3710000000000016E-4</c:v>
                </c:pt>
                <c:pt idx="3227">
                  <c:v>-4.4050000000000003E-4</c:v>
                </c:pt>
                <c:pt idx="3228">
                  <c:v>-4.4370000000000011E-4</c:v>
                </c:pt>
                <c:pt idx="3229">
                  <c:v>-4.4710000000000019E-4</c:v>
                </c:pt>
                <c:pt idx="3230">
                  <c:v>-4.5110000000000012E-4</c:v>
                </c:pt>
                <c:pt idx="3231">
                  <c:v>-4.5470000000000005E-4</c:v>
                </c:pt>
                <c:pt idx="3232">
                  <c:v>-4.5820000000000008E-4</c:v>
                </c:pt>
                <c:pt idx="3233">
                  <c:v>-4.6210000000000006E-4</c:v>
                </c:pt>
                <c:pt idx="3234">
                  <c:v>-4.6570000000000004E-4</c:v>
                </c:pt>
                <c:pt idx="3235">
                  <c:v>-4.6979999999999998E-4</c:v>
                </c:pt>
                <c:pt idx="3236">
                  <c:v>-4.7290000000000011E-4</c:v>
                </c:pt>
                <c:pt idx="3237">
                  <c:v>-4.7580000000000013E-4</c:v>
                </c:pt>
                <c:pt idx="3238">
                  <c:v>-4.792000000000001E-4</c:v>
                </c:pt>
                <c:pt idx="3239">
                  <c:v>-4.8210000000000006E-4</c:v>
                </c:pt>
                <c:pt idx="3240">
                  <c:v>-4.8450000000000007E-4</c:v>
                </c:pt>
                <c:pt idx="3241">
                  <c:v>-4.8630000000000006E-4</c:v>
                </c:pt>
                <c:pt idx="3242">
                  <c:v>-4.8830000000000011E-4</c:v>
                </c:pt>
                <c:pt idx="3243">
                  <c:v>-4.8910000000000012E-4</c:v>
                </c:pt>
                <c:pt idx="3244">
                  <c:v>-4.902000000000001E-4</c:v>
                </c:pt>
                <c:pt idx="3245">
                  <c:v>-4.9190000000000008E-4</c:v>
                </c:pt>
                <c:pt idx="3246">
                  <c:v>-4.9300000000000006E-4</c:v>
                </c:pt>
                <c:pt idx="3247">
                  <c:v>-4.9420000000000009E-4</c:v>
                </c:pt>
                <c:pt idx="3248">
                  <c:v>-4.9500000000000011E-4</c:v>
                </c:pt>
                <c:pt idx="3249">
                  <c:v>-4.9600000000000013E-4</c:v>
                </c:pt>
                <c:pt idx="3250">
                  <c:v>-4.969000000000001E-4</c:v>
                </c:pt>
                <c:pt idx="3251">
                  <c:v>-4.9780000000000007E-4</c:v>
                </c:pt>
                <c:pt idx="3252">
                  <c:v>-4.9820000000000018E-4</c:v>
                </c:pt>
                <c:pt idx="3253">
                  <c:v>-4.9980000000000011E-4</c:v>
                </c:pt>
                <c:pt idx="3254">
                  <c:v>-5.0109999999999998E-4</c:v>
                </c:pt>
                <c:pt idx="3255">
                  <c:v>-5.0310000000000014E-4</c:v>
                </c:pt>
                <c:pt idx="3256">
                  <c:v>-5.0520000000000003E-4</c:v>
                </c:pt>
                <c:pt idx="3257">
                  <c:v>-5.0770000000000014E-4</c:v>
                </c:pt>
                <c:pt idx="3258">
                  <c:v>-5.0990000000000009E-4</c:v>
                </c:pt>
                <c:pt idx="3259">
                  <c:v>-5.1170000000000002E-4</c:v>
                </c:pt>
                <c:pt idx="3260">
                  <c:v>-5.1360000000000012E-4</c:v>
                </c:pt>
                <c:pt idx="3261">
                  <c:v>-5.1460000000000015E-4</c:v>
                </c:pt>
                <c:pt idx="3262">
                  <c:v>-5.1559999999999996E-4</c:v>
                </c:pt>
                <c:pt idx="3263">
                  <c:v>-5.1679999999999999E-4</c:v>
                </c:pt>
                <c:pt idx="3264">
                  <c:v>-5.1840000000000002E-4</c:v>
                </c:pt>
                <c:pt idx="3265">
                  <c:v>-5.2020000000000007E-4</c:v>
                </c:pt>
                <c:pt idx="3266">
                  <c:v>-5.2300000000000014E-4</c:v>
                </c:pt>
                <c:pt idx="3267">
                  <c:v>-5.2690000000000007E-4</c:v>
                </c:pt>
                <c:pt idx="3268">
                  <c:v>-5.3149999999999996E-4</c:v>
                </c:pt>
                <c:pt idx="3269">
                  <c:v>-5.3700000000000015E-4</c:v>
                </c:pt>
                <c:pt idx="3270">
                  <c:v>-5.4280000000000007E-4</c:v>
                </c:pt>
                <c:pt idx="3271">
                  <c:v>-5.4810000000000015E-4</c:v>
                </c:pt>
                <c:pt idx="3272">
                  <c:v>-5.5250000000000004E-4</c:v>
                </c:pt>
                <c:pt idx="3273">
                  <c:v>-5.574000000000001E-4</c:v>
                </c:pt>
                <c:pt idx="3274">
                  <c:v>-5.6289999999999997E-4</c:v>
                </c:pt>
                <c:pt idx="3275">
                  <c:v>-5.7020000000000009E-4</c:v>
                </c:pt>
                <c:pt idx="3276">
                  <c:v>-5.7649999999999997E-4</c:v>
                </c:pt>
                <c:pt idx="3277">
                  <c:v>-5.8460000000000012E-4</c:v>
                </c:pt>
                <c:pt idx="3278">
                  <c:v>-5.9270000000000004E-4</c:v>
                </c:pt>
                <c:pt idx="3279">
                  <c:v>-6.0140000000000009E-4</c:v>
                </c:pt>
                <c:pt idx="3280">
                  <c:v>-6.0880000000000027E-4</c:v>
                </c:pt>
                <c:pt idx="3281">
                  <c:v>-6.1470000000000003E-4</c:v>
                </c:pt>
                <c:pt idx="3282">
                  <c:v>-6.198000000000001E-4</c:v>
                </c:pt>
                <c:pt idx="3283">
                  <c:v>-6.2580000000000014E-4</c:v>
                </c:pt>
                <c:pt idx="3284">
                  <c:v>-6.3200000000000007E-4</c:v>
                </c:pt>
                <c:pt idx="3285">
                  <c:v>-6.3800000000000011E-4</c:v>
                </c:pt>
                <c:pt idx="3286">
                  <c:v>-6.4460000000000016E-4</c:v>
                </c:pt>
                <c:pt idx="3287">
                  <c:v>-6.5160000000000012E-4</c:v>
                </c:pt>
                <c:pt idx="3288">
                  <c:v>-6.5979999999999999E-4</c:v>
                </c:pt>
                <c:pt idx="3289">
                  <c:v>-6.6900000000000011E-4</c:v>
                </c:pt>
                <c:pt idx="3290">
                  <c:v>-6.7840000000000012E-4</c:v>
                </c:pt>
                <c:pt idx="3291">
                  <c:v>-6.8650000000000004E-4</c:v>
                </c:pt>
                <c:pt idx="3292">
                  <c:v>-6.9470000000000014E-4</c:v>
                </c:pt>
                <c:pt idx="3293">
                  <c:v>-7.0180000000000015E-4</c:v>
                </c:pt>
                <c:pt idx="3294">
                  <c:v>-7.0920000000000011E-4</c:v>
                </c:pt>
                <c:pt idx="3295">
                  <c:v>-7.1620000000000006E-4</c:v>
                </c:pt>
                <c:pt idx="3296">
                  <c:v>-7.2050000000000022E-4</c:v>
                </c:pt>
                <c:pt idx="3297">
                  <c:v>-7.2370000000000019E-4</c:v>
                </c:pt>
                <c:pt idx="3298">
                  <c:v>-7.2810000000000008E-4</c:v>
                </c:pt>
                <c:pt idx="3299">
                  <c:v>-7.3430000000000012E-4</c:v>
                </c:pt>
                <c:pt idx="3300">
                  <c:v>-7.4120000000000013E-4</c:v>
                </c:pt>
                <c:pt idx="3301">
                  <c:v>-7.4910000000000026E-4</c:v>
                </c:pt>
                <c:pt idx="3302">
                  <c:v>-7.555000000000001E-4</c:v>
                </c:pt>
                <c:pt idx="3303">
                  <c:v>-7.6350000000000007E-4</c:v>
                </c:pt>
                <c:pt idx="3304">
                  <c:v>-7.7220000000000012E-4</c:v>
                </c:pt>
                <c:pt idx="3305">
                  <c:v>-7.8190000000000009E-4</c:v>
                </c:pt>
                <c:pt idx="3306">
                  <c:v>-7.8880000000000009E-4</c:v>
                </c:pt>
                <c:pt idx="3307">
                  <c:v>-7.9560000000000026E-4</c:v>
                </c:pt>
                <c:pt idx="3308">
                  <c:v>-8.0260000000000054E-4</c:v>
                </c:pt>
                <c:pt idx="3309">
                  <c:v>-8.1000000000000028E-4</c:v>
                </c:pt>
                <c:pt idx="3310">
                  <c:v>-8.1660000000000022E-4</c:v>
                </c:pt>
                <c:pt idx="3311">
                  <c:v>-8.231E-4</c:v>
                </c:pt>
                <c:pt idx="3312">
                  <c:v>-8.2850000000000024E-4</c:v>
                </c:pt>
                <c:pt idx="3313">
                  <c:v>-8.3350000000000026E-4</c:v>
                </c:pt>
                <c:pt idx="3314">
                  <c:v>-8.3970000000000041E-4</c:v>
                </c:pt>
                <c:pt idx="3315">
                  <c:v>-8.460000000000004E-4</c:v>
                </c:pt>
                <c:pt idx="3316">
                  <c:v>-8.4280000000000043E-4</c:v>
                </c:pt>
                <c:pt idx="3317">
                  <c:v>-8.3340000000000031E-4</c:v>
                </c:pt>
                <c:pt idx="3318">
                  <c:v>-8.2670000000000031E-4</c:v>
                </c:pt>
                <c:pt idx="3319">
                  <c:v>-8.2320000000000017E-4</c:v>
                </c:pt>
                <c:pt idx="3320">
                  <c:v>-8.2550000000000028E-4</c:v>
                </c:pt>
                <c:pt idx="3321">
                  <c:v>-8.3190000000000022E-4</c:v>
                </c:pt>
                <c:pt idx="3322">
                  <c:v>-8.4200000000000041E-4</c:v>
                </c:pt>
                <c:pt idx="3323">
                  <c:v>-8.5710000000000029E-4</c:v>
                </c:pt>
                <c:pt idx="3324">
                  <c:v>-8.7390000000000005E-4</c:v>
                </c:pt>
                <c:pt idx="3325">
                  <c:v>-8.8810000000000039E-4</c:v>
                </c:pt>
                <c:pt idx="3326">
                  <c:v>-9.044000000000003E-4</c:v>
                </c:pt>
                <c:pt idx="3327">
                  <c:v>-9.1290000000000013E-4</c:v>
                </c:pt>
                <c:pt idx="3328">
                  <c:v>-9.2780000000000011E-4</c:v>
                </c:pt>
                <c:pt idx="3329">
                  <c:v>-9.4140000000000022E-4</c:v>
                </c:pt>
                <c:pt idx="3330">
                  <c:v>-9.6000000000000013E-4</c:v>
                </c:pt>
                <c:pt idx="3331">
                  <c:v>-9.8260000000000036E-4</c:v>
                </c:pt>
                <c:pt idx="3332">
                  <c:v>-1.003E-3</c:v>
                </c:pt>
                <c:pt idx="3333">
                  <c:v>-1.0290000000000002E-3</c:v>
                </c:pt>
                <c:pt idx="3334">
                  <c:v>-1.0600000000000002E-3</c:v>
                </c:pt>
                <c:pt idx="3335">
                  <c:v>-1.0930000000000002E-3</c:v>
                </c:pt>
                <c:pt idx="3336">
                  <c:v>-1.1310000000000003E-3</c:v>
                </c:pt>
                <c:pt idx="3337">
                  <c:v>-1.1630000000000002E-3</c:v>
                </c:pt>
                <c:pt idx="3338">
                  <c:v>-1.1940000000000004E-3</c:v>
                </c:pt>
                <c:pt idx="3339">
                  <c:v>-1.237E-3</c:v>
                </c:pt>
                <c:pt idx="3340">
                  <c:v>-1.2899999999999999E-3</c:v>
                </c:pt>
                <c:pt idx="3341">
                  <c:v>-1.3510000000000002E-3</c:v>
                </c:pt>
                <c:pt idx="3342">
                  <c:v>-1.423E-3</c:v>
                </c:pt>
                <c:pt idx="3343">
                  <c:v>-1.4989999999999999E-3</c:v>
                </c:pt>
                <c:pt idx="3344">
                  <c:v>-1.5870000000000003E-3</c:v>
                </c:pt>
                <c:pt idx="3345">
                  <c:v>-1.6819999999999999E-3</c:v>
                </c:pt>
                <c:pt idx="3346">
                  <c:v>-1.7730000000000003E-3</c:v>
                </c:pt>
                <c:pt idx="3347">
                  <c:v>-1.8600000000000003E-3</c:v>
                </c:pt>
                <c:pt idx="3348">
                  <c:v>-1.9550000000000006E-3</c:v>
                </c:pt>
                <c:pt idx="3349">
                  <c:v>-2.0480000000000003E-3</c:v>
                </c:pt>
                <c:pt idx="3350">
                  <c:v>-2.1440000000000005E-3</c:v>
                </c:pt>
                <c:pt idx="3351">
                  <c:v>-2.2350000000000004E-3</c:v>
                </c:pt>
                <c:pt idx="3352">
                  <c:v>-2.3309999999999997E-3</c:v>
                </c:pt>
                <c:pt idx="3353">
                  <c:v>-2.4280000000000005E-3</c:v>
                </c:pt>
                <c:pt idx="3354">
                  <c:v>-2.5070000000000005E-3</c:v>
                </c:pt>
                <c:pt idx="3355">
                  <c:v>-2.5870000000000003E-3</c:v>
                </c:pt>
                <c:pt idx="3356">
                  <c:v>-2.7070000000000006E-3</c:v>
                </c:pt>
                <c:pt idx="3357">
                  <c:v>-2.8300000000000001E-3</c:v>
                </c:pt>
                <c:pt idx="3358">
                  <c:v>-2.9759999999999999E-3</c:v>
                </c:pt>
                <c:pt idx="3359">
                  <c:v>-3.1150000000000001E-3</c:v>
                </c:pt>
                <c:pt idx="3360">
                  <c:v>-3.2760000000000003E-3</c:v>
                </c:pt>
                <c:pt idx="3361">
                  <c:v>-3.4420000000000002E-3</c:v>
                </c:pt>
                <c:pt idx="3362">
                  <c:v>-3.6010000000000005E-3</c:v>
                </c:pt>
                <c:pt idx="3363">
                  <c:v>-3.7690000000000006E-3</c:v>
                </c:pt>
                <c:pt idx="3364">
                  <c:v>-3.9309999999999996E-3</c:v>
                </c:pt>
                <c:pt idx="3365">
                  <c:v>-4.0710000000000017E-3</c:v>
                </c:pt>
                <c:pt idx="3366">
                  <c:v>-4.2589999999999998E-3</c:v>
                </c:pt>
                <c:pt idx="3367">
                  <c:v>-4.536000000000001E-3</c:v>
                </c:pt>
                <c:pt idx="3368">
                  <c:v>-4.8120000000000003E-3</c:v>
                </c:pt>
                <c:pt idx="3369">
                  <c:v>-4.9070000000000008E-3</c:v>
                </c:pt>
                <c:pt idx="3370">
                  <c:v>-5.2700000000000012E-3</c:v>
                </c:pt>
                <c:pt idx="3371">
                  <c:v>-5.3500000000000006E-3</c:v>
                </c:pt>
                <c:pt idx="3372">
                  <c:v>-5.6150000000000002E-3</c:v>
                </c:pt>
                <c:pt idx="3373">
                  <c:v>-6.137000000000001E-3</c:v>
                </c:pt>
                <c:pt idx="3374">
                  <c:v>-6.5310000000000021E-3</c:v>
                </c:pt>
                <c:pt idx="3375">
                  <c:v>-7.2510000000000005E-3</c:v>
                </c:pt>
                <c:pt idx="3376">
                  <c:v>-8.4780000000000029E-3</c:v>
                </c:pt>
                <c:pt idx="3377">
                  <c:v>-8.884000000000003E-3</c:v>
                </c:pt>
                <c:pt idx="3378">
                  <c:v>-8.3340000000000029E-3</c:v>
                </c:pt>
                <c:pt idx="3379">
                  <c:v>-8.942000000000002E-3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E88-4C1C-A6A5-B1854182C5AC}"/>
            </c:ext>
          </c:extLst>
        </c:ser>
        <c:ser>
          <c:idx val="2"/>
          <c:order val="2"/>
          <c:tx>
            <c:strRef>
              <c:f>'B6_T1.6_rot_LoiLevich'!$P$2</c:f>
              <c:strCache>
                <c:ptCount val="1"/>
                <c:pt idx="0">
                  <c:v>800t/min</c:v>
                </c:pt>
              </c:strCache>
            </c:strRef>
          </c:tx>
          <c:marker>
            <c:symbol val="none"/>
          </c:marker>
          <c:xVal>
            <c:numRef>
              <c:f>'B6_T1.6_rot_LoiLevich'!$O$8:$O$10000</c:f>
              <c:numCache>
                <c:formatCode>0.00E+00</c:formatCode>
                <c:ptCount val="9993"/>
                <c:pt idx="0">
                  <c:v>-0.4587</c:v>
                </c:pt>
                <c:pt idx="1">
                  <c:v>-0.45670000000000005</c:v>
                </c:pt>
                <c:pt idx="2">
                  <c:v>-0.45470000000000005</c:v>
                </c:pt>
                <c:pt idx="3">
                  <c:v>-0.45270000000000005</c:v>
                </c:pt>
                <c:pt idx="4">
                  <c:v>-0.45070000000000005</c:v>
                </c:pt>
                <c:pt idx="5">
                  <c:v>-0.44879999999999998</c:v>
                </c:pt>
                <c:pt idx="6">
                  <c:v>-0.44679999999999997</c:v>
                </c:pt>
                <c:pt idx="7">
                  <c:v>-0.44479999999999997</c:v>
                </c:pt>
                <c:pt idx="8">
                  <c:v>-0.44280000000000008</c:v>
                </c:pt>
                <c:pt idx="9">
                  <c:v>-0.44080000000000008</c:v>
                </c:pt>
                <c:pt idx="10">
                  <c:v>-0.43880000000000008</c:v>
                </c:pt>
                <c:pt idx="11">
                  <c:v>-0.43690000000000007</c:v>
                </c:pt>
                <c:pt idx="12">
                  <c:v>-0.43490000000000006</c:v>
                </c:pt>
                <c:pt idx="13">
                  <c:v>-0.43290000000000006</c:v>
                </c:pt>
                <c:pt idx="14">
                  <c:v>-0.43090000000000006</c:v>
                </c:pt>
                <c:pt idx="15">
                  <c:v>-0.42890000000000006</c:v>
                </c:pt>
                <c:pt idx="16">
                  <c:v>-0.42690000000000006</c:v>
                </c:pt>
                <c:pt idx="17">
                  <c:v>-0.4250000000000001</c:v>
                </c:pt>
                <c:pt idx="18">
                  <c:v>-0.4230000000000001</c:v>
                </c:pt>
                <c:pt idx="19">
                  <c:v>-0.4210000000000001</c:v>
                </c:pt>
                <c:pt idx="20">
                  <c:v>-0.41900000000000004</c:v>
                </c:pt>
                <c:pt idx="21">
                  <c:v>-0.41700000000000004</c:v>
                </c:pt>
                <c:pt idx="22">
                  <c:v>-0.41500000000000004</c:v>
                </c:pt>
                <c:pt idx="23">
                  <c:v>-0.41310000000000002</c:v>
                </c:pt>
                <c:pt idx="24">
                  <c:v>-0.41110000000000002</c:v>
                </c:pt>
                <c:pt idx="25">
                  <c:v>-0.40910000000000002</c:v>
                </c:pt>
                <c:pt idx="26">
                  <c:v>-0.40710000000000002</c:v>
                </c:pt>
                <c:pt idx="27">
                  <c:v>-0.40510000000000002</c:v>
                </c:pt>
                <c:pt idx="28">
                  <c:v>-0.40310000000000001</c:v>
                </c:pt>
                <c:pt idx="29">
                  <c:v>-0.4012</c:v>
                </c:pt>
                <c:pt idx="30">
                  <c:v>-0.39920000000000005</c:v>
                </c:pt>
                <c:pt idx="31">
                  <c:v>-0.39720000000000005</c:v>
                </c:pt>
                <c:pt idx="32">
                  <c:v>-0.39520000000000005</c:v>
                </c:pt>
                <c:pt idx="33">
                  <c:v>-0.3932000000000001</c:v>
                </c:pt>
                <c:pt idx="34">
                  <c:v>-0.3912000000000001</c:v>
                </c:pt>
                <c:pt idx="35">
                  <c:v>-0.38930000000000003</c:v>
                </c:pt>
                <c:pt idx="36">
                  <c:v>-0.38730000000000003</c:v>
                </c:pt>
                <c:pt idx="37">
                  <c:v>-0.38530000000000003</c:v>
                </c:pt>
                <c:pt idx="38">
                  <c:v>-0.38330000000000003</c:v>
                </c:pt>
                <c:pt idx="39">
                  <c:v>-0.38130000000000003</c:v>
                </c:pt>
                <c:pt idx="40">
                  <c:v>-0.37930000000000014</c:v>
                </c:pt>
                <c:pt idx="41">
                  <c:v>-0.37730000000000008</c:v>
                </c:pt>
                <c:pt idx="42">
                  <c:v>-0.37540000000000007</c:v>
                </c:pt>
                <c:pt idx="43">
                  <c:v>-0.37340000000000007</c:v>
                </c:pt>
                <c:pt idx="44">
                  <c:v>-0.37140000000000006</c:v>
                </c:pt>
                <c:pt idx="45">
                  <c:v>-0.36940000000000006</c:v>
                </c:pt>
                <c:pt idx="46">
                  <c:v>-0.36740000000000006</c:v>
                </c:pt>
                <c:pt idx="47">
                  <c:v>-0.36540000000000006</c:v>
                </c:pt>
                <c:pt idx="48">
                  <c:v>-0.3635000000000001</c:v>
                </c:pt>
                <c:pt idx="49">
                  <c:v>-0.3615000000000001</c:v>
                </c:pt>
                <c:pt idx="50">
                  <c:v>-0.3595000000000001</c:v>
                </c:pt>
                <c:pt idx="51">
                  <c:v>-0.35750000000000004</c:v>
                </c:pt>
                <c:pt idx="52">
                  <c:v>-0.35550000000000004</c:v>
                </c:pt>
                <c:pt idx="53">
                  <c:v>-0.35350000000000004</c:v>
                </c:pt>
                <c:pt idx="54">
                  <c:v>-0.35160000000000002</c:v>
                </c:pt>
                <c:pt idx="55">
                  <c:v>-0.34960000000000002</c:v>
                </c:pt>
                <c:pt idx="56">
                  <c:v>-0.34760000000000002</c:v>
                </c:pt>
                <c:pt idx="57">
                  <c:v>-0.34560000000000002</c:v>
                </c:pt>
                <c:pt idx="58">
                  <c:v>-0.34360000000000002</c:v>
                </c:pt>
                <c:pt idx="59">
                  <c:v>-0.34160000000000001</c:v>
                </c:pt>
                <c:pt idx="60">
                  <c:v>-0.33970000000000006</c:v>
                </c:pt>
                <c:pt idx="61">
                  <c:v>-0.33770000000000006</c:v>
                </c:pt>
                <c:pt idx="62">
                  <c:v>-0.33570000000000005</c:v>
                </c:pt>
                <c:pt idx="63">
                  <c:v>-0.33370000000000005</c:v>
                </c:pt>
                <c:pt idx="64">
                  <c:v>-0.33170000000000011</c:v>
                </c:pt>
                <c:pt idx="65">
                  <c:v>-0.3297000000000001</c:v>
                </c:pt>
                <c:pt idx="66">
                  <c:v>-0.32780000000000004</c:v>
                </c:pt>
                <c:pt idx="67">
                  <c:v>-0.32580000000000003</c:v>
                </c:pt>
                <c:pt idx="68">
                  <c:v>-0.32380000000000003</c:v>
                </c:pt>
                <c:pt idx="69">
                  <c:v>-0.32180000000000003</c:v>
                </c:pt>
                <c:pt idx="70">
                  <c:v>-0.31980000000000003</c:v>
                </c:pt>
                <c:pt idx="71">
                  <c:v>-0.31780000000000014</c:v>
                </c:pt>
                <c:pt idx="72">
                  <c:v>-0.31590000000000007</c:v>
                </c:pt>
                <c:pt idx="73">
                  <c:v>-0.31390000000000007</c:v>
                </c:pt>
                <c:pt idx="74">
                  <c:v>-0.31190000000000007</c:v>
                </c:pt>
                <c:pt idx="75">
                  <c:v>-0.30990000000000006</c:v>
                </c:pt>
                <c:pt idx="76">
                  <c:v>-0.30790000000000006</c:v>
                </c:pt>
                <c:pt idx="77">
                  <c:v>-0.30590000000000006</c:v>
                </c:pt>
                <c:pt idx="78">
                  <c:v>-0.3040000000000001</c:v>
                </c:pt>
                <c:pt idx="79">
                  <c:v>-0.3020000000000001</c:v>
                </c:pt>
                <c:pt idx="80">
                  <c:v>-0.30000000000000004</c:v>
                </c:pt>
                <c:pt idx="81">
                  <c:v>-0.2980000000000001</c:v>
                </c:pt>
                <c:pt idx="82">
                  <c:v>-0.2960000000000001</c:v>
                </c:pt>
                <c:pt idx="83">
                  <c:v>-0.29400000000000004</c:v>
                </c:pt>
                <c:pt idx="84">
                  <c:v>-0.29210000000000008</c:v>
                </c:pt>
                <c:pt idx="85">
                  <c:v>-0.29010000000000002</c:v>
                </c:pt>
                <c:pt idx="86">
                  <c:v>-0.28810000000000002</c:v>
                </c:pt>
                <c:pt idx="87">
                  <c:v>-0.28610000000000002</c:v>
                </c:pt>
                <c:pt idx="88">
                  <c:v>-0.28410000000000002</c:v>
                </c:pt>
                <c:pt idx="89">
                  <c:v>-0.28210000000000002</c:v>
                </c:pt>
                <c:pt idx="90">
                  <c:v>-0.2802</c:v>
                </c:pt>
                <c:pt idx="91">
                  <c:v>-0.2782</c:v>
                </c:pt>
                <c:pt idx="92">
                  <c:v>-0.2762</c:v>
                </c:pt>
                <c:pt idx="93">
                  <c:v>-0.2742</c:v>
                </c:pt>
                <c:pt idx="94">
                  <c:v>-0.2722</c:v>
                </c:pt>
                <c:pt idx="95">
                  <c:v>-0.2702</c:v>
                </c:pt>
                <c:pt idx="96">
                  <c:v>-0.26820000000000005</c:v>
                </c:pt>
                <c:pt idx="97">
                  <c:v>-0.26629999999999998</c:v>
                </c:pt>
                <c:pt idx="98">
                  <c:v>-0.26429999999999998</c:v>
                </c:pt>
                <c:pt idx="99">
                  <c:v>-0.26229999999999998</c:v>
                </c:pt>
                <c:pt idx="100">
                  <c:v>-0.26029999999999998</c:v>
                </c:pt>
                <c:pt idx="101">
                  <c:v>-0.25829999999999997</c:v>
                </c:pt>
                <c:pt idx="102">
                  <c:v>-0.25629999999999997</c:v>
                </c:pt>
                <c:pt idx="103">
                  <c:v>-0.25440000000000002</c:v>
                </c:pt>
                <c:pt idx="104">
                  <c:v>-0.25240000000000001</c:v>
                </c:pt>
                <c:pt idx="105">
                  <c:v>-0.25040000000000001</c:v>
                </c:pt>
                <c:pt idx="106">
                  <c:v>-0.24840000000000004</c:v>
                </c:pt>
                <c:pt idx="107">
                  <c:v>-0.24640000000000004</c:v>
                </c:pt>
                <c:pt idx="108">
                  <c:v>-0.24440000000000003</c:v>
                </c:pt>
                <c:pt idx="109">
                  <c:v>-0.24250000000000002</c:v>
                </c:pt>
                <c:pt idx="110">
                  <c:v>-0.24050000000000002</c:v>
                </c:pt>
                <c:pt idx="111">
                  <c:v>-0.23850000000000002</c:v>
                </c:pt>
                <c:pt idx="112">
                  <c:v>-0.23650000000000002</c:v>
                </c:pt>
                <c:pt idx="113">
                  <c:v>-0.23450000000000001</c:v>
                </c:pt>
                <c:pt idx="114">
                  <c:v>-0.23250000000000001</c:v>
                </c:pt>
                <c:pt idx="115">
                  <c:v>-0.2306</c:v>
                </c:pt>
                <c:pt idx="116">
                  <c:v>-0.2286</c:v>
                </c:pt>
                <c:pt idx="117">
                  <c:v>-0.2266</c:v>
                </c:pt>
                <c:pt idx="118">
                  <c:v>-0.22459999999999999</c:v>
                </c:pt>
                <c:pt idx="119">
                  <c:v>-0.22259999999999999</c:v>
                </c:pt>
                <c:pt idx="120">
                  <c:v>-0.22059999999999999</c:v>
                </c:pt>
                <c:pt idx="121">
                  <c:v>-0.21870000000000003</c:v>
                </c:pt>
                <c:pt idx="122">
                  <c:v>-0.21670000000000003</c:v>
                </c:pt>
                <c:pt idx="123">
                  <c:v>-0.21470000000000003</c:v>
                </c:pt>
                <c:pt idx="124">
                  <c:v>-0.21270000000000003</c:v>
                </c:pt>
                <c:pt idx="125">
                  <c:v>-0.21070000000000003</c:v>
                </c:pt>
                <c:pt idx="126">
                  <c:v>-0.20870000000000002</c:v>
                </c:pt>
                <c:pt idx="127">
                  <c:v>-0.20680000000000001</c:v>
                </c:pt>
                <c:pt idx="128">
                  <c:v>-0.20480000000000001</c:v>
                </c:pt>
                <c:pt idx="129">
                  <c:v>-0.20280000000000001</c:v>
                </c:pt>
                <c:pt idx="130">
                  <c:v>-0.20080000000000001</c:v>
                </c:pt>
                <c:pt idx="131">
                  <c:v>-0.1988</c:v>
                </c:pt>
                <c:pt idx="132">
                  <c:v>-0.1968</c:v>
                </c:pt>
                <c:pt idx="133">
                  <c:v>-0.19489999999999999</c:v>
                </c:pt>
                <c:pt idx="134">
                  <c:v>-0.19289999999999999</c:v>
                </c:pt>
                <c:pt idx="135">
                  <c:v>-0.19089999999999999</c:v>
                </c:pt>
                <c:pt idx="136">
                  <c:v>-0.18890000000000004</c:v>
                </c:pt>
                <c:pt idx="137">
                  <c:v>-0.18690000000000004</c:v>
                </c:pt>
                <c:pt idx="138">
                  <c:v>-0.18490000000000004</c:v>
                </c:pt>
                <c:pt idx="139">
                  <c:v>-0.18300000000000002</c:v>
                </c:pt>
                <c:pt idx="140">
                  <c:v>-0.18100000000000002</c:v>
                </c:pt>
                <c:pt idx="141">
                  <c:v>-0.17900000000000002</c:v>
                </c:pt>
                <c:pt idx="142">
                  <c:v>-0.17700000000000002</c:v>
                </c:pt>
                <c:pt idx="143">
                  <c:v>-0.17500000000000002</c:v>
                </c:pt>
                <c:pt idx="144">
                  <c:v>-0.17300000000000001</c:v>
                </c:pt>
                <c:pt idx="145">
                  <c:v>-0.1711</c:v>
                </c:pt>
                <c:pt idx="146">
                  <c:v>-0.1691</c:v>
                </c:pt>
                <c:pt idx="147">
                  <c:v>-0.1671</c:v>
                </c:pt>
                <c:pt idx="148">
                  <c:v>-0.1651</c:v>
                </c:pt>
                <c:pt idx="149">
                  <c:v>-0.16309999999999999</c:v>
                </c:pt>
                <c:pt idx="150">
                  <c:v>-0.16109999999999999</c:v>
                </c:pt>
                <c:pt idx="151">
                  <c:v>-0.15910000000000002</c:v>
                </c:pt>
                <c:pt idx="152">
                  <c:v>-0.15720000000000003</c:v>
                </c:pt>
                <c:pt idx="153">
                  <c:v>-0.15520000000000003</c:v>
                </c:pt>
                <c:pt idx="154">
                  <c:v>-0.15320000000000003</c:v>
                </c:pt>
                <c:pt idx="155">
                  <c:v>-0.15120000000000003</c:v>
                </c:pt>
                <c:pt idx="156">
                  <c:v>-0.14920000000000003</c:v>
                </c:pt>
                <c:pt idx="157">
                  <c:v>-0.14720000000000003</c:v>
                </c:pt>
                <c:pt idx="158">
                  <c:v>-0.14530000000000001</c:v>
                </c:pt>
                <c:pt idx="159">
                  <c:v>-0.14330000000000001</c:v>
                </c:pt>
                <c:pt idx="160">
                  <c:v>-0.14130000000000001</c:v>
                </c:pt>
                <c:pt idx="161">
                  <c:v>-0.13930000000000001</c:v>
                </c:pt>
                <c:pt idx="162">
                  <c:v>-0.13730000000000001</c:v>
                </c:pt>
                <c:pt idx="163">
                  <c:v>-0.1353</c:v>
                </c:pt>
                <c:pt idx="164">
                  <c:v>-0.13339999999999999</c:v>
                </c:pt>
                <c:pt idx="165">
                  <c:v>-0.13139999999999999</c:v>
                </c:pt>
                <c:pt idx="166">
                  <c:v>-0.12939999999999999</c:v>
                </c:pt>
                <c:pt idx="167">
                  <c:v>-0.12740000000000001</c:v>
                </c:pt>
                <c:pt idx="168">
                  <c:v>-0.12540000000000001</c:v>
                </c:pt>
                <c:pt idx="169">
                  <c:v>-0.12340000000000001</c:v>
                </c:pt>
                <c:pt idx="170">
                  <c:v>-0.12150000000000001</c:v>
                </c:pt>
                <c:pt idx="171">
                  <c:v>-0.11950000000000001</c:v>
                </c:pt>
                <c:pt idx="172">
                  <c:v>-0.11749999999999998</c:v>
                </c:pt>
                <c:pt idx="173">
                  <c:v>-0.11550000000000002</c:v>
                </c:pt>
                <c:pt idx="174">
                  <c:v>-0.1135</c:v>
                </c:pt>
                <c:pt idx="175">
                  <c:v>-0.1115</c:v>
                </c:pt>
                <c:pt idx="176">
                  <c:v>-0.10960000000000002</c:v>
                </c:pt>
                <c:pt idx="177">
                  <c:v>-0.10760000000000002</c:v>
                </c:pt>
                <c:pt idx="178">
                  <c:v>-0.10560000000000001</c:v>
                </c:pt>
                <c:pt idx="179">
                  <c:v>-0.10360000000000001</c:v>
                </c:pt>
                <c:pt idx="180">
                  <c:v>-0.10160000000000001</c:v>
                </c:pt>
                <c:pt idx="181">
                  <c:v>-9.964000000000002E-2</c:v>
                </c:pt>
                <c:pt idx="182">
                  <c:v>-9.7660000000000025E-2</c:v>
                </c:pt>
                <c:pt idx="183">
                  <c:v>-9.5670000000000019E-2</c:v>
                </c:pt>
                <c:pt idx="184">
                  <c:v>-9.3690000000000023E-2</c:v>
                </c:pt>
                <c:pt idx="185">
                  <c:v>-9.171E-2</c:v>
                </c:pt>
                <c:pt idx="186">
                  <c:v>-8.9720000000000022E-2</c:v>
                </c:pt>
                <c:pt idx="187">
                  <c:v>-8.774000000000004E-2</c:v>
                </c:pt>
                <c:pt idx="188">
                  <c:v>-8.5750000000000021E-2</c:v>
                </c:pt>
                <c:pt idx="189">
                  <c:v>-8.3770000000000039E-2</c:v>
                </c:pt>
                <c:pt idx="190">
                  <c:v>-8.1790000000000015E-2</c:v>
                </c:pt>
                <c:pt idx="191">
                  <c:v>-7.980000000000001E-2</c:v>
                </c:pt>
                <c:pt idx="192">
                  <c:v>-7.7820000000000014E-2</c:v>
                </c:pt>
                <c:pt idx="193">
                  <c:v>-7.5840000000000019E-2</c:v>
                </c:pt>
                <c:pt idx="194">
                  <c:v>-7.3849999999999999E-2</c:v>
                </c:pt>
                <c:pt idx="195">
                  <c:v>-7.1870000000000003E-2</c:v>
                </c:pt>
                <c:pt idx="196">
                  <c:v>-6.9889999999999994E-2</c:v>
                </c:pt>
                <c:pt idx="197">
                  <c:v>-6.7900000000000002E-2</c:v>
                </c:pt>
                <c:pt idx="198">
                  <c:v>-6.5920000000000006E-2</c:v>
                </c:pt>
                <c:pt idx="199">
                  <c:v>-6.3930000000000001E-2</c:v>
                </c:pt>
                <c:pt idx="200">
                  <c:v>-6.1949999999999991E-2</c:v>
                </c:pt>
                <c:pt idx="201">
                  <c:v>-5.9970000000000002E-2</c:v>
                </c:pt>
                <c:pt idx="202">
                  <c:v>-5.7979999999999997E-2</c:v>
                </c:pt>
                <c:pt idx="203">
                  <c:v>-5.6000000000000001E-2</c:v>
                </c:pt>
                <c:pt idx="204">
                  <c:v>-5.4020000000000006E-2</c:v>
                </c:pt>
                <c:pt idx="205">
                  <c:v>-5.2030000000000007E-2</c:v>
                </c:pt>
                <c:pt idx="206">
                  <c:v>-5.0049999999999997E-2</c:v>
                </c:pt>
                <c:pt idx="207">
                  <c:v>-4.8070000000000002E-2</c:v>
                </c:pt>
                <c:pt idx="208">
                  <c:v>-4.6080000000000003E-2</c:v>
                </c:pt>
                <c:pt idx="209">
                  <c:v>-4.4100000000000007E-2</c:v>
                </c:pt>
                <c:pt idx="210">
                  <c:v>-4.2110000000000009E-2</c:v>
                </c:pt>
                <c:pt idx="211">
                  <c:v>-4.0129999999999992E-2</c:v>
                </c:pt>
                <c:pt idx="212">
                  <c:v>-3.8150000000000003E-2</c:v>
                </c:pt>
                <c:pt idx="213">
                  <c:v>-3.6159999999999998E-2</c:v>
                </c:pt>
                <c:pt idx="214">
                  <c:v>-3.4180000000000002E-2</c:v>
                </c:pt>
                <c:pt idx="215">
                  <c:v>-3.2199999999999999E-2</c:v>
                </c:pt>
                <c:pt idx="216">
                  <c:v>-3.0210000000000001E-2</c:v>
                </c:pt>
                <c:pt idx="217">
                  <c:v>-2.8230000000000002E-2</c:v>
                </c:pt>
                <c:pt idx="218">
                  <c:v>-2.6250000000000002E-2</c:v>
                </c:pt>
                <c:pt idx="219">
                  <c:v>-2.426E-2</c:v>
                </c:pt>
                <c:pt idx="220">
                  <c:v>-2.2280000000000005E-2</c:v>
                </c:pt>
                <c:pt idx="221">
                  <c:v>-2.0290000000000002E-2</c:v>
                </c:pt>
                <c:pt idx="222">
                  <c:v>-1.8310000000000003E-2</c:v>
                </c:pt>
                <c:pt idx="223">
                  <c:v>-1.6330000000000001E-2</c:v>
                </c:pt>
                <c:pt idx="224">
                  <c:v>-1.434E-2</c:v>
                </c:pt>
                <c:pt idx="225">
                  <c:v>-1.2359999999999996E-2</c:v>
                </c:pt>
                <c:pt idx="226">
                  <c:v>-1.0380000000000002E-2</c:v>
                </c:pt>
                <c:pt idx="227">
                  <c:v>-8.3920000000000019E-3</c:v>
                </c:pt>
                <c:pt idx="228">
                  <c:v>-6.4090000000000006E-3</c:v>
                </c:pt>
                <c:pt idx="229">
                  <c:v>-4.425000000000001E-3</c:v>
                </c:pt>
                <c:pt idx="230">
                  <c:v>-2.441E-3</c:v>
                </c:pt>
                <c:pt idx="231">
                  <c:v>-4.5780000000000012E-4</c:v>
                </c:pt>
                <c:pt idx="232">
                  <c:v>1.5260000000000002E-3</c:v>
                </c:pt>
                <c:pt idx="233">
                  <c:v>3.5100000000000005E-3</c:v>
                </c:pt>
                <c:pt idx="234">
                  <c:v>5.4930000000000005E-3</c:v>
                </c:pt>
                <c:pt idx="235">
                  <c:v>7.4770000000000019E-3</c:v>
                </c:pt>
                <c:pt idx="236">
                  <c:v>9.4600000000000049E-3</c:v>
                </c:pt>
                <c:pt idx="237">
                  <c:v>1.1440000000000002E-2</c:v>
                </c:pt>
                <c:pt idx="238">
                  <c:v>1.3429999999999999E-2</c:v>
                </c:pt>
                <c:pt idx="239">
                  <c:v>1.5410000000000002E-2</c:v>
                </c:pt>
                <c:pt idx="240">
                  <c:v>1.7399999999999999E-2</c:v>
                </c:pt>
                <c:pt idx="241">
                  <c:v>1.9380000000000005E-2</c:v>
                </c:pt>
                <c:pt idx="242">
                  <c:v>2.1360000000000001E-2</c:v>
                </c:pt>
                <c:pt idx="243">
                  <c:v>2.3349999999999999E-2</c:v>
                </c:pt>
                <c:pt idx="244">
                  <c:v>2.5329999999999998E-2</c:v>
                </c:pt>
                <c:pt idx="245">
                  <c:v>2.7310000000000001E-2</c:v>
                </c:pt>
                <c:pt idx="246">
                  <c:v>2.93E-2</c:v>
                </c:pt>
                <c:pt idx="247">
                  <c:v>3.1280000000000002E-2</c:v>
                </c:pt>
                <c:pt idx="248">
                  <c:v>3.3259999999999998E-2</c:v>
                </c:pt>
                <c:pt idx="249">
                  <c:v>3.5250000000000004E-2</c:v>
                </c:pt>
                <c:pt idx="250">
                  <c:v>3.7230000000000006E-2</c:v>
                </c:pt>
                <c:pt idx="251">
                  <c:v>3.9220000000000005E-2</c:v>
                </c:pt>
                <c:pt idx="252">
                  <c:v>4.1199999999999994E-2</c:v>
                </c:pt>
                <c:pt idx="253">
                  <c:v>4.3180000000000003E-2</c:v>
                </c:pt>
                <c:pt idx="254">
                  <c:v>4.5170000000000002E-2</c:v>
                </c:pt>
                <c:pt idx="255">
                  <c:v>4.7149999999999997E-2</c:v>
                </c:pt>
                <c:pt idx="256">
                  <c:v>4.9130000000000007E-2</c:v>
                </c:pt>
                <c:pt idx="257">
                  <c:v>5.1119999999999999E-2</c:v>
                </c:pt>
                <c:pt idx="258">
                  <c:v>5.3100000000000001E-2</c:v>
                </c:pt>
                <c:pt idx="259">
                  <c:v>5.5079999999999997E-2</c:v>
                </c:pt>
                <c:pt idx="260">
                  <c:v>5.7070000000000003E-2</c:v>
                </c:pt>
                <c:pt idx="261">
                  <c:v>5.9049999999999998E-2</c:v>
                </c:pt>
                <c:pt idx="262">
                  <c:v>6.1039999999999997E-2</c:v>
                </c:pt>
                <c:pt idx="263">
                  <c:v>6.3020000000000007E-2</c:v>
                </c:pt>
                <c:pt idx="264">
                  <c:v>6.5000000000000002E-2</c:v>
                </c:pt>
                <c:pt idx="265">
                  <c:v>6.6989999999999994E-2</c:v>
                </c:pt>
                <c:pt idx="266">
                  <c:v>6.8970000000000004E-2</c:v>
                </c:pt>
                <c:pt idx="267">
                  <c:v>7.0949999999999999E-2</c:v>
                </c:pt>
                <c:pt idx="268">
                  <c:v>7.2940000000000019E-2</c:v>
                </c:pt>
                <c:pt idx="269">
                  <c:v>7.4920000000000014E-2</c:v>
                </c:pt>
                <c:pt idx="270">
                  <c:v>7.690000000000001E-2</c:v>
                </c:pt>
                <c:pt idx="271">
                  <c:v>7.8890000000000016E-2</c:v>
                </c:pt>
                <c:pt idx="272">
                  <c:v>8.0870000000000025E-2</c:v>
                </c:pt>
                <c:pt idx="273">
                  <c:v>8.2860000000000003E-2</c:v>
                </c:pt>
                <c:pt idx="274">
                  <c:v>8.484000000000004E-2</c:v>
                </c:pt>
                <c:pt idx="275">
                  <c:v>8.6820000000000008E-2</c:v>
                </c:pt>
                <c:pt idx="276">
                  <c:v>8.8810000000000014E-2</c:v>
                </c:pt>
                <c:pt idx="277">
                  <c:v>9.079000000000001E-2</c:v>
                </c:pt>
                <c:pt idx="278">
                  <c:v>9.2770000000000005E-2</c:v>
                </c:pt>
                <c:pt idx="279">
                  <c:v>9.4760000000000039E-2</c:v>
                </c:pt>
                <c:pt idx="280">
                  <c:v>9.6740000000000007E-2</c:v>
                </c:pt>
                <c:pt idx="281">
                  <c:v>9.872000000000003E-2</c:v>
                </c:pt>
                <c:pt idx="282">
                  <c:v>0.10070000000000001</c:v>
                </c:pt>
                <c:pt idx="283">
                  <c:v>0.10270000000000001</c:v>
                </c:pt>
                <c:pt idx="284">
                  <c:v>0.10470000000000002</c:v>
                </c:pt>
                <c:pt idx="285">
                  <c:v>0.10670000000000002</c:v>
                </c:pt>
                <c:pt idx="286">
                  <c:v>0.10860000000000002</c:v>
                </c:pt>
                <c:pt idx="287">
                  <c:v>0.1106</c:v>
                </c:pt>
                <c:pt idx="288">
                  <c:v>0.11260000000000002</c:v>
                </c:pt>
                <c:pt idx="289">
                  <c:v>0.11459999999999998</c:v>
                </c:pt>
                <c:pt idx="290">
                  <c:v>0.11660000000000001</c:v>
                </c:pt>
                <c:pt idx="291">
                  <c:v>0.11860000000000001</c:v>
                </c:pt>
                <c:pt idx="292">
                  <c:v>0.12050000000000001</c:v>
                </c:pt>
                <c:pt idx="293">
                  <c:v>0.12250000000000001</c:v>
                </c:pt>
                <c:pt idx="294">
                  <c:v>0.12450000000000001</c:v>
                </c:pt>
                <c:pt idx="295">
                  <c:v>0.1265</c:v>
                </c:pt>
                <c:pt idx="296">
                  <c:v>0.1285</c:v>
                </c:pt>
                <c:pt idx="297">
                  <c:v>0.1305</c:v>
                </c:pt>
                <c:pt idx="298">
                  <c:v>0.13239999999999999</c:v>
                </c:pt>
                <c:pt idx="299">
                  <c:v>0.13439999999999999</c:v>
                </c:pt>
                <c:pt idx="300">
                  <c:v>0.13639999999999999</c:v>
                </c:pt>
                <c:pt idx="301">
                  <c:v>0.13840000000000002</c:v>
                </c:pt>
                <c:pt idx="302">
                  <c:v>0.14040000000000002</c:v>
                </c:pt>
                <c:pt idx="303">
                  <c:v>0.14240000000000003</c:v>
                </c:pt>
                <c:pt idx="304">
                  <c:v>0.14430000000000001</c:v>
                </c:pt>
                <c:pt idx="305">
                  <c:v>0.14630000000000001</c:v>
                </c:pt>
                <c:pt idx="306">
                  <c:v>0.14830000000000002</c:v>
                </c:pt>
                <c:pt idx="307">
                  <c:v>0.15030000000000002</c:v>
                </c:pt>
                <c:pt idx="308">
                  <c:v>0.15230000000000002</c:v>
                </c:pt>
                <c:pt idx="309">
                  <c:v>0.15430000000000002</c:v>
                </c:pt>
                <c:pt idx="310">
                  <c:v>0.15630000000000002</c:v>
                </c:pt>
                <c:pt idx="311">
                  <c:v>0.15820000000000004</c:v>
                </c:pt>
                <c:pt idx="312">
                  <c:v>0.16020000000000001</c:v>
                </c:pt>
                <c:pt idx="313">
                  <c:v>0.16220000000000001</c:v>
                </c:pt>
                <c:pt idx="314">
                  <c:v>0.16420000000000001</c:v>
                </c:pt>
                <c:pt idx="315">
                  <c:v>0.16619999999999999</c:v>
                </c:pt>
                <c:pt idx="316">
                  <c:v>0.16819999999999999</c:v>
                </c:pt>
                <c:pt idx="317">
                  <c:v>0.1701</c:v>
                </c:pt>
                <c:pt idx="318">
                  <c:v>0.1721</c:v>
                </c:pt>
                <c:pt idx="319">
                  <c:v>0.1741</c:v>
                </c:pt>
                <c:pt idx="320">
                  <c:v>0.17610000000000001</c:v>
                </c:pt>
                <c:pt idx="321">
                  <c:v>0.17810000000000001</c:v>
                </c:pt>
                <c:pt idx="322">
                  <c:v>0.18010000000000001</c:v>
                </c:pt>
                <c:pt idx="323">
                  <c:v>0.18200000000000002</c:v>
                </c:pt>
                <c:pt idx="324">
                  <c:v>0.18400000000000002</c:v>
                </c:pt>
                <c:pt idx="325">
                  <c:v>0.18600000000000003</c:v>
                </c:pt>
                <c:pt idx="326">
                  <c:v>0.18800000000000003</c:v>
                </c:pt>
                <c:pt idx="327">
                  <c:v>0.19</c:v>
                </c:pt>
                <c:pt idx="328">
                  <c:v>0.192</c:v>
                </c:pt>
                <c:pt idx="329">
                  <c:v>0.19389999999999999</c:v>
                </c:pt>
                <c:pt idx="330">
                  <c:v>0.19589999999999999</c:v>
                </c:pt>
                <c:pt idx="331">
                  <c:v>0.19789999999999999</c:v>
                </c:pt>
                <c:pt idx="332">
                  <c:v>0.19989999999999999</c:v>
                </c:pt>
                <c:pt idx="333">
                  <c:v>0.20190000000000002</c:v>
                </c:pt>
                <c:pt idx="334">
                  <c:v>0.20390000000000003</c:v>
                </c:pt>
                <c:pt idx="335">
                  <c:v>0.20580000000000001</c:v>
                </c:pt>
                <c:pt idx="336">
                  <c:v>0.20780000000000001</c:v>
                </c:pt>
                <c:pt idx="337">
                  <c:v>0.20980000000000001</c:v>
                </c:pt>
                <c:pt idx="338">
                  <c:v>0.21180000000000002</c:v>
                </c:pt>
                <c:pt idx="339">
                  <c:v>0.21380000000000002</c:v>
                </c:pt>
                <c:pt idx="340">
                  <c:v>0.21580000000000002</c:v>
                </c:pt>
                <c:pt idx="341">
                  <c:v>0.21770000000000003</c:v>
                </c:pt>
                <c:pt idx="342">
                  <c:v>0.21970000000000003</c:v>
                </c:pt>
                <c:pt idx="343">
                  <c:v>0.22170000000000001</c:v>
                </c:pt>
                <c:pt idx="344">
                  <c:v>0.22370000000000001</c:v>
                </c:pt>
                <c:pt idx="345">
                  <c:v>0.22570000000000001</c:v>
                </c:pt>
                <c:pt idx="346">
                  <c:v>0.22770000000000001</c:v>
                </c:pt>
                <c:pt idx="347">
                  <c:v>0.2296</c:v>
                </c:pt>
                <c:pt idx="348">
                  <c:v>0.2316</c:v>
                </c:pt>
                <c:pt idx="349">
                  <c:v>0.2336</c:v>
                </c:pt>
                <c:pt idx="350">
                  <c:v>0.2356</c:v>
                </c:pt>
                <c:pt idx="351">
                  <c:v>0.23760000000000001</c:v>
                </c:pt>
                <c:pt idx="352">
                  <c:v>0.23960000000000001</c:v>
                </c:pt>
                <c:pt idx="353">
                  <c:v>0.24150000000000002</c:v>
                </c:pt>
                <c:pt idx="354">
                  <c:v>0.24350000000000002</c:v>
                </c:pt>
                <c:pt idx="355">
                  <c:v>0.24550000000000002</c:v>
                </c:pt>
                <c:pt idx="356">
                  <c:v>0.24750000000000003</c:v>
                </c:pt>
                <c:pt idx="357">
                  <c:v>0.24950000000000003</c:v>
                </c:pt>
                <c:pt idx="358">
                  <c:v>0.2515</c:v>
                </c:pt>
                <c:pt idx="359">
                  <c:v>0.25340000000000001</c:v>
                </c:pt>
                <c:pt idx="360">
                  <c:v>0.25540000000000002</c:v>
                </c:pt>
                <c:pt idx="361">
                  <c:v>0.25740000000000002</c:v>
                </c:pt>
                <c:pt idx="362">
                  <c:v>0.25940000000000002</c:v>
                </c:pt>
                <c:pt idx="363">
                  <c:v>0.26140000000000002</c:v>
                </c:pt>
                <c:pt idx="364">
                  <c:v>0.26340000000000002</c:v>
                </c:pt>
                <c:pt idx="365">
                  <c:v>0.26540000000000002</c:v>
                </c:pt>
                <c:pt idx="366">
                  <c:v>0.26729999999999998</c:v>
                </c:pt>
                <c:pt idx="367">
                  <c:v>0.26929999999999998</c:v>
                </c:pt>
                <c:pt idx="368">
                  <c:v>0.27130000000000004</c:v>
                </c:pt>
                <c:pt idx="369">
                  <c:v>0.27330000000000004</c:v>
                </c:pt>
                <c:pt idx="370">
                  <c:v>0.27530000000000004</c:v>
                </c:pt>
                <c:pt idx="371">
                  <c:v>0.27730000000000005</c:v>
                </c:pt>
                <c:pt idx="372">
                  <c:v>0.2792</c:v>
                </c:pt>
                <c:pt idx="373">
                  <c:v>0.28120000000000001</c:v>
                </c:pt>
                <c:pt idx="374">
                  <c:v>0.28320000000000001</c:v>
                </c:pt>
                <c:pt idx="375">
                  <c:v>0.28520000000000001</c:v>
                </c:pt>
                <c:pt idx="376">
                  <c:v>0.28720000000000001</c:v>
                </c:pt>
                <c:pt idx="377">
                  <c:v>0.28920000000000001</c:v>
                </c:pt>
                <c:pt idx="378">
                  <c:v>0.29110000000000008</c:v>
                </c:pt>
                <c:pt idx="379">
                  <c:v>0.29310000000000008</c:v>
                </c:pt>
                <c:pt idx="380">
                  <c:v>0.29510000000000003</c:v>
                </c:pt>
                <c:pt idx="381">
                  <c:v>0.29710000000000003</c:v>
                </c:pt>
                <c:pt idx="382">
                  <c:v>0.29910000000000003</c:v>
                </c:pt>
                <c:pt idx="383">
                  <c:v>0.30110000000000003</c:v>
                </c:pt>
                <c:pt idx="384">
                  <c:v>0.3030000000000001</c:v>
                </c:pt>
                <c:pt idx="385">
                  <c:v>0.3050000000000001</c:v>
                </c:pt>
                <c:pt idx="386">
                  <c:v>0.30700000000000005</c:v>
                </c:pt>
                <c:pt idx="387">
                  <c:v>0.30900000000000005</c:v>
                </c:pt>
                <c:pt idx="388">
                  <c:v>0.31100000000000005</c:v>
                </c:pt>
                <c:pt idx="389">
                  <c:v>0.31300000000000006</c:v>
                </c:pt>
                <c:pt idx="390">
                  <c:v>0.31490000000000007</c:v>
                </c:pt>
                <c:pt idx="391">
                  <c:v>0.31690000000000007</c:v>
                </c:pt>
                <c:pt idx="392">
                  <c:v>0.31890000000000007</c:v>
                </c:pt>
                <c:pt idx="393">
                  <c:v>0.32090000000000007</c:v>
                </c:pt>
                <c:pt idx="394">
                  <c:v>0.32290000000000008</c:v>
                </c:pt>
                <c:pt idx="395">
                  <c:v>0.32490000000000008</c:v>
                </c:pt>
                <c:pt idx="396">
                  <c:v>0.32680000000000003</c:v>
                </c:pt>
                <c:pt idx="397">
                  <c:v>0.32880000000000004</c:v>
                </c:pt>
                <c:pt idx="398">
                  <c:v>0.33080000000000004</c:v>
                </c:pt>
                <c:pt idx="399">
                  <c:v>0.33280000000000004</c:v>
                </c:pt>
                <c:pt idx="400">
                  <c:v>0.3348000000000001</c:v>
                </c:pt>
                <c:pt idx="401">
                  <c:v>0.3368000000000001</c:v>
                </c:pt>
                <c:pt idx="402">
                  <c:v>0.33870000000000006</c:v>
                </c:pt>
                <c:pt idx="403">
                  <c:v>0.3407</c:v>
                </c:pt>
                <c:pt idx="404">
                  <c:v>0.3427</c:v>
                </c:pt>
                <c:pt idx="405">
                  <c:v>0.34470000000000001</c:v>
                </c:pt>
                <c:pt idx="406">
                  <c:v>0.34670000000000001</c:v>
                </c:pt>
                <c:pt idx="407">
                  <c:v>0.34870000000000001</c:v>
                </c:pt>
                <c:pt idx="408">
                  <c:v>0.35060000000000002</c:v>
                </c:pt>
                <c:pt idx="409">
                  <c:v>0.35260000000000002</c:v>
                </c:pt>
                <c:pt idx="410">
                  <c:v>0.35460000000000008</c:v>
                </c:pt>
                <c:pt idx="411">
                  <c:v>0.35660000000000003</c:v>
                </c:pt>
                <c:pt idx="412">
                  <c:v>0.35860000000000003</c:v>
                </c:pt>
                <c:pt idx="413">
                  <c:v>0.36060000000000003</c:v>
                </c:pt>
                <c:pt idx="414">
                  <c:v>0.3625000000000001</c:v>
                </c:pt>
                <c:pt idx="415">
                  <c:v>0.3645000000000001</c:v>
                </c:pt>
                <c:pt idx="416">
                  <c:v>0.3665000000000001</c:v>
                </c:pt>
                <c:pt idx="417">
                  <c:v>0.36850000000000011</c:v>
                </c:pt>
                <c:pt idx="418">
                  <c:v>0.37050000000000005</c:v>
                </c:pt>
                <c:pt idx="419">
                  <c:v>0.37250000000000005</c:v>
                </c:pt>
                <c:pt idx="420">
                  <c:v>0.37450000000000006</c:v>
                </c:pt>
                <c:pt idx="421">
                  <c:v>0.37640000000000007</c:v>
                </c:pt>
                <c:pt idx="422">
                  <c:v>0.37840000000000007</c:v>
                </c:pt>
                <c:pt idx="423">
                  <c:v>0.38040000000000007</c:v>
                </c:pt>
                <c:pt idx="424">
                  <c:v>0.38240000000000007</c:v>
                </c:pt>
                <c:pt idx="425">
                  <c:v>0.38440000000000007</c:v>
                </c:pt>
                <c:pt idx="426">
                  <c:v>0.38640000000000008</c:v>
                </c:pt>
                <c:pt idx="427">
                  <c:v>0.38830000000000003</c:v>
                </c:pt>
                <c:pt idx="428">
                  <c:v>0.39030000000000004</c:v>
                </c:pt>
                <c:pt idx="429">
                  <c:v>0.39230000000000004</c:v>
                </c:pt>
                <c:pt idx="430">
                  <c:v>0.39430000000000004</c:v>
                </c:pt>
                <c:pt idx="431">
                  <c:v>0.3963000000000001</c:v>
                </c:pt>
                <c:pt idx="432">
                  <c:v>0.3983000000000001</c:v>
                </c:pt>
                <c:pt idx="433">
                  <c:v>0.4002</c:v>
                </c:pt>
                <c:pt idx="434">
                  <c:v>0.4022</c:v>
                </c:pt>
                <c:pt idx="435">
                  <c:v>0.4042</c:v>
                </c:pt>
                <c:pt idx="436">
                  <c:v>0.40620000000000001</c:v>
                </c:pt>
                <c:pt idx="437">
                  <c:v>0.40820000000000001</c:v>
                </c:pt>
                <c:pt idx="438">
                  <c:v>0.41020000000000001</c:v>
                </c:pt>
                <c:pt idx="439">
                  <c:v>0.41210000000000002</c:v>
                </c:pt>
                <c:pt idx="440">
                  <c:v>0.41410000000000002</c:v>
                </c:pt>
                <c:pt idx="441">
                  <c:v>0.41610000000000008</c:v>
                </c:pt>
                <c:pt idx="442">
                  <c:v>0.41810000000000008</c:v>
                </c:pt>
                <c:pt idx="443">
                  <c:v>0.42010000000000003</c:v>
                </c:pt>
                <c:pt idx="444">
                  <c:v>0.42210000000000003</c:v>
                </c:pt>
                <c:pt idx="445">
                  <c:v>0.4240000000000001</c:v>
                </c:pt>
                <c:pt idx="446">
                  <c:v>0.4260000000000001</c:v>
                </c:pt>
                <c:pt idx="447">
                  <c:v>0.4280000000000001</c:v>
                </c:pt>
                <c:pt idx="448">
                  <c:v>0.43000000000000005</c:v>
                </c:pt>
                <c:pt idx="449">
                  <c:v>0.43200000000000005</c:v>
                </c:pt>
                <c:pt idx="450">
                  <c:v>0.43400000000000005</c:v>
                </c:pt>
                <c:pt idx="451">
                  <c:v>0.43590000000000007</c:v>
                </c:pt>
                <c:pt idx="452">
                  <c:v>0.43790000000000007</c:v>
                </c:pt>
                <c:pt idx="453">
                  <c:v>0.43990000000000007</c:v>
                </c:pt>
                <c:pt idx="454">
                  <c:v>0.44190000000000002</c:v>
                </c:pt>
                <c:pt idx="455">
                  <c:v>0.44390000000000002</c:v>
                </c:pt>
                <c:pt idx="456">
                  <c:v>0.44590000000000002</c:v>
                </c:pt>
                <c:pt idx="457">
                  <c:v>0.44779999999999998</c:v>
                </c:pt>
                <c:pt idx="458">
                  <c:v>0.44979999999999998</c:v>
                </c:pt>
                <c:pt idx="459">
                  <c:v>0.45179999999999998</c:v>
                </c:pt>
                <c:pt idx="460">
                  <c:v>0.45379999999999998</c:v>
                </c:pt>
                <c:pt idx="461">
                  <c:v>0.45579999999999998</c:v>
                </c:pt>
                <c:pt idx="462">
                  <c:v>0.45779999999999998</c:v>
                </c:pt>
                <c:pt idx="463">
                  <c:v>0.4597</c:v>
                </c:pt>
                <c:pt idx="464">
                  <c:v>0.4617</c:v>
                </c:pt>
                <c:pt idx="465">
                  <c:v>0.4637</c:v>
                </c:pt>
                <c:pt idx="466">
                  <c:v>0.4657</c:v>
                </c:pt>
                <c:pt idx="467">
                  <c:v>0.4677</c:v>
                </c:pt>
                <c:pt idx="468">
                  <c:v>0.46970000000000001</c:v>
                </c:pt>
                <c:pt idx="469">
                  <c:v>0.47160000000000002</c:v>
                </c:pt>
                <c:pt idx="470">
                  <c:v>0.47360000000000002</c:v>
                </c:pt>
                <c:pt idx="471">
                  <c:v>0.47560000000000002</c:v>
                </c:pt>
                <c:pt idx="472">
                  <c:v>0.47760000000000002</c:v>
                </c:pt>
                <c:pt idx="473">
                  <c:v>0.47960000000000008</c:v>
                </c:pt>
                <c:pt idx="474">
                  <c:v>0.48160000000000003</c:v>
                </c:pt>
                <c:pt idx="475">
                  <c:v>0.48360000000000003</c:v>
                </c:pt>
                <c:pt idx="476">
                  <c:v>0.4855000000000001</c:v>
                </c:pt>
                <c:pt idx="477">
                  <c:v>0.4875000000000001</c:v>
                </c:pt>
                <c:pt idx="478">
                  <c:v>0.4895000000000001</c:v>
                </c:pt>
                <c:pt idx="479">
                  <c:v>0.4915000000000001</c:v>
                </c:pt>
                <c:pt idx="480">
                  <c:v>0.49350000000000011</c:v>
                </c:pt>
                <c:pt idx="481">
                  <c:v>0.49550000000000005</c:v>
                </c:pt>
                <c:pt idx="482">
                  <c:v>0.49740000000000006</c:v>
                </c:pt>
                <c:pt idx="483">
                  <c:v>0.49940000000000007</c:v>
                </c:pt>
                <c:pt idx="484">
                  <c:v>0.50139999999999996</c:v>
                </c:pt>
                <c:pt idx="485">
                  <c:v>0.50339999999999996</c:v>
                </c:pt>
                <c:pt idx="486">
                  <c:v>0.50539999999999996</c:v>
                </c:pt>
                <c:pt idx="487">
                  <c:v>0.50739999999999996</c:v>
                </c:pt>
                <c:pt idx="488">
                  <c:v>0.50929999999999997</c:v>
                </c:pt>
                <c:pt idx="489">
                  <c:v>0.51129999999999998</c:v>
                </c:pt>
                <c:pt idx="490">
                  <c:v>0.51329999999999998</c:v>
                </c:pt>
                <c:pt idx="491">
                  <c:v>0.51529999999999998</c:v>
                </c:pt>
                <c:pt idx="492">
                  <c:v>0.51729999999999998</c:v>
                </c:pt>
                <c:pt idx="493">
                  <c:v>0.51929999999999998</c:v>
                </c:pt>
                <c:pt idx="494">
                  <c:v>0.5212</c:v>
                </c:pt>
                <c:pt idx="495">
                  <c:v>0.5232</c:v>
                </c:pt>
                <c:pt idx="496">
                  <c:v>0.5252</c:v>
                </c:pt>
                <c:pt idx="497">
                  <c:v>0.5272</c:v>
                </c:pt>
                <c:pt idx="498">
                  <c:v>0.5292</c:v>
                </c:pt>
                <c:pt idx="499">
                  <c:v>0.53120000000000001</c:v>
                </c:pt>
                <c:pt idx="500">
                  <c:v>0.53310000000000002</c:v>
                </c:pt>
                <c:pt idx="501">
                  <c:v>0.53510000000000002</c:v>
                </c:pt>
                <c:pt idx="502">
                  <c:v>0.53710000000000002</c:v>
                </c:pt>
                <c:pt idx="503">
                  <c:v>0.53910000000000002</c:v>
                </c:pt>
                <c:pt idx="504">
                  <c:v>0.54110000000000003</c:v>
                </c:pt>
                <c:pt idx="505">
                  <c:v>0.54310000000000003</c:v>
                </c:pt>
                <c:pt idx="506">
                  <c:v>0.54500000000000004</c:v>
                </c:pt>
                <c:pt idx="507">
                  <c:v>0.54700000000000004</c:v>
                </c:pt>
                <c:pt idx="508">
                  <c:v>0.54900000000000004</c:v>
                </c:pt>
                <c:pt idx="509">
                  <c:v>0.55100000000000005</c:v>
                </c:pt>
                <c:pt idx="510">
                  <c:v>0.55300000000000005</c:v>
                </c:pt>
                <c:pt idx="511">
                  <c:v>0.55500000000000005</c:v>
                </c:pt>
                <c:pt idx="512">
                  <c:v>0.55689999999999995</c:v>
                </c:pt>
                <c:pt idx="513">
                  <c:v>0.55889999999999995</c:v>
                </c:pt>
                <c:pt idx="514">
                  <c:v>0.56089999999999995</c:v>
                </c:pt>
                <c:pt idx="515">
                  <c:v>0.56290000000000007</c:v>
                </c:pt>
                <c:pt idx="516">
                  <c:v>0.56490000000000007</c:v>
                </c:pt>
                <c:pt idx="517">
                  <c:v>0.56690000000000007</c:v>
                </c:pt>
                <c:pt idx="518">
                  <c:v>0.56880000000000008</c:v>
                </c:pt>
                <c:pt idx="519">
                  <c:v>0.57080000000000009</c:v>
                </c:pt>
                <c:pt idx="520">
                  <c:v>0.57280000000000009</c:v>
                </c:pt>
                <c:pt idx="521">
                  <c:v>0.57480000000000009</c:v>
                </c:pt>
                <c:pt idx="522">
                  <c:v>0.57680000000000009</c:v>
                </c:pt>
                <c:pt idx="523">
                  <c:v>0.57880000000000009</c:v>
                </c:pt>
                <c:pt idx="524">
                  <c:v>0.58069999999999999</c:v>
                </c:pt>
                <c:pt idx="525">
                  <c:v>0.5827</c:v>
                </c:pt>
                <c:pt idx="526">
                  <c:v>0.5847</c:v>
                </c:pt>
                <c:pt idx="527">
                  <c:v>0.5867</c:v>
                </c:pt>
                <c:pt idx="528">
                  <c:v>0.5887</c:v>
                </c:pt>
                <c:pt idx="529">
                  <c:v>0.5907</c:v>
                </c:pt>
                <c:pt idx="530">
                  <c:v>0.5927</c:v>
                </c:pt>
                <c:pt idx="531">
                  <c:v>0.59460000000000002</c:v>
                </c:pt>
                <c:pt idx="532">
                  <c:v>0.59660000000000002</c:v>
                </c:pt>
                <c:pt idx="533">
                  <c:v>0.59860000000000002</c:v>
                </c:pt>
                <c:pt idx="534">
                  <c:v>0.60060000000000013</c:v>
                </c:pt>
                <c:pt idx="535">
                  <c:v>0.60260000000000014</c:v>
                </c:pt>
                <c:pt idx="536">
                  <c:v>0.60460000000000014</c:v>
                </c:pt>
                <c:pt idx="537">
                  <c:v>0.60650000000000004</c:v>
                </c:pt>
                <c:pt idx="538">
                  <c:v>0.60850000000000004</c:v>
                </c:pt>
                <c:pt idx="539">
                  <c:v>0.61050000000000004</c:v>
                </c:pt>
                <c:pt idx="540">
                  <c:v>0.61250000000000004</c:v>
                </c:pt>
                <c:pt idx="541">
                  <c:v>0.61450000000000005</c:v>
                </c:pt>
                <c:pt idx="542">
                  <c:v>0.61650000000000005</c:v>
                </c:pt>
                <c:pt idx="543">
                  <c:v>0.61839999999999995</c:v>
                </c:pt>
                <c:pt idx="544">
                  <c:v>0.62039999999999995</c:v>
                </c:pt>
                <c:pt idx="545">
                  <c:v>0.62239999999999995</c:v>
                </c:pt>
                <c:pt idx="546">
                  <c:v>0.62440000000000007</c:v>
                </c:pt>
                <c:pt idx="547">
                  <c:v>0.62640000000000007</c:v>
                </c:pt>
                <c:pt idx="548">
                  <c:v>0.62840000000000007</c:v>
                </c:pt>
                <c:pt idx="549">
                  <c:v>0.63030000000000008</c:v>
                </c:pt>
                <c:pt idx="550">
                  <c:v>0.63230000000000008</c:v>
                </c:pt>
                <c:pt idx="551">
                  <c:v>0.63430000000000009</c:v>
                </c:pt>
                <c:pt idx="552">
                  <c:v>0.63630000000000009</c:v>
                </c:pt>
                <c:pt idx="553">
                  <c:v>0.63830000000000009</c:v>
                </c:pt>
                <c:pt idx="554">
                  <c:v>0.64030000000000009</c:v>
                </c:pt>
                <c:pt idx="555">
                  <c:v>0.6422000000000001</c:v>
                </c:pt>
                <c:pt idx="556">
                  <c:v>0.64420000000000011</c:v>
                </c:pt>
                <c:pt idx="557">
                  <c:v>0.64620000000000011</c:v>
                </c:pt>
                <c:pt idx="558">
                  <c:v>0.64820000000000011</c:v>
                </c:pt>
                <c:pt idx="559">
                  <c:v>0.65020000000000011</c:v>
                </c:pt>
                <c:pt idx="560">
                  <c:v>0.65220000000000011</c:v>
                </c:pt>
                <c:pt idx="561">
                  <c:v>0.65410000000000013</c:v>
                </c:pt>
                <c:pt idx="562">
                  <c:v>0.65610000000000013</c:v>
                </c:pt>
                <c:pt idx="563">
                  <c:v>0.65810000000000013</c:v>
                </c:pt>
                <c:pt idx="564">
                  <c:v>0.66010000000000013</c:v>
                </c:pt>
                <c:pt idx="565">
                  <c:v>0.66210000000000013</c:v>
                </c:pt>
                <c:pt idx="566">
                  <c:v>0.66410000000000013</c:v>
                </c:pt>
                <c:pt idx="567">
                  <c:v>0.66600000000000015</c:v>
                </c:pt>
                <c:pt idx="568">
                  <c:v>0.66800000000000015</c:v>
                </c:pt>
                <c:pt idx="569">
                  <c:v>0.67000000000000015</c:v>
                </c:pt>
                <c:pt idx="570">
                  <c:v>0.67200000000000015</c:v>
                </c:pt>
                <c:pt idx="571">
                  <c:v>0.67400000000000015</c:v>
                </c:pt>
                <c:pt idx="572">
                  <c:v>0.67600000000000016</c:v>
                </c:pt>
                <c:pt idx="573">
                  <c:v>0.67790000000000006</c:v>
                </c:pt>
                <c:pt idx="574">
                  <c:v>0.67990000000000006</c:v>
                </c:pt>
                <c:pt idx="575">
                  <c:v>0.68189999999999995</c:v>
                </c:pt>
                <c:pt idx="576">
                  <c:v>0.68389999999999995</c:v>
                </c:pt>
                <c:pt idx="577">
                  <c:v>0.68589999999999995</c:v>
                </c:pt>
                <c:pt idx="578">
                  <c:v>0.68790000000000007</c:v>
                </c:pt>
                <c:pt idx="579">
                  <c:v>0.68980000000000008</c:v>
                </c:pt>
                <c:pt idx="580">
                  <c:v>0.69180000000000008</c:v>
                </c:pt>
                <c:pt idx="581">
                  <c:v>0.69380000000000008</c:v>
                </c:pt>
                <c:pt idx="582">
                  <c:v>0.69580000000000009</c:v>
                </c:pt>
                <c:pt idx="583">
                  <c:v>0.69780000000000009</c:v>
                </c:pt>
                <c:pt idx="584">
                  <c:v>0.69980000000000009</c:v>
                </c:pt>
                <c:pt idx="585">
                  <c:v>0.70180000000000009</c:v>
                </c:pt>
                <c:pt idx="586">
                  <c:v>0.7037000000000001</c:v>
                </c:pt>
                <c:pt idx="587">
                  <c:v>0.7057000000000001</c:v>
                </c:pt>
                <c:pt idx="588">
                  <c:v>0.70770000000000011</c:v>
                </c:pt>
                <c:pt idx="589">
                  <c:v>0.70970000000000011</c:v>
                </c:pt>
                <c:pt idx="590">
                  <c:v>0.71170000000000011</c:v>
                </c:pt>
                <c:pt idx="591">
                  <c:v>0.71370000000000011</c:v>
                </c:pt>
                <c:pt idx="592">
                  <c:v>0.71560000000000012</c:v>
                </c:pt>
                <c:pt idx="593">
                  <c:v>0.71760000000000013</c:v>
                </c:pt>
                <c:pt idx="594">
                  <c:v>0.71960000000000013</c:v>
                </c:pt>
                <c:pt idx="595">
                  <c:v>0.72160000000000013</c:v>
                </c:pt>
                <c:pt idx="596">
                  <c:v>0.72360000000000013</c:v>
                </c:pt>
                <c:pt idx="597">
                  <c:v>0.72560000000000013</c:v>
                </c:pt>
                <c:pt idx="598">
                  <c:v>0.72750000000000004</c:v>
                </c:pt>
                <c:pt idx="599">
                  <c:v>0.72950000000000004</c:v>
                </c:pt>
                <c:pt idx="600">
                  <c:v>0.73150000000000004</c:v>
                </c:pt>
                <c:pt idx="601">
                  <c:v>0.73350000000000004</c:v>
                </c:pt>
                <c:pt idx="602">
                  <c:v>0.73550000000000004</c:v>
                </c:pt>
                <c:pt idx="603">
                  <c:v>0.73750000000000004</c:v>
                </c:pt>
                <c:pt idx="604">
                  <c:v>0.73939999999999995</c:v>
                </c:pt>
                <c:pt idx="605">
                  <c:v>0.74139999999999995</c:v>
                </c:pt>
                <c:pt idx="606">
                  <c:v>0.74339999999999995</c:v>
                </c:pt>
                <c:pt idx="607">
                  <c:v>0.74539999999999995</c:v>
                </c:pt>
                <c:pt idx="608">
                  <c:v>0.74739999999999995</c:v>
                </c:pt>
                <c:pt idx="609">
                  <c:v>0.74940000000000007</c:v>
                </c:pt>
                <c:pt idx="610">
                  <c:v>0.75130000000000008</c:v>
                </c:pt>
                <c:pt idx="611">
                  <c:v>0.75330000000000008</c:v>
                </c:pt>
                <c:pt idx="612">
                  <c:v>0.75530000000000008</c:v>
                </c:pt>
                <c:pt idx="613">
                  <c:v>0.75730000000000008</c:v>
                </c:pt>
                <c:pt idx="614">
                  <c:v>0.75930000000000009</c:v>
                </c:pt>
                <c:pt idx="615">
                  <c:v>0.76130000000000009</c:v>
                </c:pt>
                <c:pt idx="616">
                  <c:v>0.7632000000000001</c:v>
                </c:pt>
                <c:pt idx="617">
                  <c:v>0.7652000000000001</c:v>
                </c:pt>
                <c:pt idx="618">
                  <c:v>0.7672000000000001</c:v>
                </c:pt>
                <c:pt idx="619">
                  <c:v>0.76920000000000011</c:v>
                </c:pt>
                <c:pt idx="620">
                  <c:v>0.77120000000000011</c:v>
                </c:pt>
                <c:pt idx="621">
                  <c:v>0.77320000000000011</c:v>
                </c:pt>
                <c:pt idx="622">
                  <c:v>0.77510000000000012</c:v>
                </c:pt>
                <c:pt idx="623">
                  <c:v>0.77710000000000012</c:v>
                </c:pt>
                <c:pt idx="624">
                  <c:v>0.77910000000000013</c:v>
                </c:pt>
                <c:pt idx="625">
                  <c:v>0.78110000000000002</c:v>
                </c:pt>
                <c:pt idx="626">
                  <c:v>0.78310000000000002</c:v>
                </c:pt>
                <c:pt idx="627">
                  <c:v>0.78510000000000002</c:v>
                </c:pt>
                <c:pt idx="628">
                  <c:v>0.78700000000000003</c:v>
                </c:pt>
                <c:pt idx="629">
                  <c:v>0.78900000000000003</c:v>
                </c:pt>
                <c:pt idx="630">
                  <c:v>0.79100000000000004</c:v>
                </c:pt>
                <c:pt idx="631">
                  <c:v>0.79300000000000004</c:v>
                </c:pt>
                <c:pt idx="632">
                  <c:v>0.79500000000000004</c:v>
                </c:pt>
                <c:pt idx="633">
                  <c:v>0.79700000000000004</c:v>
                </c:pt>
                <c:pt idx="634">
                  <c:v>0.79900000000000004</c:v>
                </c:pt>
                <c:pt idx="635">
                  <c:v>0.80089999999999995</c:v>
                </c:pt>
                <c:pt idx="636">
                  <c:v>0.80289999999999995</c:v>
                </c:pt>
                <c:pt idx="637">
                  <c:v>0.80489999999999995</c:v>
                </c:pt>
                <c:pt idx="638">
                  <c:v>0.80689999999999995</c:v>
                </c:pt>
                <c:pt idx="639">
                  <c:v>0.80889999999999995</c:v>
                </c:pt>
                <c:pt idx="640">
                  <c:v>0.81089999999999995</c:v>
                </c:pt>
                <c:pt idx="641">
                  <c:v>0.81280000000000008</c:v>
                </c:pt>
                <c:pt idx="642">
                  <c:v>0.81480000000000008</c:v>
                </c:pt>
                <c:pt idx="643">
                  <c:v>0.81680000000000008</c:v>
                </c:pt>
                <c:pt idx="644">
                  <c:v>0.81880000000000008</c:v>
                </c:pt>
                <c:pt idx="645">
                  <c:v>0.82080000000000009</c:v>
                </c:pt>
                <c:pt idx="646">
                  <c:v>0.82280000000000009</c:v>
                </c:pt>
                <c:pt idx="647">
                  <c:v>0.8247000000000001</c:v>
                </c:pt>
                <c:pt idx="648">
                  <c:v>0.8267000000000001</c:v>
                </c:pt>
                <c:pt idx="649">
                  <c:v>0.8287000000000001</c:v>
                </c:pt>
                <c:pt idx="650">
                  <c:v>0.8307000000000001</c:v>
                </c:pt>
                <c:pt idx="651">
                  <c:v>0.83270000000000011</c:v>
                </c:pt>
                <c:pt idx="652">
                  <c:v>0.83470000000000011</c:v>
                </c:pt>
                <c:pt idx="653">
                  <c:v>0.83660000000000012</c:v>
                </c:pt>
                <c:pt idx="654">
                  <c:v>0.83860000000000012</c:v>
                </c:pt>
                <c:pt idx="655">
                  <c:v>0.84060000000000012</c:v>
                </c:pt>
                <c:pt idx="656">
                  <c:v>0.84260000000000013</c:v>
                </c:pt>
                <c:pt idx="657">
                  <c:v>0.84460000000000013</c:v>
                </c:pt>
                <c:pt idx="658">
                  <c:v>0.84660000000000013</c:v>
                </c:pt>
                <c:pt idx="659">
                  <c:v>0.84850000000000003</c:v>
                </c:pt>
                <c:pt idx="660">
                  <c:v>0.85050000000000003</c:v>
                </c:pt>
                <c:pt idx="661">
                  <c:v>0.85250000000000004</c:v>
                </c:pt>
                <c:pt idx="662">
                  <c:v>0.85450000000000004</c:v>
                </c:pt>
                <c:pt idx="663">
                  <c:v>0.85650000000000004</c:v>
                </c:pt>
                <c:pt idx="664">
                  <c:v>0.85850000000000004</c:v>
                </c:pt>
                <c:pt idx="665">
                  <c:v>0.86040000000000005</c:v>
                </c:pt>
                <c:pt idx="666">
                  <c:v>0.86240000000000017</c:v>
                </c:pt>
                <c:pt idx="667">
                  <c:v>0.86439999999999995</c:v>
                </c:pt>
                <c:pt idx="668">
                  <c:v>0.86639999999999995</c:v>
                </c:pt>
                <c:pt idx="669">
                  <c:v>0.86839999999999995</c:v>
                </c:pt>
                <c:pt idx="670">
                  <c:v>0.87039999999999995</c:v>
                </c:pt>
                <c:pt idx="671">
                  <c:v>0.87230000000000008</c:v>
                </c:pt>
                <c:pt idx="672">
                  <c:v>0.87430000000000008</c:v>
                </c:pt>
                <c:pt idx="673">
                  <c:v>0.87630000000000008</c:v>
                </c:pt>
                <c:pt idx="674">
                  <c:v>0.87830000000000008</c:v>
                </c:pt>
                <c:pt idx="675">
                  <c:v>0.88029999999999997</c:v>
                </c:pt>
                <c:pt idx="676">
                  <c:v>0.88229999999999997</c:v>
                </c:pt>
                <c:pt idx="677">
                  <c:v>0.88419999999999999</c:v>
                </c:pt>
                <c:pt idx="678">
                  <c:v>0.88619999999999999</c:v>
                </c:pt>
                <c:pt idx="679">
                  <c:v>0.88819999999999999</c:v>
                </c:pt>
                <c:pt idx="680">
                  <c:v>0.89019999999999999</c:v>
                </c:pt>
                <c:pt idx="681">
                  <c:v>0.89219999999999999</c:v>
                </c:pt>
                <c:pt idx="682">
                  <c:v>0.89419999999999999</c:v>
                </c:pt>
                <c:pt idx="683">
                  <c:v>0.89610000000000001</c:v>
                </c:pt>
                <c:pt idx="684">
                  <c:v>0.89810000000000001</c:v>
                </c:pt>
                <c:pt idx="685">
                  <c:v>0.90010000000000001</c:v>
                </c:pt>
                <c:pt idx="686">
                  <c:v>0.90210000000000001</c:v>
                </c:pt>
                <c:pt idx="687">
                  <c:v>0.90410000000000001</c:v>
                </c:pt>
                <c:pt idx="688">
                  <c:v>0.90610000000000002</c:v>
                </c:pt>
                <c:pt idx="689">
                  <c:v>0.90810000000000002</c:v>
                </c:pt>
                <c:pt idx="690">
                  <c:v>0.91</c:v>
                </c:pt>
                <c:pt idx="691">
                  <c:v>0.91200000000000003</c:v>
                </c:pt>
                <c:pt idx="692">
                  <c:v>0.91400000000000003</c:v>
                </c:pt>
                <c:pt idx="693">
                  <c:v>0.91600000000000004</c:v>
                </c:pt>
                <c:pt idx="694">
                  <c:v>0.91800000000000004</c:v>
                </c:pt>
                <c:pt idx="695">
                  <c:v>0.92</c:v>
                </c:pt>
                <c:pt idx="696">
                  <c:v>0.92190000000000005</c:v>
                </c:pt>
                <c:pt idx="697">
                  <c:v>0.92390000000000005</c:v>
                </c:pt>
                <c:pt idx="698">
                  <c:v>0.92589999999999995</c:v>
                </c:pt>
                <c:pt idx="699">
                  <c:v>0.92789999999999995</c:v>
                </c:pt>
                <c:pt idx="700">
                  <c:v>0.92989999999999995</c:v>
                </c:pt>
                <c:pt idx="701">
                  <c:v>0.93189999999999995</c:v>
                </c:pt>
                <c:pt idx="702">
                  <c:v>0.93380000000000007</c:v>
                </c:pt>
                <c:pt idx="703">
                  <c:v>0.93580000000000008</c:v>
                </c:pt>
                <c:pt idx="704">
                  <c:v>0.93780000000000008</c:v>
                </c:pt>
                <c:pt idx="705">
                  <c:v>0.93980000000000008</c:v>
                </c:pt>
                <c:pt idx="706">
                  <c:v>0.94180000000000008</c:v>
                </c:pt>
                <c:pt idx="707">
                  <c:v>0.94380000000000008</c:v>
                </c:pt>
                <c:pt idx="708">
                  <c:v>0.9457000000000001</c:v>
                </c:pt>
                <c:pt idx="709">
                  <c:v>0.9477000000000001</c:v>
                </c:pt>
                <c:pt idx="710">
                  <c:v>0.9497000000000001</c:v>
                </c:pt>
                <c:pt idx="711">
                  <c:v>0.9517000000000001</c:v>
                </c:pt>
                <c:pt idx="712">
                  <c:v>0.9537000000000001</c:v>
                </c:pt>
                <c:pt idx="713">
                  <c:v>0.9557000000000001</c:v>
                </c:pt>
                <c:pt idx="714">
                  <c:v>0.95760000000000012</c:v>
                </c:pt>
                <c:pt idx="715">
                  <c:v>0.95960000000000012</c:v>
                </c:pt>
                <c:pt idx="716">
                  <c:v>0.96160000000000012</c:v>
                </c:pt>
                <c:pt idx="717">
                  <c:v>0.96360000000000012</c:v>
                </c:pt>
                <c:pt idx="718">
                  <c:v>0.96560000000000012</c:v>
                </c:pt>
                <c:pt idx="719">
                  <c:v>0.96760000000000013</c:v>
                </c:pt>
                <c:pt idx="720">
                  <c:v>0.96950000000000003</c:v>
                </c:pt>
                <c:pt idx="721">
                  <c:v>0.97150000000000003</c:v>
                </c:pt>
                <c:pt idx="722">
                  <c:v>0.97350000000000003</c:v>
                </c:pt>
                <c:pt idx="723">
                  <c:v>0.97550000000000003</c:v>
                </c:pt>
                <c:pt idx="724">
                  <c:v>0.97750000000000004</c:v>
                </c:pt>
                <c:pt idx="725">
                  <c:v>0.97950000000000004</c:v>
                </c:pt>
                <c:pt idx="726">
                  <c:v>0.98139999999999994</c:v>
                </c:pt>
                <c:pt idx="727">
                  <c:v>0.98339999999999994</c:v>
                </c:pt>
                <c:pt idx="728">
                  <c:v>0.98539999999999994</c:v>
                </c:pt>
                <c:pt idx="729">
                  <c:v>0.98740000000000006</c:v>
                </c:pt>
                <c:pt idx="730">
                  <c:v>0.98939999999999984</c:v>
                </c:pt>
                <c:pt idx="731">
                  <c:v>0.99139999999999984</c:v>
                </c:pt>
                <c:pt idx="732">
                  <c:v>0.99329999999999996</c:v>
                </c:pt>
                <c:pt idx="733">
                  <c:v>0.99529999999999996</c:v>
                </c:pt>
                <c:pt idx="734">
                  <c:v>0.99729999999999996</c:v>
                </c:pt>
                <c:pt idx="735">
                  <c:v>0.99929999999999997</c:v>
                </c:pt>
                <c:pt idx="736">
                  <c:v>1.0009999999999997</c:v>
                </c:pt>
                <c:pt idx="737">
                  <c:v>1.0029999999999997</c:v>
                </c:pt>
                <c:pt idx="738">
                  <c:v>1.0049999999999997</c:v>
                </c:pt>
                <c:pt idx="739">
                  <c:v>1.0069999999999997</c:v>
                </c:pt>
                <c:pt idx="740">
                  <c:v>1.0089999999999997</c:v>
                </c:pt>
                <c:pt idx="741">
                  <c:v>1.0109999999999997</c:v>
                </c:pt>
                <c:pt idx="742">
                  <c:v>1.0129999999999997</c:v>
                </c:pt>
                <c:pt idx="743">
                  <c:v>1.0149999999999997</c:v>
                </c:pt>
                <c:pt idx="744">
                  <c:v>1.0169999999999997</c:v>
                </c:pt>
                <c:pt idx="745">
                  <c:v>1.0189999999999997</c:v>
                </c:pt>
                <c:pt idx="746">
                  <c:v>1.0209999999999997</c:v>
                </c:pt>
                <c:pt idx="747">
                  <c:v>1.0229999999999997</c:v>
                </c:pt>
                <c:pt idx="748">
                  <c:v>1.0249999999999997</c:v>
                </c:pt>
                <c:pt idx="749">
                  <c:v>1.0269999999999997</c:v>
                </c:pt>
                <c:pt idx="750">
                  <c:v>1.0289999999999997</c:v>
                </c:pt>
                <c:pt idx="751">
                  <c:v>1.0309999999999997</c:v>
                </c:pt>
                <c:pt idx="752">
                  <c:v>1.0329999999999997</c:v>
                </c:pt>
                <c:pt idx="753">
                  <c:v>1.0349999999999997</c:v>
                </c:pt>
                <c:pt idx="754">
                  <c:v>1.0369999999999997</c:v>
                </c:pt>
                <c:pt idx="755">
                  <c:v>1.0389999999999997</c:v>
                </c:pt>
                <c:pt idx="756">
                  <c:v>1.0409999999999997</c:v>
                </c:pt>
                <c:pt idx="757">
                  <c:v>1.0429999999999997</c:v>
                </c:pt>
                <c:pt idx="758">
                  <c:v>1.0449999999999997</c:v>
                </c:pt>
                <c:pt idx="759">
                  <c:v>1.0469999999999997</c:v>
                </c:pt>
                <c:pt idx="760">
                  <c:v>1.0489999999999997</c:v>
                </c:pt>
                <c:pt idx="761">
                  <c:v>1.0509999999999997</c:v>
                </c:pt>
                <c:pt idx="762">
                  <c:v>1.0529999999999997</c:v>
                </c:pt>
                <c:pt idx="763">
                  <c:v>1.0549999999999997</c:v>
                </c:pt>
                <c:pt idx="764">
                  <c:v>1.0569999999999997</c:v>
                </c:pt>
                <c:pt idx="765">
                  <c:v>1.0589999999999997</c:v>
                </c:pt>
                <c:pt idx="766">
                  <c:v>1.0609999999999997</c:v>
                </c:pt>
                <c:pt idx="767">
                  <c:v>1.0629999999999997</c:v>
                </c:pt>
                <c:pt idx="768">
                  <c:v>1.0649999999999997</c:v>
                </c:pt>
                <c:pt idx="769">
                  <c:v>1.0669999999999997</c:v>
                </c:pt>
                <c:pt idx="770">
                  <c:v>1.069</c:v>
                </c:pt>
                <c:pt idx="771">
                  <c:v>1.071</c:v>
                </c:pt>
                <c:pt idx="772">
                  <c:v>1.073</c:v>
                </c:pt>
                <c:pt idx="773">
                  <c:v>1.075</c:v>
                </c:pt>
                <c:pt idx="774">
                  <c:v>1.077</c:v>
                </c:pt>
                <c:pt idx="775">
                  <c:v>1.079</c:v>
                </c:pt>
                <c:pt idx="776">
                  <c:v>1.081</c:v>
                </c:pt>
                <c:pt idx="777">
                  <c:v>1.083</c:v>
                </c:pt>
                <c:pt idx="778">
                  <c:v>1.085</c:v>
                </c:pt>
                <c:pt idx="779">
                  <c:v>1.087</c:v>
                </c:pt>
                <c:pt idx="780">
                  <c:v>1.089</c:v>
                </c:pt>
                <c:pt idx="781">
                  <c:v>1.091</c:v>
                </c:pt>
                <c:pt idx="782">
                  <c:v>1.093</c:v>
                </c:pt>
                <c:pt idx="783">
                  <c:v>1.095</c:v>
                </c:pt>
                <c:pt idx="784">
                  <c:v>1.0960000000000001</c:v>
                </c:pt>
                <c:pt idx="785">
                  <c:v>1.0980000000000001</c:v>
                </c:pt>
                <c:pt idx="786">
                  <c:v>1.1000000000000001</c:v>
                </c:pt>
                <c:pt idx="787">
                  <c:v>1.1020000000000001</c:v>
                </c:pt>
                <c:pt idx="788">
                  <c:v>1.1040000000000001</c:v>
                </c:pt>
                <c:pt idx="789">
                  <c:v>1.1060000000000001</c:v>
                </c:pt>
                <c:pt idx="790">
                  <c:v>1.1080000000000001</c:v>
                </c:pt>
                <c:pt idx="791">
                  <c:v>1.1100000000000001</c:v>
                </c:pt>
                <c:pt idx="792">
                  <c:v>1.1120000000000001</c:v>
                </c:pt>
                <c:pt idx="793">
                  <c:v>1.1140000000000001</c:v>
                </c:pt>
                <c:pt idx="794">
                  <c:v>1.1160000000000001</c:v>
                </c:pt>
                <c:pt idx="795">
                  <c:v>1.1180000000000001</c:v>
                </c:pt>
                <c:pt idx="796">
                  <c:v>1.1200000000000001</c:v>
                </c:pt>
                <c:pt idx="797">
                  <c:v>1.1220000000000001</c:v>
                </c:pt>
                <c:pt idx="798">
                  <c:v>1.1240000000000001</c:v>
                </c:pt>
                <c:pt idx="799">
                  <c:v>1.1259999999999997</c:v>
                </c:pt>
                <c:pt idx="800">
                  <c:v>1.1279999999999997</c:v>
                </c:pt>
                <c:pt idx="801">
                  <c:v>1.1299999999999997</c:v>
                </c:pt>
                <c:pt idx="802">
                  <c:v>1.1319999999999997</c:v>
                </c:pt>
                <c:pt idx="803">
                  <c:v>1.1339999999999997</c:v>
                </c:pt>
                <c:pt idx="804">
                  <c:v>1.1359999999999997</c:v>
                </c:pt>
                <c:pt idx="805">
                  <c:v>1.1379999999999997</c:v>
                </c:pt>
                <c:pt idx="806">
                  <c:v>1.1399999999999997</c:v>
                </c:pt>
                <c:pt idx="807">
                  <c:v>1.1419999999999997</c:v>
                </c:pt>
                <c:pt idx="808">
                  <c:v>1.1439999999999997</c:v>
                </c:pt>
                <c:pt idx="809">
                  <c:v>1.1459999999999997</c:v>
                </c:pt>
                <c:pt idx="810">
                  <c:v>1.1479999999999997</c:v>
                </c:pt>
                <c:pt idx="811">
                  <c:v>1.1499999999999997</c:v>
                </c:pt>
                <c:pt idx="812">
                  <c:v>1.1519999999999997</c:v>
                </c:pt>
                <c:pt idx="813">
                  <c:v>1.1539999999999997</c:v>
                </c:pt>
                <c:pt idx="814">
                  <c:v>1.1559999999999997</c:v>
                </c:pt>
                <c:pt idx="815">
                  <c:v>1.1579999999999997</c:v>
                </c:pt>
                <c:pt idx="816">
                  <c:v>1.1599999999999997</c:v>
                </c:pt>
                <c:pt idx="817">
                  <c:v>1.1619999999999997</c:v>
                </c:pt>
                <c:pt idx="818">
                  <c:v>1.1639999999999997</c:v>
                </c:pt>
                <c:pt idx="819">
                  <c:v>1.1659999999999997</c:v>
                </c:pt>
                <c:pt idx="820">
                  <c:v>1.1679999999999997</c:v>
                </c:pt>
                <c:pt idx="821">
                  <c:v>1.1700000000000002</c:v>
                </c:pt>
                <c:pt idx="822">
                  <c:v>1.1719999999999997</c:v>
                </c:pt>
                <c:pt idx="823">
                  <c:v>1.1739999999999997</c:v>
                </c:pt>
                <c:pt idx="824">
                  <c:v>1.1759999999999997</c:v>
                </c:pt>
                <c:pt idx="825">
                  <c:v>1.1779999999999997</c:v>
                </c:pt>
                <c:pt idx="826">
                  <c:v>1.1800000000000002</c:v>
                </c:pt>
                <c:pt idx="827">
                  <c:v>1.1819999999999997</c:v>
                </c:pt>
                <c:pt idx="828">
                  <c:v>1.1839999999999997</c:v>
                </c:pt>
                <c:pt idx="829">
                  <c:v>1.1859999999999997</c:v>
                </c:pt>
                <c:pt idx="830">
                  <c:v>1.1879999999999997</c:v>
                </c:pt>
                <c:pt idx="831">
                  <c:v>1.1900000000000002</c:v>
                </c:pt>
                <c:pt idx="832">
                  <c:v>1.1919999999999997</c:v>
                </c:pt>
                <c:pt idx="833">
                  <c:v>1.1940000000000002</c:v>
                </c:pt>
                <c:pt idx="834">
                  <c:v>1.1960000000000002</c:v>
                </c:pt>
                <c:pt idx="835">
                  <c:v>1.1980000000000002</c:v>
                </c:pt>
                <c:pt idx="836">
                  <c:v>1.2</c:v>
                </c:pt>
                <c:pt idx="837">
                  <c:v>1.202</c:v>
                </c:pt>
                <c:pt idx="838">
                  <c:v>1.204</c:v>
                </c:pt>
                <c:pt idx="839">
                  <c:v>1.206</c:v>
                </c:pt>
                <c:pt idx="840">
                  <c:v>1.208</c:v>
                </c:pt>
                <c:pt idx="841">
                  <c:v>1.21</c:v>
                </c:pt>
                <c:pt idx="842">
                  <c:v>1.212</c:v>
                </c:pt>
                <c:pt idx="843">
                  <c:v>1.214</c:v>
                </c:pt>
                <c:pt idx="844">
                  <c:v>1.216</c:v>
                </c:pt>
                <c:pt idx="845">
                  <c:v>1.2169999999999999</c:v>
                </c:pt>
                <c:pt idx="846">
                  <c:v>1.2189999999999999</c:v>
                </c:pt>
                <c:pt idx="847">
                  <c:v>1.2209999999999999</c:v>
                </c:pt>
                <c:pt idx="848">
                  <c:v>1.2229999999999999</c:v>
                </c:pt>
                <c:pt idx="849">
                  <c:v>1.2249999999999999</c:v>
                </c:pt>
                <c:pt idx="850">
                  <c:v>1.2269999999999999</c:v>
                </c:pt>
                <c:pt idx="851">
                  <c:v>1.2289999999999999</c:v>
                </c:pt>
                <c:pt idx="852">
                  <c:v>1.2309999999999999</c:v>
                </c:pt>
                <c:pt idx="853">
                  <c:v>1.2329999999999999</c:v>
                </c:pt>
                <c:pt idx="854">
                  <c:v>1.2349999999999999</c:v>
                </c:pt>
                <c:pt idx="855">
                  <c:v>1.2369999999999999</c:v>
                </c:pt>
                <c:pt idx="856">
                  <c:v>1.2389999999999999</c:v>
                </c:pt>
                <c:pt idx="857">
                  <c:v>1.2409999999999999</c:v>
                </c:pt>
                <c:pt idx="858">
                  <c:v>1.2429999999999999</c:v>
                </c:pt>
                <c:pt idx="859">
                  <c:v>1.2449999999999999</c:v>
                </c:pt>
                <c:pt idx="860">
                  <c:v>1.2469999999999999</c:v>
                </c:pt>
                <c:pt idx="861">
                  <c:v>1.2489999999999999</c:v>
                </c:pt>
                <c:pt idx="862">
                  <c:v>1.2509999999999997</c:v>
                </c:pt>
                <c:pt idx="863">
                  <c:v>1.2529999999999997</c:v>
                </c:pt>
                <c:pt idx="864">
                  <c:v>1.2549999999999997</c:v>
                </c:pt>
                <c:pt idx="865">
                  <c:v>1.2569999999999997</c:v>
                </c:pt>
                <c:pt idx="866">
                  <c:v>1.2589999999999997</c:v>
                </c:pt>
                <c:pt idx="867">
                  <c:v>1.2609999999999997</c:v>
                </c:pt>
                <c:pt idx="868">
                  <c:v>1.2629999999999997</c:v>
                </c:pt>
                <c:pt idx="869">
                  <c:v>1.2649999999999997</c:v>
                </c:pt>
                <c:pt idx="870">
                  <c:v>1.2669999999999997</c:v>
                </c:pt>
                <c:pt idx="871">
                  <c:v>1.2689999999999997</c:v>
                </c:pt>
                <c:pt idx="872">
                  <c:v>1.2709999999999997</c:v>
                </c:pt>
                <c:pt idx="873">
                  <c:v>1.2729999999999997</c:v>
                </c:pt>
                <c:pt idx="874">
                  <c:v>1.2749999999999997</c:v>
                </c:pt>
                <c:pt idx="875">
                  <c:v>1.2769999999999997</c:v>
                </c:pt>
                <c:pt idx="876">
                  <c:v>1.2789999999999997</c:v>
                </c:pt>
                <c:pt idx="877">
                  <c:v>1.2809999999999997</c:v>
                </c:pt>
                <c:pt idx="878">
                  <c:v>1.2829999999999997</c:v>
                </c:pt>
                <c:pt idx="879">
                  <c:v>1.2849999999999997</c:v>
                </c:pt>
                <c:pt idx="880">
                  <c:v>1.2869999999999997</c:v>
                </c:pt>
                <c:pt idx="881">
                  <c:v>1.2889999999999997</c:v>
                </c:pt>
                <c:pt idx="882">
                  <c:v>1.2909999999999997</c:v>
                </c:pt>
                <c:pt idx="883">
                  <c:v>1.2929999999999997</c:v>
                </c:pt>
                <c:pt idx="884">
                  <c:v>1.2949999999999997</c:v>
                </c:pt>
                <c:pt idx="885">
                  <c:v>1.2969999999999997</c:v>
                </c:pt>
                <c:pt idx="886">
                  <c:v>1.2989999999999997</c:v>
                </c:pt>
                <c:pt idx="887">
                  <c:v>1.3009999999999997</c:v>
                </c:pt>
                <c:pt idx="888">
                  <c:v>1.3029999999999997</c:v>
                </c:pt>
                <c:pt idx="889">
                  <c:v>1.3049999999999997</c:v>
                </c:pt>
                <c:pt idx="890">
                  <c:v>1.3069999999999997</c:v>
                </c:pt>
                <c:pt idx="891">
                  <c:v>1.3089999999999997</c:v>
                </c:pt>
                <c:pt idx="892">
                  <c:v>1.3109999999999997</c:v>
                </c:pt>
                <c:pt idx="893">
                  <c:v>1.3129999999999997</c:v>
                </c:pt>
                <c:pt idx="894">
                  <c:v>1.3149999999999997</c:v>
                </c:pt>
                <c:pt idx="895">
                  <c:v>1.3169999999999997</c:v>
                </c:pt>
                <c:pt idx="896">
                  <c:v>1.319</c:v>
                </c:pt>
                <c:pt idx="897">
                  <c:v>1.321</c:v>
                </c:pt>
                <c:pt idx="898">
                  <c:v>1.323</c:v>
                </c:pt>
                <c:pt idx="899">
                  <c:v>1.325</c:v>
                </c:pt>
                <c:pt idx="900">
                  <c:v>1.327</c:v>
                </c:pt>
                <c:pt idx="901">
                  <c:v>1.329</c:v>
                </c:pt>
                <c:pt idx="902">
                  <c:v>1.331</c:v>
                </c:pt>
                <c:pt idx="903">
                  <c:v>1.333</c:v>
                </c:pt>
                <c:pt idx="904">
                  <c:v>1.335</c:v>
                </c:pt>
                <c:pt idx="905">
                  <c:v>1.337</c:v>
                </c:pt>
                <c:pt idx="906">
                  <c:v>1.339</c:v>
                </c:pt>
                <c:pt idx="907">
                  <c:v>1.34</c:v>
                </c:pt>
                <c:pt idx="908">
                  <c:v>1.3420000000000001</c:v>
                </c:pt>
                <c:pt idx="909">
                  <c:v>1.3440000000000001</c:v>
                </c:pt>
                <c:pt idx="910">
                  <c:v>1.3460000000000001</c:v>
                </c:pt>
                <c:pt idx="911">
                  <c:v>1.3480000000000001</c:v>
                </c:pt>
                <c:pt idx="912">
                  <c:v>1.35</c:v>
                </c:pt>
                <c:pt idx="913">
                  <c:v>1.3520000000000001</c:v>
                </c:pt>
                <c:pt idx="914">
                  <c:v>1.3540000000000001</c:v>
                </c:pt>
                <c:pt idx="915">
                  <c:v>1.3560000000000001</c:v>
                </c:pt>
                <c:pt idx="916">
                  <c:v>1.3580000000000001</c:v>
                </c:pt>
                <c:pt idx="917">
                  <c:v>1.36</c:v>
                </c:pt>
                <c:pt idx="918">
                  <c:v>1.3620000000000001</c:v>
                </c:pt>
                <c:pt idx="919">
                  <c:v>1.3640000000000001</c:v>
                </c:pt>
                <c:pt idx="920">
                  <c:v>1.3660000000000001</c:v>
                </c:pt>
                <c:pt idx="921">
                  <c:v>1.3680000000000001</c:v>
                </c:pt>
                <c:pt idx="922">
                  <c:v>1.37</c:v>
                </c:pt>
                <c:pt idx="923">
                  <c:v>1.3720000000000001</c:v>
                </c:pt>
                <c:pt idx="924">
                  <c:v>1.3740000000000001</c:v>
                </c:pt>
                <c:pt idx="925">
                  <c:v>1.3759999999999997</c:v>
                </c:pt>
                <c:pt idx="926">
                  <c:v>1.3779999999999997</c:v>
                </c:pt>
                <c:pt idx="927">
                  <c:v>1.3800000000000001</c:v>
                </c:pt>
                <c:pt idx="928">
                  <c:v>1.3819999999999997</c:v>
                </c:pt>
                <c:pt idx="929">
                  <c:v>1.3839999999999997</c:v>
                </c:pt>
                <c:pt idx="930">
                  <c:v>1.3859999999999997</c:v>
                </c:pt>
                <c:pt idx="931">
                  <c:v>1.3879999999999997</c:v>
                </c:pt>
                <c:pt idx="932">
                  <c:v>1.3900000000000001</c:v>
                </c:pt>
                <c:pt idx="933">
                  <c:v>1.3919999999999997</c:v>
                </c:pt>
                <c:pt idx="934">
                  <c:v>1.3939999999999997</c:v>
                </c:pt>
                <c:pt idx="935">
                  <c:v>1.3959999999999997</c:v>
                </c:pt>
                <c:pt idx="936">
                  <c:v>1.3979999999999997</c:v>
                </c:pt>
                <c:pt idx="937">
                  <c:v>1.4</c:v>
                </c:pt>
                <c:pt idx="938">
                  <c:v>1.4019999999999995</c:v>
                </c:pt>
                <c:pt idx="939">
                  <c:v>1.4039999999999995</c:v>
                </c:pt>
                <c:pt idx="940">
                  <c:v>1.4059999999999995</c:v>
                </c:pt>
                <c:pt idx="941">
                  <c:v>1.4079999999999995</c:v>
                </c:pt>
                <c:pt idx="942">
                  <c:v>1.41</c:v>
                </c:pt>
                <c:pt idx="943">
                  <c:v>1.4119999999999995</c:v>
                </c:pt>
                <c:pt idx="944">
                  <c:v>1.4139999999999995</c:v>
                </c:pt>
                <c:pt idx="945">
                  <c:v>1.4159999999999995</c:v>
                </c:pt>
                <c:pt idx="946">
                  <c:v>1.4179999999999995</c:v>
                </c:pt>
                <c:pt idx="947">
                  <c:v>1.42</c:v>
                </c:pt>
                <c:pt idx="948">
                  <c:v>1.4219999999999995</c:v>
                </c:pt>
                <c:pt idx="949">
                  <c:v>1.4239999999999995</c:v>
                </c:pt>
                <c:pt idx="950">
                  <c:v>1.4259999999999995</c:v>
                </c:pt>
                <c:pt idx="951">
                  <c:v>1.4279999999999995</c:v>
                </c:pt>
                <c:pt idx="952">
                  <c:v>1.43</c:v>
                </c:pt>
                <c:pt idx="953">
                  <c:v>1.4319999999999995</c:v>
                </c:pt>
                <c:pt idx="954">
                  <c:v>1.4339999999999995</c:v>
                </c:pt>
                <c:pt idx="955">
                  <c:v>1.4359999999999995</c:v>
                </c:pt>
                <c:pt idx="956">
                  <c:v>1.4379999999999995</c:v>
                </c:pt>
                <c:pt idx="957">
                  <c:v>1.44</c:v>
                </c:pt>
                <c:pt idx="958">
                  <c:v>1.4419999999999995</c:v>
                </c:pt>
                <c:pt idx="959">
                  <c:v>1.444</c:v>
                </c:pt>
                <c:pt idx="960">
                  <c:v>1.446</c:v>
                </c:pt>
                <c:pt idx="961">
                  <c:v>1.448</c:v>
                </c:pt>
                <c:pt idx="962">
                  <c:v>1.45</c:v>
                </c:pt>
                <c:pt idx="963">
                  <c:v>1.452</c:v>
                </c:pt>
                <c:pt idx="964">
                  <c:v>1.454</c:v>
                </c:pt>
                <c:pt idx="965">
                  <c:v>1.456</c:v>
                </c:pt>
                <c:pt idx="966">
                  <c:v>1.458</c:v>
                </c:pt>
                <c:pt idx="967">
                  <c:v>1.46</c:v>
                </c:pt>
                <c:pt idx="968">
                  <c:v>1.4609999999999999</c:v>
                </c:pt>
                <c:pt idx="969">
                  <c:v>1.4629999999999999</c:v>
                </c:pt>
                <c:pt idx="970">
                  <c:v>1.4649999999999999</c:v>
                </c:pt>
                <c:pt idx="971">
                  <c:v>1.4669999999999999</c:v>
                </c:pt>
                <c:pt idx="972">
                  <c:v>1.4689999999999999</c:v>
                </c:pt>
                <c:pt idx="973">
                  <c:v>1.4709999999999999</c:v>
                </c:pt>
                <c:pt idx="974">
                  <c:v>1.4729999999999999</c:v>
                </c:pt>
                <c:pt idx="975">
                  <c:v>1.4749999999999999</c:v>
                </c:pt>
                <c:pt idx="976">
                  <c:v>1.4769999999999999</c:v>
                </c:pt>
                <c:pt idx="977">
                  <c:v>1.4789999999999999</c:v>
                </c:pt>
                <c:pt idx="978">
                  <c:v>1.4809999999999999</c:v>
                </c:pt>
                <c:pt idx="979">
                  <c:v>1.4829999999999999</c:v>
                </c:pt>
                <c:pt idx="980">
                  <c:v>1.4849999999999999</c:v>
                </c:pt>
                <c:pt idx="981">
                  <c:v>1.4869999999999999</c:v>
                </c:pt>
                <c:pt idx="982">
                  <c:v>1.4889999999999999</c:v>
                </c:pt>
                <c:pt idx="983">
                  <c:v>1.4909999999999999</c:v>
                </c:pt>
                <c:pt idx="984">
                  <c:v>1.4929999999999999</c:v>
                </c:pt>
                <c:pt idx="985">
                  <c:v>1.4949999999999999</c:v>
                </c:pt>
                <c:pt idx="986">
                  <c:v>1.4969999999999999</c:v>
                </c:pt>
                <c:pt idx="987">
                  <c:v>1.4989999999999999</c:v>
                </c:pt>
                <c:pt idx="988">
                  <c:v>1.5009999999999997</c:v>
                </c:pt>
                <c:pt idx="989">
                  <c:v>1.5029999999999997</c:v>
                </c:pt>
                <c:pt idx="990">
                  <c:v>1.5049999999999997</c:v>
                </c:pt>
                <c:pt idx="991">
                  <c:v>1.5069999999999997</c:v>
                </c:pt>
                <c:pt idx="992">
                  <c:v>1.5089999999999997</c:v>
                </c:pt>
                <c:pt idx="993">
                  <c:v>1.5109999999999997</c:v>
                </c:pt>
                <c:pt idx="994">
                  <c:v>1.5129999999999997</c:v>
                </c:pt>
                <c:pt idx="995">
                  <c:v>1.5149999999999997</c:v>
                </c:pt>
                <c:pt idx="996">
                  <c:v>1.5169999999999997</c:v>
                </c:pt>
                <c:pt idx="997">
                  <c:v>1.5189999999999997</c:v>
                </c:pt>
                <c:pt idx="998">
                  <c:v>1.5209999999999997</c:v>
                </c:pt>
                <c:pt idx="999">
                  <c:v>1.5229999999999997</c:v>
                </c:pt>
                <c:pt idx="1000">
                  <c:v>1.5249999999999997</c:v>
                </c:pt>
                <c:pt idx="1001">
                  <c:v>1.5269999999999997</c:v>
                </c:pt>
                <c:pt idx="1002">
                  <c:v>1.5289999999999997</c:v>
                </c:pt>
                <c:pt idx="1003">
                  <c:v>1.5309999999999997</c:v>
                </c:pt>
                <c:pt idx="1004">
                  <c:v>1.5329999999999997</c:v>
                </c:pt>
                <c:pt idx="1005">
                  <c:v>1.5349999999999997</c:v>
                </c:pt>
                <c:pt idx="1006">
                  <c:v>1.5369999999999997</c:v>
                </c:pt>
                <c:pt idx="1007">
                  <c:v>1.5389999999999997</c:v>
                </c:pt>
                <c:pt idx="1008">
                  <c:v>1.5409999999999997</c:v>
                </c:pt>
                <c:pt idx="1009">
                  <c:v>1.5429999999999997</c:v>
                </c:pt>
                <c:pt idx="1010">
                  <c:v>1.5449999999999997</c:v>
                </c:pt>
                <c:pt idx="1011">
                  <c:v>1.5469999999999997</c:v>
                </c:pt>
                <c:pt idx="1012">
                  <c:v>1.5489999999999997</c:v>
                </c:pt>
                <c:pt idx="1013">
                  <c:v>1.5509999999999997</c:v>
                </c:pt>
                <c:pt idx="1014">
                  <c:v>1.5529999999999997</c:v>
                </c:pt>
                <c:pt idx="1015">
                  <c:v>1.5549999999999997</c:v>
                </c:pt>
                <c:pt idx="1016">
                  <c:v>1.5569999999999997</c:v>
                </c:pt>
                <c:pt idx="1017">
                  <c:v>1.5589999999999997</c:v>
                </c:pt>
                <c:pt idx="1018">
                  <c:v>1.5609999999999997</c:v>
                </c:pt>
                <c:pt idx="1019">
                  <c:v>1.5629999999999997</c:v>
                </c:pt>
                <c:pt idx="1020">
                  <c:v>1.5649999999999997</c:v>
                </c:pt>
                <c:pt idx="1021">
                  <c:v>1.5669999999999997</c:v>
                </c:pt>
                <c:pt idx="1022">
                  <c:v>1.569</c:v>
                </c:pt>
                <c:pt idx="1023">
                  <c:v>1.571</c:v>
                </c:pt>
                <c:pt idx="1024">
                  <c:v>1.573</c:v>
                </c:pt>
                <c:pt idx="1025">
                  <c:v>1.575</c:v>
                </c:pt>
                <c:pt idx="1026">
                  <c:v>1.577</c:v>
                </c:pt>
                <c:pt idx="1027">
                  <c:v>1.579</c:v>
                </c:pt>
                <c:pt idx="1028">
                  <c:v>1.581</c:v>
                </c:pt>
                <c:pt idx="1029">
                  <c:v>1.5820000000000001</c:v>
                </c:pt>
                <c:pt idx="1030">
                  <c:v>1.5840000000000001</c:v>
                </c:pt>
                <c:pt idx="1031">
                  <c:v>1.5860000000000001</c:v>
                </c:pt>
                <c:pt idx="1032">
                  <c:v>1.5880000000000001</c:v>
                </c:pt>
                <c:pt idx="1033">
                  <c:v>1.59</c:v>
                </c:pt>
                <c:pt idx="1034">
                  <c:v>1.5920000000000001</c:v>
                </c:pt>
                <c:pt idx="1035">
                  <c:v>1.5940000000000001</c:v>
                </c:pt>
                <c:pt idx="1036">
                  <c:v>1.5960000000000001</c:v>
                </c:pt>
                <c:pt idx="1037">
                  <c:v>1.5980000000000001</c:v>
                </c:pt>
                <c:pt idx="1038">
                  <c:v>1.6</c:v>
                </c:pt>
                <c:pt idx="1039">
                  <c:v>1.6020000000000001</c:v>
                </c:pt>
                <c:pt idx="1040">
                  <c:v>1.6040000000000001</c:v>
                </c:pt>
                <c:pt idx="1041">
                  <c:v>1.6060000000000001</c:v>
                </c:pt>
                <c:pt idx="1042">
                  <c:v>1.6080000000000001</c:v>
                </c:pt>
                <c:pt idx="1043">
                  <c:v>1.61</c:v>
                </c:pt>
                <c:pt idx="1044">
                  <c:v>1.6120000000000001</c:v>
                </c:pt>
                <c:pt idx="1045">
                  <c:v>1.6140000000000001</c:v>
                </c:pt>
                <c:pt idx="1046">
                  <c:v>1.6160000000000001</c:v>
                </c:pt>
                <c:pt idx="1047">
                  <c:v>1.6180000000000001</c:v>
                </c:pt>
                <c:pt idx="1048">
                  <c:v>1.62</c:v>
                </c:pt>
                <c:pt idx="1049">
                  <c:v>1.6220000000000001</c:v>
                </c:pt>
                <c:pt idx="1050">
                  <c:v>1.6240000000000001</c:v>
                </c:pt>
                <c:pt idx="1051">
                  <c:v>1.6259999999999997</c:v>
                </c:pt>
                <c:pt idx="1052">
                  <c:v>1.6279999999999997</c:v>
                </c:pt>
                <c:pt idx="1053">
                  <c:v>1.6300000000000001</c:v>
                </c:pt>
                <c:pt idx="1054">
                  <c:v>1.6319999999999997</c:v>
                </c:pt>
                <c:pt idx="1055">
                  <c:v>1.6339999999999997</c:v>
                </c:pt>
                <c:pt idx="1056">
                  <c:v>1.6359999999999997</c:v>
                </c:pt>
                <c:pt idx="1057">
                  <c:v>1.6379999999999997</c:v>
                </c:pt>
                <c:pt idx="1058">
                  <c:v>1.6400000000000001</c:v>
                </c:pt>
                <c:pt idx="1059">
                  <c:v>1.6419999999999997</c:v>
                </c:pt>
                <c:pt idx="1060">
                  <c:v>1.6439999999999997</c:v>
                </c:pt>
                <c:pt idx="1061">
                  <c:v>1.6459999999999997</c:v>
                </c:pt>
                <c:pt idx="1062">
                  <c:v>1.6479999999999997</c:v>
                </c:pt>
                <c:pt idx="1063">
                  <c:v>1.6500000000000001</c:v>
                </c:pt>
                <c:pt idx="1064">
                  <c:v>1.6519999999999997</c:v>
                </c:pt>
                <c:pt idx="1065">
                  <c:v>1.6539999999999997</c:v>
                </c:pt>
                <c:pt idx="1066">
                  <c:v>1.6559999999999997</c:v>
                </c:pt>
                <c:pt idx="1067">
                  <c:v>1.6579999999999997</c:v>
                </c:pt>
                <c:pt idx="1068">
                  <c:v>1.6600000000000001</c:v>
                </c:pt>
                <c:pt idx="1069">
                  <c:v>1.6619999999999997</c:v>
                </c:pt>
                <c:pt idx="1070">
                  <c:v>1.6639999999999997</c:v>
                </c:pt>
                <c:pt idx="1071">
                  <c:v>1.6659999999999997</c:v>
                </c:pt>
                <c:pt idx="1072">
                  <c:v>1.6679999999999997</c:v>
                </c:pt>
                <c:pt idx="1073">
                  <c:v>1.6700000000000002</c:v>
                </c:pt>
                <c:pt idx="1074">
                  <c:v>1.6719999999999997</c:v>
                </c:pt>
                <c:pt idx="1075">
                  <c:v>1.6739999999999997</c:v>
                </c:pt>
                <c:pt idx="1076">
                  <c:v>1.6759999999999997</c:v>
                </c:pt>
                <c:pt idx="1077">
                  <c:v>1.6779999999999997</c:v>
                </c:pt>
                <c:pt idx="1078">
                  <c:v>1.6800000000000002</c:v>
                </c:pt>
                <c:pt idx="1079">
                  <c:v>1.6819999999999997</c:v>
                </c:pt>
                <c:pt idx="1080">
                  <c:v>1.6839999999999997</c:v>
                </c:pt>
                <c:pt idx="1081">
                  <c:v>1.6859999999999997</c:v>
                </c:pt>
                <c:pt idx="1082">
                  <c:v>1.6879999999999997</c:v>
                </c:pt>
                <c:pt idx="1083">
                  <c:v>1.6900000000000002</c:v>
                </c:pt>
                <c:pt idx="1084">
                  <c:v>1.6919999999999997</c:v>
                </c:pt>
                <c:pt idx="1085">
                  <c:v>1.6940000000000002</c:v>
                </c:pt>
                <c:pt idx="1086">
                  <c:v>1.6960000000000002</c:v>
                </c:pt>
                <c:pt idx="1087">
                  <c:v>1.6980000000000002</c:v>
                </c:pt>
                <c:pt idx="1088">
                  <c:v>1.7</c:v>
                </c:pt>
                <c:pt idx="1089">
                  <c:v>1.702</c:v>
                </c:pt>
                <c:pt idx="1090">
                  <c:v>1.7029999999999998</c:v>
                </c:pt>
                <c:pt idx="1091">
                  <c:v>1.7049999999999998</c:v>
                </c:pt>
                <c:pt idx="1092">
                  <c:v>1.7069999999999999</c:v>
                </c:pt>
                <c:pt idx="1093">
                  <c:v>1.7089999999999999</c:v>
                </c:pt>
                <c:pt idx="1094">
                  <c:v>1.7109999999999999</c:v>
                </c:pt>
                <c:pt idx="1095">
                  <c:v>1.7129999999999999</c:v>
                </c:pt>
                <c:pt idx="1096">
                  <c:v>1.7149999999999999</c:v>
                </c:pt>
                <c:pt idx="1097">
                  <c:v>1.7169999999999999</c:v>
                </c:pt>
                <c:pt idx="1098">
                  <c:v>1.7189999999999999</c:v>
                </c:pt>
                <c:pt idx="1099">
                  <c:v>1.7209999999999999</c:v>
                </c:pt>
                <c:pt idx="1100">
                  <c:v>1.7229999999999999</c:v>
                </c:pt>
                <c:pt idx="1101">
                  <c:v>1.7249999999999999</c:v>
                </c:pt>
                <c:pt idx="1102">
                  <c:v>1.7269999999999999</c:v>
                </c:pt>
                <c:pt idx="1103">
                  <c:v>1.7289999999999999</c:v>
                </c:pt>
                <c:pt idx="1104">
                  <c:v>1.7309999999999999</c:v>
                </c:pt>
                <c:pt idx="1105">
                  <c:v>1.7329999999999999</c:v>
                </c:pt>
                <c:pt idx="1106">
                  <c:v>1.7349999999999999</c:v>
                </c:pt>
                <c:pt idx="1107">
                  <c:v>1.7369999999999999</c:v>
                </c:pt>
                <c:pt idx="1108">
                  <c:v>1.7389999999999999</c:v>
                </c:pt>
                <c:pt idx="1109">
                  <c:v>1.7409999999999999</c:v>
                </c:pt>
                <c:pt idx="1110">
                  <c:v>1.7429999999999999</c:v>
                </c:pt>
                <c:pt idx="1111">
                  <c:v>1.7449999999999999</c:v>
                </c:pt>
                <c:pt idx="1112">
                  <c:v>1.7469999999999999</c:v>
                </c:pt>
                <c:pt idx="1113">
                  <c:v>1.7489999999999999</c:v>
                </c:pt>
                <c:pt idx="1114">
                  <c:v>1.7509999999999997</c:v>
                </c:pt>
                <c:pt idx="1115">
                  <c:v>1.7529999999999997</c:v>
                </c:pt>
                <c:pt idx="1116">
                  <c:v>1.7549999999999997</c:v>
                </c:pt>
                <c:pt idx="1117">
                  <c:v>1.7569999999999997</c:v>
                </c:pt>
                <c:pt idx="1118">
                  <c:v>1.7589999999999997</c:v>
                </c:pt>
                <c:pt idx="1119">
                  <c:v>1.7609999999999997</c:v>
                </c:pt>
                <c:pt idx="1120">
                  <c:v>1.7629999999999997</c:v>
                </c:pt>
                <c:pt idx="1121">
                  <c:v>1.7649999999999997</c:v>
                </c:pt>
                <c:pt idx="1122">
                  <c:v>1.7669999999999997</c:v>
                </c:pt>
                <c:pt idx="1123">
                  <c:v>1.7689999999999997</c:v>
                </c:pt>
                <c:pt idx="1124">
                  <c:v>1.7709999999999997</c:v>
                </c:pt>
                <c:pt idx="1125">
                  <c:v>1.7729999999999997</c:v>
                </c:pt>
                <c:pt idx="1126">
                  <c:v>1.7749999999999997</c:v>
                </c:pt>
                <c:pt idx="1127">
                  <c:v>1.7769999999999997</c:v>
                </c:pt>
                <c:pt idx="1128">
                  <c:v>1.7789999999999997</c:v>
                </c:pt>
                <c:pt idx="1129">
                  <c:v>1.7809999999999997</c:v>
                </c:pt>
                <c:pt idx="1130">
                  <c:v>1.7829999999999997</c:v>
                </c:pt>
                <c:pt idx="1131">
                  <c:v>1.7849999999999997</c:v>
                </c:pt>
                <c:pt idx="1132">
                  <c:v>1.7869999999999997</c:v>
                </c:pt>
                <c:pt idx="1133">
                  <c:v>1.7889999999999997</c:v>
                </c:pt>
                <c:pt idx="1134">
                  <c:v>1.7909999999999997</c:v>
                </c:pt>
                <c:pt idx="1135">
                  <c:v>1.7929999999999997</c:v>
                </c:pt>
                <c:pt idx="1136">
                  <c:v>1.7949999999999997</c:v>
                </c:pt>
                <c:pt idx="1137">
                  <c:v>1.7969999999999997</c:v>
                </c:pt>
                <c:pt idx="1138">
                  <c:v>1.7989999999999997</c:v>
                </c:pt>
                <c:pt idx="1139">
                  <c:v>1.8009999999999997</c:v>
                </c:pt>
                <c:pt idx="1140">
                  <c:v>1.8029999999999997</c:v>
                </c:pt>
                <c:pt idx="1141">
                  <c:v>1.8049999999999997</c:v>
                </c:pt>
                <c:pt idx="1142">
                  <c:v>1.8069999999999997</c:v>
                </c:pt>
                <c:pt idx="1143">
                  <c:v>1.8089999999999997</c:v>
                </c:pt>
                <c:pt idx="1144">
                  <c:v>1.8109999999999997</c:v>
                </c:pt>
                <c:pt idx="1145">
                  <c:v>1.8129999999999997</c:v>
                </c:pt>
                <c:pt idx="1146">
                  <c:v>1.8149999999999997</c:v>
                </c:pt>
                <c:pt idx="1147">
                  <c:v>1.8169999999999997</c:v>
                </c:pt>
                <c:pt idx="1148">
                  <c:v>1.819</c:v>
                </c:pt>
                <c:pt idx="1149">
                  <c:v>1.821</c:v>
                </c:pt>
                <c:pt idx="1150">
                  <c:v>1.823</c:v>
                </c:pt>
                <c:pt idx="1151">
                  <c:v>1.8240000000000001</c:v>
                </c:pt>
                <c:pt idx="1152">
                  <c:v>1.8260000000000001</c:v>
                </c:pt>
                <c:pt idx="1153">
                  <c:v>1.8280000000000001</c:v>
                </c:pt>
                <c:pt idx="1154">
                  <c:v>1.83</c:v>
                </c:pt>
                <c:pt idx="1155">
                  <c:v>1.8320000000000001</c:v>
                </c:pt>
                <c:pt idx="1156">
                  <c:v>1.8340000000000001</c:v>
                </c:pt>
                <c:pt idx="1157">
                  <c:v>1.8360000000000001</c:v>
                </c:pt>
                <c:pt idx="1158">
                  <c:v>1.8380000000000001</c:v>
                </c:pt>
                <c:pt idx="1159">
                  <c:v>1.84</c:v>
                </c:pt>
                <c:pt idx="1160">
                  <c:v>1.8420000000000001</c:v>
                </c:pt>
                <c:pt idx="1161">
                  <c:v>1.8440000000000001</c:v>
                </c:pt>
                <c:pt idx="1162">
                  <c:v>1.8460000000000001</c:v>
                </c:pt>
                <c:pt idx="1163">
                  <c:v>1.8480000000000001</c:v>
                </c:pt>
                <c:pt idx="1164">
                  <c:v>1.85</c:v>
                </c:pt>
                <c:pt idx="1165">
                  <c:v>1.8520000000000001</c:v>
                </c:pt>
                <c:pt idx="1166">
                  <c:v>1.8540000000000001</c:v>
                </c:pt>
                <c:pt idx="1167">
                  <c:v>1.8560000000000001</c:v>
                </c:pt>
                <c:pt idx="1168">
                  <c:v>1.8580000000000001</c:v>
                </c:pt>
                <c:pt idx="1169">
                  <c:v>1.86</c:v>
                </c:pt>
                <c:pt idx="1170">
                  <c:v>1.8620000000000001</c:v>
                </c:pt>
                <c:pt idx="1171">
                  <c:v>1.8640000000000001</c:v>
                </c:pt>
                <c:pt idx="1172">
                  <c:v>1.8660000000000001</c:v>
                </c:pt>
                <c:pt idx="1173">
                  <c:v>1.8680000000000001</c:v>
                </c:pt>
                <c:pt idx="1174">
                  <c:v>1.87</c:v>
                </c:pt>
                <c:pt idx="1175">
                  <c:v>1.8720000000000001</c:v>
                </c:pt>
                <c:pt idx="1176">
                  <c:v>1.8740000000000001</c:v>
                </c:pt>
                <c:pt idx="1177">
                  <c:v>1.8759999999999997</c:v>
                </c:pt>
                <c:pt idx="1178">
                  <c:v>1.8779999999999997</c:v>
                </c:pt>
                <c:pt idx="1179">
                  <c:v>1.8800000000000001</c:v>
                </c:pt>
                <c:pt idx="1180">
                  <c:v>1.8819999999999997</c:v>
                </c:pt>
                <c:pt idx="1181">
                  <c:v>1.8839999999999997</c:v>
                </c:pt>
                <c:pt idx="1182">
                  <c:v>1.8859999999999997</c:v>
                </c:pt>
                <c:pt idx="1183">
                  <c:v>1.8879999999999997</c:v>
                </c:pt>
                <c:pt idx="1184">
                  <c:v>1.8900000000000001</c:v>
                </c:pt>
                <c:pt idx="1185">
                  <c:v>1.8919999999999997</c:v>
                </c:pt>
                <c:pt idx="1186">
                  <c:v>1.8939999999999997</c:v>
                </c:pt>
                <c:pt idx="1187">
                  <c:v>1.8959999999999997</c:v>
                </c:pt>
                <c:pt idx="1188">
                  <c:v>1.8979999999999997</c:v>
                </c:pt>
                <c:pt idx="1189">
                  <c:v>1.9000000000000001</c:v>
                </c:pt>
                <c:pt idx="1190">
                  <c:v>1.9019999999999997</c:v>
                </c:pt>
                <c:pt idx="1191">
                  <c:v>1.9039999999999997</c:v>
                </c:pt>
                <c:pt idx="1192">
                  <c:v>1.9059999999999997</c:v>
                </c:pt>
                <c:pt idx="1193">
                  <c:v>1.9079999999999997</c:v>
                </c:pt>
                <c:pt idx="1194">
                  <c:v>1.9100000000000001</c:v>
                </c:pt>
                <c:pt idx="1195">
                  <c:v>1.9119999999999997</c:v>
                </c:pt>
                <c:pt idx="1196">
                  <c:v>1.9139999999999997</c:v>
                </c:pt>
                <c:pt idx="1197">
                  <c:v>1.9159999999999997</c:v>
                </c:pt>
                <c:pt idx="1198">
                  <c:v>1.9179999999999997</c:v>
                </c:pt>
                <c:pt idx="1199">
                  <c:v>1.9200000000000002</c:v>
                </c:pt>
                <c:pt idx="1200">
                  <c:v>1.9219999999999997</c:v>
                </c:pt>
                <c:pt idx="1201">
                  <c:v>1.9239999999999997</c:v>
                </c:pt>
                <c:pt idx="1202">
                  <c:v>1.9259999999999997</c:v>
                </c:pt>
                <c:pt idx="1203">
                  <c:v>1.9279999999999997</c:v>
                </c:pt>
                <c:pt idx="1204">
                  <c:v>1.9300000000000002</c:v>
                </c:pt>
                <c:pt idx="1205">
                  <c:v>1.9319999999999997</c:v>
                </c:pt>
                <c:pt idx="1206">
                  <c:v>1.9339999999999997</c:v>
                </c:pt>
                <c:pt idx="1207">
                  <c:v>1.9359999999999997</c:v>
                </c:pt>
                <c:pt idx="1208">
                  <c:v>1.9379999999999997</c:v>
                </c:pt>
                <c:pt idx="1209">
                  <c:v>1.9400000000000002</c:v>
                </c:pt>
                <c:pt idx="1210">
                  <c:v>1.9419999999999997</c:v>
                </c:pt>
                <c:pt idx="1211">
                  <c:v>1.9440000000000002</c:v>
                </c:pt>
                <c:pt idx="1212">
                  <c:v>1.9450000000000001</c:v>
                </c:pt>
                <c:pt idx="1213">
                  <c:v>1.9470000000000001</c:v>
                </c:pt>
                <c:pt idx="1214">
                  <c:v>1.9490000000000001</c:v>
                </c:pt>
                <c:pt idx="1215">
                  <c:v>1.9510000000000001</c:v>
                </c:pt>
                <c:pt idx="1216">
                  <c:v>1.9530000000000001</c:v>
                </c:pt>
                <c:pt idx="1217">
                  <c:v>1.9550000000000001</c:v>
                </c:pt>
                <c:pt idx="1218">
                  <c:v>1.9570000000000001</c:v>
                </c:pt>
                <c:pt idx="1219">
                  <c:v>1.9590000000000001</c:v>
                </c:pt>
                <c:pt idx="1220">
                  <c:v>1.9610000000000001</c:v>
                </c:pt>
                <c:pt idx="1221">
                  <c:v>1.9630000000000001</c:v>
                </c:pt>
                <c:pt idx="1222">
                  <c:v>1.9650000000000001</c:v>
                </c:pt>
                <c:pt idx="1223">
                  <c:v>1.9670000000000001</c:v>
                </c:pt>
                <c:pt idx="1224">
                  <c:v>1.9690000000000001</c:v>
                </c:pt>
                <c:pt idx="1225">
                  <c:v>1.9710000000000001</c:v>
                </c:pt>
                <c:pt idx="1226">
                  <c:v>1.9730000000000001</c:v>
                </c:pt>
                <c:pt idx="1227">
                  <c:v>1.9750000000000001</c:v>
                </c:pt>
                <c:pt idx="1228">
                  <c:v>1.9770000000000001</c:v>
                </c:pt>
                <c:pt idx="1229">
                  <c:v>1.9790000000000001</c:v>
                </c:pt>
                <c:pt idx="1230">
                  <c:v>1.9810000000000001</c:v>
                </c:pt>
                <c:pt idx="1231">
                  <c:v>1.9830000000000001</c:v>
                </c:pt>
                <c:pt idx="1232">
                  <c:v>1.9850000000000001</c:v>
                </c:pt>
                <c:pt idx="1233">
                  <c:v>1.9870000000000001</c:v>
                </c:pt>
                <c:pt idx="1234">
                  <c:v>1.9890000000000001</c:v>
                </c:pt>
                <c:pt idx="1235">
                  <c:v>1.9910000000000001</c:v>
                </c:pt>
                <c:pt idx="1236">
                  <c:v>1.9930000000000001</c:v>
                </c:pt>
                <c:pt idx="1237">
                  <c:v>1.9950000000000001</c:v>
                </c:pt>
                <c:pt idx="1238">
                  <c:v>1.9970000000000001</c:v>
                </c:pt>
                <c:pt idx="1239">
                  <c:v>1.9990000000000001</c:v>
                </c:pt>
                <c:pt idx="1240">
                  <c:v>2.0009999999999999</c:v>
                </c:pt>
                <c:pt idx="1241">
                  <c:v>2.0030000000000001</c:v>
                </c:pt>
                <c:pt idx="1242">
                  <c:v>2.0049999999999999</c:v>
                </c:pt>
                <c:pt idx="1243">
                  <c:v>2.0070000000000001</c:v>
                </c:pt>
                <c:pt idx="1244">
                  <c:v>2.0089999999999999</c:v>
                </c:pt>
                <c:pt idx="1245">
                  <c:v>2.0109999999999997</c:v>
                </c:pt>
                <c:pt idx="1246">
                  <c:v>2.0129999999999995</c:v>
                </c:pt>
                <c:pt idx="1247">
                  <c:v>2.0149999999999997</c:v>
                </c:pt>
                <c:pt idx="1248">
                  <c:v>2.0169999999999995</c:v>
                </c:pt>
                <c:pt idx="1249">
                  <c:v>2.0189999999999997</c:v>
                </c:pt>
                <c:pt idx="1250">
                  <c:v>2.0209999999999999</c:v>
                </c:pt>
                <c:pt idx="1251">
                  <c:v>2.0230000000000001</c:v>
                </c:pt>
                <c:pt idx="1252">
                  <c:v>2.0249999999999999</c:v>
                </c:pt>
                <c:pt idx="1253">
                  <c:v>2.0270000000000001</c:v>
                </c:pt>
                <c:pt idx="1254">
                  <c:v>2.0289999999999999</c:v>
                </c:pt>
                <c:pt idx="1255">
                  <c:v>2.0309999999999997</c:v>
                </c:pt>
                <c:pt idx="1256">
                  <c:v>2.0329999999999995</c:v>
                </c:pt>
                <c:pt idx="1257">
                  <c:v>2.0349999999999997</c:v>
                </c:pt>
                <c:pt idx="1258">
                  <c:v>2.0369999999999995</c:v>
                </c:pt>
                <c:pt idx="1259">
                  <c:v>2.0389999999999997</c:v>
                </c:pt>
                <c:pt idx="1260">
                  <c:v>2.0409999999999999</c:v>
                </c:pt>
                <c:pt idx="1261">
                  <c:v>2.0430000000000001</c:v>
                </c:pt>
                <c:pt idx="1262">
                  <c:v>2.0449999999999999</c:v>
                </c:pt>
                <c:pt idx="1263">
                  <c:v>2.0470000000000002</c:v>
                </c:pt>
                <c:pt idx="1264">
                  <c:v>2.0489999999999999</c:v>
                </c:pt>
                <c:pt idx="1265">
                  <c:v>2.0509999999999997</c:v>
                </c:pt>
                <c:pt idx="1266">
                  <c:v>2.0529999999999995</c:v>
                </c:pt>
                <c:pt idx="1267">
                  <c:v>2.0549999999999997</c:v>
                </c:pt>
                <c:pt idx="1268">
                  <c:v>2.0569999999999995</c:v>
                </c:pt>
                <c:pt idx="1269">
                  <c:v>2.0589999999999997</c:v>
                </c:pt>
                <c:pt idx="1270">
                  <c:v>2.0609999999999999</c:v>
                </c:pt>
                <c:pt idx="1271">
                  <c:v>2.0630000000000002</c:v>
                </c:pt>
                <c:pt idx="1272">
                  <c:v>2.0649999999999999</c:v>
                </c:pt>
                <c:pt idx="1273">
                  <c:v>2.0659999999999998</c:v>
                </c:pt>
                <c:pt idx="1274">
                  <c:v>2.0680000000000001</c:v>
                </c:pt>
                <c:pt idx="1275">
                  <c:v>2.0699999999999998</c:v>
                </c:pt>
                <c:pt idx="1276">
                  <c:v>2.0719999999999996</c:v>
                </c:pt>
                <c:pt idx="1277">
                  <c:v>2.0739999999999998</c:v>
                </c:pt>
                <c:pt idx="1278">
                  <c:v>2.0759999999999996</c:v>
                </c:pt>
                <c:pt idx="1279">
                  <c:v>2.0779999999999998</c:v>
                </c:pt>
                <c:pt idx="1280">
                  <c:v>2.08</c:v>
                </c:pt>
                <c:pt idx="1281">
                  <c:v>2.0819999999999999</c:v>
                </c:pt>
                <c:pt idx="1282">
                  <c:v>2.0840000000000001</c:v>
                </c:pt>
                <c:pt idx="1283">
                  <c:v>2.0859999999999999</c:v>
                </c:pt>
                <c:pt idx="1284">
                  <c:v>2.0880000000000001</c:v>
                </c:pt>
                <c:pt idx="1285">
                  <c:v>2.09</c:v>
                </c:pt>
                <c:pt idx="1286">
                  <c:v>2.0919999999999996</c:v>
                </c:pt>
                <c:pt idx="1287">
                  <c:v>2.0939999999999999</c:v>
                </c:pt>
                <c:pt idx="1288">
                  <c:v>2.0959999999999996</c:v>
                </c:pt>
                <c:pt idx="1289">
                  <c:v>2.0979999999999999</c:v>
                </c:pt>
                <c:pt idx="1290">
                  <c:v>2.1</c:v>
                </c:pt>
                <c:pt idx="1291">
                  <c:v>2.1019999999999999</c:v>
                </c:pt>
                <c:pt idx="1292">
                  <c:v>2.1040000000000001</c:v>
                </c:pt>
                <c:pt idx="1293">
                  <c:v>2.1059999999999999</c:v>
                </c:pt>
                <c:pt idx="1294">
                  <c:v>2.1080000000000001</c:v>
                </c:pt>
                <c:pt idx="1295">
                  <c:v>2.11</c:v>
                </c:pt>
                <c:pt idx="1296">
                  <c:v>2.1119999999999997</c:v>
                </c:pt>
                <c:pt idx="1297">
                  <c:v>2.1139999999999999</c:v>
                </c:pt>
                <c:pt idx="1298">
                  <c:v>2.1159999999999997</c:v>
                </c:pt>
                <c:pt idx="1299">
                  <c:v>2.1179999999999999</c:v>
                </c:pt>
                <c:pt idx="1300">
                  <c:v>2.12</c:v>
                </c:pt>
                <c:pt idx="1301">
                  <c:v>2.1219999999999999</c:v>
                </c:pt>
                <c:pt idx="1302">
                  <c:v>2.1240000000000001</c:v>
                </c:pt>
                <c:pt idx="1303">
                  <c:v>2.1259999999999999</c:v>
                </c:pt>
                <c:pt idx="1304">
                  <c:v>2.1280000000000001</c:v>
                </c:pt>
                <c:pt idx="1305">
                  <c:v>2.13</c:v>
                </c:pt>
                <c:pt idx="1306">
                  <c:v>2.1319999999999997</c:v>
                </c:pt>
                <c:pt idx="1307">
                  <c:v>2.1339999999999999</c:v>
                </c:pt>
                <c:pt idx="1308">
                  <c:v>2.1359999999999997</c:v>
                </c:pt>
                <c:pt idx="1309">
                  <c:v>2.1379999999999999</c:v>
                </c:pt>
                <c:pt idx="1310">
                  <c:v>2.14</c:v>
                </c:pt>
                <c:pt idx="1311">
                  <c:v>2.1419999999999999</c:v>
                </c:pt>
                <c:pt idx="1312">
                  <c:v>2.1440000000000001</c:v>
                </c:pt>
                <c:pt idx="1313">
                  <c:v>2.1459999999999999</c:v>
                </c:pt>
                <c:pt idx="1314">
                  <c:v>2.1480000000000001</c:v>
                </c:pt>
                <c:pt idx="1315">
                  <c:v>2.15</c:v>
                </c:pt>
                <c:pt idx="1316">
                  <c:v>2.1519999999999997</c:v>
                </c:pt>
                <c:pt idx="1317">
                  <c:v>2.1539999999999999</c:v>
                </c:pt>
                <c:pt idx="1318">
                  <c:v>2.1559999999999997</c:v>
                </c:pt>
                <c:pt idx="1319">
                  <c:v>2.1579999999999999</c:v>
                </c:pt>
                <c:pt idx="1320">
                  <c:v>2.16</c:v>
                </c:pt>
                <c:pt idx="1321">
                  <c:v>2.1619999999999999</c:v>
                </c:pt>
                <c:pt idx="1322">
                  <c:v>2.1640000000000001</c:v>
                </c:pt>
                <c:pt idx="1323">
                  <c:v>2.1659999999999999</c:v>
                </c:pt>
                <c:pt idx="1324">
                  <c:v>2.1680000000000001</c:v>
                </c:pt>
                <c:pt idx="1325">
                  <c:v>2.17</c:v>
                </c:pt>
                <c:pt idx="1326">
                  <c:v>2.1719999999999997</c:v>
                </c:pt>
                <c:pt idx="1327">
                  <c:v>2.1739999999999999</c:v>
                </c:pt>
                <c:pt idx="1328">
                  <c:v>2.1759999999999997</c:v>
                </c:pt>
                <c:pt idx="1329">
                  <c:v>2.1779999999999999</c:v>
                </c:pt>
                <c:pt idx="1330">
                  <c:v>2.1800000000000002</c:v>
                </c:pt>
                <c:pt idx="1331">
                  <c:v>2.1819999999999999</c:v>
                </c:pt>
                <c:pt idx="1332">
                  <c:v>2.1840000000000002</c:v>
                </c:pt>
                <c:pt idx="1333">
                  <c:v>2.1859999999999999</c:v>
                </c:pt>
                <c:pt idx="1334">
                  <c:v>2.1880000000000002</c:v>
                </c:pt>
                <c:pt idx="1335">
                  <c:v>2.1890000000000001</c:v>
                </c:pt>
                <c:pt idx="1336">
                  <c:v>2.1909999999999998</c:v>
                </c:pt>
                <c:pt idx="1337">
                  <c:v>2.1930000000000001</c:v>
                </c:pt>
                <c:pt idx="1338">
                  <c:v>2.1949999999999998</c:v>
                </c:pt>
                <c:pt idx="1339">
                  <c:v>2.1970000000000001</c:v>
                </c:pt>
                <c:pt idx="1340">
                  <c:v>2.1989999999999998</c:v>
                </c:pt>
                <c:pt idx="1341">
                  <c:v>2.2010000000000001</c:v>
                </c:pt>
                <c:pt idx="1342">
                  <c:v>2.2029999999999998</c:v>
                </c:pt>
                <c:pt idx="1343">
                  <c:v>2.2050000000000001</c:v>
                </c:pt>
                <c:pt idx="1344">
                  <c:v>2.2069999999999999</c:v>
                </c:pt>
                <c:pt idx="1345">
                  <c:v>2.2090000000000001</c:v>
                </c:pt>
                <c:pt idx="1346">
                  <c:v>2.2109999999999999</c:v>
                </c:pt>
                <c:pt idx="1347">
                  <c:v>2.2130000000000001</c:v>
                </c:pt>
                <c:pt idx="1348">
                  <c:v>2.2149999999999999</c:v>
                </c:pt>
                <c:pt idx="1349">
                  <c:v>2.2170000000000001</c:v>
                </c:pt>
                <c:pt idx="1350">
                  <c:v>2.2189999999999999</c:v>
                </c:pt>
                <c:pt idx="1351">
                  <c:v>2.2210000000000001</c:v>
                </c:pt>
                <c:pt idx="1352">
                  <c:v>2.2229999999999999</c:v>
                </c:pt>
                <c:pt idx="1353">
                  <c:v>2.2250000000000001</c:v>
                </c:pt>
                <c:pt idx="1354">
                  <c:v>2.2269999999999999</c:v>
                </c:pt>
                <c:pt idx="1355">
                  <c:v>2.2290000000000001</c:v>
                </c:pt>
                <c:pt idx="1356">
                  <c:v>2.2309999999999999</c:v>
                </c:pt>
                <c:pt idx="1357">
                  <c:v>2.2330000000000001</c:v>
                </c:pt>
                <c:pt idx="1358">
                  <c:v>2.2349999999999999</c:v>
                </c:pt>
                <c:pt idx="1359">
                  <c:v>2.2370000000000001</c:v>
                </c:pt>
                <c:pt idx="1360">
                  <c:v>2.2389999999999999</c:v>
                </c:pt>
                <c:pt idx="1361">
                  <c:v>2.2410000000000001</c:v>
                </c:pt>
                <c:pt idx="1362">
                  <c:v>2.2429999999999999</c:v>
                </c:pt>
                <c:pt idx="1363">
                  <c:v>2.2450000000000001</c:v>
                </c:pt>
                <c:pt idx="1364">
                  <c:v>2.2469999999999999</c:v>
                </c:pt>
                <c:pt idx="1365">
                  <c:v>2.2490000000000001</c:v>
                </c:pt>
                <c:pt idx="1366">
                  <c:v>2.2509999999999999</c:v>
                </c:pt>
                <c:pt idx="1367">
                  <c:v>2.2530000000000001</c:v>
                </c:pt>
                <c:pt idx="1368">
                  <c:v>2.2549999999999999</c:v>
                </c:pt>
                <c:pt idx="1369">
                  <c:v>2.2570000000000001</c:v>
                </c:pt>
                <c:pt idx="1370">
                  <c:v>2.2589999999999999</c:v>
                </c:pt>
                <c:pt idx="1371">
                  <c:v>2.2610000000000001</c:v>
                </c:pt>
                <c:pt idx="1372">
                  <c:v>2.2629999999999999</c:v>
                </c:pt>
                <c:pt idx="1373">
                  <c:v>2.2650000000000001</c:v>
                </c:pt>
                <c:pt idx="1374">
                  <c:v>2.2669999999999999</c:v>
                </c:pt>
                <c:pt idx="1375">
                  <c:v>2.2690000000000001</c:v>
                </c:pt>
                <c:pt idx="1376">
                  <c:v>2.2709999999999999</c:v>
                </c:pt>
                <c:pt idx="1377">
                  <c:v>2.2730000000000001</c:v>
                </c:pt>
                <c:pt idx="1378">
                  <c:v>2.2749999999999999</c:v>
                </c:pt>
                <c:pt idx="1379">
                  <c:v>2.2770000000000001</c:v>
                </c:pt>
                <c:pt idx="1380">
                  <c:v>2.2789999999999999</c:v>
                </c:pt>
                <c:pt idx="1381">
                  <c:v>2.2810000000000001</c:v>
                </c:pt>
                <c:pt idx="1382">
                  <c:v>2.2829999999999999</c:v>
                </c:pt>
                <c:pt idx="1383">
                  <c:v>2.2850000000000001</c:v>
                </c:pt>
                <c:pt idx="1384">
                  <c:v>2.2869999999999999</c:v>
                </c:pt>
                <c:pt idx="1385">
                  <c:v>2.2890000000000001</c:v>
                </c:pt>
                <c:pt idx="1386">
                  <c:v>2.2909999999999999</c:v>
                </c:pt>
                <c:pt idx="1387">
                  <c:v>2.2930000000000001</c:v>
                </c:pt>
                <c:pt idx="1388">
                  <c:v>2.2949999999999999</c:v>
                </c:pt>
                <c:pt idx="1389">
                  <c:v>2.2970000000000002</c:v>
                </c:pt>
                <c:pt idx="1390">
                  <c:v>2.2989999999999999</c:v>
                </c:pt>
                <c:pt idx="1391">
                  <c:v>2.3009999999999997</c:v>
                </c:pt>
                <c:pt idx="1392">
                  <c:v>2.3029999999999995</c:v>
                </c:pt>
                <c:pt idx="1393">
                  <c:v>2.3049999999999997</c:v>
                </c:pt>
                <c:pt idx="1394">
                  <c:v>2.3069999999999995</c:v>
                </c:pt>
                <c:pt idx="1395">
                  <c:v>2.3089999999999997</c:v>
                </c:pt>
                <c:pt idx="1396">
                  <c:v>2.3099999999999996</c:v>
                </c:pt>
                <c:pt idx="1397">
                  <c:v>2.3119999999999994</c:v>
                </c:pt>
                <c:pt idx="1398">
                  <c:v>2.3139999999999996</c:v>
                </c:pt>
                <c:pt idx="1399">
                  <c:v>2.3159999999999994</c:v>
                </c:pt>
                <c:pt idx="1400">
                  <c:v>2.3179999999999996</c:v>
                </c:pt>
                <c:pt idx="1401">
                  <c:v>2.3199999999999994</c:v>
                </c:pt>
                <c:pt idx="1402">
                  <c:v>2.3219999999999996</c:v>
                </c:pt>
                <c:pt idx="1403">
                  <c:v>2.3239999999999998</c:v>
                </c:pt>
                <c:pt idx="1404">
                  <c:v>2.3259999999999996</c:v>
                </c:pt>
                <c:pt idx="1405">
                  <c:v>2.3279999999999998</c:v>
                </c:pt>
                <c:pt idx="1406">
                  <c:v>2.3299999999999996</c:v>
                </c:pt>
                <c:pt idx="1407">
                  <c:v>2.3319999999999994</c:v>
                </c:pt>
                <c:pt idx="1408">
                  <c:v>2.3339999999999996</c:v>
                </c:pt>
                <c:pt idx="1409">
                  <c:v>2.3359999999999994</c:v>
                </c:pt>
                <c:pt idx="1410">
                  <c:v>2.3379999999999996</c:v>
                </c:pt>
                <c:pt idx="1411">
                  <c:v>2.34</c:v>
                </c:pt>
                <c:pt idx="1412">
                  <c:v>2.3419999999999996</c:v>
                </c:pt>
                <c:pt idx="1413">
                  <c:v>2.3439999999999999</c:v>
                </c:pt>
                <c:pt idx="1414">
                  <c:v>2.3459999999999996</c:v>
                </c:pt>
                <c:pt idx="1415">
                  <c:v>2.3479999999999999</c:v>
                </c:pt>
                <c:pt idx="1416">
                  <c:v>2.3499999999999996</c:v>
                </c:pt>
                <c:pt idx="1417">
                  <c:v>2.3519999999999994</c:v>
                </c:pt>
                <c:pt idx="1418">
                  <c:v>2.3539999999999996</c:v>
                </c:pt>
                <c:pt idx="1419">
                  <c:v>2.3559999999999994</c:v>
                </c:pt>
                <c:pt idx="1420">
                  <c:v>2.3579999999999997</c:v>
                </c:pt>
                <c:pt idx="1421">
                  <c:v>2.36</c:v>
                </c:pt>
                <c:pt idx="1422">
                  <c:v>2.3619999999999997</c:v>
                </c:pt>
                <c:pt idx="1423">
                  <c:v>2.3639999999999999</c:v>
                </c:pt>
                <c:pt idx="1424">
                  <c:v>2.3659999999999997</c:v>
                </c:pt>
                <c:pt idx="1425">
                  <c:v>2.3679999999999999</c:v>
                </c:pt>
                <c:pt idx="1426">
                  <c:v>2.3699999999999997</c:v>
                </c:pt>
                <c:pt idx="1427">
                  <c:v>2.3719999999999994</c:v>
                </c:pt>
                <c:pt idx="1428">
                  <c:v>2.3739999999999997</c:v>
                </c:pt>
                <c:pt idx="1429">
                  <c:v>2.3759999999999994</c:v>
                </c:pt>
                <c:pt idx="1430">
                  <c:v>2.3779999999999997</c:v>
                </c:pt>
                <c:pt idx="1431">
                  <c:v>2.38</c:v>
                </c:pt>
                <c:pt idx="1432">
                  <c:v>2.3819999999999997</c:v>
                </c:pt>
                <c:pt idx="1433">
                  <c:v>2.3839999999999999</c:v>
                </c:pt>
                <c:pt idx="1434">
                  <c:v>2.3859999999999997</c:v>
                </c:pt>
                <c:pt idx="1435">
                  <c:v>2.3879999999999999</c:v>
                </c:pt>
                <c:pt idx="1436">
                  <c:v>2.3899999999999997</c:v>
                </c:pt>
                <c:pt idx="1437">
                  <c:v>2.3919999999999995</c:v>
                </c:pt>
                <c:pt idx="1438">
                  <c:v>2.3939999999999997</c:v>
                </c:pt>
                <c:pt idx="1439">
                  <c:v>2.3959999999999995</c:v>
                </c:pt>
                <c:pt idx="1440">
                  <c:v>2.3979999999999997</c:v>
                </c:pt>
                <c:pt idx="1441">
                  <c:v>2.4</c:v>
                </c:pt>
                <c:pt idx="1442">
                  <c:v>2.4019999999999997</c:v>
                </c:pt>
                <c:pt idx="1443">
                  <c:v>2.4039999999999999</c:v>
                </c:pt>
                <c:pt idx="1444">
                  <c:v>2.4059999999999997</c:v>
                </c:pt>
                <c:pt idx="1445">
                  <c:v>2.4079999999999999</c:v>
                </c:pt>
                <c:pt idx="1446">
                  <c:v>2.4099999999999997</c:v>
                </c:pt>
                <c:pt idx="1447">
                  <c:v>2.4119999999999995</c:v>
                </c:pt>
                <c:pt idx="1448">
                  <c:v>2.4139999999999997</c:v>
                </c:pt>
                <c:pt idx="1449">
                  <c:v>2.4159999999999995</c:v>
                </c:pt>
                <c:pt idx="1450">
                  <c:v>2.4179999999999997</c:v>
                </c:pt>
                <c:pt idx="1451">
                  <c:v>2.42</c:v>
                </c:pt>
                <c:pt idx="1452">
                  <c:v>2.4219999999999997</c:v>
                </c:pt>
                <c:pt idx="1453">
                  <c:v>2.4239999999999999</c:v>
                </c:pt>
                <c:pt idx="1454">
                  <c:v>2.4259999999999997</c:v>
                </c:pt>
                <c:pt idx="1455">
                  <c:v>2.4279999999999999</c:v>
                </c:pt>
                <c:pt idx="1456">
                  <c:v>2.4299999999999997</c:v>
                </c:pt>
                <c:pt idx="1457">
                  <c:v>2.4309999999999996</c:v>
                </c:pt>
                <c:pt idx="1458">
                  <c:v>2.4329999999999994</c:v>
                </c:pt>
                <c:pt idx="1459">
                  <c:v>2.4349999999999996</c:v>
                </c:pt>
                <c:pt idx="1460">
                  <c:v>2.4369999999999994</c:v>
                </c:pt>
                <c:pt idx="1461">
                  <c:v>2.4389999999999996</c:v>
                </c:pt>
                <c:pt idx="1462">
                  <c:v>2.4409999999999998</c:v>
                </c:pt>
                <c:pt idx="1463">
                  <c:v>2.4430000000000001</c:v>
                </c:pt>
                <c:pt idx="1464">
                  <c:v>2.4449999999999998</c:v>
                </c:pt>
                <c:pt idx="1465">
                  <c:v>2.4470000000000001</c:v>
                </c:pt>
                <c:pt idx="1466">
                  <c:v>2.4489999999999998</c:v>
                </c:pt>
                <c:pt idx="1467">
                  <c:v>2.4509999999999996</c:v>
                </c:pt>
                <c:pt idx="1468">
                  <c:v>2.4529999999999994</c:v>
                </c:pt>
                <c:pt idx="1469">
                  <c:v>2.4549999999999996</c:v>
                </c:pt>
                <c:pt idx="1470">
                  <c:v>2.4569999999999994</c:v>
                </c:pt>
                <c:pt idx="1471">
                  <c:v>2.4589999999999996</c:v>
                </c:pt>
                <c:pt idx="1472">
                  <c:v>2.4609999999999999</c:v>
                </c:pt>
                <c:pt idx="1473">
                  <c:v>2.4630000000000001</c:v>
                </c:pt>
                <c:pt idx="1474">
                  <c:v>2.4649999999999999</c:v>
                </c:pt>
                <c:pt idx="1475">
                  <c:v>2.4670000000000001</c:v>
                </c:pt>
                <c:pt idx="1476">
                  <c:v>2.4689999999999999</c:v>
                </c:pt>
                <c:pt idx="1477">
                  <c:v>2.4709999999999996</c:v>
                </c:pt>
                <c:pt idx="1478">
                  <c:v>2.4729999999999994</c:v>
                </c:pt>
                <c:pt idx="1479">
                  <c:v>2.4749999999999996</c:v>
                </c:pt>
                <c:pt idx="1480">
                  <c:v>2.4769999999999994</c:v>
                </c:pt>
                <c:pt idx="1481">
                  <c:v>2.4789999999999996</c:v>
                </c:pt>
                <c:pt idx="1482">
                  <c:v>2.4809999999999999</c:v>
                </c:pt>
                <c:pt idx="1483">
                  <c:v>2.4830000000000001</c:v>
                </c:pt>
                <c:pt idx="1484">
                  <c:v>2.4849999999999999</c:v>
                </c:pt>
                <c:pt idx="1485">
                  <c:v>2.4870000000000001</c:v>
                </c:pt>
                <c:pt idx="1486">
                  <c:v>2.4889999999999999</c:v>
                </c:pt>
                <c:pt idx="1487">
                  <c:v>2.4909999999999997</c:v>
                </c:pt>
                <c:pt idx="1488">
                  <c:v>2.4929999999999994</c:v>
                </c:pt>
                <c:pt idx="1489">
                  <c:v>2.4949999999999997</c:v>
                </c:pt>
                <c:pt idx="1490">
                  <c:v>2.4969999999999994</c:v>
                </c:pt>
                <c:pt idx="1491">
                  <c:v>2.4989999999999997</c:v>
                </c:pt>
                <c:pt idx="1492">
                  <c:v>2.5009999999999999</c:v>
                </c:pt>
                <c:pt idx="1493">
                  <c:v>2.5030000000000001</c:v>
                </c:pt>
                <c:pt idx="1494">
                  <c:v>2.5049999999999999</c:v>
                </c:pt>
                <c:pt idx="1495">
                  <c:v>2.5070000000000001</c:v>
                </c:pt>
                <c:pt idx="1496">
                  <c:v>2.5089999999999999</c:v>
                </c:pt>
                <c:pt idx="1497">
                  <c:v>2.5109999999999997</c:v>
                </c:pt>
                <c:pt idx="1498">
                  <c:v>2.5129999999999995</c:v>
                </c:pt>
                <c:pt idx="1499">
                  <c:v>2.5149999999999997</c:v>
                </c:pt>
                <c:pt idx="1500">
                  <c:v>2.5169999999999995</c:v>
                </c:pt>
                <c:pt idx="1501">
                  <c:v>2.5189999999999997</c:v>
                </c:pt>
                <c:pt idx="1502">
                  <c:v>2.5209999999999999</c:v>
                </c:pt>
                <c:pt idx="1503">
                  <c:v>2.5230000000000001</c:v>
                </c:pt>
                <c:pt idx="1504">
                  <c:v>2.5249999999999999</c:v>
                </c:pt>
                <c:pt idx="1505">
                  <c:v>2.5270000000000001</c:v>
                </c:pt>
                <c:pt idx="1506">
                  <c:v>2.5289999999999999</c:v>
                </c:pt>
                <c:pt idx="1507">
                  <c:v>2.5309999999999997</c:v>
                </c:pt>
                <c:pt idx="1508">
                  <c:v>2.5329999999999995</c:v>
                </c:pt>
                <c:pt idx="1509">
                  <c:v>2.5349999999999997</c:v>
                </c:pt>
                <c:pt idx="1510">
                  <c:v>2.5369999999999995</c:v>
                </c:pt>
                <c:pt idx="1511">
                  <c:v>2.5389999999999997</c:v>
                </c:pt>
                <c:pt idx="1512">
                  <c:v>2.5409999999999999</c:v>
                </c:pt>
                <c:pt idx="1513">
                  <c:v>2.5430000000000001</c:v>
                </c:pt>
                <c:pt idx="1514">
                  <c:v>2.5449999999999999</c:v>
                </c:pt>
                <c:pt idx="1515">
                  <c:v>2.5470000000000002</c:v>
                </c:pt>
                <c:pt idx="1516">
                  <c:v>2.5489999999999999</c:v>
                </c:pt>
                <c:pt idx="1517">
                  <c:v>2.5509999999999997</c:v>
                </c:pt>
                <c:pt idx="1518">
                  <c:v>2.5519999999999996</c:v>
                </c:pt>
                <c:pt idx="1519">
                  <c:v>2.5539999999999998</c:v>
                </c:pt>
                <c:pt idx="1520">
                  <c:v>2.5559999999999996</c:v>
                </c:pt>
                <c:pt idx="1521">
                  <c:v>2.5579999999999998</c:v>
                </c:pt>
                <c:pt idx="1522">
                  <c:v>2.56</c:v>
                </c:pt>
                <c:pt idx="1523">
                  <c:v>2.5619999999999998</c:v>
                </c:pt>
                <c:pt idx="1524">
                  <c:v>2.5640000000000001</c:v>
                </c:pt>
                <c:pt idx="1525">
                  <c:v>2.5659999999999998</c:v>
                </c:pt>
                <c:pt idx="1526">
                  <c:v>2.5680000000000001</c:v>
                </c:pt>
                <c:pt idx="1527">
                  <c:v>2.57</c:v>
                </c:pt>
                <c:pt idx="1528">
                  <c:v>2.5719999999999996</c:v>
                </c:pt>
                <c:pt idx="1529">
                  <c:v>2.5739999999999998</c:v>
                </c:pt>
                <c:pt idx="1530">
                  <c:v>2.5759999999999996</c:v>
                </c:pt>
                <c:pt idx="1531">
                  <c:v>2.5779999999999998</c:v>
                </c:pt>
                <c:pt idx="1532">
                  <c:v>2.58</c:v>
                </c:pt>
                <c:pt idx="1533">
                  <c:v>2.5819999999999999</c:v>
                </c:pt>
                <c:pt idx="1534">
                  <c:v>2.5840000000000001</c:v>
                </c:pt>
                <c:pt idx="1535">
                  <c:v>2.5859999999999999</c:v>
                </c:pt>
                <c:pt idx="1536">
                  <c:v>2.5880000000000001</c:v>
                </c:pt>
                <c:pt idx="1537">
                  <c:v>2.59</c:v>
                </c:pt>
                <c:pt idx="1538">
                  <c:v>2.5919999999999996</c:v>
                </c:pt>
                <c:pt idx="1539">
                  <c:v>2.5939999999999999</c:v>
                </c:pt>
                <c:pt idx="1540">
                  <c:v>2.5959999999999996</c:v>
                </c:pt>
                <c:pt idx="1541">
                  <c:v>2.5979999999999999</c:v>
                </c:pt>
                <c:pt idx="1542">
                  <c:v>2.6</c:v>
                </c:pt>
                <c:pt idx="1543">
                  <c:v>2.6019999999999999</c:v>
                </c:pt>
                <c:pt idx="1544">
                  <c:v>2.6040000000000001</c:v>
                </c:pt>
                <c:pt idx="1545">
                  <c:v>2.6059999999999999</c:v>
                </c:pt>
                <c:pt idx="1546">
                  <c:v>2.6080000000000001</c:v>
                </c:pt>
                <c:pt idx="1547">
                  <c:v>2.61</c:v>
                </c:pt>
                <c:pt idx="1548">
                  <c:v>2.6119999999999997</c:v>
                </c:pt>
                <c:pt idx="1549">
                  <c:v>2.6139999999999999</c:v>
                </c:pt>
                <c:pt idx="1550">
                  <c:v>2.6159999999999997</c:v>
                </c:pt>
                <c:pt idx="1551">
                  <c:v>2.6179999999999999</c:v>
                </c:pt>
                <c:pt idx="1552">
                  <c:v>2.62</c:v>
                </c:pt>
                <c:pt idx="1553">
                  <c:v>2.6219999999999999</c:v>
                </c:pt>
                <c:pt idx="1554">
                  <c:v>2.6240000000000001</c:v>
                </c:pt>
                <c:pt idx="1555">
                  <c:v>2.6259999999999999</c:v>
                </c:pt>
                <c:pt idx="1556">
                  <c:v>2.6280000000000001</c:v>
                </c:pt>
                <c:pt idx="1557">
                  <c:v>2.63</c:v>
                </c:pt>
                <c:pt idx="1558">
                  <c:v>2.6319999999999997</c:v>
                </c:pt>
                <c:pt idx="1559">
                  <c:v>2.6339999999999999</c:v>
                </c:pt>
                <c:pt idx="1560">
                  <c:v>2.6359999999999997</c:v>
                </c:pt>
                <c:pt idx="1561">
                  <c:v>2.6379999999999999</c:v>
                </c:pt>
                <c:pt idx="1562">
                  <c:v>2.64</c:v>
                </c:pt>
                <c:pt idx="1563">
                  <c:v>2.6419999999999999</c:v>
                </c:pt>
                <c:pt idx="1564">
                  <c:v>2.6440000000000001</c:v>
                </c:pt>
                <c:pt idx="1565">
                  <c:v>2.6459999999999999</c:v>
                </c:pt>
                <c:pt idx="1566">
                  <c:v>2.6480000000000001</c:v>
                </c:pt>
                <c:pt idx="1567">
                  <c:v>2.65</c:v>
                </c:pt>
                <c:pt idx="1568">
                  <c:v>2.6519999999999997</c:v>
                </c:pt>
                <c:pt idx="1569">
                  <c:v>2.6539999999999999</c:v>
                </c:pt>
                <c:pt idx="1570">
                  <c:v>2.6559999999999997</c:v>
                </c:pt>
                <c:pt idx="1571">
                  <c:v>2.6579999999999999</c:v>
                </c:pt>
                <c:pt idx="1572">
                  <c:v>2.66</c:v>
                </c:pt>
                <c:pt idx="1573">
                  <c:v>2.6619999999999999</c:v>
                </c:pt>
                <c:pt idx="1574">
                  <c:v>2.6640000000000001</c:v>
                </c:pt>
                <c:pt idx="1575">
                  <c:v>2.6659999999999999</c:v>
                </c:pt>
                <c:pt idx="1576">
                  <c:v>2.6680000000000001</c:v>
                </c:pt>
                <c:pt idx="1577">
                  <c:v>2.67</c:v>
                </c:pt>
                <c:pt idx="1578">
                  <c:v>2.6719999999999997</c:v>
                </c:pt>
                <c:pt idx="1579">
                  <c:v>2.673</c:v>
                </c:pt>
                <c:pt idx="1580">
                  <c:v>2.6749999999999998</c:v>
                </c:pt>
                <c:pt idx="1581">
                  <c:v>2.677</c:v>
                </c:pt>
                <c:pt idx="1582">
                  <c:v>2.6789999999999998</c:v>
                </c:pt>
                <c:pt idx="1583">
                  <c:v>2.681</c:v>
                </c:pt>
                <c:pt idx="1584">
                  <c:v>2.6829999999999998</c:v>
                </c:pt>
                <c:pt idx="1585">
                  <c:v>2.6850000000000001</c:v>
                </c:pt>
                <c:pt idx="1586">
                  <c:v>2.6869999999999998</c:v>
                </c:pt>
                <c:pt idx="1587">
                  <c:v>2.6890000000000001</c:v>
                </c:pt>
                <c:pt idx="1588">
                  <c:v>2.6909999999999998</c:v>
                </c:pt>
                <c:pt idx="1589">
                  <c:v>2.6930000000000001</c:v>
                </c:pt>
                <c:pt idx="1590">
                  <c:v>2.6949999999999998</c:v>
                </c:pt>
                <c:pt idx="1591">
                  <c:v>2.6970000000000001</c:v>
                </c:pt>
                <c:pt idx="1592">
                  <c:v>2.6989999999999998</c:v>
                </c:pt>
                <c:pt idx="1593">
                  <c:v>2.7010000000000001</c:v>
                </c:pt>
                <c:pt idx="1594">
                  <c:v>2.7029999999999998</c:v>
                </c:pt>
                <c:pt idx="1595">
                  <c:v>2.7050000000000001</c:v>
                </c:pt>
                <c:pt idx="1596">
                  <c:v>2.7069999999999999</c:v>
                </c:pt>
                <c:pt idx="1597">
                  <c:v>2.7090000000000001</c:v>
                </c:pt>
                <c:pt idx="1598">
                  <c:v>2.7109999999999999</c:v>
                </c:pt>
                <c:pt idx="1599">
                  <c:v>2.7130000000000001</c:v>
                </c:pt>
                <c:pt idx="1600">
                  <c:v>2.7149999999999999</c:v>
                </c:pt>
                <c:pt idx="1601">
                  <c:v>2.7170000000000001</c:v>
                </c:pt>
                <c:pt idx="1602">
                  <c:v>2.7189999999999999</c:v>
                </c:pt>
                <c:pt idx="1603">
                  <c:v>2.7210000000000001</c:v>
                </c:pt>
                <c:pt idx="1604">
                  <c:v>2.7229999999999999</c:v>
                </c:pt>
                <c:pt idx="1605">
                  <c:v>2.7250000000000001</c:v>
                </c:pt>
                <c:pt idx="1606">
                  <c:v>2.7269999999999999</c:v>
                </c:pt>
                <c:pt idx="1607">
                  <c:v>2.7290000000000001</c:v>
                </c:pt>
                <c:pt idx="1608">
                  <c:v>2.7309999999999999</c:v>
                </c:pt>
                <c:pt idx="1609">
                  <c:v>2.7330000000000001</c:v>
                </c:pt>
                <c:pt idx="1610">
                  <c:v>2.7349999999999999</c:v>
                </c:pt>
                <c:pt idx="1611">
                  <c:v>2.7370000000000001</c:v>
                </c:pt>
                <c:pt idx="1612">
                  <c:v>2.7389999999999999</c:v>
                </c:pt>
                <c:pt idx="1613">
                  <c:v>2.7410000000000001</c:v>
                </c:pt>
                <c:pt idx="1614">
                  <c:v>2.7429999999999999</c:v>
                </c:pt>
                <c:pt idx="1615">
                  <c:v>2.7450000000000001</c:v>
                </c:pt>
                <c:pt idx="1616">
                  <c:v>2.7469999999999999</c:v>
                </c:pt>
                <c:pt idx="1617">
                  <c:v>2.7490000000000001</c:v>
                </c:pt>
                <c:pt idx="1618">
                  <c:v>2.7509999999999999</c:v>
                </c:pt>
                <c:pt idx="1619">
                  <c:v>2.7530000000000001</c:v>
                </c:pt>
                <c:pt idx="1620">
                  <c:v>2.7549999999999999</c:v>
                </c:pt>
                <c:pt idx="1621">
                  <c:v>2.7570000000000001</c:v>
                </c:pt>
                <c:pt idx="1622">
                  <c:v>2.7589999999999999</c:v>
                </c:pt>
                <c:pt idx="1623">
                  <c:v>2.7610000000000001</c:v>
                </c:pt>
                <c:pt idx="1624">
                  <c:v>2.7629999999999999</c:v>
                </c:pt>
                <c:pt idx="1625">
                  <c:v>2.7650000000000001</c:v>
                </c:pt>
                <c:pt idx="1626">
                  <c:v>2.7669999999999999</c:v>
                </c:pt>
                <c:pt idx="1627">
                  <c:v>2.7690000000000001</c:v>
                </c:pt>
                <c:pt idx="1628">
                  <c:v>2.7709999999999999</c:v>
                </c:pt>
                <c:pt idx="1629">
                  <c:v>2.7730000000000001</c:v>
                </c:pt>
                <c:pt idx="1630">
                  <c:v>2.7749999999999999</c:v>
                </c:pt>
                <c:pt idx="1631">
                  <c:v>2.7770000000000001</c:v>
                </c:pt>
                <c:pt idx="1632">
                  <c:v>2.7789999999999999</c:v>
                </c:pt>
                <c:pt idx="1633">
                  <c:v>2.7810000000000001</c:v>
                </c:pt>
                <c:pt idx="1634">
                  <c:v>2.7829999999999999</c:v>
                </c:pt>
                <c:pt idx="1635">
                  <c:v>2.7850000000000001</c:v>
                </c:pt>
                <c:pt idx="1636">
                  <c:v>2.7869999999999999</c:v>
                </c:pt>
                <c:pt idx="1637">
                  <c:v>2.7890000000000001</c:v>
                </c:pt>
                <c:pt idx="1638">
                  <c:v>2.7909999999999999</c:v>
                </c:pt>
                <c:pt idx="1639">
                  <c:v>2.7930000000000001</c:v>
                </c:pt>
                <c:pt idx="1640">
                  <c:v>2.794</c:v>
                </c:pt>
                <c:pt idx="1641">
                  <c:v>2.7959999999999998</c:v>
                </c:pt>
                <c:pt idx="1642">
                  <c:v>2.798</c:v>
                </c:pt>
                <c:pt idx="1643">
                  <c:v>2.8</c:v>
                </c:pt>
                <c:pt idx="1644">
                  <c:v>2.8019999999999996</c:v>
                </c:pt>
                <c:pt idx="1645">
                  <c:v>2.8039999999999998</c:v>
                </c:pt>
                <c:pt idx="1646">
                  <c:v>2.8059999999999996</c:v>
                </c:pt>
                <c:pt idx="1647">
                  <c:v>2.8079999999999998</c:v>
                </c:pt>
                <c:pt idx="1648">
                  <c:v>2.8099999999999996</c:v>
                </c:pt>
                <c:pt idx="1649">
                  <c:v>2.8119999999999994</c:v>
                </c:pt>
                <c:pt idx="1650">
                  <c:v>2.8139999999999996</c:v>
                </c:pt>
                <c:pt idx="1651">
                  <c:v>2.8159999999999994</c:v>
                </c:pt>
                <c:pt idx="1652">
                  <c:v>2.8179999999999996</c:v>
                </c:pt>
                <c:pt idx="1653">
                  <c:v>2.82</c:v>
                </c:pt>
                <c:pt idx="1654">
                  <c:v>2.8219999999999996</c:v>
                </c:pt>
                <c:pt idx="1655">
                  <c:v>2.8239999999999998</c:v>
                </c:pt>
                <c:pt idx="1656">
                  <c:v>2.8259999999999996</c:v>
                </c:pt>
                <c:pt idx="1657">
                  <c:v>2.8279999999999998</c:v>
                </c:pt>
                <c:pt idx="1658">
                  <c:v>2.8299999999999996</c:v>
                </c:pt>
                <c:pt idx="1659">
                  <c:v>2.8319999999999994</c:v>
                </c:pt>
                <c:pt idx="1660">
                  <c:v>2.8339999999999996</c:v>
                </c:pt>
                <c:pt idx="1661">
                  <c:v>2.8359999999999994</c:v>
                </c:pt>
                <c:pt idx="1662">
                  <c:v>2.8379999999999996</c:v>
                </c:pt>
                <c:pt idx="1663">
                  <c:v>2.84</c:v>
                </c:pt>
                <c:pt idx="1664">
                  <c:v>2.8419999999999996</c:v>
                </c:pt>
                <c:pt idx="1665">
                  <c:v>2.8439999999999999</c:v>
                </c:pt>
                <c:pt idx="1666">
                  <c:v>2.8459999999999996</c:v>
                </c:pt>
                <c:pt idx="1667">
                  <c:v>2.8479999999999999</c:v>
                </c:pt>
                <c:pt idx="1668">
                  <c:v>2.8499999999999996</c:v>
                </c:pt>
                <c:pt idx="1669">
                  <c:v>2.8519999999999994</c:v>
                </c:pt>
                <c:pt idx="1670">
                  <c:v>2.8539999999999996</c:v>
                </c:pt>
                <c:pt idx="1671">
                  <c:v>2.8559999999999994</c:v>
                </c:pt>
                <c:pt idx="1672">
                  <c:v>2.8579999999999997</c:v>
                </c:pt>
                <c:pt idx="1673">
                  <c:v>2.86</c:v>
                </c:pt>
                <c:pt idx="1674">
                  <c:v>2.8619999999999997</c:v>
                </c:pt>
                <c:pt idx="1675">
                  <c:v>2.8639999999999999</c:v>
                </c:pt>
                <c:pt idx="1676">
                  <c:v>2.8659999999999997</c:v>
                </c:pt>
                <c:pt idx="1677">
                  <c:v>2.8679999999999999</c:v>
                </c:pt>
                <c:pt idx="1678">
                  <c:v>2.8699999999999997</c:v>
                </c:pt>
                <c:pt idx="1679">
                  <c:v>2.8719999999999994</c:v>
                </c:pt>
                <c:pt idx="1680">
                  <c:v>2.8739999999999997</c:v>
                </c:pt>
                <c:pt idx="1681">
                  <c:v>2.8759999999999994</c:v>
                </c:pt>
                <c:pt idx="1682">
                  <c:v>2.8779999999999997</c:v>
                </c:pt>
                <c:pt idx="1683">
                  <c:v>2.88</c:v>
                </c:pt>
                <c:pt idx="1684">
                  <c:v>2.8819999999999997</c:v>
                </c:pt>
                <c:pt idx="1685">
                  <c:v>2.8839999999999999</c:v>
                </c:pt>
                <c:pt idx="1686">
                  <c:v>2.8859999999999997</c:v>
                </c:pt>
                <c:pt idx="1687">
                  <c:v>2.8879999999999999</c:v>
                </c:pt>
                <c:pt idx="1688">
                  <c:v>2.8899999999999997</c:v>
                </c:pt>
                <c:pt idx="1689">
                  <c:v>2.8919999999999995</c:v>
                </c:pt>
                <c:pt idx="1690">
                  <c:v>2.8939999999999997</c:v>
                </c:pt>
                <c:pt idx="1691">
                  <c:v>2.8959999999999995</c:v>
                </c:pt>
                <c:pt idx="1692">
                  <c:v>2.8979999999999997</c:v>
                </c:pt>
                <c:pt idx="1693">
                  <c:v>2.9</c:v>
                </c:pt>
                <c:pt idx="1694">
                  <c:v>2.9019999999999997</c:v>
                </c:pt>
                <c:pt idx="1695">
                  <c:v>2.9</c:v>
                </c:pt>
                <c:pt idx="1696">
                  <c:v>2.8979999999999997</c:v>
                </c:pt>
                <c:pt idx="1697">
                  <c:v>2.8959999999999995</c:v>
                </c:pt>
                <c:pt idx="1698">
                  <c:v>2.8939999999999997</c:v>
                </c:pt>
                <c:pt idx="1699">
                  <c:v>2.8919999999999995</c:v>
                </c:pt>
                <c:pt idx="1700">
                  <c:v>2.8899999999999997</c:v>
                </c:pt>
                <c:pt idx="1701">
                  <c:v>2.8879999999999999</c:v>
                </c:pt>
                <c:pt idx="1702">
                  <c:v>2.8859999999999997</c:v>
                </c:pt>
                <c:pt idx="1703">
                  <c:v>2.8839999999999999</c:v>
                </c:pt>
                <c:pt idx="1704">
                  <c:v>2.8819999999999997</c:v>
                </c:pt>
                <c:pt idx="1705">
                  <c:v>2.88</c:v>
                </c:pt>
                <c:pt idx="1706">
                  <c:v>2.8779999999999997</c:v>
                </c:pt>
                <c:pt idx="1707">
                  <c:v>2.8759999999999994</c:v>
                </c:pt>
                <c:pt idx="1708">
                  <c:v>2.8739999999999997</c:v>
                </c:pt>
                <c:pt idx="1709">
                  <c:v>2.8719999999999994</c:v>
                </c:pt>
                <c:pt idx="1710">
                  <c:v>2.8699999999999997</c:v>
                </c:pt>
                <c:pt idx="1711">
                  <c:v>2.8679999999999999</c:v>
                </c:pt>
                <c:pt idx="1712">
                  <c:v>2.8659999999999997</c:v>
                </c:pt>
                <c:pt idx="1713">
                  <c:v>2.8639999999999999</c:v>
                </c:pt>
                <c:pt idx="1714">
                  <c:v>2.8619999999999997</c:v>
                </c:pt>
                <c:pt idx="1715">
                  <c:v>2.86</c:v>
                </c:pt>
                <c:pt idx="1716">
                  <c:v>2.8579999999999997</c:v>
                </c:pt>
                <c:pt idx="1717">
                  <c:v>2.8559999999999994</c:v>
                </c:pt>
                <c:pt idx="1718">
                  <c:v>2.8539999999999996</c:v>
                </c:pt>
                <c:pt idx="1719">
                  <c:v>2.8519999999999994</c:v>
                </c:pt>
                <c:pt idx="1720">
                  <c:v>2.8499999999999996</c:v>
                </c:pt>
                <c:pt idx="1721">
                  <c:v>2.8479999999999999</c:v>
                </c:pt>
                <c:pt idx="1722">
                  <c:v>2.8459999999999996</c:v>
                </c:pt>
                <c:pt idx="1723">
                  <c:v>2.8439999999999999</c:v>
                </c:pt>
                <c:pt idx="1724">
                  <c:v>2.8419999999999996</c:v>
                </c:pt>
                <c:pt idx="1725">
                  <c:v>2.84</c:v>
                </c:pt>
                <c:pt idx="1726">
                  <c:v>2.8379999999999996</c:v>
                </c:pt>
                <c:pt idx="1727">
                  <c:v>2.8359999999999994</c:v>
                </c:pt>
                <c:pt idx="1728">
                  <c:v>2.8339999999999996</c:v>
                </c:pt>
                <c:pt idx="1729">
                  <c:v>2.8319999999999994</c:v>
                </c:pt>
                <c:pt idx="1730">
                  <c:v>2.8299999999999996</c:v>
                </c:pt>
                <c:pt idx="1731">
                  <c:v>2.8279999999999998</c:v>
                </c:pt>
                <c:pt idx="1732">
                  <c:v>2.8259999999999996</c:v>
                </c:pt>
                <c:pt idx="1733">
                  <c:v>2.8239999999999998</c:v>
                </c:pt>
                <c:pt idx="1734">
                  <c:v>2.8219999999999996</c:v>
                </c:pt>
                <c:pt idx="1735">
                  <c:v>2.82</c:v>
                </c:pt>
                <c:pt idx="1736">
                  <c:v>2.8179999999999996</c:v>
                </c:pt>
                <c:pt idx="1737">
                  <c:v>2.8159999999999994</c:v>
                </c:pt>
                <c:pt idx="1738">
                  <c:v>2.8139999999999996</c:v>
                </c:pt>
                <c:pt idx="1739">
                  <c:v>2.8119999999999994</c:v>
                </c:pt>
                <c:pt idx="1740">
                  <c:v>2.8099999999999996</c:v>
                </c:pt>
                <c:pt idx="1741">
                  <c:v>2.8079999999999998</c:v>
                </c:pt>
                <c:pt idx="1742">
                  <c:v>2.8059999999999996</c:v>
                </c:pt>
                <c:pt idx="1743">
                  <c:v>2.8039999999999998</c:v>
                </c:pt>
                <c:pt idx="1744">
                  <c:v>2.8019999999999996</c:v>
                </c:pt>
                <c:pt idx="1745">
                  <c:v>2.8</c:v>
                </c:pt>
                <c:pt idx="1746">
                  <c:v>2.798</c:v>
                </c:pt>
                <c:pt idx="1747">
                  <c:v>2.7959999999999998</c:v>
                </c:pt>
                <c:pt idx="1748">
                  <c:v>2.794</c:v>
                </c:pt>
                <c:pt idx="1749">
                  <c:v>2.7930000000000001</c:v>
                </c:pt>
                <c:pt idx="1750">
                  <c:v>2.7909999999999999</c:v>
                </c:pt>
                <c:pt idx="1751">
                  <c:v>2.7890000000000001</c:v>
                </c:pt>
                <c:pt idx="1752">
                  <c:v>2.7869999999999999</c:v>
                </c:pt>
                <c:pt idx="1753">
                  <c:v>2.7850000000000001</c:v>
                </c:pt>
                <c:pt idx="1754">
                  <c:v>2.7829999999999999</c:v>
                </c:pt>
                <c:pt idx="1755">
                  <c:v>2.7810000000000001</c:v>
                </c:pt>
                <c:pt idx="1756">
                  <c:v>2.7789999999999999</c:v>
                </c:pt>
                <c:pt idx="1757">
                  <c:v>2.7770000000000001</c:v>
                </c:pt>
                <c:pt idx="1758">
                  <c:v>2.7749999999999999</c:v>
                </c:pt>
                <c:pt idx="1759">
                  <c:v>2.7730000000000001</c:v>
                </c:pt>
                <c:pt idx="1760">
                  <c:v>2.7709999999999999</c:v>
                </c:pt>
                <c:pt idx="1761">
                  <c:v>2.7690000000000001</c:v>
                </c:pt>
                <c:pt idx="1762">
                  <c:v>2.7669999999999999</c:v>
                </c:pt>
                <c:pt idx="1763">
                  <c:v>2.7650000000000001</c:v>
                </c:pt>
                <c:pt idx="1764">
                  <c:v>2.7629999999999999</c:v>
                </c:pt>
                <c:pt idx="1765">
                  <c:v>2.7610000000000001</c:v>
                </c:pt>
                <c:pt idx="1766">
                  <c:v>2.7589999999999999</c:v>
                </c:pt>
                <c:pt idx="1767">
                  <c:v>2.7570000000000001</c:v>
                </c:pt>
                <c:pt idx="1768">
                  <c:v>2.7549999999999999</c:v>
                </c:pt>
                <c:pt idx="1769">
                  <c:v>2.7530000000000001</c:v>
                </c:pt>
                <c:pt idx="1770">
                  <c:v>2.7509999999999999</c:v>
                </c:pt>
                <c:pt idx="1771">
                  <c:v>2.7490000000000001</c:v>
                </c:pt>
                <c:pt idx="1772">
                  <c:v>2.7469999999999999</c:v>
                </c:pt>
                <c:pt idx="1773">
                  <c:v>2.7450000000000001</c:v>
                </c:pt>
                <c:pt idx="1774">
                  <c:v>2.7429999999999999</c:v>
                </c:pt>
                <c:pt idx="1775">
                  <c:v>2.7410000000000001</c:v>
                </c:pt>
                <c:pt idx="1776">
                  <c:v>2.7389999999999999</c:v>
                </c:pt>
                <c:pt idx="1777">
                  <c:v>2.7370000000000001</c:v>
                </c:pt>
                <c:pt idx="1778">
                  <c:v>2.7349999999999999</c:v>
                </c:pt>
                <c:pt idx="1779">
                  <c:v>2.7330000000000001</c:v>
                </c:pt>
                <c:pt idx="1780">
                  <c:v>2.7309999999999999</c:v>
                </c:pt>
                <c:pt idx="1781">
                  <c:v>2.7290000000000001</c:v>
                </c:pt>
                <c:pt idx="1782">
                  <c:v>2.7269999999999999</c:v>
                </c:pt>
                <c:pt idx="1783">
                  <c:v>2.7250000000000001</c:v>
                </c:pt>
                <c:pt idx="1784">
                  <c:v>2.7229999999999999</c:v>
                </c:pt>
                <c:pt idx="1785">
                  <c:v>2.7210000000000001</c:v>
                </c:pt>
                <c:pt idx="1786">
                  <c:v>2.7189999999999999</c:v>
                </c:pt>
                <c:pt idx="1787">
                  <c:v>2.7170000000000001</c:v>
                </c:pt>
                <c:pt idx="1788">
                  <c:v>2.7149999999999999</c:v>
                </c:pt>
                <c:pt idx="1789">
                  <c:v>2.7130000000000001</c:v>
                </c:pt>
                <c:pt idx="1790">
                  <c:v>2.7109999999999999</c:v>
                </c:pt>
                <c:pt idx="1791">
                  <c:v>2.7090000000000001</c:v>
                </c:pt>
                <c:pt idx="1792">
                  <c:v>2.7069999999999999</c:v>
                </c:pt>
                <c:pt idx="1793">
                  <c:v>2.7050000000000001</c:v>
                </c:pt>
                <c:pt idx="1794">
                  <c:v>2.7029999999999998</c:v>
                </c:pt>
                <c:pt idx="1795">
                  <c:v>2.7010000000000001</c:v>
                </c:pt>
                <c:pt idx="1796">
                  <c:v>2.6989999999999998</c:v>
                </c:pt>
                <c:pt idx="1797">
                  <c:v>2.6970000000000001</c:v>
                </c:pt>
                <c:pt idx="1798">
                  <c:v>2.6949999999999998</c:v>
                </c:pt>
                <c:pt idx="1799">
                  <c:v>2.6930000000000001</c:v>
                </c:pt>
                <c:pt idx="1800">
                  <c:v>2.6909999999999998</c:v>
                </c:pt>
                <c:pt idx="1801">
                  <c:v>2.6890000000000001</c:v>
                </c:pt>
                <c:pt idx="1802">
                  <c:v>2.6869999999999998</c:v>
                </c:pt>
                <c:pt idx="1803">
                  <c:v>2.6850000000000001</c:v>
                </c:pt>
                <c:pt idx="1804">
                  <c:v>2.6829999999999998</c:v>
                </c:pt>
                <c:pt idx="1805">
                  <c:v>2.681</c:v>
                </c:pt>
                <c:pt idx="1806">
                  <c:v>2.6789999999999998</c:v>
                </c:pt>
                <c:pt idx="1807">
                  <c:v>2.677</c:v>
                </c:pt>
                <c:pt idx="1808">
                  <c:v>2.6749999999999998</c:v>
                </c:pt>
                <c:pt idx="1809">
                  <c:v>2.673</c:v>
                </c:pt>
                <c:pt idx="1810">
                  <c:v>2.6719999999999997</c:v>
                </c:pt>
                <c:pt idx="1811">
                  <c:v>2.67</c:v>
                </c:pt>
                <c:pt idx="1812">
                  <c:v>2.6680000000000001</c:v>
                </c:pt>
                <c:pt idx="1813">
                  <c:v>2.6659999999999999</c:v>
                </c:pt>
                <c:pt idx="1814">
                  <c:v>2.6640000000000001</c:v>
                </c:pt>
                <c:pt idx="1815">
                  <c:v>2.6619999999999999</c:v>
                </c:pt>
                <c:pt idx="1816">
                  <c:v>2.66</c:v>
                </c:pt>
                <c:pt idx="1817">
                  <c:v>2.6579999999999999</c:v>
                </c:pt>
                <c:pt idx="1818">
                  <c:v>2.6559999999999997</c:v>
                </c:pt>
                <c:pt idx="1819">
                  <c:v>2.6539999999999999</c:v>
                </c:pt>
                <c:pt idx="1820">
                  <c:v>2.6519999999999997</c:v>
                </c:pt>
                <c:pt idx="1821">
                  <c:v>2.65</c:v>
                </c:pt>
                <c:pt idx="1822">
                  <c:v>2.6480000000000001</c:v>
                </c:pt>
                <c:pt idx="1823">
                  <c:v>2.6459999999999999</c:v>
                </c:pt>
                <c:pt idx="1824">
                  <c:v>2.6440000000000001</c:v>
                </c:pt>
                <c:pt idx="1825">
                  <c:v>2.6419999999999999</c:v>
                </c:pt>
                <c:pt idx="1826">
                  <c:v>2.64</c:v>
                </c:pt>
                <c:pt idx="1827">
                  <c:v>2.6379999999999999</c:v>
                </c:pt>
                <c:pt idx="1828">
                  <c:v>2.6359999999999997</c:v>
                </c:pt>
                <c:pt idx="1829">
                  <c:v>2.6339999999999999</c:v>
                </c:pt>
                <c:pt idx="1830">
                  <c:v>2.6319999999999997</c:v>
                </c:pt>
                <c:pt idx="1831">
                  <c:v>2.63</c:v>
                </c:pt>
                <c:pt idx="1832">
                  <c:v>2.6280000000000001</c:v>
                </c:pt>
                <c:pt idx="1833">
                  <c:v>2.6259999999999999</c:v>
                </c:pt>
                <c:pt idx="1834">
                  <c:v>2.6240000000000001</c:v>
                </c:pt>
                <c:pt idx="1835">
                  <c:v>2.6219999999999999</c:v>
                </c:pt>
                <c:pt idx="1836">
                  <c:v>2.62</c:v>
                </c:pt>
                <c:pt idx="1837">
                  <c:v>2.6179999999999999</c:v>
                </c:pt>
                <c:pt idx="1838">
                  <c:v>2.6159999999999997</c:v>
                </c:pt>
                <c:pt idx="1839">
                  <c:v>2.6139999999999999</c:v>
                </c:pt>
                <c:pt idx="1840">
                  <c:v>2.6119999999999997</c:v>
                </c:pt>
                <c:pt idx="1841">
                  <c:v>2.61</c:v>
                </c:pt>
                <c:pt idx="1842">
                  <c:v>2.6080000000000001</c:v>
                </c:pt>
                <c:pt idx="1843">
                  <c:v>2.6059999999999999</c:v>
                </c:pt>
                <c:pt idx="1844">
                  <c:v>2.6040000000000001</c:v>
                </c:pt>
                <c:pt idx="1845">
                  <c:v>2.6019999999999999</c:v>
                </c:pt>
                <c:pt idx="1846">
                  <c:v>2.6</c:v>
                </c:pt>
                <c:pt idx="1847">
                  <c:v>2.5979999999999999</c:v>
                </c:pt>
                <c:pt idx="1848">
                  <c:v>2.5959999999999996</c:v>
                </c:pt>
                <c:pt idx="1849">
                  <c:v>2.5939999999999999</c:v>
                </c:pt>
                <c:pt idx="1850">
                  <c:v>2.5919999999999996</c:v>
                </c:pt>
                <c:pt idx="1851">
                  <c:v>2.59</c:v>
                </c:pt>
                <c:pt idx="1852">
                  <c:v>2.5880000000000001</c:v>
                </c:pt>
                <c:pt idx="1853">
                  <c:v>2.5859999999999999</c:v>
                </c:pt>
                <c:pt idx="1854">
                  <c:v>2.5840000000000001</c:v>
                </c:pt>
                <c:pt idx="1855">
                  <c:v>2.5819999999999999</c:v>
                </c:pt>
                <c:pt idx="1856">
                  <c:v>2.58</c:v>
                </c:pt>
                <c:pt idx="1857">
                  <c:v>2.5779999999999998</c:v>
                </c:pt>
                <c:pt idx="1858">
                  <c:v>2.5759999999999996</c:v>
                </c:pt>
                <c:pt idx="1859">
                  <c:v>2.5739999999999998</c:v>
                </c:pt>
                <c:pt idx="1860">
                  <c:v>2.5719999999999996</c:v>
                </c:pt>
                <c:pt idx="1861">
                  <c:v>2.57</c:v>
                </c:pt>
                <c:pt idx="1862">
                  <c:v>2.5680000000000001</c:v>
                </c:pt>
                <c:pt idx="1863">
                  <c:v>2.5659999999999998</c:v>
                </c:pt>
                <c:pt idx="1864">
                  <c:v>2.5640000000000001</c:v>
                </c:pt>
                <c:pt idx="1865">
                  <c:v>2.5619999999999998</c:v>
                </c:pt>
                <c:pt idx="1866">
                  <c:v>2.56</c:v>
                </c:pt>
                <c:pt idx="1867">
                  <c:v>2.5579999999999998</c:v>
                </c:pt>
                <c:pt idx="1868">
                  <c:v>2.5559999999999996</c:v>
                </c:pt>
                <c:pt idx="1869">
                  <c:v>2.5539999999999998</c:v>
                </c:pt>
                <c:pt idx="1870">
                  <c:v>2.5519999999999996</c:v>
                </c:pt>
                <c:pt idx="1871">
                  <c:v>2.5509999999999997</c:v>
                </c:pt>
                <c:pt idx="1872">
                  <c:v>2.5489999999999999</c:v>
                </c:pt>
                <c:pt idx="1873">
                  <c:v>2.5470000000000002</c:v>
                </c:pt>
                <c:pt idx="1874">
                  <c:v>2.5449999999999999</c:v>
                </c:pt>
                <c:pt idx="1875">
                  <c:v>2.5430000000000001</c:v>
                </c:pt>
                <c:pt idx="1876">
                  <c:v>2.5409999999999999</c:v>
                </c:pt>
                <c:pt idx="1877">
                  <c:v>2.5389999999999997</c:v>
                </c:pt>
                <c:pt idx="1878">
                  <c:v>2.5369999999999995</c:v>
                </c:pt>
                <c:pt idx="1879">
                  <c:v>2.5349999999999997</c:v>
                </c:pt>
                <c:pt idx="1880">
                  <c:v>2.5329999999999995</c:v>
                </c:pt>
                <c:pt idx="1881">
                  <c:v>2.5309999999999997</c:v>
                </c:pt>
                <c:pt idx="1882">
                  <c:v>2.5289999999999999</c:v>
                </c:pt>
                <c:pt idx="1883">
                  <c:v>2.5270000000000001</c:v>
                </c:pt>
                <c:pt idx="1884">
                  <c:v>2.5249999999999999</c:v>
                </c:pt>
                <c:pt idx="1885">
                  <c:v>2.5230000000000001</c:v>
                </c:pt>
                <c:pt idx="1886">
                  <c:v>2.5209999999999999</c:v>
                </c:pt>
                <c:pt idx="1887">
                  <c:v>2.5189999999999997</c:v>
                </c:pt>
                <c:pt idx="1888">
                  <c:v>2.5169999999999995</c:v>
                </c:pt>
                <c:pt idx="1889">
                  <c:v>2.5149999999999997</c:v>
                </c:pt>
                <c:pt idx="1890">
                  <c:v>2.5129999999999995</c:v>
                </c:pt>
                <c:pt idx="1891">
                  <c:v>2.5109999999999997</c:v>
                </c:pt>
                <c:pt idx="1892">
                  <c:v>2.5089999999999999</c:v>
                </c:pt>
                <c:pt idx="1893">
                  <c:v>2.5070000000000001</c:v>
                </c:pt>
                <c:pt idx="1894">
                  <c:v>2.5049999999999999</c:v>
                </c:pt>
                <c:pt idx="1895">
                  <c:v>2.5030000000000001</c:v>
                </c:pt>
                <c:pt idx="1896">
                  <c:v>2.5009999999999999</c:v>
                </c:pt>
                <c:pt idx="1897">
                  <c:v>2.4989999999999997</c:v>
                </c:pt>
                <c:pt idx="1898">
                  <c:v>2.4969999999999994</c:v>
                </c:pt>
                <c:pt idx="1899">
                  <c:v>2.4949999999999997</c:v>
                </c:pt>
                <c:pt idx="1900">
                  <c:v>2.4929999999999994</c:v>
                </c:pt>
                <c:pt idx="1901">
                  <c:v>2.4909999999999997</c:v>
                </c:pt>
                <c:pt idx="1902">
                  <c:v>2.4889999999999999</c:v>
                </c:pt>
                <c:pt idx="1903">
                  <c:v>2.4870000000000001</c:v>
                </c:pt>
                <c:pt idx="1904">
                  <c:v>2.4849999999999999</c:v>
                </c:pt>
                <c:pt idx="1905">
                  <c:v>2.4830000000000001</c:v>
                </c:pt>
                <c:pt idx="1906">
                  <c:v>2.4809999999999999</c:v>
                </c:pt>
                <c:pt idx="1907">
                  <c:v>2.4789999999999996</c:v>
                </c:pt>
                <c:pt idx="1908">
                  <c:v>2.4769999999999994</c:v>
                </c:pt>
                <c:pt idx="1909">
                  <c:v>2.4749999999999996</c:v>
                </c:pt>
                <c:pt idx="1910">
                  <c:v>2.4729999999999994</c:v>
                </c:pt>
                <c:pt idx="1911">
                  <c:v>2.4709999999999996</c:v>
                </c:pt>
                <c:pt idx="1912">
                  <c:v>2.4689999999999999</c:v>
                </c:pt>
                <c:pt idx="1913">
                  <c:v>2.4670000000000001</c:v>
                </c:pt>
                <c:pt idx="1914">
                  <c:v>2.4649999999999999</c:v>
                </c:pt>
                <c:pt idx="1915">
                  <c:v>2.4630000000000001</c:v>
                </c:pt>
                <c:pt idx="1916">
                  <c:v>2.4609999999999999</c:v>
                </c:pt>
                <c:pt idx="1917">
                  <c:v>2.4589999999999996</c:v>
                </c:pt>
                <c:pt idx="1918">
                  <c:v>2.4569999999999994</c:v>
                </c:pt>
                <c:pt idx="1919">
                  <c:v>2.4549999999999996</c:v>
                </c:pt>
                <c:pt idx="1920">
                  <c:v>2.4529999999999994</c:v>
                </c:pt>
                <c:pt idx="1921">
                  <c:v>2.4509999999999996</c:v>
                </c:pt>
                <c:pt idx="1922">
                  <c:v>2.4489999999999998</c:v>
                </c:pt>
                <c:pt idx="1923">
                  <c:v>2.4470000000000001</c:v>
                </c:pt>
                <c:pt idx="1924">
                  <c:v>2.4449999999999998</c:v>
                </c:pt>
                <c:pt idx="1925">
                  <c:v>2.4430000000000001</c:v>
                </c:pt>
                <c:pt idx="1926">
                  <c:v>2.4409999999999998</c:v>
                </c:pt>
                <c:pt idx="1927">
                  <c:v>2.4389999999999996</c:v>
                </c:pt>
                <c:pt idx="1928">
                  <c:v>2.4369999999999994</c:v>
                </c:pt>
                <c:pt idx="1929">
                  <c:v>2.4349999999999996</c:v>
                </c:pt>
                <c:pt idx="1930">
                  <c:v>2.4329999999999994</c:v>
                </c:pt>
                <c:pt idx="1931">
                  <c:v>2.4309999999999996</c:v>
                </c:pt>
                <c:pt idx="1932">
                  <c:v>2.4299999999999997</c:v>
                </c:pt>
                <c:pt idx="1933">
                  <c:v>2.4279999999999999</c:v>
                </c:pt>
                <c:pt idx="1934">
                  <c:v>2.4259999999999997</c:v>
                </c:pt>
                <c:pt idx="1935">
                  <c:v>2.4239999999999999</c:v>
                </c:pt>
                <c:pt idx="1936">
                  <c:v>2.4219999999999997</c:v>
                </c:pt>
                <c:pt idx="1937">
                  <c:v>2.42</c:v>
                </c:pt>
                <c:pt idx="1938">
                  <c:v>2.4179999999999997</c:v>
                </c:pt>
                <c:pt idx="1939">
                  <c:v>2.4159999999999995</c:v>
                </c:pt>
                <c:pt idx="1940">
                  <c:v>2.4139999999999997</c:v>
                </c:pt>
                <c:pt idx="1941">
                  <c:v>2.4119999999999995</c:v>
                </c:pt>
                <c:pt idx="1942">
                  <c:v>2.4099999999999997</c:v>
                </c:pt>
                <c:pt idx="1943">
                  <c:v>2.4079999999999999</c:v>
                </c:pt>
                <c:pt idx="1944">
                  <c:v>2.4059999999999997</c:v>
                </c:pt>
                <c:pt idx="1945">
                  <c:v>2.4039999999999999</c:v>
                </c:pt>
                <c:pt idx="1946">
                  <c:v>2.4019999999999997</c:v>
                </c:pt>
                <c:pt idx="1947">
                  <c:v>2.4</c:v>
                </c:pt>
                <c:pt idx="1948">
                  <c:v>2.3979999999999997</c:v>
                </c:pt>
                <c:pt idx="1949">
                  <c:v>2.3959999999999995</c:v>
                </c:pt>
                <c:pt idx="1950">
                  <c:v>2.3939999999999997</c:v>
                </c:pt>
                <c:pt idx="1951">
                  <c:v>2.3919999999999995</c:v>
                </c:pt>
                <c:pt idx="1952">
                  <c:v>2.3899999999999997</c:v>
                </c:pt>
                <c:pt idx="1953">
                  <c:v>2.3879999999999999</c:v>
                </c:pt>
                <c:pt idx="1954">
                  <c:v>2.3859999999999997</c:v>
                </c:pt>
                <c:pt idx="1955">
                  <c:v>2.3839999999999999</c:v>
                </c:pt>
                <c:pt idx="1956">
                  <c:v>2.3819999999999997</c:v>
                </c:pt>
                <c:pt idx="1957">
                  <c:v>2.38</c:v>
                </c:pt>
                <c:pt idx="1958">
                  <c:v>2.3779999999999997</c:v>
                </c:pt>
                <c:pt idx="1959">
                  <c:v>2.3759999999999994</c:v>
                </c:pt>
                <c:pt idx="1960">
                  <c:v>2.3739999999999997</c:v>
                </c:pt>
                <c:pt idx="1961">
                  <c:v>2.3719999999999994</c:v>
                </c:pt>
                <c:pt idx="1962">
                  <c:v>2.3699999999999997</c:v>
                </c:pt>
                <c:pt idx="1963">
                  <c:v>2.3679999999999999</c:v>
                </c:pt>
                <c:pt idx="1964">
                  <c:v>2.3659999999999997</c:v>
                </c:pt>
                <c:pt idx="1965">
                  <c:v>2.3639999999999999</c:v>
                </c:pt>
                <c:pt idx="1966">
                  <c:v>2.3619999999999997</c:v>
                </c:pt>
                <c:pt idx="1967">
                  <c:v>2.36</c:v>
                </c:pt>
                <c:pt idx="1968">
                  <c:v>2.3579999999999997</c:v>
                </c:pt>
                <c:pt idx="1969">
                  <c:v>2.3559999999999994</c:v>
                </c:pt>
                <c:pt idx="1970">
                  <c:v>2.3539999999999996</c:v>
                </c:pt>
                <c:pt idx="1971">
                  <c:v>2.3519999999999994</c:v>
                </c:pt>
                <c:pt idx="1972">
                  <c:v>2.3499999999999996</c:v>
                </c:pt>
                <c:pt idx="1973">
                  <c:v>2.3479999999999999</c:v>
                </c:pt>
                <c:pt idx="1974">
                  <c:v>2.3459999999999996</c:v>
                </c:pt>
                <c:pt idx="1975">
                  <c:v>2.3439999999999999</c:v>
                </c:pt>
                <c:pt idx="1976">
                  <c:v>2.3419999999999996</c:v>
                </c:pt>
                <c:pt idx="1977">
                  <c:v>2.34</c:v>
                </c:pt>
                <c:pt idx="1978">
                  <c:v>2.3379999999999996</c:v>
                </c:pt>
                <c:pt idx="1979">
                  <c:v>2.3359999999999994</c:v>
                </c:pt>
                <c:pt idx="1980">
                  <c:v>2.3339999999999996</c:v>
                </c:pt>
                <c:pt idx="1981">
                  <c:v>2.3319999999999994</c:v>
                </c:pt>
                <c:pt idx="1982">
                  <c:v>2.3299999999999996</c:v>
                </c:pt>
                <c:pt idx="1983">
                  <c:v>2.3279999999999998</c:v>
                </c:pt>
                <c:pt idx="1984">
                  <c:v>2.3259999999999996</c:v>
                </c:pt>
                <c:pt idx="1985">
                  <c:v>2.3239999999999998</c:v>
                </c:pt>
                <c:pt idx="1986">
                  <c:v>2.3219999999999996</c:v>
                </c:pt>
                <c:pt idx="1987">
                  <c:v>2.3199999999999994</c:v>
                </c:pt>
                <c:pt idx="1988">
                  <c:v>2.3179999999999996</c:v>
                </c:pt>
                <c:pt idx="1989">
                  <c:v>2.3159999999999994</c:v>
                </c:pt>
                <c:pt idx="1990">
                  <c:v>2.3139999999999996</c:v>
                </c:pt>
                <c:pt idx="1991">
                  <c:v>2.3119999999999994</c:v>
                </c:pt>
                <c:pt idx="1992">
                  <c:v>2.3099999999999996</c:v>
                </c:pt>
                <c:pt idx="1993">
                  <c:v>2.3089999999999997</c:v>
                </c:pt>
                <c:pt idx="1994">
                  <c:v>2.3069999999999995</c:v>
                </c:pt>
                <c:pt idx="1995">
                  <c:v>2.3049999999999997</c:v>
                </c:pt>
                <c:pt idx="1996">
                  <c:v>2.3029999999999995</c:v>
                </c:pt>
                <c:pt idx="1997">
                  <c:v>2.3009999999999997</c:v>
                </c:pt>
                <c:pt idx="1998">
                  <c:v>2.2989999999999999</c:v>
                </c:pt>
                <c:pt idx="1999">
                  <c:v>2.2970000000000002</c:v>
                </c:pt>
                <c:pt idx="2000">
                  <c:v>2.2949999999999999</c:v>
                </c:pt>
                <c:pt idx="2001">
                  <c:v>2.2930000000000001</c:v>
                </c:pt>
                <c:pt idx="2002">
                  <c:v>2.2909999999999999</c:v>
                </c:pt>
                <c:pt idx="2003">
                  <c:v>2.2890000000000001</c:v>
                </c:pt>
                <c:pt idx="2004">
                  <c:v>2.2869999999999999</c:v>
                </c:pt>
                <c:pt idx="2005">
                  <c:v>2.2850000000000001</c:v>
                </c:pt>
                <c:pt idx="2006">
                  <c:v>2.2829999999999999</c:v>
                </c:pt>
                <c:pt idx="2007">
                  <c:v>2.2810000000000001</c:v>
                </c:pt>
                <c:pt idx="2008">
                  <c:v>2.2789999999999999</c:v>
                </c:pt>
                <c:pt idx="2009">
                  <c:v>2.2770000000000001</c:v>
                </c:pt>
                <c:pt idx="2010">
                  <c:v>2.2749999999999999</c:v>
                </c:pt>
                <c:pt idx="2011">
                  <c:v>2.2730000000000001</c:v>
                </c:pt>
                <c:pt idx="2012">
                  <c:v>2.2709999999999999</c:v>
                </c:pt>
                <c:pt idx="2013">
                  <c:v>2.2690000000000001</c:v>
                </c:pt>
                <c:pt idx="2014">
                  <c:v>2.2669999999999999</c:v>
                </c:pt>
                <c:pt idx="2015">
                  <c:v>2.2650000000000001</c:v>
                </c:pt>
                <c:pt idx="2016">
                  <c:v>2.2629999999999999</c:v>
                </c:pt>
                <c:pt idx="2017">
                  <c:v>2.2610000000000001</c:v>
                </c:pt>
                <c:pt idx="2018">
                  <c:v>2.2589999999999999</c:v>
                </c:pt>
                <c:pt idx="2019">
                  <c:v>2.2570000000000001</c:v>
                </c:pt>
                <c:pt idx="2020">
                  <c:v>2.2549999999999999</c:v>
                </c:pt>
                <c:pt idx="2021">
                  <c:v>2.2530000000000001</c:v>
                </c:pt>
                <c:pt idx="2022">
                  <c:v>2.2509999999999999</c:v>
                </c:pt>
                <c:pt idx="2023">
                  <c:v>2.2490000000000001</c:v>
                </c:pt>
                <c:pt idx="2024">
                  <c:v>2.2469999999999999</c:v>
                </c:pt>
                <c:pt idx="2025">
                  <c:v>2.2450000000000001</c:v>
                </c:pt>
                <c:pt idx="2026">
                  <c:v>2.2429999999999999</c:v>
                </c:pt>
                <c:pt idx="2027">
                  <c:v>2.2410000000000001</c:v>
                </c:pt>
                <c:pt idx="2028">
                  <c:v>2.2389999999999999</c:v>
                </c:pt>
                <c:pt idx="2029">
                  <c:v>2.2370000000000001</c:v>
                </c:pt>
                <c:pt idx="2030">
                  <c:v>2.2349999999999999</c:v>
                </c:pt>
                <c:pt idx="2031">
                  <c:v>2.2330000000000001</c:v>
                </c:pt>
                <c:pt idx="2032">
                  <c:v>2.2309999999999999</c:v>
                </c:pt>
                <c:pt idx="2033">
                  <c:v>2.2290000000000001</c:v>
                </c:pt>
                <c:pt idx="2034">
                  <c:v>2.2269999999999999</c:v>
                </c:pt>
                <c:pt idx="2035">
                  <c:v>2.2250000000000001</c:v>
                </c:pt>
                <c:pt idx="2036">
                  <c:v>2.2229999999999999</c:v>
                </c:pt>
                <c:pt idx="2037">
                  <c:v>2.2210000000000001</c:v>
                </c:pt>
                <c:pt idx="2038">
                  <c:v>2.2189999999999999</c:v>
                </c:pt>
                <c:pt idx="2039">
                  <c:v>2.2170000000000001</c:v>
                </c:pt>
                <c:pt idx="2040">
                  <c:v>2.2149999999999999</c:v>
                </c:pt>
                <c:pt idx="2041">
                  <c:v>2.2130000000000001</c:v>
                </c:pt>
                <c:pt idx="2042">
                  <c:v>2.2109999999999999</c:v>
                </c:pt>
                <c:pt idx="2043">
                  <c:v>2.2090000000000001</c:v>
                </c:pt>
                <c:pt idx="2044">
                  <c:v>2.2069999999999999</c:v>
                </c:pt>
                <c:pt idx="2045">
                  <c:v>2.2050000000000001</c:v>
                </c:pt>
                <c:pt idx="2046">
                  <c:v>2.2029999999999998</c:v>
                </c:pt>
                <c:pt idx="2047">
                  <c:v>2.2010000000000001</c:v>
                </c:pt>
                <c:pt idx="2048">
                  <c:v>2.1989999999999998</c:v>
                </c:pt>
                <c:pt idx="2049">
                  <c:v>2.1970000000000001</c:v>
                </c:pt>
                <c:pt idx="2050">
                  <c:v>2.1949999999999998</c:v>
                </c:pt>
                <c:pt idx="2051">
                  <c:v>2.1930000000000001</c:v>
                </c:pt>
                <c:pt idx="2052">
                  <c:v>2.1909999999999998</c:v>
                </c:pt>
                <c:pt idx="2053">
                  <c:v>2.1890000000000001</c:v>
                </c:pt>
                <c:pt idx="2054">
                  <c:v>2.1880000000000002</c:v>
                </c:pt>
                <c:pt idx="2055">
                  <c:v>2.1859999999999999</c:v>
                </c:pt>
                <c:pt idx="2056">
                  <c:v>2.1840000000000002</c:v>
                </c:pt>
                <c:pt idx="2057">
                  <c:v>2.1819999999999999</c:v>
                </c:pt>
                <c:pt idx="2058">
                  <c:v>2.1800000000000002</c:v>
                </c:pt>
                <c:pt idx="2059">
                  <c:v>2.1779999999999999</c:v>
                </c:pt>
                <c:pt idx="2060">
                  <c:v>2.1759999999999997</c:v>
                </c:pt>
                <c:pt idx="2061">
                  <c:v>2.1739999999999999</c:v>
                </c:pt>
                <c:pt idx="2062">
                  <c:v>2.1719999999999997</c:v>
                </c:pt>
                <c:pt idx="2063">
                  <c:v>2.17</c:v>
                </c:pt>
                <c:pt idx="2064">
                  <c:v>2.1680000000000001</c:v>
                </c:pt>
                <c:pt idx="2065">
                  <c:v>2.1659999999999999</c:v>
                </c:pt>
                <c:pt idx="2066">
                  <c:v>2.1640000000000001</c:v>
                </c:pt>
                <c:pt idx="2067">
                  <c:v>2.1619999999999999</c:v>
                </c:pt>
                <c:pt idx="2068">
                  <c:v>2.16</c:v>
                </c:pt>
                <c:pt idx="2069">
                  <c:v>2.1579999999999999</c:v>
                </c:pt>
                <c:pt idx="2070">
                  <c:v>2.1559999999999997</c:v>
                </c:pt>
                <c:pt idx="2071">
                  <c:v>2.1539999999999999</c:v>
                </c:pt>
                <c:pt idx="2072">
                  <c:v>2.1519999999999997</c:v>
                </c:pt>
                <c:pt idx="2073">
                  <c:v>2.15</c:v>
                </c:pt>
                <c:pt idx="2074">
                  <c:v>2.1480000000000001</c:v>
                </c:pt>
                <c:pt idx="2075">
                  <c:v>2.1459999999999999</c:v>
                </c:pt>
                <c:pt idx="2076">
                  <c:v>2.1440000000000001</c:v>
                </c:pt>
                <c:pt idx="2077">
                  <c:v>2.1419999999999999</c:v>
                </c:pt>
                <c:pt idx="2078">
                  <c:v>2.14</c:v>
                </c:pt>
                <c:pt idx="2079">
                  <c:v>2.1379999999999999</c:v>
                </c:pt>
                <c:pt idx="2080">
                  <c:v>2.1359999999999997</c:v>
                </c:pt>
                <c:pt idx="2081">
                  <c:v>2.1339999999999999</c:v>
                </c:pt>
                <c:pt idx="2082">
                  <c:v>2.1319999999999997</c:v>
                </c:pt>
                <c:pt idx="2083">
                  <c:v>2.13</c:v>
                </c:pt>
                <c:pt idx="2084">
                  <c:v>2.1280000000000001</c:v>
                </c:pt>
                <c:pt idx="2085">
                  <c:v>2.1259999999999999</c:v>
                </c:pt>
                <c:pt idx="2086">
                  <c:v>2.1240000000000001</c:v>
                </c:pt>
                <c:pt idx="2087">
                  <c:v>2.1219999999999999</c:v>
                </c:pt>
                <c:pt idx="2088">
                  <c:v>2.12</c:v>
                </c:pt>
                <c:pt idx="2089">
                  <c:v>2.1179999999999999</c:v>
                </c:pt>
                <c:pt idx="2090">
                  <c:v>2.1159999999999997</c:v>
                </c:pt>
                <c:pt idx="2091">
                  <c:v>2.1139999999999999</c:v>
                </c:pt>
                <c:pt idx="2092">
                  <c:v>2.1119999999999997</c:v>
                </c:pt>
                <c:pt idx="2093">
                  <c:v>2.11</c:v>
                </c:pt>
                <c:pt idx="2094">
                  <c:v>2.1080000000000001</c:v>
                </c:pt>
                <c:pt idx="2095">
                  <c:v>2.1059999999999999</c:v>
                </c:pt>
                <c:pt idx="2096">
                  <c:v>2.1040000000000001</c:v>
                </c:pt>
                <c:pt idx="2097">
                  <c:v>2.1019999999999999</c:v>
                </c:pt>
                <c:pt idx="2098">
                  <c:v>2.1</c:v>
                </c:pt>
                <c:pt idx="2099">
                  <c:v>2.0979999999999999</c:v>
                </c:pt>
                <c:pt idx="2100">
                  <c:v>2.0959999999999996</c:v>
                </c:pt>
                <c:pt idx="2101">
                  <c:v>2.0939999999999999</c:v>
                </c:pt>
                <c:pt idx="2102">
                  <c:v>2.0919999999999996</c:v>
                </c:pt>
                <c:pt idx="2103">
                  <c:v>2.09</c:v>
                </c:pt>
                <c:pt idx="2104">
                  <c:v>2.0880000000000001</c:v>
                </c:pt>
                <c:pt idx="2105">
                  <c:v>2.0859999999999999</c:v>
                </c:pt>
                <c:pt idx="2106">
                  <c:v>2.0840000000000001</c:v>
                </c:pt>
                <c:pt idx="2107">
                  <c:v>2.0819999999999999</c:v>
                </c:pt>
                <c:pt idx="2108">
                  <c:v>2.08</c:v>
                </c:pt>
                <c:pt idx="2109">
                  <c:v>2.0779999999999998</c:v>
                </c:pt>
                <c:pt idx="2110">
                  <c:v>2.0759999999999996</c:v>
                </c:pt>
                <c:pt idx="2111">
                  <c:v>2.0739999999999998</c:v>
                </c:pt>
                <c:pt idx="2112">
                  <c:v>2.0719999999999996</c:v>
                </c:pt>
                <c:pt idx="2113">
                  <c:v>2.0699999999999998</c:v>
                </c:pt>
                <c:pt idx="2114">
                  <c:v>2.0680000000000001</c:v>
                </c:pt>
                <c:pt idx="2115">
                  <c:v>2.0659999999999998</c:v>
                </c:pt>
                <c:pt idx="2116">
                  <c:v>2.0649999999999999</c:v>
                </c:pt>
                <c:pt idx="2117">
                  <c:v>2.0630000000000002</c:v>
                </c:pt>
                <c:pt idx="2118">
                  <c:v>2.0609999999999999</c:v>
                </c:pt>
                <c:pt idx="2119">
                  <c:v>2.0589999999999997</c:v>
                </c:pt>
                <c:pt idx="2120">
                  <c:v>2.0569999999999995</c:v>
                </c:pt>
                <c:pt idx="2121">
                  <c:v>2.0549999999999997</c:v>
                </c:pt>
                <c:pt idx="2122">
                  <c:v>2.0529999999999995</c:v>
                </c:pt>
                <c:pt idx="2123">
                  <c:v>2.0509999999999997</c:v>
                </c:pt>
                <c:pt idx="2124">
                  <c:v>2.0489999999999999</c:v>
                </c:pt>
                <c:pt idx="2125">
                  <c:v>2.0470000000000002</c:v>
                </c:pt>
                <c:pt idx="2126">
                  <c:v>2.0449999999999999</c:v>
                </c:pt>
                <c:pt idx="2127">
                  <c:v>2.0430000000000001</c:v>
                </c:pt>
                <c:pt idx="2128">
                  <c:v>2.0409999999999999</c:v>
                </c:pt>
                <c:pt idx="2129">
                  <c:v>2.0389999999999997</c:v>
                </c:pt>
                <c:pt idx="2130">
                  <c:v>2.0369999999999995</c:v>
                </c:pt>
                <c:pt idx="2131">
                  <c:v>2.0349999999999997</c:v>
                </c:pt>
                <c:pt idx="2132">
                  <c:v>2.0329999999999995</c:v>
                </c:pt>
                <c:pt idx="2133">
                  <c:v>2.0309999999999997</c:v>
                </c:pt>
                <c:pt idx="2134">
                  <c:v>2.0289999999999999</c:v>
                </c:pt>
                <c:pt idx="2135">
                  <c:v>2.0270000000000001</c:v>
                </c:pt>
                <c:pt idx="2136">
                  <c:v>2.0249999999999999</c:v>
                </c:pt>
                <c:pt idx="2137">
                  <c:v>2.0230000000000001</c:v>
                </c:pt>
                <c:pt idx="2138">
                  <c:v>2.0209999999999999</c:v>
                </c:pt>
                <c:pt idx="2139">
                  <c:v>2.0189999999999997</c:v>
                </c:pt>
                <c:pt idx="2140">
                  <c:v>2.0169999999999995</c:v>
                </c:pt>
                <c:pt idx="2141">
                  <c:v>2.0149999999999997</c:v>
                </c:pt>
                <c:pt idx="2142">
                  <c:v>2.0129999999999995</c:v>
                </c:pt>
                <c:pt idx="2143">
                  <c:v>2.0109999999999997</c:v>
                </c:pt>
                <c:pt idx="2144">
                  <c:v>2.0089999999999999</c:v>
                </c:pt>
                <c:pt idx="2145">
                  <c:v>2.0070000000000001</c:v>
                </c:pt>
                <c:pt idx="2146">
                  <c:v>2.0049999999999999</c:v>
                </c:pt>
                <c:pt idx="2147">
                  <c:v>2.0030000000000001</c:v>
                </c:pt>
                <c:pt idx="2148">
                  <c:v>2.0009999999999999</c:v>
                </c:pt>
                <c:pt idx="2149">
                  <c:v>1.9990000000000001</c:v>
                </c:pt>
                <c:pt idx="2150">
                  <c:v>1.9970000000000001</c:v>
                </c:pt>
                <c:pt idx="2151">
                  <c:v>1.9950000000000001</c:v>
                </c:pt>
                <c:pt idx="2152">
                  <c:v>1.9930000000000001</c:v>
                </c:pt>
                <c:pt idx="2153">
                  <c:v>1.9910000000000001</c:v>
                </c:pt>
                <c:pt idx="2154">
                  <c:v>1.9890000000000001</c:v>
                </c:pt>
                <c:pt idx="2155">
                  <c:v>1.9870000000000001</c:v>
                </c:pt>
                <c:pt idx="2156">
                  <c:v>1.9850000000000001</c:v>
                </c:pt>
                <c:pt idx="2157">
                  <c:v>1.9830000000000001</c:v>
                </c:pt>
                <c:pt idx="2158">
                  <c:v>1.9810000000000001</c:v>
                </c:pt>
                <c:pt idx="2159">
                  <c:v>1.9790000000000001</c:v>
                </c:pt>
                <c:pt idx="2160">
                  <c:v>1.9770000000000001</c:v>
                </c:pt>
                <c:pt idx="2161">
                  <c:v>1.9750000000000001</c:v>
                </c:pt>
                <c:pt idx="2162">
                  <c:v>1.9730000000000001</c:v>
                </c:pt>
                <c:pt idx="2163">
                  <c:v>1.9710000000000001</c:v>
                </c:pt>
                <c:pt idx="2164">
                  <c:v>1.9690000000000001</c:v>
                </c:pt>
                <c:pt idx="2165">
                  <c:v>1.9670000000000001</c:v>
                </c:pt>
                <c:pt idx="2166">
                  <c:v>1.9650000000000001</c:v>
                </c:pt>
                <c:pt idx="2167">
                  <c:v>1.9630000000000001</c:v>
                </c:pt>
                <c:pt idx="2168">
                  <c:v>1.9610000000000001</c:v>
                </c:pt>
                <c:pt idx="2169">
                  <c:v>1.9590000000000001</c:v>
                </c:pt>
                <c:pt idx="2170">
                  <c:v>1.9570000000000001</c:v>
                </c:pt>
                <c:pt idx="2171">
                  <c:v>1.9550000000000001</c:v>
                </c:pt>
                <c:pt idx="2172">
                  <c:v>1.9530000000000001</c:v>
                </c:pt>
                <c:pt idx="2173">
                  <c:v>1.9510000000000001</c:v>
                </c:pt>
                <c:pt idx="2174">
                  <c:v>1.9490000000000001</c:v>
                </c:pt>
                <c:pt idx="2175">
                  <c:v>1.9470000000000001</c:v>
                </c:pt>
                <c:pt idx="2176">
                  <c:v>1.9450000000000001</c:v>
                </c:pt>
                <c:pt idx="2177">
                  <c:v>1.9440000000000002</c:v>
                </c:pt>
                <c:pt idx="2178">
                  <c:v>1.9419999999999997</c:v>
                </c:pt>
                <c:pt idx="2179">
                  <c:v>1.9400000000000002</c:v>
                </c:pt>
                <c:pt idx="2180">
                  <c:v>1.9379999999999997</c:v>
                </c:pt>
                <c:pt idx="2181">
                  <c:v>1.9359999999999997</c:v>
                </c:pt>
                <c:pt idx="2182">
                  <c:v>1.9339999999999997</c:v>
                </c:pt>
                <c:pt idx="2183">
                  <c:v>1.9319999999999997</c:v>
                </c:pt>
                <c:pt idx="2184">
                  <c:v>1.9300000000000002</c:v>
                </c:pt>
                <c:pt idx="2185">
                  <c:v>1.9279999999999997</c:v>
                </c:pt>
                <c:pt idx="2186">
                  <c:v>1.9259999999999997</c:v>
                </c:pt>
                <c:pt idx="2187">
                  <c:v>1.9239999999999997</c:v>
                </c:pt>
                <c:pt idx="2188">
                  <c:v>1.9219999999999997</c:v>
                </c:pt>
                <c:pt idx="2189">
                  <c:v>1.9200000000000002</c:v>
                </c:pt>
                <c:pt idx="2190">
                  <c:v>1.9179999999999997</c:v>
                </c:pt>
                <c:pt idx="2191">
                  <c:v>1.9159999999999997</c:v>
                </c:pt>
                <c:pt idx="2192">
                  <c:v>1.9139999999999997</c:v>
                </c:pt>
                <c:pt idx="2193">
                  <c:v>1.9119999999999997</c:v>
                </c:pt>
                <c:pt idx="2194">
                  <c:v>1.9100000000000001</c:v>
                </c:pt>
                <c:pt idx="2195">
                  <c:v>1.9079999999999997</c:v>
                </c:pt>
                <c:pt idx="2196">
                  <c:v>1.9059999999999997</c:v>
                </c:pt>
                <c:pt idx="2197">
                  <c:v>1.9039999999999997</c:v>
                </c:pt>
                <c:pt idx="2198">
                  <c:v>1.9019999999999997</c:v>
                </c:pt>
                <c:pt idx="2199">
                  <c:v>1.9000000000000001</c:v>
                </c:pt>
                <c:pt idx="2200">
                  <c:v>1.8979999999999997</c:v>
                </c:pt>
                <c:pt idx="2201">
                  <c:v>1.8959999999999997</c:v>
                </c:pt>
                <c:pt idx="2202">
                  <c:v>1.8939999999999997</c:v>
                </c:pt>
                <c:pt idx="2203">
                  <c:v>1.8919999999999997</c:v>
                </c:pt>
                <c:pt idx="2204">
                  <c:v>1.8900000000000001</c:v>
                </c:pt>
                <c:pt idx="2205">
                  <c:v>1.8879999999999997</c:v>
                </c:pt>
                <c:pt idx="2206">
                  <c:v>1.8859999999999997</c:v>
                </c:pt>
                <c:pt idx="2207">
                  <c:v>1.8839999999999997</c:v>
                </c:pt>
                <c:pt idx="2208">
                  <c:v>1.8819999999999997</c:v>
                </c:pt>
                <c:pt idx="2209">
                  <c:v>1.8800000000000001</c:v>
                </c:pt>
                <c:pt idx="2210">
                  <c:v>1.8779999999999997</c:v>
                </c:pt>
                <c:pt idx="2211">
                  <c:v>1.8759999999999997</c:v>
                </c:pt>
                <c:pt idx="2212">
                  <c:v>1.8740000000000001</c:v>
                </c:pt>
                <c:pt idx="2213">
                  <c:v>1.8720000000000001</c:v>
                </c:pt>
                <c:pt idx="2214">
                  <c:v>1.87</c:v>
                </c:pt>
                <c:pt idx="2215">
                  <c:v>1.8680000000000001</c:v>
                </c:pt>
                <c:pt idx="2216">
                  <c:v>1.8660000000000001</c:v>
                </c:pt>
                <c:pt idx="2217">
                  <c:v>1.8640000000000001</c:v>
                </c:pt>
                <c:pt idx="2218">
                  <c:v>1.8620000000000001</c:v>
                </c:pt>
                <c:pt idx="2219">
                  <c:v>1.86</c:v>
                </c:pt>
                <c:pt idx="2220">
                  <c:v>1.8580000000000001</c:v>
                </c:pt>
                <c:pt idx="2221">
                  <c:v>1.8560000000000001</c:v>
                </c:pt>
                <c:pt idx="2222">
                  <c:v>1.8540000000000001</c:v>
                </c:pt>
                <c:pt idx="2223">
                  <c:v>1.8520000000000001</c:v>
                </c:pt>
                <c:pt idx="2224">
                  <c:v>1.85</c:v>
                </c:pt>
                <c:pt idx="2225">
                  <c:v>1.8480000000000001</c:v>
                </c:pt>
                <c:pt idx="2226">
                  <c:v>1.8460000000000001</c:v>
                </c:pt>
                <c:pt idx="2227">
                  <c:v>1.8440000000000001</c:v>
                </c:pt>
                <c:pt idx="2228">
                  <c:v>1.8420000000000001</c:v>
                </c:pt>
                <c:pt idx="2229">
                  <c:v>1.84</c:v>
                </c:pt>
                <c:pt idx="2230">
                  <c:v>1.8380000000000001</c:v>
                </c:pt>
                <c:pt idx="2231">
                  <c:v>1.8360000000000001</c:v>
                </c:pt>
                <c:pt idx="2232">
                  <c:v>1.8340000000000001</c:v>
                </c:pt>
                <c:pt idx="2233">
                  <c:v>1.8320000000000001</c:v>
                </c:pt>
                <c:pt idx="2234">
                  <c:v>1.83</c:v>
                </c:pt>
                <c:pt idx="2235">
                  <c:v>1.8280000000000001</c:v>
                </c:pt>
                <c:pt idx="2236">
                  <c:v>1.8260000000000001</c:v>
                </c:pt>
                <c:pt idx="2237">
                  <c:v>1.8240000000000001</c:v>
                </c:pt>
                <c:pt idx="2238">
                  <c:v>1.823</c:v>
                </c:pt>
                <c:pt idx="2239">
                  <c:v>1.821</c:v>
                </c:pt>
                <c:pt idx="2240">
                  <c:v>1.819</c:v>
                </c:pt>
                <c:pt idx="2241">
                  <c:v>1.8169999999999997</c:v>
                </c:pt>
                <c:pt idx="2242">
                  <c:v>1.8149999999999997</c:v>
                </c:pt>
                <c:pt idx="2243">
                  <c:v>1.8129999999999997</c:v>
                </c:pt>
                <c:pt idx="2244">
                  <c:v>1.8109999999999997</c:v>
                </c:pt>
                <c:pt idx="2245">
                  <c:v>1.8089999999999997</c:v>
                </c:pt>
                <c:pt idx="2246">
                  <c:v>1.8069999999999997</c:v>
                </c:pt>
                <c:pt idx="2247">
                  <c:v>1.8049999999999997</c:v>
                </c:pt>
                <c:pt idx="2248">
                  <c:v>1.8029999999999997</c:v>
                </c:pt>
                <c:pt idx="2249">
                  <c:v>1.8009999999999997</c:v>
                </c:pt>
                <c:pt idx="2250">
                  <c:v>1.7989999999999997</c:v>
                </c:pt>
                <c:pt idx="2251">
                  <c:v>1.7969999999999997</c:v>
                </c:pt>
                <c:pt idx="2252">
                  <c:v>1.7949999999999997</c:v>
                </c:pt>
                <c:pt idx="2253">
                  <c:v>1.7929999999999997</c:v>
                </c:pt>
                <c:pt idx="2254">
                  <c:v>1.7909999999999997</c:v>
                </c:pt>
                <c:pt idx="2255">
                  <c:v>1.7889999999999997</c:v>
                </c:pt>
                <c:pt idx="2256">
                  <c:v>1.7869999999999997</c:v>
                </c:pt>
                <c:pt idx="2257">
                  <c:v>1.7849999999999997</c:v>
                </c:pt>
                <c:pt idx="2258">
                  <c:v>1.7829999999999997</c:v>
                </c:pt>
                <c:pt idx="2259">
                  <c:v>1.7809999999999997</c:v>
                </c:pt>
                <c:pt idx="2260">
                  <c:v>1.7789999999999997</c:v>
                </c:pt>
                <c:pt idx="2261">
                  <c:v>1.7769999999999997</c:v>
                </c:pt>
                <c:pt idx="2262">
                  <c:v>1.7749999999999997</c:v>
                </c:pt>
                <c:pt idx="2263">
                  <c:v>1.7729999999999997</c:v>
                </c:pt>
                <c:pt idx="2264">
                  <c:v>1.7709999999999997</c:v>
                </c:pt>
                <c:pt idx="2265">
                  <c:v>1.7689999999999997</c:v>
                </c:pt>
                <c:pt idx="2266">
                  <c:v>1.7669999999999997</c:v>
                </c:pt>
                <c:pt idx="2267">
                  <c:v>1.7649999999999997</c:v>
                </c:pt>
                <c:pt idx="2268">
                  <c:v>1.7629999999999997</c:v>
                </c:pt>
                <c:pt idx="2269">
                  <c:v>1.7609999999999997</c:v>
                </c:pt>
                <c:pt idx="2270">
                  <c:v>1.7589999999999997</c:v>
                </c:pt>
                <c:pt idx="2271">
                  <c:v>1.7569999999999997</c:v>
                </c:pt>
                <c:pt idx="2272">
                  <c:v>1.7549999999999997</c:v>
                </c:pt>
                <c:pt idx="2273">
                  <c:v>1.7529999999999997</c:v>
                </c:pt>
                <c:pt idx="2274">
                  <c:v>1.7509999999999997</c:v>
                </c:pt>
                <c:pt idx="2275">
                  <c:v>1.7489999999999999</c:v>
                </c:pt>
                <c:pt idx="2276">
                  <c:v>1.7469999999999999</c:v>
                </c:pt>
                <c:pt idx="2277">
                  <c:v>1.7449999999999999</c:v>
                </c:pt>
                <c:pt idx="2278">
                  <c:v>1.7429999999999999</c:v>
                </c:pt>
                <c:pt idx="2279">
                  <c:v>1.7409999999999999</c:v>
                </c:pt>
                <c:pt idx="2280">
                  <c:v>1.7389999999999999</c:v>
                </c:pt>
                <c:pt idx="2281">
                  <c:v>1.7369999999999999</c:v>
                </c:pt>
                <c:pt idx="2282">
                  <c:v>1.7349999999999999</c:v>
                </c:pt>
                <c:pt idx="2283">
                  <c:v>1.7329999999999999</c:v>
                </c:pt>
                <c:pt idx="2284">
                  <c:v>1.7309999999999999</c:v>
                </c:pt>
                <c:pt idx="2285">
                  <c:v>1.7289999999999999</c:v>
                </c:pt>
                <c:pt idx="2286">
                  <c:v>1.7269999999999999</c:v>
                </c:pt>
                <c:pt idx="2287">
                  <c:v>1.7249999999999999</c:v>
                </c:pt>
                <c:pt idx="2288">
                  <c:v>1.7229999999999999</c:v>
                </c:pt>
                <c:pt idx="2289">
                  <c:v>1.7209999999999999</c:v>
                </c:pt>
                <c:pt idx="2290">
                  <c:v>1.7189999999999999</c:v>
                </c:pt>
                <c:pt idx="2291">
                  <c:v>1.7169999999999999</c:v>
                </c:pt>
                <c:pt idx="2292">
                  <c:v>1.7149999999999999</c:v>
                </c:pt>
                <c:pt idx="2293">
                  <c:v>1.7129999999999999</c:v>
                </c:pt>
                <c:pt idx="2294">
                  <c:v>1.7109999999999999</c:v>
                </c:pt>
                <c:pt idx="2295">
                  <c:v>1.7089999999999999</c:v>
                </c:pt>
                <c:pt idx="2296">
                  <c:v>1.7069999999999999</c:v>
                </c:pt>
                <c:pt idx="2297">
                  <c:v>1.7049999999999998</c:v>
                </c:pt>
                <c:pt idx="2298">
                  <c:v>1.7029999999999998</c:v>
                </c:pt>
                <c:pt idx="2299">
                  <c:v>1.702</c:v>
                </c:pt>
                <c:pt idx="2300">
                  <c:v>1.7</c:v>
                </c:pt>
                <c:pt idx="2301">
                  <c:v>1.6980000000000002</c:v>
                </c:pt>
                <c:pt idx="2302">
                  <c:v>1.6960000000000002</c:v>
                </c:pt>
                <c:pt idx="2303">
                  <c:v>1.6940000000000002</c:v>
                </c:pt>
                <c:pt idx="2304">
                  <c:v>1.6919999999999997</c:v>
                </c:pt>
                <c:pt idx="2305">
                  <c:v>1.6900000000000002</c:v>
                </c:pt>
                <c:pt idx="2306">
                  <c:v>1.6879999999999997</c:v>
                </c:pt>
                <c:pt idx="2307">
                  <c:v>1.6859999999999997</c:v>
                </c:pt>
                <c:pt idx="2308">
                  <c:v>1.6839999999999997</c:v>
                </c:pt>
                <c:pt idx="2309">
                  <c:v>1.6819999999999997</c:v>
                </c:pt>
                <c:pt idx="2310">
                  <c:v>1.6800000000000002</c:v>
                </c:pt>
                <c:pt idx="2311">
                  <c:v>1.6779999999999997</c:v>
                </c:pt>
                <c:pt idx="2312">
                  <c:v>1.6759999999999997</c:v>
                </c:pt>
                <c:pt idx="2313">
                  <c:v>1.6739999999999997</c:v>
                </c:pt>
                <c:pt idx="2314">
                  <c:v>1.6719999999999997</c:v>
                </c:pt>
                <c:pt idx="2315">
                  <c:v>1.6700000000000002</c:v>
                </c:pt>
                <c:pt idx="2316">
                  <c:v>1.6679999999999997</c:v>
                </c:pt>
                <c:pt idx="2317">
                  <c:v>1.6659999999999997</c:v>
                </c:pt>
                <c:pt idx="2318">
                  <c:v>1.6639999999999997</c:v>
                </c:pt>
                <c:pt idx="2319">
                  <c:v>1.6619999999999997</c:v>
                </c:pt>
                <c:pt idx="2320">
                  <c:v>1.6600000000000001</c:v>
                </c:pt>
                <c:pt idx="2321">
                  <c:v>1.6579999999999997</c:v>
                </c:pt>
                <c:pt idx="2322">
                  <c:v>1.6559999999999997</c:v>
                </c:pt>
                <c:pt idx="2323">
                  <c:v>1.6539999999999997</c:v>
                </c:pt>
                <c:pt idx="2324">
                  <c:v>1.6519999999999997</c:v>
                </c:pt>
                <c:pt idx="2325">
                  <c:v>1.6500000000000001</c:v>
                </c:pt>
                <c:pt idx="2326">
                  <c:v>1.6479999999999997</c:v>
                </c:pt>
                <c:pt idx="2327">
                  <c:v>1.6459999999999997</c:v>
                </c:pt>
                <c:pt idx="2328">
                  <c:v>1.6439999999999997</c:v>
                </c:pt>
                <c:pt idx="2329">
                  <c:v>1.6419999999999997</c:v>
                </c:pt>
                <c:pt idx="2330">
                  <c:v>1.6400000000000001</c:v>
                </c:pt>
                <c:pt idx="2331">
                  <c:v>1.6379999999999997</c:v>
                </c:pt>
                <c:pt idx="2332">
                  <c:v>1.6359999999999997</c:v>
                </c:pt>
                <c:pt idx="2333">
                  <c:v>1.6339999999999997</c:v>
                </c:pt>
                <c:pt idx="2334">
                  <c:v>1.6319999999999997</c:v>
                </c:pt>
                <c:pt idx="2335">
                  <c:v>1.6300000000000001</c:v>
                </c:pt>
                <c:pt idx="2336">
                  <c:v>1.6279999999999997</c:v>
                </c:pt>
                <c:pt idx="2337">
                  <c:v>1.6259999999999997</c:v>
                </c:pt>
                <c:pt idx="2338">
                  <c:v>1.6240000000000001</c:v>
                </c:pt>
                <c:pt idx="2339">
                  <c:v>1.6220000000000001</c:v>
                </c:pt>
                <c:pt idx="2340">
                  <c:v>1.62</c:v>
                </c:pt>
                <c:pt idx="2341">
                  <c:v>1.6180000000000001</c:v>
                </c:pt>
                <c:pt idx="2342">
                  <c:v>1.6160000000000001</c:v>
                </c:pt>
                <c:pt idx="2343">
                  <c:v>1.6140000000000001</c:v>
                </c:pt>
                <c:pt idx="2344">
                  <c:v>1.6120000000000001</c:v>
                </c:pt>
                <c:pt idx="2345">
                  <c:v>1.61</c:v>
                </c:pt>
                <c:pt idx="2346">
                  <c:v>1.6080000000000001</c:v>
                </c:pt>
                <c:pt idx="2347">
                  <c:v>1.6060000000000001</c:v>
                </c:pt>
                <c:pt idx="2348">
                  <c:v>1.6040000000000001</c:v>
                </c:pt>
                <c:pt idx="2349">
                  <c:v>1.6020000000000001</c:v>
                </c:pt>
                <c:pt idx="2350">
                  <c:v>1.6</c:v>
                </c:pt>
                <c:pt idx="2351">
                  <c:v>1.5980000000000001</c:v>
                </c:pt>
                <c:pt idx="2352">
                  <c:v>1.5960000000000001</c:v>
                </c:pt>
                <c:pt idx="2353">
                  <c:v>1.5940000000000001</c:v>
                </c:pt>
                <c:pt idx="2354">
                  <c:v>1.5920000000000001</c:v>
                </c:pt>
                <c:pt idx="2355">
                  <c:v>1.59</c:v>
                </c:pt>
                <c:pt idx="2356">
                  <c:v>1.5880000000000001</c:v>
                </c:pt>
                <c:pt idx="2357">
                  <c:v>1.5860000000000001</c:v>
                </c:pt>
                <c:pt idx="2358">
                  <c:v>1.5840000000000001</c:v>
                </c:pt>
                <c:pt idx="2359">
                  <c:v>1.5820000000000001</c:v>
                </c:pt>
                <c:pt idx="2360">
                  <c:v>1.581</c:v>
                </c:pt>
                <c:pt idx="2361">
                  <c:v>1.579</c:v>
                </c:pt>
                <c:pt idx="2362">
                  <c:v>1.577</c:v>
                </c:pt>
                <c:pt idx="2363">
                  <c:v>1.575</c:v>
                </c:pt>
                <c:pt idx="2364">
                  <c:v>1.573</c:v>
                </c:pt>
                <c:pt idx="2365">
                  <c:v>1.571</c:v>
                </c:pt>
                <c:pt idx="2366">
                  <c:v>1.569</c:v>
                </c:pt>
                <c:pt idx="2367">
                  <c:v>1.5669999999999997</c:v>
                </c:pt>
                <c:pt idx="2368">
                  <c:v>1.5649999999999997</c:v>
                </c:pt>
                <c:pt idx="2369">
                  <c:v>1.5629999999999997</c:v>
                </c:pt>
                <c:pt idx="2370">
                  <c:v>1.5609999999999997</c:v>
                </c:pt>
                <c:pt idx="2371">
                  <c:v>1.5589999999999997</c:v>
                </c:pt>
                <c:pt idx="2372">
                  <c:v>1.5569999999999997</c:v>
                </c:pt>
                <c:pt idx="2373">
                  <c:v>1.5549999999999997</c:v>
                </c:pt>
                <c:pt idx="2374">
                  <c:v>1.5529999999999997</c:v>
                </c:pt>
                <c:pt idx="2375">
                  <c:v>1.5509999999999997</c:v>
                </c:pt>
                <c:pt idx="2376">
                  <c:v>1.5489999999999997</c:v>
                </c:pt>
                <c:pt idx="2377">
                  <c:v>1.5469999999999997</c:v>
                </c:pt>
                <c:pt idx="2378">
                  <c:v>1.5449999999999997</c:v>
                </c:pt>
                <c:pt idx="2379">
                  <c:v>1.5429999999999997</c:v>
                </c:pt>
                <c:pt idx="2380">
                  <c:v>1.5409999999999997</c:v>
                </c:pt>
                <c:pt idx="2381">
                  <c:v>1.5389999999999997</c:v>
                </c:pt>
                <c:pt idx="2382">
                  <c:v>1.5369999999999997</c:v>
                </c:pt>
                <c:pt idx="2383">
                  <c:v>1.5349999999999997</c:v>
                </c:pt>
                <c:pt idx="2384">
                  <c:v>1.5329999999999997</c:v>
                </c:pt>
                <c:pt idx="2385">
                  <c:v>1.5309999999999997</c:v>
                </c:pt>
                <c:pt idx="2386">
                  <c:v>1.5289999999999997</c:v>
                </c:pt>
                <c:pt idx="2387">
                  <c:v>1.5269999999999997</c:v>
                </c:pt>
                <c:pt idx="2388">
                  <c:v>1.5249999999999997</c:v>
                </c:pt>
                <c:pt idx="2389">
                  <c:v>1.5229999999999997</c:v>
                </c:pt>
                <c:pt idx="2390">
                  <c:v>1.5209999999999997</c:v>
                </c:pt>
                <c:pt idx="2391">
                  <c:v>1.5189999999999997</c:v>
                </c:pt>
                <c:pt idx="2392">
                  <c:v>1.5169999999999997</c:v>
                </c:pt>
                <c:pt idx="2393">
                  <c:v>1.5149999999999997</c:v>
                </c:pt>
                <c:pt idx="2394">
                  <c:v>1.5129999999999997</c:v>
                </c:pt>
                <c:pt idx="2395">
                  <c:v>1.5109999999999997</c:v>
                </c:pt>
                <c:pt idx="2396">
                  <c:v>1.5089999999999997</c:v>
                </c:pt>
                <c:pt idx="2397">
                  <c:v>1.5069999999999997</c:v>
                </c:pt>
                <c:pt idx="2398">
                  <c:v>1.5049999999999997</c:v>
                </c:pt>
                <c:pt idx="2399">
                  <c:v>1.5029999999999997</c:v>
                </c:pt>
                <c:pt idx="2400">
                  <c:v>1.5009999999999997</c:v>
                </c:pt>
                <c:pt idx="2401">
                  <c:v>1.4989999999999999</c:v>
                </c:pt>
                <c:pt idx="2402">
                  <c:v>1.4969999999999999</c:v>
                </c:pt>
                <c:pt idx="2403">
                  <c:v>1.4949999999999999</c:v>
                </c:pt>
                <c:pt idx="2404">
                  <c:v>1.4929999999999999</c:v>
                </c:pt>
                <c:pt idx="2405">
                  <c:v>1.4909999999999999</c:v>
                </c:pt>
                <c:pt idx="2406">
                  <c:v>1.4889999999999999</c:v>
                </c:pt>
                <c:pt idx="2407">
                  <c:v>1.4869999999999999</c:v>
                </c:pt>
                <c:pt idx="2408">
                  <c:v>1.4849999999999999</c:v>
                </c:pt>
                <c:pt idx="2409">
                  <c:v>1.4829999999999999</c:v>
                </c:pt>
                <c:pt idx="2410">
                  <c:v>1.4809999999999999</c:v>
                </c:pt>
                <c:pt idx="2411">
                  <c:v>1.4789999999999999</c:v>
                </c:pt>
                <c:pt idx="2412">
                  <c:v>1.4769999999999999</c:v>
                </c:pt>
                <c:pt idx="2413">
                  <c:v>1.4749999999999999</c:v>
                </c:pt>
                <c:pt idx="2414">
                  <c:v>1.4729999999999999</c:v>
                </c:pt>
                <c:pt idx="2415">
                  <c:v>1.4709999999999999</c:v>
                </c:pt>
                <c:pt idx="2416">
                  <c:v>1.4689999999999999</c:v>
                </c:pt>
                <c:pt idx="2417">
                  <c:v>1.4669999999999999</c:v>
                </c:pt>
                <c:pt idx="2418">
                  <c:v>1.4649999999999999</c:v>
                </c:pt>
                <c:pt idx="2419">
                  <c:v>1.4629999999999999</c:v>
                </c:pt>
                <c:pt idx="2420">
                  <c:v>1.4609999999999999</c:v>
                </c:pt>
                <c:pt idx="2421">
                  <c:v>1.46</c:v>
                </c:pt>
                <c:pt idx="2422">
                  <c:v>1.458</c:v>
                </c:pt>
                <c:pt idx="2423">
                  <c:v>1.456</c:v>
                </c:pt>
                <c:pt idx="2424">
                  <c:v>1.454</c:v>
                </c:pt>
                <c:pt idx="2425">
                  <c:v>1.452</c:v>
                </c:pt>
                <c:pt idx="2426">
                  <c:v>1.45</c:v>
                </c:pt>
                <c:pt idx="2427">
                  <c:v>1.448</c:v>
                </c:pt>
                <c:pt idx="2428">
                  <c:v>1.446</c:v>
                </c:pt>
                <c:pt idx="2429">
                  <c:v>1.444</c:v>
                </c:pt>
                <c:pt idx="2430">
                  <c:v>1.4419999999999995</c:v>
                </c:pt>
                <c:pt idx="2431">
                  <c:v>1.44</c:v>
                </c:pt>
                <c:pt idx="2432">
                  <c:v>1.4379999999999995</c:v>
                </c:pt>
                <c:pt idx="2433">
                  <c:v>1.4359999999999995</c:v>
                </c:pt>
                <c:pt idx="2434">
                  <c:v>1.4339999999999995</c:v>
                </c:pt>
                <c:pt idx="2435">
                  <c:v>1.4319999999999995</c:v>
                </c:pt>
                <c:pt idx="2436">
                  <c:v>1.43</c:v>
                </c:pt>
                <c:pt idx="2437">
                  <c:v>1.4279999999999995</c:v>
                </c:pt>
                <c:pt idx="2438">
                  <c:v>1.4259999999999995</c:v>
                </c:pt>
                <c:pt idx="2439">
                  <c:v>1.4239999999999995</c:v>
                </c:pt>
                <c:pt idx="2440">
                  <c:v>1.4219999999999995</c:v>
                </c:pt>
                <c:pt idx="2441">
                  <c:v>1.42</c:v>
                </c:pt>
                <c:pt idx="2442">
                  <c:v>1.4179999999999995</c:v>
                </c:pt>
                <c:pt idx="2443">
                  <c:v>1.4159999999999995</c:v>
                </c:pt>
                <c:pt idx="2444">
                  <c:v>1.4139999999999995</c:v>
                </c:pt>
                <c:pt idx="2445">
                  <c:v>1.4119999999999995</c:v>
                </c:pt>
                <c:pt idx="2446">
                  <c:v>1.41</c:v>
                </c:pt>
                <c:pt idx="2447">
                  <c:v>1.4079999999999995</c:v>
                </c:pt>
                <c:pt idx="2448">
                  <c:v>1.4059999999999995</c:v>
                </c:pt>
                <c:pt idx="2449">
                  <c:v>1.4039999999999995</c:v>
                </c:pt>
                <c:pt idx="2450">
                  <c:v>1.4019999999999995</c:v>
                </c:pt>
                <c:pt idx="2451">
                  <c:v>1.4</c:v>
                </c:pt>
                <c:pt idx="2452">
                  <c:v>1.3979999999999997</c:v>
                </c:pt>
                <c:pt idx="2453">
                  <c:v>1.3959999999999997</c:v>
                </c:pt>
                <c:pt idx="2454">
                  <c:v>1.3939999999999997</c:v>
                </c:pt>
                <c:pt idx="2455">
                  <c:v>1.3919999999999997</c:v>
                </c:pt>
                <c:pt idx="2456">
                  <c:v>1.3900000000000001</c:v>
                </c:pt>
                <c:pt idx="2457">
                  <c:v>1.3879999999999997</c:v>
                </c:pt>
                <c:pt idx="2458">
                  <c:v>1.3859999999999997</c:v>
                </c:pt>
                <c:pt idx="2459">
                  <c:v>1.3839999999999997</c:v>
                </c:pt>
                <c:pt idx="2460">
                  <c:v>1.3819999999999997</c:v>
                </c:pt>
                <c:pt idx="2461">
                  <c:v>1.3800000000000001</c:v>
                </c:pt>
                <c:pt idx="2462">
                  <c:v>1.3779999999999997</c:v>
                </c:pt>
                <c:pt idx="2463">
                  <c:v>1.3759999999999997</c:v>
                </c:pt>
                <c:pt idx="2464">
                  <c:v>1.3740000000000001</c:v>
                </c:pt>
                <c:pt idx="2465">
                  <c:v>1.3720000000000001</c:v>
                </c:pt>
                <c:pt idx="2466">
                  <c:v>1.37</c:v>
                </c:pt>
                <c:pt idx="2467">
                  <c:v>1.3680000000000001</c:v>
                </c:pt>
                <c:pt idx="2468">
                  <c:v>1.3660000000000001</c:v>
                </c:pt>
                <c:pt idx="2469">
                  <c:v>1.3640000000000001</c:v>
                </c:pt>
                <c:pt idx="2470">
                  <c:v>1.3620000000000001</c:v>
                </c:pt>
                <c:pt idx="2471">
                  <c:v>1.36</c:v>
                </c:pt>
                <c:pt idx="2472">
                  <c:v>1.3580000000000001</c:v>
                </c:pt>
                <c:pt idx="2473">
                  <c:v>1.3560000000000001</c:v>
                </c:pt>
                <c:pt idx="2474">
                  <c:v>1.3540000000000001</c:v>
                </c:pt>
                <c:pt idx="2475">
                  <c:v>1.3520000000000001</c:v>
                </c:pt>
                <c:pt idx="2476">
                  <c:v>1.35</c:v>
                </c:pt>
                <c:pt idx="2477">
                  <c:v>1.3480000000000001</c:v>
                </c:pt>
                <c:pt idx="2478">
                  <c:v>1.3460000000000001</c:v>
                </c:pt>
                <c:pt idx="2479">
                  <c:v>1.3440000000000001</c:v>
                </c:pt>
                <c:pt idx="2480">
                  <c:v>1.3420000000000001</c:v>
                </c:pt>
                <c:pt idx="2481">
                  <c:v>1.34</c:v>
                </c:pt>
                <c:pt idx="2482">
                  <c:v>1.339</c:v>
                </c:pt>
                <c:pt idx="2483">
                  <c:v>1.337</c:v>
                </c:pt>
                <c:pt idx="2484">
                  <c:v>1.335</c:v>
                </c:pt>
                <c:pt idx="2485">
                  <c:v>1.333</c:v>
                </c:pt>
                <c:pt idx="2486">
                  <c:v>1.331</c:v>
                </c:pt>
                <c:pt idx="2487">
                  <c:v>1.329</c:v>
                </c:pt>
                <c:pt idx="2488">
                  <c:v>1.327</c:v>
                </c:pt>
                <c:pt idx="2489">
                  <c:v>1.325</c:v>
                </c:pt>
                <c:pt idx="2490">
                  <c:v>1.323</c:v>
                </c:pt>
                <c:pt idx="2491">
                  <c:v>1.321</c:v>
                </c:pt>
                <c:pt idx="2492">
                  <c:v>1.319</c:v>
                </c:pt>
                <c:pt idx="2493">
                  <c:v>1.3169999999999997</c:v>
                </c:pt>
                <c:pt idx="2494">
                  <c:v>1.3149999999999997</c:v>
                </c:pt>
                <c:pt idx="2495">
                  <c:v>1.3129999999999997</c:v>
                </c:pt>
                <c:pt idx="2496">
                  <c:v>1.3109999999999997</c:v>
                </c:pt>
                <c:pt idx="2497">
                  <c:v>1.3089999999999997</c:v>
                </c:pt>
                <c:pt idx="2498">
                  <c:v>1.3069999999999997</c:v>
                </c:pt>
                <c:pt idx="2499">
                  <c:v>1.3049999999999997</c:v>
                </c:pt>
                <c:pt idx="2500">
                  <c:v>1.3029999999999997</c:v>
                </c:pt>
                <c:pt idx="2501">
                  <c:v>1.3009999999999997</c:v>
                </c:pt>
                <c:pt idx="2502">
                  <c:v>1.2989999999999997</c:v>
                </c:pt>
                <c:pt idx="2503">
                  <c:v>1.2969999999999997</c:v>
                </c:pt>
                <c:pt idx="2504">
                  <c:v>1.2949999999999997</c:v>
                </c:pt>
                <c:pt idx="2505">
                  <c:v>1.2929999999999997</c:v>
                </c:pt>
                <c:pt idx="2506">
                  <c:v>1.2909999999999997</c:v>
                </c:pt>
                <c:pt idx="2507">
                  <c:v>1.2889999999999997</c:v>
                </c:pt>
                <c:pt idx="2508">
                  <c:v>1.2869999999999997</c:v>
                </c:pt>
                <c:pt idx="2509">
                  <c:v>1.2849999999999997</c:v>
                </c:pt>
                <c:pt idx="2510">
                  <c:v>1.2829999999999997</c:v>
                </c:pt>
                <c:pt idx="2511">
                  <c:v>1.2809999999999997</c:v>
                </c:pt>
                <c:pt idx="2512">
                  <c:v>1.2789999999999997</c:v>
                </c:pt>
                <c:pt idx="2513">
                  <c:v>1.2769999999999997</c:v>
                </c:pt>
                <c:pt idx="2514">
                  <c:v>1.2749999999999997</c:v>
                </c:pt>
                <c:pt idx="2515">
                  <c:v>1.2729999999999997</c:v>
                </c:pt>
                <c:pt idx="2516">
                  <c:v>1.2709999999999997</c:v>
                </c:pt>
                <c:pt idx="2517">
                  <c:v>1.2689999999999997</c:v>
                </c:pt>
                <c:pt idx="2518">
                  <c:v>1.2669999999999997</c:v>
                </c:pt>
                <c:pt idx="2519">
                  <c:v>1.2649999999999997</c:v>
                </c:pt>
                <c:pt idx="2520">
                  <c:v>1.2629999999999997</c:v>
                </c:pt>
                <c:pt idx="2521">
                  <c:v>1.2609999999999997</c:v>
                </c:pt>
                <c:pt idx="2522">
                  <c:v>1.2589999999999997</c:v>
                </c:pt>
                <c:pt idx="2523">
                  <c:v>1.2569999999999997</c:v>
                </c:pt>
                <c:pt idx="2524">
                  <c:v>1.2549999999999997</c:v>
                </c:pt>
                <c:pt idx="2525">
                  <c:v>1.2529999999999997</c:v>
                </c:pt>
                <c:pt idx="2526">
                  <c:v>1.2509999999999997</c:v>
                </c:pt>
                <c:pt idx="2527">
                  <c:v>1.2489999999999999</c:v>
                </c:pt>
                <c:pt idx="2528">
                  <c:v>1.2469999999999999</c:v>
                </c:pt>
                <c:pt idx="2529">
                  <c:v>1.2449999999999999</c:v>
                </c:pt>
                <c:pt idx="2530">
                  <c:v>1.2429999999999999</c:v>
                </c:pt>
                <c:pt idx="2531">
                  <c:v>1.2409999999999999</c:v>
                </c:pt>
                <c:pt idx="2532">
                  <c:v>1.2389999999999999</c:v>
                </c:pt>
                <c:pt idx="2533">
                  <c:v>1.2369999999999999</c:v>
                </c:pt>
                <c:pt idx="2534">
                  <c:v>1.2349999999999999</c:v>
                </c:pt>
                <c:pt idx="2535">
                  <c:v>1.2329999999999999</c:v>
                </c:pt>
                <c:pt idx="2536">
                  <c:v>1.2309999999999999</c:v>
                </c:pt>
                <c:pt idx="2537">
                  <c:v>1.2289999999999999</c:v>
                </c:pt>
                <c:pt idx="2538">
                  <c:v>1.2269999999999999</c:v>
                </c:pt>
                <c:pt idx="2539">
                  <c:v>1.2249999999999999</c:v>
                </c:pt>
                <c:pt idx="2540">
                  <c:v>1.2229999999999999</c:v>
                </c:pt>
                <c:pt idx="2541">
                  <c:v>1.2209999999999999</c:v>
                </c:pt>
                <c:pt idx="2542">
                  <c:v>1.2189999999999999</c:v>
                </c:pt>
                <c:pt idx="2543">
                  <c:v>1.2169999999999999</c:v>
                </c:pt>
                <c:pt idx="2544">
                  <c:v>1.216</c:v>
                </c:pt>
                <c:pt idx="2545">
                  <c:v>1.214</c:v>
                </c:pt>
                <c:pt idx="2546">
                  <c:v>1.212</c:v>
                </c:pt>
                <c:pt idx="2547">
                  <c:v>1.21</c:v>
                </c:pt>
                <c:pt idx="2548">
                  <c:v>1.208</c:v>
                </c:pt>
                <c:pt idx="2549">
                  <c:v>1.206</c:v>
                </c:pt>
                <c:pt idx="2550">
                  <c:v>1.204</c:v>
                </c:pt>
                <c:pt idx="2551">
                  <c:v>1.202</c:v>
                </c:pt>
                <c:pt idx="2552">
                  <c:v>1.2</c:v>
                </c:pt>
                <c:pt idx="2553">
                  <c:v>1.1980000000000002</c:v>
                </c:pt>
                <c:pt idx="2554">
                  <c:v>1.1960000000000002</c:v>
                </c:pt>
                <c:pt idx="2555">
                  <c:v>1.1940000000000002</c:v>
                </c:pt>
                <c:pt idx="2556">
                  <c:v>1.1919999999999997</c:v>
                </c:pt>
                <c:pt idx="2557">
                  <c:v>1.1900000000000002</c:v>
                </c:pt>
                <c:pt idx="2558">
                  <c:v>1.1879999999999997</c:v>
                </c:pt>
                <c:pt idx="2559">
                  <c:v>1.1859999999999997</c:v>
                </c:pt>
                <c:pt idx="2560">
                  <c:v>1.1839999999999997</c:v>
                </c:pt>
                <c:pt idx="2561">
                  <c:v>1.1819999999999997</c:v>
                </c:pt>
                <c:pt idx="2562">
                  <c:v>1.1800000000000002</c:v>
                </c:pt>
                <c:pt idx="2563">
                  <c:v>1.1779999999999997</c:v>
                </c:pt>
                <c:pt idx="2564">
                  <c:v>1.1759999999999997</c:v>
                </c:pt>
                <c:pt idx="2565">
                  <c:v>1.1739999999999997</c:v>
                </c:pt>
                <c:pt idx="2566">
                  <c:v>1.1719999999999997</c:v>
                </c:pt>
                <c:pt idx="2567">
                  <c:v>1.1700000000000002</c:v>
                </c:pt>
                <c:pt idx="2568">
                  <c:v>1.1679999999999997</c:v>
                </c:pt>
                <c:pt idx="2569">
                  <c:v>1.1659999999999997</c:v>
                </c:pt>
                <c:pt idx="2570">
                  <c:v>1.1639999999999997</c:v>
                </c:pt>
                <c:pt idx="2571">
                  <c:v>1.1619999999999997</c:v>
                </c:pt>
                <c:pt idx="2572">
                  <c:v>1.1599999999999997</c:v>
                </c:pt>
                <c:pt idx="2573">
                  <c:v>1.1579999999999997</c:v>
                </c:pt>
                <c:pt idx="2574">
                  <c:v>1.1559999999999997</c:v>
                </c:pt>
                <c:pt idx="2575">
                  <c:v>1.1539999999999997</c:v>
                </c:pt>
                <c:pt idx="2576">
                  <c:v>1.1519999999999997</c:v>
                </c:pt>
                <c:pt idx="2577">
                  <c:v>1.1499999999999997</c:v>
                </c:pt>
                <c:pt idx="2578">
                  <c:v>1.1479999999999997</c:v>
                </c:pt>
                <c:pt idx="2579">
                  <c:v>1.1459999999999997</c:v>
                </c:pt>
                <c:pt idx="2580">
                  <c:v>1.1439999999999997</c:v>
                </c:pt>
                <c:pt idx="2581">
                  <c:v>1.1419999999999997</c:v>
                </c:pt>
                <c:pt idx="2582">
                  <c:v>1.1399999999999997</c:v>
                </c:pt>
                <c:pt idx="2583">
                  <c:v>1.1379999999999997</c:v>
                </c:pt>
                <c:pt idx="2584">
                  <c:v>1.1359999999999997</c:v>
                </c:pt>
                <c:pt idx="2585">
                  <c:v>1.1339999999999997</c:v>
                </c:pt>
                <c:pt idx="2586">
                  <c:v>1.1319999999999997</c:v>
                </c:pt>
                <c:pt idx="2587">
                  <c:v>1.1299999999999997</c:v>
                </c:pt>
                <c:pt idx="2588">
                  <c:v>1.1279999999999997</c:v>
                </c:pt>
                <c:pt idx="2589">
                  <c:v>1.1259999999999997</c:v>
                </c:pt>
                <c:pt idx="2590">
                  <c:v>1.1240000000000001</c:v>
                </c:pt>
                <c:pt idx="2591">
                  <c:v>1.1220000000000001</c:v>
                </c:pt>
                <c:pt idx="2592">
                  <c:v>1.1200000000000001</c:v>
                </c:pt>
                <c:pt idx="2593">
                  <c:v>1.1180000000000001</c:v>
                </c:pt>
                <c:pt idx="2594">
                  <c:v>1.1160000000000001</c:v>
                </c:pt>
                <c:pt idx="2595">
                  <c:v>1.1140000000000001</c:v>
                </c:pt>
                <c:pt idx="2596">
                  <c:v>1.1120000000000001</c:v>
                </c:pt>
                <c:pt idx="2597">
                  <c:v>1.1100000000000001</c:v>
                </c:pt>
                <c:pt idx="2598">
                  <c:v>1.1080000000000001</c:v>
                </c:pt>
                <c:pt idx="2599">
                  <c:v>1.1060000000000001</c:v>
                </c:pt>
                <c:pt idx="2600">
                  <c:v>1.1040000000000001</c:v>
                </c:pt>
                <c:pt idx="2601">
                  <c:v>1.1020000000000001</c:v>
                </c:pt>
                <c:pt idx="2602">
                  <c:v>1.1000000000000001</c:v>
                </c:pt>
                <c:pt idx="2603">
                  <c:v>1.0980000000000001</c:v>
                </c:pt>
                <c:pt idx="2604">
                  <c:v>1.0960000000000001</c:v>
                </c:pt>
                <c:pt idx="2605">
                  <c:v>1.095</c:v>
                </c:pt>
                <c:pt idx="2606">
                  <c:v>1.093</c:v>
                </c:pt>
                <c:pt idx="2607">
                  <c:v>1.091</c:v>
                </c:pt>
                <c:pt idx="2608">
                  <c:v>1.089</c:v>
                </c:pt>
                <c:pt idx="2609">
                  <c:v>1.087</c:v>
                </c:pt>
                <c:pt idx="2610">
                  <c:v>1.085</c:v>
                </c:pt>
                <c:pt idx="2611">
                  <c:v>1.083</c:v>
                </c:pt>
                <c:pt idx="2612">
                  <c:v>1.081</c:v>
                </c:pt>
                <c:pt idx="2613">
                  <c:v>1.079</c:v>
                </c:pt>
                <c:pt idx="2614">
                  <c:v>1.077</c:v>
                </c:pt>
                <c:pt idx="2615">
                  <c:v>1.075</c:v>
                </c:pt>
                <c:pt idx="2616">
                  <c:v>1.073</c:v>
                </c:pt>
                <c:pt idx="2617">
                  <c:v>1.071</c:v>
                </c:pt>
                <c:pt idx="2618">
                  <c:v>1.069</c:v>
                </c:pt>
                <c:pt idx="2619">
                  <c:v>1.0669999999999997</c:v>
                </c:pt>
                <c:pt idx="2620">
                  <c:v>1.0649999999999997</c:v>
                </c:pt>
                <c:pt idx="2621">
                  <c:v>1.0629999999999997</c:v>
                </c:pt>
                <c:pt idx="2622">
                  <c:v>1.0609999999999997</c:v>
                </c:pt>
                <c:pt idx="2623">
                  <c:v>1.0589999999999997</c:v>
                </c:pt>
                <c:pt idx="2624">
                  <c:v>1.0569999999999997</c:v>
                </c:pt>
                <c:pt idx="2625">
                  <c:v>1.0549999999999997</c:v>
                </c:pt>
                <c:pt idx="2626">
                  <c:v>1.0529999999999997</c:v>
                </c:pt>
                <c:pt idx="2627">
                  <c:v>1.0509999999999997</c:v>
                </c:pt>
                <c:pt idx="2628">
                  <c:v>1.0489999999999997</c:v>
                </c:pt>
                <c:pt idx="2629">
                  <c:v>1.0469999999999997</c:v>
                </c:pt>
                <c:pt idx="2630">
                  <c:v>1.0449999999999997</c:v>
                </c:pt>
                <c:pt idx="2631">
                  <c:v>1.0429999999999997</c:v>
                </c:pt>
                <c:pt idx="2632">
                  <c:v>1.0409999999999997</c:v>
                </c:pt>
                <c:pt idx="2633">
                  <c:v>1.0389999999999997</c:v>
                </c:pt>
                <c:pt idx="2634">
                  <c:v>1.0369999999999997</c:v>
                </c:pt>
                <c:pt idx="2635">
                  <c:v>1.0349999999999997</c:v>
                </c:pt>
                <c:pt idx="2636">
                  <c:v>1.0329999999999997</c:v>
                </c:pt>
                <c:pt idx="2637">
                  <c:v>1.0309999999999997</c:v>
                </c:pt>
                <c:pt idx="2638">
                  <c:v>1.0289999999999997</c:v>
                </c:pt>
                <c:pt idx="2639">
                  <c:v>1.0269999999999997</c:v>
                </c:pt>
                <c:pt idx="2640">
                  <c:v>1.0249999999999997</c:v>
                </c:pt>
                <c:pt idx="2641">
                  <c:v>1.0229999999999997</c:v>
                </c:pt>
                <c:pt idx="2642">
                  <c:v>1.0209999999999997</c:v>
                </c:pt>
                <c:pt idx="2643">
                  <c:v>1.0189999999999997</c:v>
                </c:pt>
                <c:pt idx="2644">
                  <c:v>1.0169999999999997</c:v>
                </c:pt>
                <c:pt idx="2645">
                  <c:v>1.0149999999999997</c:v>
                </c:pt>
                <c:pt idx="2646">
                  <c:v>1.0129999999999997</c:v>
                </c:pt>
                <c:pt idx="2647">
                  <c:v>1.0109999999999997</c:v>
                </c:pt>
                <c:pt idx="2648">
                  <c:v>1.0089999999999997</c:v>
                </c:pt>
                <c:pt idx="2649">
                  <c:v>1.0069999999999997</c:v>
                </c:pt>
                <c:pt idx="2650">
                  <c:v>1.0049999999999997</c:v>
                </c:pt>
                <c:pt idx="2651">
                  <c:v>1.0029999999999997</c:v>
                </c:pt>
                <c:pt idx="2652">
                  <c:v>1.0009999999999997</c:v>
                </c:pt>
                <c:pt idx="2653">
                  <c:v>0.99929999999999997</c:v>
                </c:pt>
                <c:pt idx="2654">
                  <c:v>0.99729999999999996</c:v>
                </c:pt>
                <c:pt idx="2655">
                  <c:v>0.99529999999999996</c:v>
                </c:pt>
                <c:pt idx="2656">
                  <c:v>0.99329999999999996</c:v>
                </c:pt>
                <c:pt idx="2657">
                  <c:v>0.99139999999999984</c:v>
                </c:pt>
                <c:pt idx="2658">
                  <c:v>0.98939999999999984</c:v>
                </c:pt>
                <c:pt idx="2659">
                  <c:v>0.98740000000000006</c:v>
                </c:pt>
                <c:pt idx="2660">
                  <c:v>0.98539999999999994</c:v>
                </c:pt>
                <c:pt idx="2661">
                  <c:v>0.98339999999999994</c:v>
                </c:pt>
                <c:pt idx="2662">
                  <c:v>0.98139999999999994</c:v>
                </c:pt>
                <c:pt idx="2663">
                  <c:v>0.97950000000000004</c:v>
                </c:pt>
                <c:pt idx="2664">
                  <c:v>0.97750000000000004</c:v>
                </c:pt>
                <c:pt idx="2665">
                  <c:v>0.97550000000000003</c:v>
                </c:pt>
                <c:pt idx="2666">
                  <c:v>0.97350000000000003</c:v>
                </c:pt>
                <c:pt idx="2667">
                  <c:v>0.97150000000000003</c:v>
                </c:pt>
                <c:pt idx="2668">
                  <c:v>0.96950000000000003</c:v>
                </c:pt>
                <c:pt idx="2669">
                  <c:v>0.96760000000000013</c:v>
                </c:pt>
                <c:pt idx="2670">
                  <c:v>0.96560000000000012</c:v>
                </c:pt>
                <c:pt idx="2671">
                  <c:v>0.96360000000000012</c:v>
                </c:pt>
                <c:pt idx="2672">
                  <c:v>0.96160000000000012</c:v>
                </c:pt>
                <c:pt idx="2673">
                  <c:v>0.95960000000000012</c:v>
                </c:pt>
                <c:pt idx="2674">
                  <c:v>0.95760000000000012</c:v>
                </c:pt>
                <c:pt idx="2675">
                  <c:v>0.9557000000000001</c:v>
                </c:pt>
                <c:pt idx="2676">
                  <c:v>0.9537000000000001</c:v>
                </c:pt>
                <c:pt idx="2677">
                  <c:v>0.9517000000000001</c:v>
                </c:pt>
                <c:pt idx="2678">
                  <c:v>0.9497000000000001</c:v>
                </c:pt>
                <c:pt idx="2679">
                  <c:v>0.9477000000000001</c:v>
                </c:pt>
                <c:pt idx="2680">
                  <c:v>0.9457000000000001</c:v>
                </c:pt>
                <c:pt idx="2681">
                  <c:v>0.94380000000000008</c:v>
                </c:pt>
                <c:pt idx="2682">
                  <c:v>0.94180000000000008</c:v>
                </c:pt>
                <c:pt idx="2683">
                  <c:v>0.93980000000000008</c:v>
                </c:pt>
                <c:pt idx="2684">
                  <c:v>0.93780000000000008</c:v>
                </c:pt>
                <c:pt idx="2685">
                  <c:v>0.93580000000000008</c:v>
                </c:pt>
                <c:pt idx="2686">
                  <c:v>0.93380000000000007</c:v>
                </c:pt>
                <c:pt idx="2687">
                  <c:v>0.93189999999999995</c:v>
                </c:pt>
                <c:pt idx="2688">
                  <c:v>0.92989999999999995</c:v>
                </c:pt>
                <c:pt idx="2689">
                  <c:v>0.92789999999999995</c:v>
                </c:pt>
                <c:pt idx="2690">
                  <c:v>0.92589999999999995</c:v>
                </c:pt>
                <c:pt idx="2691">
                  <c:v>0.92390000000000005</c:v>
                </c:pt>
                <c:pt idx="2692">
                  <c:v>0.92190000000000005</c:v>
                </c:pt>
                <c:pt idx="2693">
                  <c:v>0.92</c:v>
                </c:pt>
                <c:pt idx="2694">
                  <c:v>0.91800000000000004</c:v>
                </c:pt>
                <c:pt idx="2695">
                  <c:v>0.91600000000000004</c:v>
                </c:pt>
                <c:pt idx="2696">
                  <c:v>0.91400000000000003</c:v>
                </c:pt>
                <c:pt idx="2697">
                  <c:v>0.91200000000000003</c:v>
                </c:pt>
                <c:pt idx="2698">
                  <c:v>0.91</c:v>
                </c:pt>
                <c:pt idx="2699">
                  <c:v>0.90810000000000002</c:v>
                </c:pt>
                <c:pt idx="2700">
                  <c:v>0.90610000000000002</c:v>
                </c:pt>
                <c:pt idx="2701">
                  <c:v>0.90410000000000001</c:v>
                </c:pt>
                <c:pt idx="2702">
                  <c:v>0.90210000000000001</c:v>
                </c:pt>
                <c:pt idx="2703">
                  <c:v>0.90010000000000001</c:v>
                </c:pt>
                <c:pt idx="2704">
                  <c:v>0.89810000000000001</c:v>
                </c:pt>
                <c:pt idx="2705">
                  <c:v>0.89610000000000001</c:v>
                </c:pt>
                <c:pt idx="2706">
                  <c:v>0.89419999999999999</c:v>
                </c:pt>
                <c:pt idx="2707">
                  <c:v>0.89219999999999999</c:v>
                </c:pt>
                <c:pt idx="2708">
                  <c:v>0.89019999999999999</c:v>
                </c:pt>
                <c:pt idx="2709">
                  <c:v>0.88819999999999999</c:v>
                </c:pt>
                <c:pt idx="2710">
                  <c:v>0.88619999999999999</c:v>
                </c:pt>
                <c:pt idx="2711">
                  <c:v>0.88419999999999999</c:v>
                </c:pt>
                <c:pt idx="2712">
                  <c:v>0.88229999999999997</c:v>
                </c:pt>
                <c:pt idx="2713">
                  <c:v>0.88029999999999997</c:v>
                </c:pt>
                <c:pt idx="2714">
                  <c:v>0.87830000000000008</c:v>
                </c:pt>
                <c:pt idx="2715">
                  <c:v>0.87630000000000008</c:v>
                </c:pt>
                <c:pt idx="2716">
                  <c:v>0.87430000000000008</c:v>
                </c:pt>
                <c:pt idx="2717">
                  <c:v>0.87230000000000008</c:v>
                </c:pt>
                <c:pt idx="2718">
                  <c:v>0.87039999999999995</c:v>
                </c:pt>
                <c:pt idx="2719">
                  <c:v>0.86839999999999995</c:v>
                </c:pt>
                <c:pt idx="2720">
                  <c:v>0.86639999999999995</c:v>
                </c:pt>
                <c:pt idx="2721">
                  <c:v>0.86439999999999995</c:v>
                </c:pt>
                <c:pt idx="2722">
                  <c:v>0.86240000000000017</c:v>
                </c:pt>
                <c:pt idx="2723">
                  <c:v>0.86040000000000005</c:v>
                </c:pt>
                <c:pt idx="2724">
                  <c:v>0.85850000000000004</c:v>
                </c:pt>
                <c:pt idx="2725">
                  <c:v>0.85650000000000004</c:v>
                </c:pt>
                <c:pt idx="2726">
                  <c:v>0.85450000000000004</c:v>
                </c:pt>
                <c:pt idx="2727">
                  <c:v>0.85250000000000004</c:v>
                </c:pt>
                <c:pt idx="2728">
                  <c:v>0.85050000000000003</c:v>
                </c:pt>
                <c:pt idx="2729">
                  <c:v>0.84850000000000003</c:v>
                </c:pt>
                <c:pt idx="2730">
                  <c:v>0.84660000000000013</c:v>
                </c:pt>
                <c:pt idx="2731">
                  <c:v>0.84460000000000013</c:v>
                </c:pt>
                <c:pt idx="2732">
                  <c:v>0.84260000000000013</c:v>
                </c:pt>
                <c:pt idx="2733">
                  <c:v>0.84060000000000012</c:v>
                </c:pt>
                <c:pt idx="2734">
                  <c:v>0.83860000000000012</c:v>
                </c:pt>
                <c:pt idx="2735">
                  <c:v>0.83660000000000012</c:v>
                </c:pt>
                <c:pt idx="2736">
                  <c:v>0.83470000000000011</c:v>
                </c:pt>
                <c:pt idx="2737">
                  <c:v>0.83270000000000011</c:v>
                </c:pt>
                <c:pt idx="2738">
                  <c:v>0.8307000000000001</c:v>
                </c:pt>
                <c:pt idx="2739">
                  <c:v>0.8287000000000001</c:v>
                </c:pt>
                <c:pt idx="2740">
                  <c:v>0.8267000000000001</c:v>
                </c:pt>
                <c:pt idx="2741">
                  <c:v>0.8247000000000001</c:v>
                </c:pt>
                <c:pt idx="2742">
                  <c:v>0.82280000000000009</c:v>
                </c:pt>
                <c:pt idx="2743">
                  <c:v>0.82080000000000009</c:v>
                </c:pt>
                <c:pt idx="2744">
                  <c:v>0.81880000000000008</c:v>
                </c:pt>
                <c:pt idx="2745">
                  <c:v>0.81680000000000008</c:v>
                </c:pt>
                <c:pt idx="2746">
                  <c:v>0.81480000000000008</c:v>
                </c:pt>
                <c:pt idx="2747">
                  <c:v>0.81280000000000008</c:v>
                </c:pt>
                <c:pt idx="2748">
                  <c:v>0.81089999999999995</c:v>
                </c:pt>
                <c:pt idx="2749">
                  <c:v>0.80889999999999995</c:v>
                </c:pt>
                <c:pt idx="2750">
                  <c:v>0.80689999999999995</c:v>
                </c:pt>
                <c:pt idx="2751">
                  <c:v>0.80489999999999995</c:v>
                </c:pt>
                <c:pt idx="2752">
                  <c:v>0.80289999999999995</c:v>
                </c:pt>
                <c:pt idx="2753">
                  <c:v>0.80089999999999995</c:v>
                </c:pt>
                <c:pt idx="2754">
                  <c:v>0.79900000000000004</c:v>
                </c:pt>
                <c:pt idx="2755">
                  <c:v>0.79700000000000004</c:v>
                </c:pt>
                <c:pt idx="2756">
                  <c:v>0.79500000000000004</c:v>
                </c:pt>
                <c:pt idx="2757">
                  <c:v>0.79300000000000004</c:v>
                </c:pt>
                <c:pt idx="2758">
                  <c:v>0.79100000000000004</c:v>
                </c:pt>
                <c:pt idx="2759">
                  <c:v>0.78900000000000003</c:v>
                </c:pt>
                <c:pt idx="2760">
                  <c:v>0.78700000000000003</c:v>
                </c:pt>
                <c:pt idx="2761">
                  <c:v>0.78510000000000002</c:v>
                </c:pt>
                <c:pt idx="2762">
                  <c:v>0.78310000000000002</c:v>
                </c:pt>
                <c:pt idx="2763">
                  <c:v>0.78110000000000002</c:v>
                </c:pt>
                <c:pt idx="2764">
                  <c:v>0.77910000000000013</c:v>
                </c:pt>
                <c:pt idx="2765">
                  <c:v>0.77710000000000012</c:v>
                </c:pt>
                <c:pt idx="2766">
                  <c:v>0.77510000000000012</c:v>
                </c:pt>
                <c:pt idx="2767">
                  <c:v>0.77320000000000011</c:v>
                </c:pt>
                <c:pt idx="2768">
                  <c:v>0.77120000000000011</c:v>
                </c:pt>
                <c:pt idx="2769">
                  <c:v>0.76920000000000011</c:v>
                </c:pt>
                <c:pt idx="2770">
                  <c:v>0.7672000000000001</c:v>
                </c:pt>
                <c:pt idx="2771">
                  <c:v>0.7652000000000001</c:v>
                </c:pt>
                <c:pt idx="2772">
                  <c:v>0.7632000000000001</c:v>
                </c:pt>
                <c:pt idx="2773">
                  <c:v>0.76130000000000009</c:v>
                </c:pt>
                <c:pt idx="2774">
                  <c:v>0.75930000000000009</c:v>
                </c:pt>
                <c:pt idx="2775">
                  <c:v>0.75730000000000008</c:v>
                </c:pt>
                <c:pt idx="2776">
                  <c:v>0.75530000000000008</c:v>
                </c:pt>
                <c:pt idx="2777">
                  <c:v>0.75330000000000008</c:v>
                </c:pt>
                <c:pt idx="2778">
                  <c:v>0.75130000000000008</c:v>
                </c:pt>
                <c:pt idx="2779">
                  <c:v>0.74940000000000007</c:v>
                </c:pt>
                <c:pt idx="2780">
                  <c:v>0.74739999999999995</c:v>
                </c:pt>
                <c:pt idx="2781">
                  <c:v>0.74539999999999995</c:v>
                </c:pt>
                <c:pt idx="2782">
                  <c:v>0.74339999999999995</c:v>
                </c:pt>
                <c:pt idx="2783">
                  <c:v>0.74139999999999995</c:v>
                </c:pt>
                <c:pt idx="2784">
                  <c:v>0.73939999999999995</c:v>
                </c:pt>
                <c:pt idx="2785">
                  <c:v>0.73750000000000004</c:v>
                </c:pt>
                <c:pt idx="2786">
                  <c:v>0.73550000000000004</c:v>
                </c:pt>
                <c:pt idx="2787">
                  <c:v>0.73350000000000004</c:v>
                </c:pt>
                <c:pt idx="2788">
                  <c:v>0.73150000000000004</c:v>
                </c:pt>
                <c:pt idx="2789">
                  <c:v>0.72950000000000004</c:v>
                </c:pt>
                <c:pt idx="2790">
                  <c:v>0.72750000000000004</c:v>
                </c:pt>
                <c:pt idx="2791">
                  <c:v>0.72560000000000013</c:v>
                </c:pt>
                <c:pt idx="2792">
                  <c:v>0.72360000000000013</c:v>
                </c:pt>
                <c:pt idx="2793">
                  <c:v>0.72160000000000013</c:v>
                </c:pt>
                <c:pt idx="2794">
                  <c:v>0.71960000000000013</c:v>
                </c:pt>
                <c:pt idx="2795">
                  <c:v>0.71760000000000013</c:v>
                </c:pt>
                <c:pt idx="2796">
                  <c:v>0.71560000000000012</c:v>
                </c:pt>
                <c:pt idx="2797">
                  <c:v>0.71370000000000011</c:v>
                </c:pt>
                <c:pt idx="2798">
                  <c:v>0.71170000000000011</c:v>
                </c:pt>
                <c:pt idx="2799">
                  <c:v>0.70970000000000011</c:v>
                </c:pt>
                <c:pt idx="2800">
                  <c:v>0.70770000000000011</c:v>
                </c:pt>
                <c:pt idx="2801">
                  <c:v>0.7057000000000001</c:v>
                </c:pt>
                <c:pt idx="2802">
                  <c:v>0.7037000000000001</c:v>
                </c:pt>
                <c:pt idx="2803">
                  <c:v>0.70180000000000009</c:v>
                </c:pt>
                <c:pt idx="2804">
                  <c:v>0.69980000000000009</c:v>
                </c:pt>
                <c:pt idx="2805">
                  <c:v>0.69780000000000009</c:v>
                </c:pt>
                <c:pt idx="2806">
                  <c:v>0.69580000000000009</c:v>
                </c:pt>
                <c:pt idx="2807">
                  <c:v>0.69380000000000008</c:v>
                </c:pt>
                <c:pt idx="2808">
                  <c:v>0.69180000000000008</c:v>
                </c:pt>
                <c:pt idx="2809">
                  <c:v>0.68980000000000008</c:v>
                </c:pt>
                <c:pt idx="2810">
                  <c:v>0.68790000000000007</c:v>
                </c:pt>
                <c:pt idx="2811">
                  <c:v>0.68589999999999995</c:v>
                </c:pt>
                <c:pt idx="2812">
                  <c:v>0.68389999999999995</c:v>
                </c:pt>
                <c:pt idx="2813">
                  <c:v>0.68189999999999995</c:v>
                </c:pt>
                <c:pt idx="2814">
                  <c:v>0.67990000000000006</c:v>
                </c:pt>
                <c:pt idx="2815">
                  <c:v>0.67790000000000006</c:v>
                </c:pt>
                <c:pt idx="2816">
                  <c:v>0.67600000000000016</c:v>
                </c:pt>
                <c:pt idx="2817">
                  <c:v>0.67400000000000015</c:v>
                </c:pt>
                <c:pt idx="2818">
                  <c:v>0.67200000000000015</c:v>
                </c:pt>
                <c:pt idx="2819">
                  <c:v>0.67000000000000015</c:v>
                </c:pt>
                <c:pt idx="2820">
                  <c:v>0.66800000000000015</c:v>
                </c:pt>
                <c:pt idx="2821">
                  <c:v>0.66600000000000015</c:v>
                </c:pt>
                <c:pt idx="2822">
                  <c:v>0.66410000000000013</c:v>
                </c:pt>
                <c:pt idx="2823">
                  <c:v>0.66210000000000013</c:v>
                </c:pt>
                <c:pt idx="2824">
                  <c:v>0.66010000000000013</c:v>
                </c:pt>
                <c:pt idx="2825">
                  <c:v>0.65810000000000013</c:v>
                </c:pt>
                <c:pt idx="2826">
                  <c:v>0.65610000000000013</c:v>
                </c:pt>
                <c:pt idx="2827">
                  <c:v>0.65410000000000013</c:v>
                </c:pt>
                <c:pt idx="2828">
                  <c:v>0.65220000000000011</c:v>
                </c:pt>
                <c:pt idx="2829">
                  <c:v>0.65020000000000011</c:v>
                </c:pt>
                <c:pt idx="2830">
                  <c:v>0.64820000000000011</c:v>
                </c:pt>
                <c:pt idx="2831">
                  <c:v>0.64620000000000011</c:v>
                </c:pt>
                <c:pt idx="2832">
                  <c:v>0.64420000000000011</c:v>
                </c:pt>
                <c:pt idx="2833">
                  <c:v>0.6422000000000001</c:v>
                </c:pt>
                <c:pt idx="2834">
                  <c:v>0.64030000000000009</c:v>
                </c:pt>
                <c:pt idx="2835">
                  <c:v>0.63830000000000009</c:v>
                </c:pt>
                <c:pt idx="2836">
                  <c:v>0.63630000000000009</c:v>
                </c:pt>
                <c:pt idx="2837">
                  <c:v>0.63430000000000009</c:v>
                </c:pt>
                <c:pt idx="2838">
                  <c:v>0.63230000000000008</c:v>
                </c:pt>
                <c:pt idx="2839">
                  <c:v>0.63030000000000008</c:v>
                </c:pt>
                <c:pt idx="2840">
                  <c:v>0.62840000000000007</c:v>
                </c:pt>
                <c:pt idx="2841">
                  <c:v>0.62640000000000007</c:v>
                </c:pt>
                <c:pt idx="2842">
                  <c:v>0.62440000000000007</c:v>
                </c:pt>
                <c:pt idx="2843">
                  <c:v>0.62239999999999995</c:v>
                </c:pt>
                <c:pt idx="2844">
                  <c:v>0.62039999999999995</c:v>
                </c:pt>
                <c:pt idx="2845">
                  <c:v>0.61839999999999995</c:v>
                </c:pt>
                <c:pt idx="2846">
                  <c:v>0.61650000000000005</c:v>
                </c:pt>
                <c:pt idx="2847">
                  <c:v>0.61450000000000005</c:v>
                </c:pt>
                <c:pt idx="2848">
                  <c:v>0.61250000000000004</c:v>
                </c:pt>
                <c:pt idx="2849">
                  <c:v>0.61050000000000004</c:v>
                </c:pt>
                <c:pt idx="2850">
                  <c:v>0.60850000000000004</c:v>
                </c:pt>
                <c:pt idx="2851">
                  <c:v>0.60650000000000004</c:v>
                </c:pt>
                <c:pt idx="2852">
                  <c:v>0.60460000000000014</c:v>
                </c:pt>
                <c:pt idx="2853">
                  <c:v>0.60260000000000014</c:v>
                </c:pt>
                <c:pt idx="2854">
                  <c:v>0.60060000000000013</c:v>
                </c:pt>
                <c:pt idx="2855">
                  <c:v>0.59860000000000002</c:v>
                </c:pt>
                <c:pt idx="2856">
                  <c:v>0.59660000000000002</c:v>
                </c:pt>
                <c:pt idx="2857">
                  <c:v>0.59460000000000002</c:v>
                </c:pt>
                <c:pt idx="2858">
                  <c:v>0.5927</c:v>
                </c:pt>
                <c:pt idx="2859">
                  <c:v>0.5907</c:v>
                </c:pt>
                <c:pt idx="2860">
                  <c:v>0.5887</c:v>
                </c:pt>
                <c:pt idx="2861">
                  <c:v>0.5867</c:v>
                </c:pt>
                <c:pt idx="2862">
                  <c:v>0.5847</c:v>
                </c:pt>
                <c:pt idx="2863">
                  <c:v>0.5827</c:v>
                </c:pt>
                <c:pt idx="2864">
                  <c:v>0.58069999999999999</c:v>
                </c:pt>
                <c:pt idx="2865">
                  <c:v>0.57880000000000009</c:v>
                </c:pt>
                <c:pt idx="2866">
                  <c:v>0.57680000000000009</c:v>
                </c:pt>
                <c:pt idx="2867">
                  <c:v>0.57480000000000009</c:v>
                </c:pt>
                <c:pt idx="2868">
                  <c:v>0.57280000000000009</c:v>
                </c:pt>
                <c:pt idx="2869">
                  <c:v>0.57080000000000009</c:v>
                </c:pt>
                <c:pt idx="2870">
                  <c:v>0.56880000000000008</c:v>
                </c:pt>
                <c:pt idx="2871">
                  <c:v>0.56690000000000007</c:v>
                </c:pt>
                <c:pt idx="2872">
                  <c:v>0.56490000000000007</c:v>
                </c:pt>
                <c:pt idx="2873">
                  <c:v>0.56290000000000007</c:v>
                </c:pt>
                <c:pt idx="2874">
                  <c:v>0.56089999999999995</c:v>
                </c:pt>
                <c:pt idx="2875">
                  <c:v>0.55889999999999995</c:v>
                </c:pt>
                <c:pt idx="2876">
                  <c:v>0.55689999999999995</c:v>
                </c:pt>
                <c:pt idx="2877">
                  <c:v>0.55500000000000005</c:v>
                </c:pt>
                <c:pt idx="2878">
                  <c:v>0.55300000000000005</c:v>
                </c:pt>
                <c:pt idx="2879">
                  <c:v>0.55100000000000005</c:v>
                </c:pt>
                <c:pt idx="2880">
                  <c:v>0.54900000000000004</c:v>
                </c:pt>
                <c:pt idx="2881">
                  <c:v>0.54700000000000004</c:v>
                </c:pt>
                <c:pt idx="2882">
                  <c:v>0.54500000000000004</c:v>
                </c:pt>
                <c:pt idx="2883">
                  <c:v>0.54310000000000003</c:v>
                </c:pt>
                <c:pt idx="2884">
                  <c:v>0.54110000000000003</c:v>
                </c:pt>
                <c:pt idx="2885">
                  <c:v>0.53910000000000002</c:v>
                </c:pt>
                <c:pt idx="2886">
                  <c:v>0.53710000000000002</c:v>
                </c:pt>
                <c:pt idx="2887">
                  <c:v>0.53510000000000002</c:v>
                </c:pt>
                <c:pt idx="2888">
                  <c:v>0.53310000000000002</c:v>
                </c:pt>
                <c:pt idx="2889">
                  <c:v>0.53120000000000001</c:v>
                </c:pt>
                <c:pt idx="2890">
                  <c:v>0.5292</c:v>
                </c:pt>
                <c:pt idx="2891">
                  <c:v>0.5272</c:v>
                </c:pt>
                <c:pt idx="2892">
                  <c:v>0.5252</c:v>
                </c:pt>
                <c:pt idx="2893">
                  <c:v>0.5232</c:v>
                </c:pt>
                <c:pt idx="2894">
                  <c:v>0.5212</c:v>
                </c:pt>
                <c:pt idx="2895">
                  <c:v>0.51929999999999998</c:v>
                </c:pt>
                <c:pt idx="2896">
                  <c:v>0.51729999999999998</c:v>
                </c:pt>
                <c:pt idx="2897">
                  <c:v>0.51529999999999998</c:v>
                </c:pt>
                <c:pt idx="2898">
                  <c:v>0.51329999999999998</c:v>
                </c:pt>
                <c:pt idx="2899">
                  <c:v>0.51129999999999998</c:v>
                </c:pt>
                <c:pt idx="2900">
                  <c:v>0.50929999999999997</c:v>
                </c:pt>
                <c:pt idx="2901">
                  <c:v>0.50739999999999996</c:v>
                </c:pt>
                <c:pt idx="2902">
                  <c:v>0.50539999999999996</c:v>
                </c:pt>
                <c:pt idx="2903">
                  <c:v>0.50339999999999996</c:v>
                </c:pt>
                <c:pt idx="2904">
                  <c:v>0.50139999999999996</c:v>
                </c:pt>
                <c:pt idx="2905">
                  <c:v>0.49940000000000007</c:v>
                </c:pt>
                <c:pt idx="2906">
                  <c:v>0.49740000000000006</c:v>
                </c:pt>
                <c:pt idx="2907">
                  <c:v>0.49550000000000005</c:v>
                </c:pt>
                <c:pt idx="2908">
                  <c:v>0.49350000000000011</c:v>
                </c:pt>
                <c:pt idx="2909">
                  <c:v>0.4915000000000001</c:v>
                </c:pt>
                <c:pt idx="2910">
                  <c:v>0.4895000000000001</c:v>
                </c:pt>
                <c:pt idx="2911">
                  <c:v>0.4875000000000001</c:v>
                </c:pt>
                <c:pt idx="2912">
                  <c:v>0.4855000000000001</c:v>
                </c:pt>
                <c:pt idx="2913">
                  <c:v>0.48360000000000003</c:v>
                </c:pt>
                <c:pt idx="2914">
                  <c:v>0.48160000000000003</c:v>
                </c:pt>
                <c:pt idx="2915">
                  <c:v>0.47960000000000008</c:v>
                </c:pt>
                <c:pt idx="2916">
                  <c:v>0.47760000000000002</c:v>
                </c:pt>
                <c:pt idx="2917">
                  <c:v>0.47560000000000002</c:v>
                </c:pt>
                <c:pt idx="2918">
                  <c:v>0.47360000000000002</c:v>
                </c:pt>
                <c:pt idx="2919">
                  <c:v>0.47160000000000002</c:v>
                </c:pt>
                <c:pt idx="2920">
                  <c:v>0.46970000000000001</c:v>
                </c:pt>
                <c:pt idx="2921">
                  <c:v>0.4677</c:v>
                </c:pt>
                <c:pt idx="2922">
                  <c:v>0.4657</c:v>
                </c:pt>
                <c:pt idx="2923">
                  <c:v>0.4637</c:v>
                </c:pt>
                <c:pt idx="2924">
                  <c:v>0.4617</c:v>
                </c:pt>
                <c:pt idx="2925">
                  <c:v>0.4597</c:v>
                </c:pt>
                <c:pt idx="2926">
                  <c:v>0.45779999999999998</c:v>
                </c:pt>
                <c:pt idx="2927">
                  <c:v>0.45579999999999998</c:v>
                </c:pt>
                <c:pt idx="2928">
                  <c:v>0.45379999999999998</c:v>
                </c:pt>
                <c:pt idx="2929">
                  <c:v>0.45179999999999998</c:v>
                </c:pt>
                <c:pt idx="2930">
                  <c:v>0.44979999999999998</c:v>
                </c:pt>
                <c:pt idx="2931">
                  <c:v>0.44779999999999998</c:v>
                </c:pt>
                <c:pt idx="2932">
                  <c:v>0.44590000000000002</c:v>
                </c:pt>
                <c:pt idx="2933">
                  <c:v>0.44390000000000002</c:v>
                </c:pt>
                <c:pt idx="2934">
                  <c:v>0.44190000000000002</c:v>
                </c:pt>
                <c:pt idx="2935">
                  <c:v>0.43990000000000007</c:v>
                </c:pt>
                <c:pt idx="2936">
                  <c:v>0.43790000000000007</c:v>
                </c:pt>
                <c:pt idx="2937">
                  <c:v>0.43590000000000007</c:v>
                </c:pt>
                <c:pt idx="2938">
                  <c:v>0.43400000000000005</c:v>
                </c:pt>
                <c:pt idx="2939">
                  <c:v>0.43200000000000005</c:v>
                </c:pt>
                <c:pt idx="2940">
                  <c:v>0.43000000000000005</c:v>
                </c:pt>
                <c:pt idx="2941">
                  <c:v>0.4280000000000001</c:v>
                </c:pt>
                <c:pt idx="2942">
                  <c:v>0.4260000000000001</c:v>
                </c:pt>
                <c:pt idx="2943">
                  <c:v>0.4240000000000001</c:v>
                </c:pt>
                <c:pt idx="2944">
                  <c:v>0.42210000000000003</c:v>
                </c:pt>
                <c:pt idx="2945">
                  <c:v>0.42010000000000003</c:v>
                </c:pt>
                <c:pt idx="2946">
                  <c:v>0.41810000000000008</c:v>
                </c:pt>
                <c:pt idx="2947">
                  <c:v>0.41610000000000008</c:v>
                </c:pt>
                <c:pt idx="2948">
                  <c:v>0.41410000000000002</c:v>
                </c:pt>
                <c:pt idx="2949">
                  <c:v>0.41210000000000002</c:v>
                </c:pt>
                <c:pt idx="2950">
                  <c:v>0.41020000000000001</c:v>
                </c:pt>
                <c:pt idx="2951">
                  <c:v>0.40820000000000001</c:v>
                </c:pt>
                <c:pt idx="2952">
                  <c:v>0.40620000000000001</c:v>
                </c:pt>
                <c:pt idx="2953">
                  <c:v>0.4042</c:v>
                </c:pt>
                <c:pt idx="2954">
                  <c:v>0.4022</c:v>
                </c:pt>
                <c:pt idx="2955">
                  <c:v>0.4002</c:v>
                </c:pt>
                <c:pt idx="2956">
                  <c:v>0.3983000000000001</c:v>
                </c:pt>
                <c:pt idx="2957">
                  <c:v>0.3963000000000001</c:v>
                </c:pt>
                <c:pt idx="2958">
                  <c:v>0.39430000000000004</c:v>
                </c:pt>
                <c:pt idx="2959">
                  <c:v>0.39230000000000004</c:v>
                </c:pt>
                <c:pt idx="2960">
                  <c:v>0.39030000000000004</c:v>
                </c:pt>
                <c:pt idx="2961">
                  <c:v>0.38830000000000003</c:v>
                </c:pt>
                <c:pt idx="2962">
                  <c:v>0.38640000000000008</c:v>
                </c:pt>
                <c:pt idx="2963">
                  <c:v>0.38440000000000007</c:v>
                </c:pt>
                <c:pt idx="2964">
                  <c:v>0.38240000000000007</c:v>
                </c:pt>
                <c:pt idx="2965">
                  <c:v>0.38040000000000007</c:v>
                </c:pt>
                <c:pt idx="2966">
                  <c:v>0.37840000000000007</c:v>
                </c:pt>
                <c:pt idx="2967">
                  <c:v>0.37640000000000007</c:v>
                </c:pt>
                <c:pt idx="2968">
                  <c:v>0.37450000000000006</c:v>
                </c:pt>
                <c:pt idx="2969">
                  <c:v>0.37250000000000005</c:v>
                </c:pt>
                <c:pt idx="2970">
                  <c:v>0.37050000000000005</c:v>
                </c:pt>
                <c:pt idx="2971">
                  <c:v>0.36850000000000011</c:v>
                </c:pt>
                <c:pt idx="2972">
                  <c:v>0.3665000000000001</c:v>
                </c:pt>
                <c:pt idx="2973">
                  <c:v>0.3645000000000001</c:v>
                </c:pt>
                <c:pt idx="2974">
                  <c:v>0.3625000000000001</c:v>
                </c:pt>
                <c:pt idx="2975">
                  <c:v>0.36060000000000003</c:v>
                </c:pt>
                <c:pt idx="2976">
                  <c:v>0.35860000000000003</c:v>
                </c:pt>
                <c:pt idx="2977">
                  <c:v>0.35660000000000003</c:v>
                </c:pt>
                <c:pt idx="2978">
                  <c:v>0.35460000000000008</c:v>
                </c:pt>
                <c:pt idx="2979">
                  <c:v>0.35260000000000002</c:v>
                </c:pt>
                <c:pt idx="2980">
                  <c:v>0.35060000000000002</c:v>
                </c:pt>
                <c:pt idx="2981">
                  <c:v>0.34870000000000001</c:v>
                </c:pt>
                <c:pt idx="2982">
                  <c:v>0.34670000000000001</c:v>
                </c:pt>
                <c:pt idx="2983">
                  <c:v>0.34470000000000001</c:v>
                </c:pt>
                <c:pt idx="2984">
                  <c:v>0.3427</c:v>
                </c:pt>
                <c:pt idx="2985">
                  <c:v>0.3407</c:v>
                </c:pt>
                <c:pt idx="2986">
                  <c:v>0.33870000000000006</c:v>
                </c:pt>
                <c:pt idx="2987">
                  <c:v>0.3368000000000001</c:v>
                </c:pt>
                <c:pt idx="2988">
                  <c:v>0.3348000000000001</c:v>
                </c:pt>
                <c:pt idx="2989">
                  <c:v>0.33280000000000004</c:v>
                </c:pt>
                <c:pt idx="2990">
                  <c:v>0.33080000000000004</c:v>
                </c:pt>
                <c:pt idx="2991">
                  <c:v>0.32880000000000004</c:v>
                </c:pt>
                <c:pt idx="2992">
                  <c:v>0.32680000000000003</c:v>
                </c:pt>
                <c:pt idx="2993">
                  <c:v>0.32490000000000008</c:v>
                </c:pt>
                <c:pt idx="2994">
                  <c:v>0.32290000000000008</c:v>
                </c:pt>
                <c:pt idx="2995">
                  <c:v>0.32090000000000007</c:v>
                </c:pt>
                <c:pt idx="2996">
                  <c:v>0.31890000000000007</c:v>
                </c:pt>
                <c:pt idx="2997">
                  <c:v>0.31690000000000007</c:v>
                </c:pt>
                <c:pt idx="2998">
                  <c:v>0.31490000000000007</c:v>
                </c:pt>
                <c:pt idx="2999">
                  <c:v>0.31300000000000006</c:v>
                </c:pt>
                <c:pt idx="3000">
                  <c:v>0.31100000000000005</c:v>
                </c:pt>
                <c:pt idx="3001">
                  <c:v>0.30900000000000005</c:v>
                </c:pt>
                <c:pt idx="3002">
                  <c:v>0.30700000000000005</c:v>
                </c:pt>
                <c:pt idx="3003">
                  <c:v>0.3050000000000001</c:v>
                </c:pt>
                <c:pt idx="3004">
                  <c:v>0.3030000000000001</c:v>
                </c:pt>
                <c:pt idx="3005">
                  <c:v>0.30110000000000003</c:v>
                </c:pt>
                <c:pt idx="3006">
                  <c:v>0.29910000000000003</c:v>
                </c:pt>
                <c:pt idx="3007">
                  <c:v>0.29710000000000003</c:v>
                </c:pt>
                <c:pt idx="3008">
                  <c:v>0.29510000000000003</c:v>
                </c:pt>
                <c:pt idx="3009">
                  <c:v>0.29310000000000008</c:v>
                </c:pt>
                <c:pt idx="3010">
                  <c:v>0.29110000000000008</c:v>
                </c:pt>
                <c:pt idx="3011">
                  <c:v>0.28920000000000001</c:v>
                </c:pt>
                <c:pt idx="3012">
                  <c:v>0.28720000000000001</c:v>
                </c:pt>
                <c:pt idx="3013">
                  <c:v>0.28520000000000001</c:v>
                </c:pt>
                <c:pt idx="3014">
                  <c:v>0.28320000000000001</c:v>
                </c:pt>
                <c:pt idx="3015">
                  <c:v>0.28120000000000001</c:v>
                </c:pt>
                <c:pt idx="3016">
                  <c:v>0.2792</c:v>
                </c:pt>
                <c:pt idx="3017">
                  <c:v>0.27730000000000005</c:v>
                </c:pt>
                <c:pt idx="3018">
                  <c:v>0.27530000000000004</c:v>
                </c:pt>
                <c:pt idx="3019">
                  <c:v>0.27330000000000004</c:v>
                </c:pt>
                <c:pt idx="3020">
                  <c:v>0.27130000000000004</c:v>
                </c:pt>
                <c:pt idx="3021">
                  <c:v>0.26929999999999998</c:v>
                </c:pt>
                <c:pt idx="3022">
                  <c:v>0.26729999999999998</c:v>
                </c:pt>
                <c:pt idx="3023">
                  <c:v>0.26540000000000002</c:v>
                </c:pt>
                <c:pt idx="3024">
                  <c:v>0.26340000000000002</c:v>
                </c:pt>
                <c:pt idx="3025">
                  <c:v>0.26140000000000002</c:v>
                </c:pt>
                <c:pt idx="3026">
                  <c:v>0.25940000000000002</c:v>
                </c:pt>
                <c:pt idx="3027">
                  <c:v>0.25740000000000002</c:v>
                </c:pt>
                <c:pt idx="3028">
                  <c:v>0.25540000000000002</c:v>
                </c:pt>
                <c:pt idx="3029">
                  <c:v>0.25340000000000001</c:v>
                </c:pt>
                <c:pt idx="3030">
                  <c:v>0.2515</c:v>
                </c:pt>
                <c:pt idx="3031">
                  <c:v>0.24950000000000003</c:v>
                </c:pt>
                <c:pt idx="3032">
                  <c:v>0.24750000000000003</c:v>
                </c:pt>
                <c:pt idx="3033">
                  <c:v>0.24550000000000002</c:v>
                </c:pt>
                <c:pt idx="3034">
                  <c:v>0.24350000000000002</c:v>
                </c:pt>
                <c:pt idx="3035">
                  <c:v>0.24150000000000002</c:v>
                </c:pt>
                <c:pt idx="3036">
                  <c:v>0.23960000000000001</c:v>
                </c:pt>
                <c:pt idx="3037">
                  <c:v>0.23760000000000001</c:v>
                </c:pt>
                <c:pt idx="3038">
                  <c:v>0.2356</c:v>
                </c:pt>
                <c:pt idx="3039">
                  <c:v>0.2336</c:v>
                </c:pt>
                <c:pt idx="3040">
                  <c:v>0.2316</c:v>
                </c:pt>
                <c:pt idx="3041">
                  <c:v>0.2296</c:v>
                </c:pt>
                <c:pt idx="3042">
                  <c:v>0.22770000000000001</c:v>
                </c:pt>
                <c:pt idx="3043">
                  <c:v>0.22570000000000001</c:v>
                </c:pt>
                <c:pt idx="3044">
                  <c:v>0.22370000000000001</c:v>
                </c:pt>
                <c:pt idx="3045">
                  <c:v>0.22170000000000001</c:v>
                </c:pt>
                <c:pt idx="3046">
                  <c:v>0.21970000000000003</c:v>
                </c:pt>
                <c:pt idx="3047">
                  <c:v>0.21770000000000003</c:v>
                </c:pt>
                <c:pt idx="3048">
                  <c:v>0.21580000000000002</c:v>
                </c:pt>
                <c:pt idx="3049">
                  <c:v>0.21380000000000002</c:v>
                </c:pt>
                <c:pt idx="3050">
                  <c:v>0.21180000000000002</c:v>
                </c:pt>
                <c:pt idx="3051">
                  <c:v>0.20980000000000001</c:v>
                </c:pt>
                <c:pt idx="3052">
                  <c:v>0.20780000000000001</c:v>
                </c:pt>
                <c:pt idx="3053">
                  <c:v>0.20580000000000001</c:v>
                </c:pt>
                <c:pt idx="3054">
                  <c:v>0.20390000000000003</c:v>
                </c:pt>
                <c:pt idx="3055">
                  <c:v>0.20190000000000002</c:v>
                </c:pt>
                <c:pt idx="3056">
                  <c:v>0.19989999999999999</c:v>
                </c:pt>
                <c:pt idx="3057">
                  <c:v>0.19789999999999999</c:v>
                </c:pt>
                <c:pt idx="3058">
                  <c:v>0.19589999999999999</c:v>
                </c:pt>
                <c:pt idx="3059">
                  <c:v>0.19389999999999999</c:v>
                </c:pt>
                <c:pt idx="3060">
                  <c:v>0.192</c:v>
                </c:pt>
                <c:pt idx="3061">
                  <c:v>0.19</c:v>
                </c:pt>
                <c:pt idx="3062">
                  <c:v>0.18800000000000003</c:v>
                </c:pt>
                <c:pt idx="3063">
                  <c:v>0.18600000000000003</c:v>
                </c:pt>
                <c:pt idx="3064">
                  <c:v>0.18400000000000002</c:v>
                </c:pt>
                <c:pt idx="3065">
                  <c:v>0.18200000000000002</c:v>
                </c:pt>
                <c:pt idx="3066">
                  <c:v>0.18010000000000001</c:v>
                </c:pt>
                <c:pt idx="3067">
                  <c:v>0.17810000000000001</c:v>
                </c:pt>
                <c:pt idx="3068">
                  <c:v>0.17610000000000001</c:v>
                </c:pt>
                <c:pt idx="3069">
                  <c:v>0.1741</c:v>
                </c:pt>
                <c:pt idx="3070">
                  <c:v>0.1721</c:v>
                </c:pt>
                <c:pt idx="3071">
                  <c:v>0.1701</c:v>
                </c:pt>
                <c:pt idx="3072">
                  <c:v>0.16819999999999999</c:v>
                </c:pt>
                <c:pt idx="3073">
                  <c:v>0.16619999999999999</c:v>
                </c:pt>
                <c:pt idx="3074">
                  <c:v>0.16420000000000001</c:v>
                </c:pt>
                <c:pt idx="3075">
                  <c:v>0.16220000000000001</c:v>
                </c:pt>
                <c:pt idx="3076">
                  <c:v>0.16020000000000001</c:v>
                </c:pt>
                <c:pt idx="3077">
                  <c:v>0.15820000000000004</c:v>
                </c:pt>
                <c:pt idx="3078">
                  <c:v>0.15630000000000002</c:v>
                </c:pt>
                <c:pt idx="3079">
                  <c:v>0.15430000000000002</c:v>
                </c:pt>
                <c:pt idx="3080">
                  <c:v>0.15230000000000002</c:v>
                </c:pt>
                <c:pt idx="3081">
                  <c:v>0.15030000000000002</c:v>
                </c:pt>
                <c:pt idx="3082">
                  <c:v>0.14830000000000002</c:v>
                </c:pt>
                <c:pt idx="3083">
                  <c:v>0.14630000000000001</c:v>
                </c:pt>
                <c:pt idx="3084">
                  <c:v>0.14430000000000001</c:v>
                </c:pt>
                <c:pt idx="3085">
                  <c:v>0.14240000000000003</c:v>
                </c:pt>
                <c:pt idx="3086">
                  <c:v>0.14040000000000002</c:v>
                </c:pt>
                <c:pt idx="3087">
                  <c:v>0.13840000000000002</c:v>
                </c:pt>
                <c:pt idx="3088">
                  <c:v>0.13639999999999999</c:v>
                </c:pt>
                <c:pt idx="3089">
                  <c:v>0.13439999999999999</c:v>
                </c:pt>
                <c:pt idx="3090">
                  <c:v>0.13239999999999999</c:v>
                </c:pt>
                <c:pt idx="3091">
                  <c:v>0.1305</c:v>
                </c:pt>
                <c:pt idx="3092">
                  <c:v>0.1285</c:v>
                </c:pt>
                <c:pt idx="3093">
                  <c:v>0.1265</c:v>
                </c:pt>
                <c:pt idx="3094">
                  <c:v>0.12450000000000001</c:v>
                </c:pt>
                <c:pt idx="3095">
                  <c:v>0.12250000000000001</c:v>
                </c:pt>
                <c:pt idx="3096">
                  <c:v>0.12050000000000001</c:v>
                </c:pt>
                <c:pt idx="3097">
                  <c:v>0.11860000000000001</c:v>
                </c:pt>
                <c:pt idx="3098">
                  <c:v>0.11660000000000001</c:v>
                </c:pt>
                <c:pt idx="3099">
                  <c:v>0.11459999999999998</c:v>
                </c:pt>
                <c:pt idx="3100">
                  <c:v>0.11260000000000002</c:v>
                </c:pt>
                <c:pt idx="3101">
                  <c:v>0.1106</c:v>
                </c:pt>
                <c:pt idx="3102">
                  <c:v>0.10860000000000002</c:v>
                </c:pt>
                <c:pt idx="3103">
                  <c:v>0.10670000000000002</c:v>
                </c:pt>
                <c:pt idx="3104">
                  <c:v>0.10470000000000002</c:v>
                </c:pt>
                <c:pt idx="3105">
                  <c:v>0.10270000000000001</c:v>
                </c:pt>
                <c:pt idx="3106">
                  <c:v>0.10070000000000001</c:v>
                </c:pt>
                <c:pt idx="3107">
                  <c:v>9.872000000000003E-2</c:v>
                </c:pt>
                <c:pt idx="3108">
                  <c:v>9.6740000000000007E-2</c:v>
                </c:pt>
                <c:pt idx="3109">
                  <c:v>9.4760000000000039E-2</c:v>
                </c:pt>
                <c:pt idx="3110">
                  <c:v>9.2770000000000005E-2</c:v>
                </c:pt>
                <c:pt idx="3111">
                  <c:v>9.079000000000001E-2</c:v>
                </c:pt>
                <c:pt idx="3112">
                  <c:v>8.8810000000000014E-2</c:v>
                </c:pt>
                <c:pt idx="3113">
                  <c:v>8.6820000000000008E-2</c:v>
                </c:pt>
                <c:pt idx="3114">
                  <c:v>8.484000000000004E-2</c:v>
                </c:pt>
                <c:pt idx="3115">
                  <c:v>8.2860000000000003E-2</c:v>
                </c:pt>
                <c:pt idx="3116">
                  <c:v>8.0870000000000025E-2</c:v>
                </c:pt>
                <c:pt idx="3117">
                  <c:v>7.8890000000000016E-2</c:v>
                </c:pt>
                <c:pt idx="3118">
                  <c:v>7.690000000000001E-2</c:v>
                </c:pt>
                <c:pt idx="3119">
                  <c:v>7.4920000000000014E-2</c:v>
                </c:pt>
                <c:pt idx="3120">
                  <c:v>7.2940000000000019E-2</c:v>
                </c:pt>
                <c:pt idx="3121">
                  <c:v>7.0949999999999999E-2</c:v>
                </c:pt>
                <c:pt idx="3122">
                  <c:v>6.8970000000000004E-2</c:v>
                </c:pt>
                <c:pt idx="3123">
                  <c:v>6.6989999999999994E-2</c:v>
                </c:pt>
                <c:pt idx="3124">
                  <c:v>6.5000000000000002E-2</c:v>
                </c:pt>
                <c:pt idx="3125">
                  <c:v>6.3020000000000007E-2</c:v>
                </c:pt>
                <c:pt idx="3126">
                  <c:v>6.1039999999999997E-2</c:v>
                </c:pt>
                <c:pt idx="3127">
                  <c:v>5.9049999999999998E-2</c:v>
                </c:pt>
                <c:pt idx="3128">
                  <c:v>5.7070000000000003E-2</c:v>
                </c:pt>
                <c:pt idx="3129">
                  <c:v>5.5079999999999997E-2</c:v>
                </c:pt>
                <c:pt idx="3130">
                  <c:v>5.3100000000000001E-2</c:v>
                </c:pt>
                <c:pt idx="3131">
                  <c:v>5.1119999999999999E-2</c:v>
                </c:pt>
                <c:pt idx="3132">
                  <c:v>4.9130000000000007E-2</c:v>
                </c:pt>
                <c:pt idx="3133">
                  <c:v>4.7149999999999997E-2</c:v>
                </c:pt>
                <c:pt idx="3134">
                  <c:v>4.5170000000000002E-2</c:v>
                </c:pt>
                <c:pt idx="3135">
                  <c:v>4.3180000000000003E-2</c:v>
                </c:pt>
                <c:pt idx="3136">
                  <c:v>4.1199999999999994E-2</c:v>
                </c:pt>
                <c:pt idx="3137">
                  <c:v>3.9220000000000005E-2</c:v>
                </c:pt>
                <c:pt idx="3138">
                  <c:v>3.7230000000000006E-2</c:v>
                </c:pt>
                <c:pt idx="3139">
                  <c:v>3.5250000000000004E-2</c:v>
                </c:pt>
                <c:pt idx="3140">
                  <c:v>3.3259999999999998E-2</c:v>
                </c:pt>
                <c:pt idx="3141">
                  <c:v>3.1280000000000002E-2</c:v>
                </c:pt>
                <c:pt idx="3142">
                  <c:v>2.93E-2</c:v>
                </c:pt>
                <c:pt idx="3143">
                  <c:v>2.7310000000000001E-2</c:v>
                </c:pt>
                <c:pt idx="3144">
                  <c:v>2.5329999999999998E-2</c:v>
                </c:pt>
                <c:pt idx="3145">
                  <c:v>2.3349999999999999E-2</c:v>
                </c:pt>
                <c:pt idx="3146">
                  <c:v>2.1360000000000001E-2</c:v>
                </c:pt>
                <c:pt idx="3147">
                  <c:v>1.9380000000000005E-2</c:v>
                </c:pt>
                <c:pt idx="3148">
                  <c:v>1.7399999999999999E-2</c:v>
                </c:pt>
                <c:pt idx="3149">
                  <c:v>1.5410000000000002E-2</c:v>
                </c:pt>
                <c:pt idx="3150">
                  <c:v>1.3429999999999999E-2</c:v>
                </c:pt>
                <c:pt idx="3151">
                  <c:v>1.1440000000000002E-2</c:v>
                </c:pt>
                <c:pt idx="3152">
                  <c:v>9.4600000000000049E-3</c:v>
                </c:pt>
                <c:pt idx="3153">
                  <c:v>7.4770000000000019E-3</c:v>
                </c:pt>
                <c:pt idx="3154">
                  <c:v>5.4930000000000005E-3</c:v>
                </c:pt>
                <c:pt idx="3155">
                  <c:v>3.5100000000000005E-3</c:v>
                </c:pt>
                <c:pt idx="3156">
                  <c:v>1.5260000000000002E-3</c:v>
                </c:pt>
                <c:pt idx="3157">
                  <c:v>-4.5780000000000012E-4</c:v>
                </c:pt>
                <c:pt idx="3158">
                  <c:v>-2.441E-3</c:v>
                </c:pt>
                <c:pt idx="3159">
                  <c:v>-4.425000000000001E-3</c:v>
                </c:pt>
                <c:pt idx="3160">
                  <c:v>-6.4090000000000006E-3</c:v>
                </c:pt>
                <c:pt idx="3161">
                  <c:v>-8.3920000000000019E-3</c:v>
                </c:pt>
                <c:pt idx="3162">
                  <c:v>-1.0380000000000002E-2</c:v>
                </c:pt>
                <c:pt idx="3163">
                  <c:v>-1.2359999999999996E-2</c:v>
                </c:pt>
                <c:pt idx="3164">
                  <c:v>-1.434E-2</c:v>
                </c:pt>
                <c:pt idx="3165">
                  <c:v>-1.6330000000000001E-2</c:v>
                </c:pt>
                <c:pt idx="3166">
                  <c:v>-1.8310000000000003E-2</c:v>
                </c:pt>
                <c:pt idx="3167">
                  <c:v>-2.0290000000000002E-2</c:v>
                </c:pt>
                <c:pt idx="3168">
                  <c:v>-2.2280000000000005E-2</c:v>
                </c:pt>
                <c:pt idx="3169">
                  <c:v>-2.426E-2</c:v>
                </c:pt>
                <c:pt idx="3170">
                  <c:v>-2.6250000000000002E-2</c:v>
                </c:pt>
                <c:pt idx="3171">
                  <c:v>-2.8230000000000002E-2</c:v>
                </c:pt>
                <c:pt idx="3172">
                  <c:v>-3.0210000000000001E-2</c:v>
                </c:pt>
                <c:pt idx="3173">
                  <c:v>-3.2199999999999999E-2</c:v>
                </c:pt>
                <c:pt idx="3174">
                  <c:v>-3.4180000000000002E-2</c:v>
                </c:pt>
                <c:pt idx="3175">
                  <c:v>-3.6159999999999998E-2</c:v>
                </c:pt>
                <c:pt idx="3176">
                  <c:v>-3.8150000000000003E-2</c:v>
                </c:pt>
                <c:pt idx="3177">
                  <c:v>-4.0129999999999992E-2</c:v>
                </c:pt>
                <c:pt idx="3178">
                  <c:v>-4.2110000000000009E-2</c:v>
                </c:pt>
                <c:pt idx="3179">
                  <c:v>-4.4100000000000007E-2</c:v>
                </c:pt>
                <c:pt idx="3180">
                  <c:v>-4.6080000000000003E-2</c:v>
                </c:pt>
                <c:pt idx="3181">
                  <c:v>-4.8070000000000002E-2</c:v>
                </c:pt>
                <c:pt idx="3182">
                  <c:v>-5.0049999999999997E-2</c:v>
                </c:pt>
                <c:pt idx="3183">
                  <c:v>-5.2030000000000007E-2</c:v>
                </c:pt>
                <c:pt idx="3184">
                  <c:v>-5.4020000000000006E-2</c:v>
                </c:pt>
                <c:pt idx="3185">
                  <c:v>-5.6000000000000001E-2</c:v>
                </c:pt>
                <c:pt idx="3186">
                  <c:v>-5.7979999999999997E-2</c:v>
                </c:pt>
                <c:pt idx="3187">
                  <c:v>-5.9970000000000002E-2</c:v>
                </c:pt>
                <c:pt idx="3188">
                  <c:v>-6.1949999999999991E-2</c:v>
                </c:pt>
                <c:pt idx="3189">
                  <c:v>-6.3930000000000001E-2</c:v>
                </c:pt>
                <c:pt idx="3190">
                  <c:v>-6.5920000000000006E-2</c:v>
                </c:pt>
                <c:pt idx="3191">
                  <c:v>-6.7900000000000002E-2</c:v>
                </c:pt>
                <c:pt idx="3192">
                  <c:v>-6.9889999999999994E-2</c:v>
                </c:pt>
                <c:pt idx="3193">
                  <c:v>-7.1870000000000003E-2</c:v>
                </c:pt>
                <c:pt idx="3194">
                  <c:v>-7.3849999999999999E-2</c:v>
                </c:pt>
                <c:pt idx="3195">
                  <c:v>-7.5840000000000019E-2</c:v>
                </c:pt>
                <c:pt idx="3196">
                  <c:v>-7.7820000000000014E-2</c:v>
                </c:pt>
                <c:pt idx="3197">
                  <c:v>-7.980000000000001E-2</c:v>
                </c:pt>
                <c:pt idx="3198">
                  <c:v>-8.1790000000000015E-2</c:v>
                </c:pt>
                <c:pt idx="3199">
                  <c:v>-8.3770000000000039E-2</c:v>
                </c:pt>
                <c:pt idx="3200">
                  <c:v>-8.5750000000000021E-2</c:v>
                </c:pt>
                <c:pt idx="3201">
                  <c:v>-8.774000000000004E-2</c:v>
                </c:pt>
                <c:pt idx="3202">
                  <c:v>-8.9720000000000022E-2</c:v>
                </c:pt>
                <c:pt idx="3203">
                  <c:v>-9.171E-2</c:v>
                </c:pt>
                <c:pt idx="3204">
                  <c:v>-9.3690000000000023E-2</c:v>
                </c:pt>
                <c:pt idx="3205">
                  <c:v>-9.5670000000000019E-2</c:v>
                </c:pt>
                <c:pt idx="3206">
                  <c:v>-9.7660000000000025E-2</c:v>
                </c:pt>
                <c:pt idx="3207">
                  <c:v>-9.964000000000002E-2</c:v>
                </c:pt>
                <c:pt idx="3208">
                  <c:v>-0.10160000000000001</c:v>
                </c:pt>
                <c:pt idx="3209">
                  <c:v>-0.10360000000000001</c:v>
                </c:pt>
                <c:pt idx="3210">
                  <c:v>-0.10560000000000001</c:v>
                </c:pt>
                <c:pt idx="3211">
                  <c:v>-0.10760000000000002</c:v>
                </c:pt>
                <c:pt idx="3212">
                  <c:v>-0.10960000000000002</c:v>
                </c:pt>
                <c:pt idx="3213">
                  <c:v>-0.1115</c:v>
                </c:pt>
                <c:pt idx="3214">
                  <c:v>-0.1135</c:v>
                </c:pt>
                <c:pt idx="3215">
                  <c:v>-0.11550000000000002</c:v>
                </c:pt>
                <c:pt idx="3216">
                  <c:v>-0.11749999999999998</c:v>
                </c:pt>
                <c:pt idx="3217">
                  <c:v>-0.11950000000000001</c:v>
                </c:pt>
                <c:pt idx="3218">
                  <c:v>-0.12150000000000001</c:v>
                </c:pt>
                <c:pt idx="3219">
                  <c:v>-0.12340000000000001</c:v>
                </c:pt>
                <c:pt idx="3220">
                  <c:v>-0.12540000000000001</c:v>
                </c:pt>
                <c:pt idx="3221">
                  <c:v>-0.12740000000000001</c:v>
                </c:pt>
                <c:pt idx="3222">
                  <c:v>-0.12939999999999999</c:v>
                </c:pt>
                <c:pt idx="3223">
                  <c:v>-0.13139999999999999</c:v>
                </c:pt>
                <c:pt idx="3224">
                  <c:v>-0.13339999999999999</c:v>
                </c:pt>
                <c:pt idx="3225">
                  <c:v>-0.1353</c:v>
                </c:pt>
                <c:pt idx="3226">
                  <c:v>-0.13730000000000001</c:v>
                </c:pt>
                <c:pt idx="3227">
                  <c:v>-0.13930000000000001</c:v>
                </c:pt>
                <c:pt idx="3228">
                  <c:v>-0.14130000000000001</c:v>
                </c:pt>
                <c:pt idx="3229">
                  <c:v>-0.14330000000000001</c:v>
                </c:pt>
                <c:pt idx="3230">
                  <c:v>-0.14530000000000001</c:v>
                </c:pt>
                <c:pt idx="3231">
                  <c:v>-0.14720000000000003</c:v>
                </c:pt>
                <c:pt idx="3232">
                  <c:v>-0.14920000000000003</c:v>
                </c:pt>
                <c:pt idx="3233">
                  <c:v>-0.15120000000000003</c:v>
                </c:pt>
                <c:pt idx="3234">
                  <c:v>-0.15320000000000003</c:v>
                </c:pt>
                <c:pt idx="3235">
                  <c:v>-0.15520000000000003</c:v>
                </c:pt>
                <c:pt idx="3236">
                  <c:v>-0.15720000000000003</c:v>
                </c:pt>
                <c:pt idx="3237">
                  <c:v>-0.15910000000000002</c:v>
                </c:pt>
                <c:pt idx="3238">
                  <c:v>-0.16109999999999999</c:v>
                </c:pt>
                <c:pt idx="3239">
                  <c:v>-0.16309999999999999</c:v>
                </c:pt>
                <c:pt idx="3240">
                  <c:v>-0.1651</c:v>
                </c:pt>
                <c:pt idx="3241">
                  <c:v>-0.1671</c:v>
                </c:pt>
                <c:pt idx="3242">
                  <c:v>-0.1691</c:v>
                </c:pt>
                <c:pt idx="3243">
                  <c:v>-0.1711</c:v>
                </c:pt>
                <c:pt idx="3244">
                  <c:v>-0.17300000000000001</c:v>
                </c:pt>
                <c:pt idx="3245">
                  <c:v>-0.17500000000000002</c:v>
                </c:pt>
                <c:pt idx="3246">
                  <c:v>-0.17700000000000002</c:v>
                </c:pt>
                <c:pt idx="3247">
                  <c:v>-0.17900000000000002</c:v>
                </c:pt>
                <c:pt idx="3248">
                  <c:v>-0.18100000000000002</c:v>
                </c:pt>
                <c:pt idx="3249">
                  <c:v>-0.18300000000000002</c:v>
                </c:pt>
                <c:pt idx="3250">
                  <c:v>-0.18490000000000004</c:v>
                </c:pt>
                <c:pt idx="3251">
                  <c:v>-0.18690000000000004</c:v>
                </c:pt>
                <c:pt idx="3252">
                  <c:v>-0.18890000000000004</c:v>
                </c:pt>
                <c:pt idx="3253">
                  <c:v>-0.19089999999999999</c:v>
                </c:pt>
                <c:pt idx="3254">
                  <c:v>-0.19289999999999999</c:v>
                </c:pt>
                <c:pt idx="3255">
                  <c:v>-0.19489999999999999</c:v>
                </c:pt>
                <c:pt idx="3256">
                  <c:v>-0.1968</c:v>
                </c:pt>
                <c:pt idx="3257">
                  <c:v>-0.1988</c:v>
                </c:pt>
                <c:pt idx="3258">
                  <c:v>-0.20080000000000001</c:v>
                </c:pt>
                <c:pt idx="3259">
                  <c:v>-0.20280000000000001</c:v>
                </c:pt>
                <c:pt idx="3260">
                  <c:v>-0.20480000000000001</c:v>
                </c:pt>
                <c:pt idx="3261">
                  <c:v>-0.20680000000000001</c:v>
                </c:pt>
                <c:pt idx="3262">
                  <c:v>-0.20870000000000002</c:v>
                </c:pt>
                <c:pt idx="3263">
                  <c:v>-0.21070000000000003</c:v>
                </c:pt>
                <c:pt idx="3264">
                  <c:v>-0.21270000000000003</c:v>
                </c:pt>
                <c:pt idx="3265">
                  <c:v>-0.21470000000000003</c:v>
                </c:pt>
                <c:pt idx="3266">
                  <c:v>-0.21670000000000003</c:v>
                </c:pt>
                <c:pt idx="3267">
                  <c:v>-0.21870000000000003</c:v>
                </c:pt>
                <c:pt idx="3268">
                  <c:v>-0.22059999999999999</c:v>
                </c:pt>
                <c:pt idx="3269">
                  <c:v>-0.22259999999999999</c:v>
                </c:pt>
                <c:pt idx="3270">
                  <c:v>-0.22459999999999999</c:v>
                </c:pt>
                <c:pt idx="3271">
                  <c:v>-0.2266</c:v>
                </c:pt>
                <c:pt idx="3272">
                  <c:v>-0.2286</c:v>
                </c:pt>
                <c:pt idx="3273">
                  <c:v>-0.2306</c:v>
                </c:pt>
                <c:pt idx="3274">
                  <c:v>-0.23250000000000001</c:v>
                </c:pt>
                <c:pt idx="3275">
                  <c:v>-0.23450000000000001</c:v>
                </c:pt>
                <c:pt idx="3276">
                  <c:v>-0.23650000000000002</c:v>
                </c:pt>
                <c:pt idx="3277">
                  <c:v>-0.23850000000000002</c:v>
                </c:pt>
                <c:pt idx="3278">
                  <c:v>-0.24050000000000002</c:v>
                </c:pt>
                <c:pt idx="3279">
                  <c:v>-0.24250000000000002</c:v>
                </c:pt>
                <c:pt idx="3280">
                  <c:v>-0.24440000000000003</c:v>
                </c:pt>
                <c:pt idx="3281">
                  <c:v>-0.24640000000000004</c:v>
                </c:pt>
                <c:pt idx="3282">
                  <c:v>-0.24840000000000004</c:v>
                </c:pt>
                <c:pt idx="3283">
                  <c:v>-0.25040000000000001</c:v>
                </c:pt>
                <c:pt idx="3284">
                  <c:v>-0.25240000000000001</c:v>
                </c:pt>
                <c:pt idx="3285">
                  <c:v>-0.25440000000000002</c:v>
                </c:pt>
                <c:pt idx="3286">
                  <c:v>-0.25629999999999997</c:v>
                </c:pt>
                <c:pt idx="3287">
                  <c:v>-0.25829999999999997</c:v>
                </c:pt>
                <c:pt idx="3288">
                  <c:v>-0.26029999999999998</c:v>
                </c:pt>
                <c:pt idx="3289">
                  <c:v>-0.26229999999999998</c:v>
                </c:pt>
                <c:pt idx="3290">
                  <c:v>-0.26429999999999998</c:v>
                </c:pt>
                <c:pt idx="3291">
                  <c:v>-0.26629999999999998</c:v>
                </c:pt>
                <c:pt idx="3292">
                  <c:v>-0.26820000000000005</c:v>
                </c:pt>
                <c:pt idx="3293">
                  <c:v>-0.2702</c:v>
                </c:pt>
                <c:pt idx="3294">
                  <c:v>-0.2722</c:v>
                </c:pt>
                <c:pt idx="3295">
                  <c:v>-0.2742</c:v>
                </c:pt>
                <c:pt idx="3296">
                  <c:v>-0.2762</c:v>
                </c:pt>
                <c:pt idx="3297">
                  <c:v>-0.2782</c:v>
                </c:pt>
                <c:pt idx="3298">
                  <c:v>-0.2802</c:v>
                </c:pt>
                <c:pt idx="3299">
                  <c:v>-0.28210000000000002</c:v>
                </c:pt>
                <c:pt idx="3300">
                  <c:v>-0.28410000000000002</c:v>
                </c:pt>
                <c:pt idx="3301">
                  <c:v>-0.28610000000000002</c:v>
                </c:pt>
                <c:pt idx="3302">
                  <c:v>-0.28810000000000002</c:v>
                </c:pt>
                <c:pt idx="3303">
                  <c:v>-0.29010000000000002</c:v>
                </c:pt>
                <c:pt idx="3304">
                  <c:v>-0.29210000000000008</c:v>
                </c:pt>
                <c:pt idx="3305">
                  <c:v>-0.29400000000000004</c:v>
                </c:pt>
                <c:pt idx="3306">
                  <c:v>-0.2960000000000001</c:v>
                </c:pt>
                <c:pt idx="3307">
                  <c:v>-0.2980000000000001</c:v>
                </c:pt>
                <c:pt idx="3308">
                  <c:v>-0.30000000000000004</c:v>
                </c:pt>
                <c:pt idx="3309">
                  <c:v>-0.3020000000000001</c:v>
                </c:pt>
                <c:pt idx="3310">
                  <c:v>-0.3040000000000001</c:v>
                </c:pt>
                <c:pt idx="3311">
                  <c:v>-0.30590000000000006</c:v>
                </c:pt>
                <c:pt idx="3312">
                  <c:v>-0.30790000000000006</c:v>
                </c:pt>
                <c:pt idx="3313">
                  <c:v>-0.30990000000000006</c:v>
                </c:pt>
                <c:pt idx="3314">
                  <c:v>-0.31190000000000007</c:v>
                </c:pt>
                <c:pt idx="3315">
                  <c:v>-0.31390000000000007</c:v>
                </c:pt>
                <c:pt idx="3316">
                  <c:v>-0.31590000000000007</c:v>
                </c:pt>
                <c:pt idx="3317">
                  <c:v>-0.31780000000000014</c:v>
                </c:pt>
                <c:pt idx="3318">
                  <c:v>-0.31980000000000003</c:v>
                </c:pt>
                <c:pt idx="3319">
                  <c:v>-0.32180000000000003</c:v>
                </c:pt>
                <c:pt idx="3320">
                  <c:v>-0.32380000000000003</c:v>
                </c:pt>
                <c:pt idx="3321">
                  <c:v>-0.32580000000000003</c:v>
                </c:pt>
                <c:pt idx="3322">
                  <c:v>-0.32780000000000004</c:v>
                </c:pt>
                <c:pt idx="3323">
                  <c:v>-0.3297000000000001</c:v>
                </c:pt>
                <c:pt idx="3324">
                  <c:v>-0.33170000000000011</c:v>
                </c:pt>
                <c:pt idx="3325">
                  <c:v>-0.33370000000000005</c:v>
                </c:pt>
                <c:pt idx="3326">
                  <c:v>-0.33570000000000005</c:v>
                </c:pt>
                <c:pt idx="3327">
                  <c:v>-0.33770000000000006</c:v>
                </c:pt>
                <c:pt idx="3328">
                  <c:v>-0.33970000000000006</c:v>
                </c:pt>
                <c:pt idx="3329">
                  <c:v>-0.34160000000000001</c:v>
                </c:pt>
                <c:pt idx="3330">
                  <c:v>-0.34360000000000002</c:v>
                </c:pt>
                <c:pt idx="3331">
                  <c:v>-0.34560000000000002</c:v>
                </c:pt>
                <c:pt idx="3332">
                  <c:v>-0.34760000000000002</c:v>
                </c:pt>
                <c:pt idx="3333">
                  <c:v>-0.34960000000000002</c:v>
                </c:pt>
                <c:pt idx="3334">
                  <c:v>-0.35160000000000002</c:v>
                </c:pt>
                <c:pt idx="3335">
                  <c:v>-0.35350000000000004</c:v>
                </c:pt>
                <c:pt idx="3336">
                  <c:v>-0.35550000000000004</c:v>
                </c:pt>
                <c:pt idx="3337">
                  <c:v>-0.35750000000000004</c:v>
                </c:pt>
                <c:pt idx="3338">
                  <c:v>-0.3595000000000001</c:v>
                </c:pt>
                <c:pt idx="3339">
                  <c:v>-0.3615000000000001</c:v>
                </c:pt>
                <c:pt idx="3340">
                  <c:v>-0.3635000000000001</c:v>
                </c:pt>
                <c:pt idx="3341">
                  <c:v>-0.36540000000000006</c:v>
                </c:pt>
                <c:pt idx="3342">
                  <c:v>-0.36740000000000006</c:v>
                </c:pt>
                <c:pt idx="3343">
                  <c:v>-0.36940000000000006</c:v>
                </c:pt>
                <c:pt idx="3344">
                  <c:v>-0.37140000000000006</c:v>
                </c:pt>
                <c:pt idx="3345">
                  <c:v>-0.37340000000000007</c:v>
                </c:pt>
                <c:pt idx="3346">
                  <c:v>-0.37540000000000007</c:v>
                </c:pt>
                <c:pt idx="3347">
                  <c:v>-0.37730000000000008</c:v>
                </c:pt>
                <c:pt idx="3348">
                  <c:v>-0.37930000000000014</c:v>
                </c:pt>
                <c:pt idx="3349">
                  <c:v>-0.38130000000000003</c:v>
                </c:pt>
                <c:pt idx="3350">
                  <c:v>-0.38330000000000003</c:v>
                </c:pt>
                <c:pt idx="3351">
                  <c:v>-0.38530000000000003</c:v>
                </c:pt>
                <c:pt idx="3352">
                  <c:v>-0.38730000000000003</c:v>
                </c:pt>
                <c:pt idx="3353">
                  <c:v>-0.38930000000000003</c:v>
                </c:pt>
                <c:pt idx="3354">
                  <c:v>-0.3912000000000001</c:v>
                </c:pt>
                <c:pt idx="3355">
                  <c:v>-0.3932000000000001</c:v>
                </c:pt>
                <c:pt idx="3356">
                  <c:v>-0.39520000000000005</c:v>
                </c:pt>
                <c:pt idx="3357">
                  <c:v>-0.39720000000000005</c:v>
                </c:pt>
                <c:pt idx="3358">
                  <c:v>-0.39920000000000005</c:v>
                </c:pt>
                <c:pt idx="3359">
                  <c:v>-0.4012</c:v>
                </c:pt>
                <c:pt idx="3360">
                  <c:v>-0.40310000000000001</c:v>
                </c:pt>
                <c:pt idx="3361">
                  <c:v>-0.40510000000000002</c:v>
                </c:pt>
                <c:pt idx="3362">
                  <c:v>-0.40710000000000002</c:v>
                </c:pt>
                <c:pt idx="3363">
                  <c:v>-0.40910000000000002</c:v>
                </c:pt>
                <c:pt idx="3364">
                  <c:v>-0.41110000000000002</c:v>
                </c:pt>
                <c:pt idx="3365">
                  <c:v>-0.41310000000000002</c:v>
                </c:pt>
                <c:pt idx="3366">
                  <c:v>-0.41500000000000004</c:v>
                </c:pt>
                <c:pt idx="3367">
                  <c:v>-0.41700000000000004</c:v>
                </c:pt>
                <c:pt idx="3368">
                  <c:v>-0.41900000000000004</c:v>
                </c:pt>
                <c:pt idx="3369">
                  <c:v>-0.4210000000000001</c:v>
                </c:pt>
                <c:pt idx="3370">
                  <c:v>-0.4230000000000001</c:v>
                </c:pt>
                <c:pt idx="3371">
                  <c:v>-0.4250000000000001</c:v>
                </c:pt>
                <c:pt idx="3372">
                  <c:v>-0.42690000000000006</c:v>
                </c:pt>
                <c:pt idx="3373">
                  <c:v>-0.42890000000000006</c:v>
                </c:pt>
                <c:pt idx="3374">
                  <c:v>-0.43090000000000006</c:v>
                </c:pt>
                <c:pt idx="3375">
                  <c:v>-0.43290000000000006</c:v>
                </c:pt>
                <c:pt idx="3376">
                  <c:v>-0.43490000000000006</c:v>
                </c:pt>
                <c:pt idx="3377">
                  <c:v>-0.43690000000000007</c:v>
                </c:pt>
                <c:pt idx="3378">
                  <c:v>-0.43880000000000008</c:v>
                </c:pt>
                <c:pt idx="3379">
                  <c:v>-0.44080000000000008</c:v>
                </c:pt>
                <c:pt idx="3380">
                  <c:v>-0.44280000000000008</c:v>
                </c:pt>
                <c:pt idx="3381">
                  <c:v>-0.44479999999999997</c:v>
                </c:pt>
                <c:pt idx="3382">
                  <c:v>-0.44679999999999997</c:v>
                </c:pt>
                <c:pt idx="3383">
                  <c:v>-0.44879999999999998</c:v>
                </c:pt>
                <c:pt idx="3384">
                  <c:v>-0.45070000000000005</c:v>
                </c:pt>
                <c:pt idx="3385">
                  <c:v>-0.45270000000000005</c:v>
                </c:pt>
                <c:pt idx="3386">
                  <c:v>-0.45470000000000005</c:v>
                </c:pt>
                <c:pt idx="3387">
                  <c:v>-0.45670000000000005</c:v>
                </c:pt>
                <c:pt idx="3388">
                  <c:v>-0.4587</c:v>
                </c:pt>
                <c:pt idx="3389">
                  <c:v>-0.4607</c:v>
                </c:pt>
              </c:numCache>
            </c:numRef>
          </c:xVal>
          <c:yVal>
            <c:numRef>
              <c:f>'B6_T1.6_rot_LoiLevich'!$Q$8:$Q$10000</c:f>
              <c:numCache>
                <c:formatCode>0.00E+00</c:formatCode>
                <c:ptCount val="9993"/>
                <c:pt idx="0">
                  <c:v>-7.8309999999999994E-3</c:v>
                </c:pt>
                <c:pt idx="1">
                  <c:v>-6.9270000000000009E-3</c:v>
                </c:pt>
                <c:pt idx="2">
                  <c:v>-5.9420000000000011E-3</c:v>
                </c:pt>
                <c:pt idx="3">
                  <c:v>-3.9529999999999999E-3</c:v>
                </c:pt>
                <c:pt idx="4">
                  <c:v>-3.1270000000000009E-3</c:v>
                </c:pt>
                <c:pt idx="5">
                  <c:v>-2.336E-3</c:v>
                </c:pt>
                <c:pt idx="6">
                  <c:v>-1.4630000000000001E-3</c:v>
                </c:pt>
                <c:pt idx="7">
                  <c:v>-6.8080000000000007E-4</c:v>
                </c:pt>
                <c:pt idx="8">
                  <c:v>-3.1560000000000003E-4</c:v>
                </c:pt>
                <c:pt idx="9">
                  <c:v>-2.2580000000000007E-5</c:v>
                </c:pt>
                <c:pt idx="10">
                  <c:v>-1.7029999999999999E-4</c:v>
                </c:pt>
                <c:pt idx="11">
                  <c:v>2.5080000000000008E-4</c:v>
                </c:pt>
                <c:pt idx="12">
                  <c:v>4.0640000000000001E-4</c:v>
                </c:pt>
                <c:pt idx="13">
                  <c:v>4.6779999999999999E-4</c:v>
                </c:pt>
                <c:pt idx="14">
                  <c:v>4.4440000000000007E-4</c:v>
                </c:pt>
                <c:pt idx="15">
                  <c:v>4.4180000000000011E-4</c:v>
                </c:pt>
                <c:pt idx="16">
                  <c:v>4.0790000000000005E-4</c:v>
                </c:pt>
                <c:pt idx="17">
                  <c:v>3.5990000000000007E-4</c:v>
                </c:pt>
                <c:pt idx="18">
                  <c:v>3.1710000000000006E-4</c:v>
                </c:pt>
                <c:pt idx="19">
                  <c:v>2.9910000000000001E-4</c:v>
                </c:pt>
                <c:pt idx="20">
                  <c:v>2.9159999999999999E-4</c:v>
                </c:pt>
                <c:pt idx="21">
                  <c:v>2.876E-4</c:v>
                </c:pt>
                <c:pt idx="22">
                  <c:v>2.5920000000000001E-4</c:v>
                </c:pt>
                <c:pt idx="23">
                  <c:v>2.1190000000000003E-4</c:v>
                </c:pt>
                <c:pt idx="24">
                  <c:v>1.5810000000000002E-4</c:v>
                </c:pt>
                <c:pt idx="25">
                  <c:v>1.3540000000000004E-4</c:v>
                </c:pt>
                <c:pt idx="26">
                  <c:v>1.2140000000000002E-4</c:v>
                </c:pt>
                <c:pt idx="27">
                  <c:v>1.227E-4</c:v>
                </c:pt>
                <c:pt idx="28">
                  <c:v>1.4019999999999997E-4</c:v>
                </c:pt>
                <c:pt idx="29">
                  <c:v>1.6450000000000001E-4</c:v>
                </c:pt>
                <c:pt idx="30">
                  <c:v>1.9500000000000005E-4</c:v>
                </c:pt>
                <c:pt idx="31">
                  <c:v>2.3440000000000003E-4</c:v>
                </c:pt>
                <c:pt idx="32">
                  <c:v>2.6820000000000007E-4</c:v>
                </c:pt>
                <c:pt idx="33">
                  <c:v>2.9050000000000007E-4</c:v>
                </c:pt>
                <c:pt idx="34">
                  <c:v>3.1440000000000011E-4</c:v>
                </c:pt>
                <c:pt idx="35">
                  <c:v>3.4560000000000005E-4</c:v>
                </c:pt>
                <c:pt idx="36">
                  <c:v>3.8370000000000006E-4</c:v>
                </c:pt>
                <c:pt idx="37">
                  <c:v>4.3830000000000003E-4</c:v>
                </c:pt>
                <c:pt idx="38">
                  <c:v>4.9580000000000013E-4</c:v>
                </c:pt>
                <c:pt idx="39">
                  <c:v>5.5960000000000027E-4</c:v>
                </c:pt>
                <c:pt idx="40">
                  <c:v>6.2350000000000014E-4</c:v>
                </c:pt>
                <c:pt idx="41">
                  <c:v>7.0280000000000006E-4</c:v>
                </c:pt>
                <c:pt idx="42">
                  <c:v>7.7730000000000019E-4</c:v>
                </c:pt>
                <c:pt idx="43">
                  <c:v>8.4290000000000027E-4</c:v>
                </c:pt>
                <c:pt idx="44">
                  <c:v>9.0380000000000018E-4</c:v>
                </c:pt>
                <c:pt idx="45">
                  <c:v>9.5930000000000039E-4</c:v>
                </c:pt>
                <c:pt idx="46">
                  <c:v>1.0089999999999999E-3</c:v>
                </c:pt>
                <c:pt idx="47">
                  <c:v>1.0520000000000002E-3</c:v>
                </c:pt>
                <c:pt idx="48">
                  <c:v>1.0950000000000001E-3</c:v>
                </c:pt>
                <c:pt idx="49">
                  <c:v>1.1240000000000002E-3</c:v>
                </c:pt>
                <c:pt idx="50">
                  <c:v>1.1470000000000002E-3</c:v>
                </c:pt>
                <c:pt idx="51">
                  <c:v>1.1609999999999999E-3</c:v>
                </c:pt>
                <c:pt idx="52">
                  <c:v>1.1720000000000003E-3</c:v>
                </c:pt>
                <c:pt idx="53">
                  <c:v>1.1760000000000004E-3</c:v>
                </c:pt>
                <c:pt idx="54">
                  <c:v>1.1690000000000001E-3</c:v>
                </c:pt>
                <c:pt idx="55">
                  <c:v>1.1640000000000003E-3</c:v>
                </c:pt>
                <c:pt idx="56">
                  <c:v>1.1570000000000003E-3</c:v>
                </c:pt>
                <c:pt idx="57">
                  <c:v>1.1540000000000003E-3</c:v>
                </c:pt>
                <c:pt idx="58">
                  <c:v>1.1540000000000003E-3</c:v>
                </c:pt>
                <c:pt idx="59">
                  <c:v>1.1509999999999999E-3</c:v>
                </c:pt>
                <c:pt idx="60">
                  <c:v>1.1500000000000004E-3</c:v>
                </c:pt>
                <c:pt idx="61">
                  <c:v>1.1529999999999999E-3</c:v>
                </c:pt>
                <c:pt idx="62">
                  <c:v>1.1700000000000002E-3</c:v>
                </c:pt>
                <c:pt idx="63">
                  <c:v>1.201E-3</c:v>
                </c:pt>
                <c:pt idx="64">
                  <c:v>1.2250000000000002E-3</c:v>
                </c:pt>
                <c:pt idx="65">
                  <c:v>1.2530000000000002E-3</c:v>
                </c:pt>
                <c:pt idx="66">
                  <c:v>1.2790000000000002E-3</c:v>
                </c:pt>
                <c:pt idx="67">
                  <c:v>1.2990000000000002E-3</c:v>
                </c:pt>
                <c:pt idx="68">
                  <c:v>1.3159999999999999E-3</c:v>
                </c:pt>
                <c:pt idx="69">
                  <c:v>1.3290000000000001E-3</c:v>
                </c:pt>
                <c:pt idx="70">
                  <c:v>1.3350000000000002E-3</c:v>
                </c:pt>
                <c:pt idx="71">
                  <c:v>1.3370000000000001E-3</c:v>
                </c:pt>
                <c:pt idx="72">
                  <c:v>1.3430000000000002E-3</c:v>
                </c:pt>
                <c:pt idx="73">
                  <c:v>1.3550000000000003E-3</c:v>
                </c:pt>
                <c:pt idx="74">
                  <c:v>1.3610000000000002E-3</c:v>
                </c:pt>
                <c:pt idx="75">
                  <c:v>1.3590000000000002E-3</c:v>
                </c:pt>
                <c:pt idx="76">
                  <c:v>1.3519999999999999E-3</c:v>
                </c:pt>
                <c:pt idx="77">
                  <c:v>1.3359999999999999E-3</c:v>
                </c:pt>
                <c:pt idx="78">
                  <c:v>1.3100000000000002E-3</c:v>
                </c:pt>
                <c:pt idx="79">
                  <c:v>1.2780000000000003E-3</c:v>
                </c:pt>
                <c:pt idx="80">
                  <c:v>1.2359999999999997E-3</c:v>
                </c:pt>
                <c:pt idx="81">
                  <c:v>1.1860000000000004E-3</c:v>
                </c:pt>
                <c:pt idx="82">
                  <c:v>1.1340000000000002E-3</c:v>
                </c:pt>
                <c:pt idx="83">
                  <c:v>1.0830000000000002E-3</c:v>
                </c:pt>
                <c:pt idx="84">
                  <c:v>1.0319999999999997E-3</c:v>
                </c:pt>
                <c:pt idx="85">
                  <c:v>9.7150000000000025E-4</c:v>
                </c:pt>
                <c:pt idx="86">
                  <c:v>9.0270000000000053E-4</c:v>
                </c:pt>
                <c:pt idx="87">
                  <c:v>8.3630000000000032E-4</c:v>
                </c:pt>
                <c:pt idx="88">
                  <c:v>7.6330000000000007E-4</c:v>
                </c:pt>
                <c:pt idx="89">
                  <c:v>6.8690000000000027E-4</c:v>
                </c:pt>
                <c:pt idx="90">
                  <c:v>6.1209999999999997E-4</c:v>
                </c:pt>
                <c:pt idx="91">
                  <c:v>5.4060000000000013E-4</c:v>
                </c:pt>
                <c:pt idx="92">
                  <c:v>4.7249999999999999E-4</c:v>
                </c:pt>
                <c:pt idx="93">
                  <c:v>4.1169999999999998E-4</c:v>
                </c:pt>
                <c:pt idx="94">
                  <c:v>3.5950000000000006E-4</c:v>
                </c:pt>
                <c:pt idx="95">
                  <c:v>3.1110000000000008E-4</c:v>
                </c:pt>
                <c:pt idx="96">
                  <c:v>2.6260000000000004E-4</c:v>
                </c:pt>
                <c:pt idx="97">
                  <c:v>2.1810000000000004E-4</c:v>
                </c:pt>
                <c:pt idx="98">
                  <c:v>1.7980000000000003E-4</c:v>
                </c:pt>
                <c:pt idx="99">
                  <c:v>1.4300000000000003E-4</c:v>
                </c:pt>
                <c:pt idx="100">
                  <c:v>1.1070000000000001E-4</c:v>
                </c:pt>
                <c:pt idx="101">
                  <c:v>8.3250000000000031E-5</c:v>
                </c:pt>
                <c:pt idx="102">
                  <c:v>5.9380000000000011E-5</c:v>
                </c:pt>
                <c:pt idx="103">
                  <c:v>3.9210000000000006E-5</c:v>
                </c:pt>
                <c:pt idx="104">
                  <c:v>2.4650000000000006E-5</c:v>
                </c:pt>
                <c:pt idx="105">
                  <c:v>1.5780000000000005E-5</c:v>
                </c:pt>
                <c:pt idx="106">
                  <c:v>5.854000000000001E-6</c:v>
                </c:pt>
                <c:pt idx="107">
                  <c:v>-3.2400000000000007E-6</c:v>
                </c:pt>
                <c:pt idx="108">
                  <c:v>-1.0220000000000004E-5</c:v>
                </c:pt>
                <c:pt idx="109">
                  <c:v>-1.4530000000000003E-5</c:v>
                </c:pt>
                <c:pt idx="110">
                  <c:v>-2.0010000000000003E-5</c:v>
                </c:pt>
                <c:pt idx="111">
                  <c:v>-2.4160000000000002E-5</c:v>
                </c:pt>
                <c:pt idx="112">
                  <c:v>-2.6910000000000005E-5</c:v>
                </c:pt>
                <c:pt idx="113">
                  <c:v>-2.8670000000000008E-5</c:v>
                </c:pt>
                <c:pt idx="114">
                  <c:v>-3.271000000000001E-5</c:v>
                </c:pt>
                <c:pt idx="115">
                  <c:v>-3.559000000000001E-5</c:v>
                </c:pt>
                <c:pt idx="116">
                  <c:v>-3.7060000000000008E-5</c:v>
                </c:pt>
                <c:pt idx="117">
                  <c:v>-3.8810000000000016E-5</c:v>
                </c:pt>
                <c:pt idx="118">
                  <c:v>-4.104E-5</c:v>
                </c:pt>
                <c:pt idx="119">
                  <c:v>-4.4040000000000012E-5</c:v>
                </c:pt>
                <c:pt idx="120">
                  <c:v>-4.4990000000000015E-5</c:v>
                </c:pt>
                <c:pt idx="121">
                  <c:v>-4.8000000000000015E-5</c:v>
                </c:pt>
                <c:pt idx="122">
                  <c:v>-5.0330000000000014E-5</c:v>
                </c:pt>
                <c:pt idx="123">
                  <c:v>-5.3270000000000003E-5</c:v>
                </c:pt>
                <c:pt idx="124">
                  <c:v>-5.5580000000000013E-5</c:v>
                </c:pt>
                <c:pt idx="125">
                  <c:v>-5.7980000000000011E-5</c:v>
                </c:pt>
                <c:pt idx="126">
                  <c:v>-5.9970000000000017E-5</c:v>
                </c:pt>
                <c:pt idx="127">
                  <c:v>-6.1149999999999996E-5</c:v>
                </c:pt>
                <c:pt idx="128">
                  <c:v>-6.325000000000002E-5</c:v>
                </c:pt>
                <c:pt idx="129">
                  <c:v>-6.4920000000000022E-5</c:v>
                </c:pt>
                <c:pt idx="130">
                  <c:v>-6.6440000000000008E-5</c:v>
                </c:pt>
                <c:pt idx="131">
                  <c:v>-6.6770000000000013E-5</c:v>
                </c:pt>
                <c:pt idx="132">
                  <c:v>-6.694000000000002E-5</c:v>
                </c:pt>
                <c:pt idx="133">
                  <c:v>-6.8270000000000009E-5</c:v>
                </c:pt>
                <c:pt idx="134">
                  <c:v>-6.9700000000000027E-5</c:v>
                </c:pt>
                <c:pt idx="135">
                  <c:v>-7.0090000000000029E-5</c:v>
                </c:pt>
                <c:pt idx="136">
                  <c:v>-7.118000000000002E-5</c:v>
                </c:pt>
                <c:pt idx="137">
                  <c:v>-7.1720000000000011E-5</c:v>
                </c:pt>
                <c:pt idx="138">
                  <c:v>-7.2290000000000014E-5</c:v>
                </c:pt>
                <c:pt idx="139">
                  <c:v>-7.2320000000000026E-5</c:v>
                </c:pt>
                <c:pt idx="140">
                  <c:v>-7.3160000000000011E-5</c:v>
                </c:pt>
                <c:pt idx="141">
                  <c:v>-7.3120000000000018E-5</c:v>
                </c:pt>
                <c:pt idx="142">
                  <c:v>-7.2340000000000016E-5</c:v>
                </c:pt>
                <c:pt idx="143">
                  <c:v>-7.2680000000000016E-5</c:v>
                </c:pt>
                <c:pt idx="144">
                  <c:v>-7.2950000000000011E-5</c:v>
                </c:pt>
                <c:pt idx="145">
                  <c:v>-7.2790000000000013E-5</c:v>
                </c:pt>
                <c:pt idx="146">
                  <c:v>-7.1580000000000016E-5</c:v>
                </c:pt>
                <c:pt idx="147">
                  <c:v>-7.084000000000002E-5</c:v>
                </c:pt>
                <c:pt idx="148">
                  <c:v>-7.023000000000001E-5</c:v>
                </c:pt>
                <c:pt idx="149">
                  <c:v>-6.9470000000000024E-5</c:v>
                </c:pt>
                <c:pt idx="150">
                  <c:v>-6.8220000000000008E-5</c:v>
                </c:pt>
                <c:pt idx="151">
                  <c:v>-6.6690000000000014E-5</c:v>
                </c:pt>
                <c:pt idx="152">
                  <c:v>-6.5209999999999994E-5</c:v>
                </c:pt>
                <c:pt idx="153">
                  <c:v>-6.3210000000000013E-5</c:v>
                </c:pt>
                <c:pt idx="154">
                  <c:v>-6.2060000000000012E-5</c:v>
                </c:pt>
                <c:pt idx="155">
                  <c:v>-6.162000000000001E-5</c:v>
                </c:pt>
                <c:pt idx="156">
                  <c:v>-6.0720000000000015E-5</c:v>
                </c:pt>
                <c:pt idx="157">
                  <c:v>-5.9770000000000019E-5</c:v>
                </c:pt>
                <c:pt idx="158">
                  <c:v>-5.8880000000000005E-5</c:v>
                </c:pt>
                <c:pt idx="159">
                  <c:v>-5.7420000000000016E-5</c:v>
                </c:pt>
                <c:pt idx="160">
                  <c:v>-5.5030000000000014E-5</c:v>
                </c:pt>
                <c:pt idx="161">
                  <c:v>-5.1330000000000005E-5</c:v>
                </c:pt>
                <c:pt idx="162">
                  <c:v>-4.8220000000000002E-5</c:v>
                </c:pt>
                <c:pt idx="163">
                  <c:v>-4.4590000000000012E-5</c:v>
                </c:pt>
                <c:pt idx="164">
                  <c:v>-4.0570000000000006E-5</c:v>
                </c:pt>
                <c:pt idx="165">
                  <c:v>-3.6650000000000017E-5</c:v>
                </c:pt>
                <c:pt idx="166">
                  <c:v>-3.1770000000000009E-5</c:v>
                </c:pt>
                <c:pt idx="167">
                  <c:v>-2.6360000000000005E-5</c:v>
                </c:pt>
                <c:pt idx="168">
                  <c:v>-2.0790000000000003E-5</c:v>
                </c:pt>
                <c:pt idx="169">
                  <c:v>-1.5910000000000002E-5</c:v>
                </c:pt>
                <c:pt idx="170">
                  <c:v>-1.0120000000000003E-5</c:v>
                </c:pt>
                <c:pt idx="171">
                  <c:v>-4.8570000000000011E-6</c:v>
                </c:pt>
                <c:pt idx="172">
                  <c:v>1.4950000000000003E-6</c:v>
                </c:pt>
                <c:pt idx="173">
                  <c:v>8.7830000000000021E-6</c:v>
                </c:pt>
                <c:pt idx="174">
                  <c:v>1.7039999999999999E-5</c:v>
                </c:pt>
                <c:pt idx="175">
                  <c:v>2.6720000000000005E-5</c:v>
                </c:pt>
                <c:pt idx="176">
                  <c:v>3.5790000000000008E-5</c:v>
                </c:pt>
                <c:pt idx="177">
                  <c:v>4.5070000000000007E-5</c:v>
                </c:pt>
                <c:pt idx="178">
                  <c:v>5.4340000000000018E-5</c:v>
                </c:pt>
                <c:pt idx="179">
                  <c:v>6.3800000000000019E-5</c:v>
                </c:pt>
                <c:pt idx="180">
                  <c:v>7.3880000000000018E-5</c:v>
                </c:pt>
                <c:pt idx="181">
                  <c:v>8.1320000000000014E-5</c:v>
                </c:pt>
                <c:pt idx="182">
                  <c:v>9.1520000000000032E-5</c:v>
                </c:pt>
                <c:pt idx="183">
                  <c:v>1.0330000000000002E-4</c:v>
                </c:pt>
                <c:pt idx="184">
                  <c:v>1.1700000000000004E-4</c:v>
                </c:pt>
                <c:pt idx="185">
                  <c:v>1.3260000000000002E-4</c:v>
                </c:pt>
                <c:pt idx="186">
                  <c:v>1.4870000000000001E-4</c:v>
                </c:pt>
                <c:pt idx="187">
                  <c:v>1.6580000000000002E-4</c:v>
                </c:pt>
                <c:pt idx="188">
                  <c:v>1.8270000000000005E-4</c:v>
                </c:pt>
                <c:pt idx="189">
                  <c:v>1.9760000000000006E-4</c:v>
                </c:pt>
                <c:pt idx="190">
                  <c:v>2.1350000000000004E-4</c:v>
                </c:pt>
                <c:pt idx="191">
                  <c:v>2.2910000000000004E-4</c:v>
                </c:pt>
                <c:pt idx="192">
                  <c:v>2.4530000000000005E-4</c:v>
                </c:pt>
                <c:pt idx="193">
                  <c:v>2.5970000000000008E-4</c:v>
                </c:pt>
                <c:pt idx="194">
                  <c:v>2.7420000000000005E-4</c:v>
                </c:pt>
                <c:pt idx="195">
                  <c:v>2.9040000000000007E-4</c:v>
                </c:pt>
                <c:pt idx="196">
                  <c:v>3.0540000000000005E-4</c:v>
                </c:pt>
                <c:pt idx="197">
                  <c:v>3.2260000000000009E-4</c:v>
                </c:pt>
                <c:pt idx="198">
                  <c:v>3.3880000000000005E-4</c:v>
                </c:pt>
                <c:pt idx="199">
                  <c:v>3.5540000000000007E-4</c:v>
                </c:pt>
                <c:pt idx="200">
                  <c:v>3.723000000000001E-4</c:v>
                </c:pt>
                <c:pt idx="201">
                  <c:v>3.8600000000000006E-4</c:v>
                </c:pt>
                <c:pt idx="202">
                  <c:v>3.9780000000000007E-4</c:v>
                </c:pt>
                <c:pt idx="203">
                  <c:v>4.1200000000000004E-4</c:v>
                </c:pt>
                <c:pt idx="204">
                  <c:v>4.2979999999999998E-4</c:v>
                </c:pt>
                <c:pt idx="205">
                  <c:v>4.4660000000000012E-4</c:v>
                </c:pt>
                <c:pt idx="206">
                  <c:v>4.6870000000000006E-4</c:v>
                </c:pt>
                <c:pt idx="207">
                  <c:v>4.9160000000000013E-4</c:v>
                </c:pt>
                <c:pt idx="208">
                  <c:v>5.1320000000000011E-4</c:v>
                </c:pt>
                <c:pt idx="209">
                  <c:v>5.3390000000000013E-4</c:v>
                </c:pt>
                <c:pt idx="210">
                  <c:v>5.5230000000000014E-4</c:v>
                </c:pt>
                <c:pt idx="211">
                  <c:v>5.6820000000000004E-4</c:v>
                </c:pt>
                <c:pt idx="212">
                  <c:v>5.8390000000000015E-4</c:v>
                </c:pt>
                <c:pt idx="213">
                  <c:v>5.9660000000000008E-4</c:v>
                </c:pt>
                <c:pt idx="214">
                  <c:v>6.064000000000001E-4</c:v>
                </c:pt>
                <c:pt idx="215">
                  <c:v>6.1360000000000006E-4</c:v>
                </c:pt>
                <c:pt idx="216">
                  <c:v>6.1710000000000009E-4</c:v>
                </c:pt>
                <c:pt idx="217">
                  <c:v>6.1930000000000015E-4</c:v>
                </c:pt>
                <c:pt idx="218">
                  <c:v>6.1920000000000009E-4</c:v>
                </c:pt>
                <c:pt idx="219">
                  <c:v>6.1800000000000006E-4</c:v>
                </c:pt>
                <c:pt idx="220">
                  <c:v>6.1249999999999998E-4</c:v>
                </c:pt>
                <c:pt idx="221">
                  <c:v>6.0500000000000007E-4</c:v>
                </c:pt>
                <c:pt idx="222">
                  <c:v>5.9490000000000009E-4</c:v>
                </c:pt>
                <c:pt idx="223">
                  <c:v>5.8149999999999999E-4</c:v>
                </c:pt>
                <c:pt idx="224">
                  <c:v>5.6880000000000006E-4</c:v>
                </c:pt>
                <c:pt idx="225">
                  <c:v>5.5670000000000003E-4</c:v>
                </c:pt>
                <c:pt idx="226">
                  <c:v>5.4260000000000007E-4</c:v>
                </c:pt>
                <c:pt idx="227">
                  <c:v>5.2940000000000007E-4</c:v>
                </c:pt>
                <c:pt idx="228">
                  <c:v>5.2030000000000012E-4</c:v>
                </c:pt>
                <c:pt idx="229">
                  <c:v>5.1040000000000015E-4</c:v>
                </c:pt>
                <c:pt idx="230">
                  <c:v>5.0000000000000012E-4</c:v>
                </c:pt>
                <c:pt idx="231">
                  <c:v>4.8959999999999997E-4</c:v>
                </c:pt>
                <c:pt idx="232">
                  <c:v>4.792000000000001E-4</c:v>
                </c:pt>
                <c:pt idx="233">
                  <c:v>4.6970000000000003E-4</c:v>
                </c:pt>
                <c:pt idx="234">
                  <c:v>4.6190000000000006E-4</c:v>
                </c:pt>
                <c:pt idx="235">
                  <c:v>4.5430000000000004E-4</c:v>
                </c:pt>
                <c:pt idx="236">
                  <c:v>4.4660000000000012E-4</c:v>
                </c:pt>
                <c:pt idx="237">
                  <c:v>4.3930000000000005E-4</c:v>
                </c:pt>
                <c:pt idx="238">
                  <c:v>4.3060000000000011E-4</c:v>
                </c:pt>
                <c:pt idx="239">
                  <c:v>4.2290000000000003E-4</c:v>
                </c:pt>
                <c:pt idx="240">
                  <c:v>4.1590000000000008E-4</c:v>
                </c:pt>
                <c:pt idx="241">
                  <c:v>4.0840000000000006E-4</c:v>
                </c:pt>
                <c:pt idx="242">
                  <c:v>4.0200000000000007E-4</c:v>
                </c:pt>
                <c:pt idx="243">
                  <c:v>3.9740000000000006E-4</c:v>
                </c:pt>
                <c:pt idx="244">
                  <c:v>3.9330000000000007E-4</c:v>
                </c:pt>
                <c:pt idx="245">
                  <c:v>3.8910000000000008E-4</c:v>
                </c:pt>
                <c:pt idx="246">
                  <c:v>3.8410000000000007E-4</c:v>
                </c:pt>
                <c:pt idx="247">
                  <c:v>3.7780000000000008E-4</c:v>
                </c:pt>
                <c:pt idx="248">
                  <c:v>3.7150000000000009E-4</c:v>
                </c:pt>
                <c:pt idx="249">
                  <c:v>3.6640000000000007E-4</c:v>
                </c:pt>
                <c:pt idx="250">
                  <c:v>3.6250000000000008E-4</c:v>
                </c:pt>
                <c:pt idx="251">
                  <c:v>3.6010000000000013E-4</c:v>
                </c:pt>
                <c:pt idx="252">
                  <c:v>3.5770000000000008E-4</c:v>
                </c:pt>
                <c:pt idx="253">
                  <c:v>3.5560000000000002E-4</c:v>
                </c:pt>
                <c:pt idx="254">
                  <c:v>3.5480000000000006E-4</c:v>
                </c:pt>
                <c:pt idx="255">
                  <c:v>3.5540000000000007E-4</c:v>
                </c:pt>
                <c:pt idx="256">
                  <c:v>3.5480000000000006E-4</c:v>
                </c:pt>
                <c:pt idx="257">
                  <c:v>3.5390000000000004E-4</c:v>
                </c:pt>
                <c:pt idx="258">
                  <c:v>3.5320000000000002E-4</c:v>
                </c:pt>
                <c:pt idx="259">
                  <c:v>3.5260000000000006E-4</c:v>
                </c:pt>
                <c:pt idx="260">
                  <c:v>3.5230000000000011E-4</c:v>
                </c:pt>
                <c:pt idx="261">
                  <c:v>3.5250000000000006E-4</c:v>
                </c:pt>
                <c:pt idx="262">
                  <c:v>3.5320000000000002E-4</c:v>
                </c:pt>
                <c:pt idx="263">
                  <c:v>3.544000000000001E-4</c:v>
                </c:pt>
                <c:pt idx="264">
                  <c:v>3.5590000000000003E-4</c:v>
                </c:pt>
                <c:pt idx="265">
                  <c:v>3.5760000000000002E-4</c:v>
                </c:pt>
                <c:pt idx="266">
                  <c:v>3.5870000000000005E-4</c:v>
                </c:pt>
                <c:pt idx="267">
                  <c:v>3.5850000000000009E-4</c:v>
                </c:pt>
                <c:pt idx="268">
                  <c:v>3.5740000000000007E-4</c:v>
                </c:pt>
                <c:pt idx="269">
                  <c:v>3.5610000000000009E-4</c:v>
                </c:pt>
                <c:pt idx="270">
                  <c:v>3.5510000000000007E-4</c:v>
                </c:pt>
                <c:pt idx="271">
                  <c:v>3.5500000000000006E-4</c:v>
                </c:pt>
                <c:pt idx="272">
                  <c:v>3.5480000000000006E-4</c:v>
                </c:pt>
                <c:pt idx="273">
                  <c:v>3.5490000000000006E-4</c:v>
                </c:pt>
                <c:pt idx="274">
                  <c:v>3.5520000000000001E-4</c:v>
                </c:pt>
                <c:pt idx="275">
                  <c:v>3.5560000000000002E-4</c:v>
                </c:pt>
                <c:pt idx="276">
                  <c:v>3.5590000000000003E-4</c:v>
                </c:pt>
                <c:pt idx="277">
                  <c:v>3.5570000000000013E-4</c:v>
                </c:pt>
                <c:pt idx="278">
                  <c:v>3.5460000000000005E-4</c:v>
                </c:pt>
                <c:pt idx="279">
                  <c:v>3.5380000000000003E-4</c:v>
                </c:pt>
                <c:pt idx="280">
                  <c:v>3.5340000000000008E-4</c:v>
                </c:pt>
                <c:pt idx="281">
                  <c:v>3.5300000000000007E-4</c:v>
                </c:pt>
                <c:pt idx="282">
                  <c:v>3.5280000000000006E-4</c:v>
                </c:pt>
                <c:pt idx="283">
                  <c:v>3.5240000000000005E-4</c:v>
                </c:pt>
                <c:pt idx="284">
                  <c:v>3.5210000000000005E-4</c:v>
                </c:pt>
                <c:pt idx="285">
                  <c:v>3.5160000000000004E-4</c:v>
                </c:pt>
                <c:pt idx="286">
                  <c:v>3.5120000000000008E-4</c:v>
                </c:pt>
                <c:pt idx="287">
                  <c:v>3.5110000000000002E-4</c:v>
                </c:pt>
                <c:pt idx="288">
                  <c:v>3.5130000000000003E-4</c:v>
                </c:pt>
                <c:pt idx="289">
                  <c:v>3.5140000000000003E-4</c:v>
                </c:pt>
                <c:pt idx="290">
                  <c:v>3.5150000000000003E-4</c:v>
                </c:pt>
                <c:pt idx="291">
                  <c:v>3.5150000000000003E-4</c:v>
                </c:pt>
                <c:pt idx="292">
                  <c:v>3.5150000000000003E-4</c:v>
                </c:pt>
                <c:pt idx="293">
                  <c:v>3.5140000000000003E-4</c:v>
                </c:pt>
                <c:pt idx="294">
                  <c:v>3.5100000000000007E-4</c:v>
                </c:pt>
                <c:pt idx="295">
                  <c:v>3.5050000000000006E-4</c:v>
                </c:pt>
                <c:pt idx="296">
                  <c:v>3.5090000000000007E-4</c:v>
                </c:pt>
                <c:pt idx="297">
                  <c:v>3.5110000000000002E-4</c:v>
                </c:pt>
                <c:pt idx="298">
                  <c:v>3.5130000000000003E-4</c:v>
                </c:pt>
                <c:pt idx="299">
                  <c:v>3.5120000000000008E-4</c:v>
                </c:pt>
                <c:pt idx="300">
                  <c:v>3.5090000000000007E-4</c:v>
                </c:pt>
                <c:pt idx="301">
                  <c:v>3.5050000000000006E-4</c:v>
                </c:pt>
                <c:pt idx="302">
                  <c:v>3.4980000000000005E-4</c:v>
                </c:pt>
                <c:pt idx="303">
                  <c:v>3.4900000000000008E-4</c:v>
                </c:pt>
                <c:pt idx="304">
                  <c:v>3.4790000000000005E-4</c:v>
                </c:pt>
                <c:pt idx="305">
                  <c:v>3.4660000000000008E-4</c:v>
                </c:pt>
                <c:pt idx="306">
                  <c:v>3.4560000000000005E-4</c:v>
                </c:pt>
                <c:pt idx="307">
                  <c:v>3.4529999999999999E-4</c:v>
                </c:pt>
                <c:pt idx="308">
                  <c:v>3.4540000000000005E-4</c:v>
                </c:pt>
                <c:pt idx="309">
                  <c:v>3.4550000000000005E-4</c:v>
                </c:pt>
                <c:pt idx="310">
                  <c:v>3.4590000000000006E-4</c:v>
                </c:pt>
                <c:pt idx="311">
                  <c:v>3.4600000000000006E-4</c:v>
                </c:pt>
                <c:pt idx="312">
                  <c:v>3.4600000000000006E-4</c:v>
                </c:pt>
                <c:pt idx="313">
                  <c:v>3.4600000000000006E-4</c:v>
                </c:pt>
                <c:pt idx="314">
                  <c:v>3.4550000000000005E-4</c:v>
                </c:pt>
                <c:pt idx="315">
                  <c:v>3.4480000000000009E-4</c:v>
                </c:pt>
                <c:pt idx="316">
                  <c:v>3.4420000000000007E-4</c:v>
                </c:pt>
                <c:pt idx="317">
                  <c:v>3.436E-4</c:v>
                </c:pt>
                <c:pt idx="318">
                  <c:v>3.4390000000000001E-4</c:v>
                </c:pt>
                <c:pt idx="319">
                  <c:v>3.4370000000000006E-4</c:v>
                </c:pt>
                <c:pt idx="320">
                  <c:v>3.4300000000000004E-4</c:v>
                </c:pt>
                <c:pt idx="321">
                  <c:v>3.4200000000000007E-4</c:v>
                </c:pt>
                <c:pt idx="322">
                  <c:v>3.4140000000000006E-4</c:v>
                </c:pt>
                <c:pt idx="323">
                  <c:v>3.4040000000000009E-4</c:v>
                </c:pt>
                <c:pt idx="324">
                  <c:v>3.3930000000000006E-4</c:v>
                </c:pt>
                <c:pt idx="325">
                  <c:v>3.3860000000000004E-4</c:v>
                </c:pt>
                <c:pt idx="326">
                  <c:v>3.3850000000000004E-4</c:v>
                </c:pt>
                <c:pt idx="327">
                  <c:v>3.392E-4</c:v>
                </c:pt>
                <c:pt idx="328">
                  <c:v>3.4020000000000003E-4</c:v>
                </c:pt>
                <c:pt idx="329">
                  <c:v>3.4210000000000008E-4</c:v>
                </c:pt>
                <c:pt idx="330">
                  <c:v>3.4380000000000006E-4</c:v>
                </c:pt>
                <c:pt idx="331">
                  <c:v>3.4550000000000005E-4</c:v>
                </c:pt>
                <c:pt idx="332">
                  <c:v>3.4710000000000003E-4</c:v>
                </c:pt>
                <c:pt idx="333">
                  <c:v>3.4850000000000007E-4</c:v>
                </c:pt>
                <c:pt idx="334">
                  <c:v>3.4990000000000005E-4</c:v>
                </c:pt>
                <c:pt idx="335">
                  <c:v>3.5130000000000003E-4</c:v>
                </c:pt>
                <c:pt idx="336">
                  <c:v>3.5210000000000005E-4</c:v>
                </c:pt>
                <c:pt idx="337">
                  <c:v>3.5360000000000003E-4</c:v>
                </c:pt>
                <c:pt idx="338">
                  <c:v>3.5500000000000006E-4</c:v>
                </c:pt>
                <c:pt idx="339">
                  <c:v>3.5690000000000006E-4</c:v>
                </c:pt>
                <c:pt idx="340">
                  <c:v>3.5810000000000008E-4</c:v>
                </c:pt>
                <c:pt idx="341">
                  <c:v>3.5920000000000006E-4</c:v>
                </c:pt>
                <c:pt idx="342">
                  <c:v>3.5970000000000007E-4</c:v>
                </c:pt>
                <c:pt idx="343">
                  <c:v>3.6010000000000013E-4</c:v>
                </c:pt>
                <c:pt idx="344">
                  <c:v>3.6060000000000009E-4</c:v>
                </c:pt>
                <c:pt idx="345">
                  <c:v>3.608000000000001E-4</c:v>
                </c:pt>
                <c:pt idx="346">
                  <c:v>3.6100000000000005E-4</c:v>
                </c:pt>
                <c:pt idx="347">
                  <c:v>3.6180000000000007E-4</c:v>
                </c:pt>
                <c:pt idx="348">
                  <c:v>3.6240000000000014E-4</c:v>
                </c:pt>
                <c:pt idx="349">
                  <c:v>3.6290000000000009E-4</c:v>
                </c:pt>
                <c:pt idx="350">
                  <c:v>3.6270000000000003E-4</c:v>
                </c:pt>
                <c:pt idx="351">
                  <c:v>3.6270000000000003E-4</c:v>
                </c:pt>
                <c:pt idx="352">
                  <c:v>3.6240000000000014E-4</c:v>
                </c:pt>
                <c:pt idx="353">
                  <c:v>3.6190000000000007E-4</c:v>
                </c:pt>
                <c:pt idx="354">
                  <c:v>3.6180000000000007E-4</c:v>
                </c:pt>
                <c:pt idx="355">
                  <c:v>3.6160000000000006E-4</c:v>
                </c:pt>
                <c:pt idx="356">
                  <c:v>3.6190000000000007E-4</c:v>
                </c:pt>
                <c:pt idx="357">
                  <c:v>3.6190000000000007E-4</c:v>
                </c:pt>
                <c:pt idx="358">
                  <c:v>3.6220000000000008E-4</c:v>
                </c:pt>
                <c:pt idx="359">
                  <c:v>3.6240000000000014E-4</c:v>
                </c:pt>
                <c:pt idx="360">
                  <c:v>3.6280000000000009E-4</c:v>
                </c:pt>
                <c:pt idx="361">
                  <c:v>3.6340000000000005E-4</c:v>
                </c:pt>
                <c:pt idx="362">
                  <c:v>3.6320000000000005E-4</c:v>
                </c:pt>
                <c:pt idx="363">
                  <c:v>3.6350000000000005E-4</c:v>
                </c:pt>
                <c:pt idx="364">
                  <c:v>3.6410000000000007E-4</c:v>
                </c:pt>
                <c:pt idx="365">
                  <c:v>3.6490000000000009E-4</c:v>
                </c:pt>
                <c:pt idx="366">
                  <c:v>3.6500000000000009E-4</c:v>
                </c:pt>
                <c:pt idx="367">
                  <c:v>3.6450000000000008E-4</c:v>
                </c:pt>
                <c:pt idx="368">
                  <c:v>3.6390000000000006E-4</c:v>
                </c:pt>
                <c:pt idx="369">
                  <c:v>3.630000000000001E-4</c:v>
                </c:pt>
                <c:pt idx="370">
                  <c:v>3.6180000000000007E-4</c:v>
                </c:pt>
                <c:pt idx="371">
                  <c:v>3.6070000000000004E-4</c:v>
                </c:pt>
                <c:pt idx="372">
                  <c:v>3.5980000000000007E-4</c:v>
                </c:pt>
                <c:pt idx="373">
                  <c:v>3.5920000000000006E-4</c:v>
                </c:pt>
                <c:pt idx="374">
                  <c:v>3.5890000000000005E-4</c:v>
                </c:pt>
                <c:pt idx="375">
                  <c:v>3.5860000000000004E-4</c:v>
                </c:pt>
                <c:pt idx="376">
                  <c:v>3.588000000000001E-4</c:v>
                </c:pt>
                <c:pt idx="377">
                  <c:v>3.5760000000000002E-4</c:v>
                </c:pt>
                <c:pt idx="378">
                  <c:v>3.5670000000000011E-4</c:v>
                </c:pt>
                <c:pt idx="379">
                  <c:v>3.5510000000000007E-4</c:v>
                </c:pt>
                <c:pt idx="380">
                  <c:v>3.5360000000000003E-4</c:v>
                </c:pt>
                <c:pt idx="381">
                  <c:v>3.5210000000000005E-4</c:v>
                </c:pt>
                <c:pt idx="382">
                  <c:v>3.5090000000000007E-4</c:v>
                </c:pt>
                <c:pt idx="383">
                  <c:v>3.4990000000000005E-4</c:v>
                </c:pt>
                <c:pt idx="384">
                  <c:v>3.4870000000000007E-4</c:v>
                </c:pt>
                <c:pt idx="385">
                  <c:v>3.4820000000000006E-4</c:v>
                </c:pt>
                <c:pt idx="386">
                  <c:v>3.4750000000000004E-4</c:v>
                </c:pt>
                <c:pt idx="387">
                  <c:v>3.4630000000000007E-4</c:v>
                </c:pt>
                <c:pt idx="388">
                  <c:v>3.4410000000000007E-4</c:v>
                </c:pt>
                <c:pt idx="389">
                  <c:v>3.4210000000000008E-4</c:v>
                </c:pt>
                <c:pt idx="390">
                  <c:v>3.4060000000000004E-4</c:v>
                </c:pt>
                <c:pt idx="391">
                  <c:v>3.3900000000000005E-4</c:v>
                </c:pt>
                <c:pt idx="392">
                  <c:v>3.3810000000000003E-4</c:v>
                </c:pt>
                <c:pt idx="393">
                  <c:v>3.3720000000000001E-4</c:v>
                </c:pt>
                <c:pt idx="394">
                  <c:v>3.3650000000000005E-4</c:v>
                </c:pt>
                <c:pt idx="395">
                  <c:v>3.3600000000000004E-4</c:v>
                </c:pt>
                <c:pt idx="396">
                  <c:v>3.3580000000000003E-4</c:v>
                </c:pt>
                <c:pt idx="397">
                  <c:v>3.3530000000000007E-4</c:v>
                </c:pt>
                <c:pt idx="398">
                  <c:v>3.3470000000000006E-4</c:v>
                </c:pt>
                <c:pt idx="399">
                  <c:v>3.3369999999999998E-4</c:v>
                </c:pt>
                <c:pt idx="400">
                  <c:v>3.3300000000000002E-4</c:v>
                </c:pt>
                <c:pt idx="401">
                  <c:v>3.3220000000000005E-4</c:v>
                </c:pt>
                <c:pt idx="402">
                  <c:v>3.3160000000000004E-4</c:v>
                </c:pt>
                <c:pt idx="403">
                  <c:v>3.3090000000000002E-4</c:v>
                </c:pt>
                <c:pt idx="404">
                  <c:v>3.2990000000000005E-4</c:v>
                </c:pt>
                <c:pt idx="405">
                  <c:v>3.2920000000000003E-4</c:v>
                </c:pt>
                <c:pt idx="406">
                  <c:v>3.2800000000000011E-4</c:v>
                </c:pt>
                <c:pt idx="407">
                  <c:v>3.2730000000000004E-4</c:v>
                </c:pt>
                <c:pt idx="408">
                  <c:v>3.2590000000000006E-4</c:v>
                </c:pt>
                <c:pt idx="409">
                  <c:v>3.2450000000000008E-4</c:v>
                </c:pt>
                <c:pt idx="410">
                  <c:v>3.2280000000000009E-4</c:v>
                </c:pt>
                <c:pt idx="411">
                  <c:v>3.2150000000000006E-4</c:v>
                </c:pt>
                <c:pt idx="412">
                  <c:v>3.2020000000000009E-4</c:v>
                </c:pt>
                <c:pt idx="413">
                  <c:v>3.1890000000000005E-4</c:v>
                </c:pt>
                <c:pt idx="414">
                  <c:v>3.1750000000000007E-4</c:v>
                </c:pt>
                <c:pt idx="415">
                  <c:v>3.1600000000000004E-4</c:v>
                </c:pt>
                <c:pt idx="416">
                  <c:v>3.1470000000000011E-4</c:v>
                </c:pt>
                <c:pt idx="417">
                  <c:v>3.1400000000000004E-4</c:v>
                </c:pt>
                <c:pt idx="418">
                  <c:v>3.1350000000000003E-4</c:v>
                </c:pt>
                <c:pt idx="419">
                  <c:v>3.1250000000000006E-4</c:v>
                </c:pt>
                <c:pt idx="420">
                  <c:v>3.1150000000000004E-4</c:v>
                </c:pt>
                <c:pt idx="421">
                  <c:v>3.1070000000000007E-4</c:v>
                </c:pt>
                <c:pt idx="422">
                  <c:v>3.0970000000000005E-4</c:v>
                </c:pt>
                <c:pt idx="423">
                  <c:v>3.0870000000000008E-4</c:v>
                </c:pt>
                <c:pt idx="424">
                  <c:v>3.0750000000000005E-4</c:v>
                </c:pt>
                <c:pt idx="425">
                  <c:v>3.0620000000000007E-4</c:v>
                </c:pt>
                <c:pt idx="426">
                  <c:v>3.0490000000000004E-4</c:v>
                </c:pt>
                <c:pt idx="427">
                  <c:v>3.0390000000000001E-4</c:v>
                </c:pt>
                <c:pt idx="428">
                  <c:v>3.0290000000000004E-4</c:v>
                </c:pt>
                <c:pt idx="429">
                  <c:v>3.0210000000000008E-4</c:v>
                </c:pt>
                <c:pt idx="430">
                  <c:v>3.0110000000000005E-4</c:v>
                </c:pt>
                <c:pt idx="431">
                  <c:v>3.0020000000000003E-4</c:v>
                </c:pt>
                <c:pt idx="432">
                  <c:v>2.9940000000000007E-4</c:v>
                </c:pt>
                <c:pt idx="433">
                  <c:v>2.9860000000000005E-4</c:v>
                </c:pt>
                <c:pt idx="434">
                  <c:v>2.9810000000000004E-4</c:v>
                </c:pt>
                <c:pt idx="435">
                  <c:v>2.9710000000000001E-4</c:v>
                </c:pt>
                <c:pt idx="436">
                  <c:v>2.9610000000000004E-4</c:v>
                </c:pt>
                <c:pt idx="437">
                  <c:v>2.9580000000000003E-4</c:v>
                </c:pt>
                <c:pt idx="438">
                  <c:v>2.9540000000000002E-4</c:v>
                </c:pt>
                <c:pt idx="439">
                  <c:v>2.9520000000000002E-4</c:v>
                </c:pt>
                <c:pt idx="440">
                  <c:v>2.9480000000000006E-4</c:v>
                </c:pt>
                <c:pt idx="441">
                  <c:v>2.9430000000000005E-4</c:v>
                </c:pt>
                <c:pt idx="442">
                  <c:v>2.9360000000000003E-4</c:v>
                </c:pt>
                <c:pt idx="443">
                  <c:v>2.9300000000000002E-4</c:v>
                </c:pt>
                <c:pt idx="444">
                  <c:v>2.9210000000000005E-4</c:v>
                </c:pt>
                <c:pt idx="445">
                  <c:v>2.9100000000000008E-4</c:v>
                </c:pt>
                <c:pt idx="446">
                  <c:v>2.9020000000000001E-4</c:v>
                </c:pt>
                <c:pt idx="447">
                  <c:v>2.8959999999999999E-4</c:v>
                </c:pt>
                <c:pt idx="448">
                  <c:v>2.8920000000000004E-4</c:v>
                </c:pt>
                <c:pt idx="449">
                  <c:v>2.8890000000000003E-4</c:v>
                </c:pt>
                <c:pt idx="450">
                  <c:v>2.8870000000000008E-4</c:v>
                </c:pt>
                <c:pt idx="451">
                  <c:v>2.8840000000000007E-4</c:v>
                </c:pt>
                <c:pt idx="452">
                  <c:v>2.8830000000000007E-4</c:v>
                </c:pt>
                <c:pt idx="453">
                  <c:v>2.8810000000000006E-4</c:v>
                </c:pt>
                <c:pt idx="454">
                  <c:v>2.879E-4</c:v>
                </c:pt>
                <c:pt idx="455">
                  <c:v>2.8780000000000006E-4</c:v>
                </c:pt>
                <c:pt idx="456">
                  <c:v>2.875E-4</c:v>
                </c:pt>
                <c:pt idx="457">
                  <c:v>2.8690000000000003E-4</c:v>
                </c:pt>
                <c:pt idx="458">
                  <c:v>2.8680000000000003E-4</c:v>
                </c:pt>
                <c:pt idx="459">
                  <c:v>2.8700000000000004E-4</c:v>
                </c:pt>
                <c:pt idx="460">
                  <c:v>2.8700000000000004E-4</c:v>
                </c:pt>
                <c:pt idx="461">
                  <c:v>2.8680000000000003E-4</c:v>
                </c:pt>
                <c:pt idx="462">
                  <c:v>2.8670000000000003E-4</c:v>
                </c:pt>
                <c:pt idx="463">
                  <c:v>2.8630000000000007E-4</c:v>
                </c:pt>
                <c:pt idx="464">
                  <c:v>2.8570000000000006E-4</c:v>
                </c:pt>
                <c:pt idx="465">
                  <c:v>2.8540000000000005E-4</c:v>
                </c:pt>
                <c:pt idx="466">
                  <c:v>2.8470000000000004E-4</c:v>
                </c:pt>
                <c:pt idx="467">
                  <c:v>2.8420000000000002E-4</c:v>
                </c:pt>
                <c:pt idx="468">
                  <c:v>2.8390000000000002E-4</c:v>
                </c:pt>
                <c:pt idx="469">
                  <c:v>2.8350000000000001E-4</c:v>
                </c:pt>
                <c:pt idx="470">
                  <c:v>2.834E-4</c:v>
                </c:pt>
                <c:pt idx="471">
                  <c:v>2.8330000000000006E-4</c:v>
                </c:pt>
                <c:pt idx="472">
                  <c:v>2.831E-4</c:v>
                </c:pt>
                <c:pt idx="473">
                  <c:v>2.8290000000000005E-4</c:v>
                </c:pt>
                <c:pt idx="474">
                  <c:v>2.8290000000000005E-4</c:v>
                </c:pt>
                <c:pt idx="475">
                  <c:v>2.8280000000000004E-4</c:v>
                </c:pt>
                <c:pt idx="476">
                  <c:v>2.8270000000000004E-4</c:v>
                </c:pt>
                <c:pt idx="477">
                  <c:v>2.8260000000000004E-4</c:v>
                </c:pt>
                <c:pt idx="478">
                  <c:v>2.8270000000000004E-4</c:v>
                </c:pt>
                <c:pt idx="479">
                  <c:v>2.831E-4</c:v>
                </c:pt>
                <c:pt idx="480">
                  <c:v>2.8350000000000001E-4</c:v>
                </c:pt>
                <c:pt idx="481">
                  <c:v>2.8380000000000001E-4</c:v>
                </c:pt>
                <c:pt idx="482">
                  <c:v>2.8420000000000002E-4</c:v>
                </c:pt>
                <c:pt idx="483">
                  <c:v>2.8440000000000003E-4</c:v>
                </c:pt>
                <c:pt idx="484">
                  <c:v>2.8460000000000003E-4</c:v>
                </c:pt>
                <c:pt idx="485">
                  <c:v>2.8470000000000004E-4</c:v>
                </c:pt>
                <c:pt idx="486">
                  <c:v>2.8500000000000004E-4</c:v>
                </c:pt>
                <c:pt idx="487">
                  <c:v>2.8480000000000004E-4</c:v>
                </c:pt>
                <c:pt idx="488">
                  <c:v>2.8440000000000003E-4</c:v>
                </c:pt>
                <c:pt idx="489">
                  <c:v>2.8370000000000001E-4</c:v>
                </c:pt>
                <c:pt idx="490">
                  <c:v>2.834E-4</c:v>
                </c:pt>
                <c:pt idx="491">
                  <c:v>2.832E-4</c:v>
                </c:pt>
                <c:pt idx="492">
                  <c:v>2.834E-4</c:v>
                </c:pt>
                <c:pt idx="493">
                  <c:v>2.8360000000000001E-4</c:v>
                </c:pt>
                <c:pt idx="494">
                  <c:v>2.8390000000000002E-4</c:v>
                </c:pt>
                <c:pt idx="495">
                  <c:v>2.8440000000000003E-4</c:v>
                </c:pt>
                <c:pt idx="496">
                  <c:v>2.8509999999999999E-4</c:v>
                </c:pt>
                <c:pt idx="497">
                  <c:v>2.8570000000000006E-4</c:v>
                </c:pt>
                <c:pt idx="498">
                  <c:v>2.8620000000000002E-4</c:v>
                </c:pt>
                <c:pt idx="499">
                  <c:v>2.8670000000000003E-4</c:v>
                </c:pt>
                <c:pt idx="500">
                  <c:v>2.8740000000000005E-4</c:v>
                </c:pt>
                <c:pt idx="501">
                  <c:v>2.8800000000000006E-4</c:v>
                </c:pt>
                <c:pt idx="502">
                  <c:v>2.8850000000000002E-4</c:v>
                </c:pt>
                <c:pt idx="503">
                  <c:v>2.8900000000000003E-4</c:v>
                </c:pt>
                <c:pt idx="504">
                  <c:v>2.8969999999999999E-4</c:v>
                </c:pt>
                <c:pt idx="505">
                  <c:v>2.9020000000000001E-4</c:v>
                </c:pt>
                <c:pt idx="506">
                  <c:v>2.9050000000000007E-4</c:v>
                </c:pt>
                <c:pt idx="507">
                  <c:v>2.9070000000000007E-4</c:v>
                </c:pt>
                <c:pt idx="508">
                  <c:v>2.9060000000000002E-4</c:v>
                </c:pt>
                <c:pt idx="509">
                  <c:v>2.9010000000000006E-4</c:v>
                </c:pt>
                <c:pt idx="510">
                  <c:v>2.8980000000000005E-4</c:v>
                </c:pt>
                <c:pt idx="511">
                  <c:v>2.8940000000000004E-4</c:v>
                </c:pt>
                <c:pt idx="512">
                  <c:v>2.8969999999999999E-4</c:v>
                </c:pt>
                <c:pt idx="513">
                  <c:v>2.899E-4</c:v>
                </c:pt>
                <c:pt idx="514">
                  <c:v>2.9030000000000006E-4</c:v>
                </c:pt>
                <c:pt idx="515">
                  <c:v>2.9090000000000002E-4</c:v>
                </c:pt>
                <c:pt idx="516">
                  <c:v>2.9140000000000004E-4</c:v>
                </c:pt>
                <c:pt idx="517">
                  <c:v>2.9200000000000005E-4</c:v>
                </c:pt>
                <c:pt idx="518">
                  <c:v>2.9240000000000006E-4</c:v>
                </c:pt>
                <c:pt idx="519">
                  <c:v>2.9230000000000006E-4</c:v>
                </c:pt>
                <c:pt idx="520">
                  <c:v>2.2280000000000008E-4</c:v>
                </c:pt>
                <c:pt idx="521">
                  <c:v>1.1870000000000003E-4</c:v>
                </c:pt>
                <c:pt idx="522">
                  <c:v>8.0840000000000019E-5</c:v>
                </c:pt>
                <c:pt idx="523">
                  <c:v>1.1190000000000002E-4</c:v>
                </c:pt>
                <c:pt idx="524">
                  <c:v>1.9160000000000005E-4</c:v>
                </c:pt>
                <c:pt idx="525">
                  <c:v>3.3260000000000006E-4</c:v>
                </c:pt>
                <c:pt idx="526">
                  <c:v>5.0740000000000008E-4</c:v>
                </c:pt>
                <c:pt idx="527">
                  <c:v>6.9940000000000009E-4</c:v>
                </c:pt>
                <c:pt idx="528">
                  <c:v>9.1750000000000024E-4</c:v>
                </c:pt>
                <c:pt idx="529">
                  <c:v>1.1340000000000002E-3</c:v>
                </c:pt>
                <c:pt idx="530">
                  <c:v>1.3560000000000002E-3</c:v>
                </c:pt>
                <c:pt idx="531">
                  <c:v>1.5730000000000002E-3</c:v>
                </c:pt>
                <c:pt idx="532">
                  <c:v>1.7840000000000004E-3</c:v>
                </c:pt>
                <c:pt idx="533">
                  <c:v>1.9850000000000002E-3</c:v>
                </c:pt>
                <c:pt idx="534">
                  <c:v>2.1690000000000004E-3</c:v>
                </c:pt>
                <c:pt idx="535">
                  <c:v>2.3250000000000002E-3</c:v>
                </c:pt>
                <c:pt idx="536">
                  <c:v>2.4470000000000004E-3</c:v>
                </c:pt>
                <c:pt idx="537">
                  <c:v>2.532E-3</c:v>
                </c:pt>
                <c:pt idx="538">
                  <c:v>2.5720000000000001E-3</c:v>
                </c:pt>
                <c:pt idx="539">
                  <c:v>2.5620000000000005E-3</c:v>
                </c:pt>
                <c:pt idx="540">
                  <c:v>2.4989999999999999E-3</c:v>
                </c:pt>
                <c:pt idx="541">
                  <c:v>2.382E-3</c:v>
                </c:pt>
                <c:pt idx="542">
                  <c:v>2.212E-3</c:v>
                </c:pt>
                <c:pt idx="543">
                  <c:v>2.0600000000000002E-3</c:v>
                </c:pt>
                <c:pt idx="544">
                  <c:v>1.9700000000000004E-3</c:v>
                </c:pt>
                <c:pt idx="545">
                  <c:v>1.8950000000000004E-3</c:v>
                </c:pt>
                <c:pt idx="546">
                  <c:v>1.8240000000000003E-3</c:v>
                </c:pt>
                <c:pt idx="547">
                  <c:v>1.7730000000000003E-3</c:v>
                </c:pt>
                <c:pt idx="548">
                  <c:v>1.7170000000000002E-3</c:v>
                </c:pt>
                <c:pt idx="549">
                  <c:v>1.6639999999999999E-3</c:v>
                </c:pt>
                <c:pt idx="550">
                  <c:v>1.6260000000000003E-3</c:v>
                </c:pt>
                <c:pt idx="551">
                  <c:v>1.5709999999999999E-3</c:v>
                </c:pt>
                <c:pt idx="552">
                  <c:v>1.5399999999999999E-3</c:v>
                </c:pt>
                <c:pt idx="553">
                  <c:v>1.5169999999999999E-3</c:v>
                </c:pt>
                <c:pt idx="554">
                  <c:v>1.5080000000000002E-3</c:v>
                </c:pt>
                <c:pt idx="555">
                  <c:v>1.5120000000000003E-3</c:v>
                </c:pt>
                <c:pt idx="556">
                  <c:v>1.5200000000000003E-3</c:v>
                </c:pt>
                <c:pt idx="557">
                  <c:v>1.5280000000000003E-3</c:v>
                </c:pt>
                <c:pt idx="558">
                  <c:v>1.5370000000000002E-3</c:v>
                </c:pt>
                <c:pt idx="559">
                  <c:v>1.5440000000000002E-3</c:v>
                </c:pt>
                <c:pt idx="560">
                  <c:v>1.5449999999999999E-3</c:v>
                </c:pt>
                <c:pt idx="561">
                  <c:v>1.5430000000000001E-3</c:v>
                </c:pt>
                <c:pt idx="562">
                  <c:v>1.5340000000000002E-3</c:v>
                </c:pt>
                <c:pt idx="563">
                  <c:v>1.5139999999999997E-3</c:v>
                </c:pt>
                <c:pt idx="564">
                  <c:v>1.4750000000000002E-3</c:v>
                </c:pt>
                <c:pt idx="565">
                  <c:v>1.4040000000000001E-3</c:v>
                </c:pt>
                <c:pt idx="566">
                  <c:v>1.3350000000000002E-3</c:v>
                </c:pt>
                <c:pt idx="567">
                  <c:v>1.2719999999999997E-3</c:v>
                </c:pt>
                <c:pt idx="568">
                  <c:v>1.2080000000000001E-3</c:v>
                </c:pt>
                <c:pt idx="569">
                  <c:v>1.1440000000000003E-3</c:v>
                </c:pt>
                <c:pt idx="570">
                  <c:v>1.0820000000000003E-3</c:v>
                </c:pt>
                <c:pt idx="571">
                  <c:v>1.0189999999999999E-3</c:v>
                </c:pt>
                <c:pt idx="572">
                  <c:v>9.5740000000000039E-4</c:v>
                </c:pt>
                <c:pt idx="573">
                  <c:v>8.9400000000000015E-4</c:v>
                </c:pt>
                <c:pt idx="574">
                  <c:v>8.4820000000000034E-4</c:v>
                </c:pt>
                <c:pt idx="575">
                  <c:v>8.0520000000000027E-4</c:v>
                </c:pt>
                <c:pt idx="576">
                  <c:v>7.6750000000000006E-4</c:v>
                </c:pt>
                <c:pt idx="577">
                  <c:v>7.3830000000000011E-4</c:v>
                </c:pt>
                <c:pt idx="578">
                  <c:v>7.1010000000000008E-4</c:v>
                </c:pt>
                <c:pt idx="579">
                  <c:v>6.8590000000000014E-4</c:v>
                </c:pt>
                <c:pt idx="580">
                  <c:v>6.6460000000000011E-4</c:v>
                </c:pt>
                <c:pt idx="581">
                  <c:v>6.4520000000000018E-4</c:v>
                </c:pt>
                <c:pt idx="582">
                  <c:v>6.2770000000000013E-4</c:v>
                </c:pt>
                <c:pt idx="583">
                  <c:v>6.1330000000000011E-4</c:v>
                </c:pt>
                <c:pt idx="584">
                  <c:v>5.9760000000000021E-4</c:v>
                </c:pt>
                <c:pt idx="585">
                  <c:v>5.8180000000000016E-4</c:v>
                </c:pt>
                <c:pt idx="586">
                  <c:v>5.6810000000000009E-4</c:v>
                </c:pt>
                <c:pt idx="587">
                  <c:v>5.5900000000000014E-4</c:v>
                </c:pt>
                <c:pt idx="588">
                  <c:v>5.5040000000000004E-4</c:v>
                </c:pt>
                <c:pt idx="589">
                  <c:v>5.4260000000000007E-4</c:v>
                </c:pt>
                <c:pt idx="590">
                  <c:v>5.3750000000000011E-4</c:v>
                </c:pt>
                <c:pt idx="591">
                  <c:v>5.350000000000001E-4</c:v>
                </c:pt>
                <c:pt idx="592">
                  <c:v>5.3600000000000002E-4</c:v>
                </c:pt>
                <c:pt idx="593">
                  <c:v>5.3689999999999999E-4</c:v>
                </c:pt>
                <c:pt idx="594">
                  <c:v>5.3890000000000014E-4</c:v>
                </c:pt>
                <c:pt idx="595">
                  <c:v>5.4140000000000004E-4</c:v>
                </c:pt>
                <c:pt idx="596">
                  <c:v>5.4240000000000007E-4</c:v>
                </c:pt>
                <c:pt idx="597">
                  <c:v>5.4280000000000007E-4</c:v>
                </c:pt>
                <c:pt idx="598">
                  <c:v>5.4320000000000019E-4</c:v>
                </c:pt>
                <c:pt idx="599">
                  <c:v>5.4400000000000021E-4</c:v>
                </c:pt>
                <c:pt idx="600">
                  <c:v>5.4440000000000011E-4</c:v>
                </c:pt>
                <c:pt idx="601">
                  <c:v>5.4510000000000008E-4</c:v>
                </c:pt>
                <c:pt idx="602">
                  <c:v>5.461000000000001E-4</c:v>
                </c:pt>
                <c:pt idx="603">
                  <c:v>5.4660000000000006E-4</c:v>
                </c:pt>
                <c:pt idx="604">
                  <c:v>5.4570000000000009E-4</c:v>
                </c:pt>
                <c:pt idx="605">
                  <c:v>5.4550000000000009E-4</c:v>
                </c:pt>
                <c:pt idx="606">
                  <c:v>5.4540000000000014E-4</c:v>
                </c:pt>
                <c:pt idx="607">
                  <c:v>5.4490000000000007E-4</c:v>
                </c:pt>
                <c:pt idx="608">
                  <c:v>5.4520000000000013E-4</c:v>
                </c:pt>
                <c:pt idx="609">
                  <c:v>5.4460000000000023E-4</c:v>
                </c:pt>
                <c:pt idx="610">
                  <c:v>5.3850000000000013E-4</c:v>
                </c:pt>
                <c:pt idx="611">
                  <c:v>5.3640000000000003E-4</c:v>
                </c:pt>
                <c:pt idx="612">
                  <c:v>5.3340000000000006E-4</c:v>
                </c:pt>
                <c:pt idx="613">
                  <c:v>5.3420000000000008E-4</c:v>
                </c:pt>
                <c:pt idx="614">
                  <c:v>5.3560000000000012E-4</c:v>
                </c:pt>
                <c:pt idx="615">
                  <c:v>5.3850000000000013E-4</c:v>
                </c:pt>
                <c:pt idx="616">
                  <c:v>5.4400000000000021E-4</c:v>
                </c:pt>
                <c:pt idx="617">
                  <c:v>5.5239999999999998E-4</c:v>
                </c:pt>
                <c:pt idx="618">
                  <c:v>5.6229999999999995E-4</c:v>
                </c:pt>
                <c:pt idx="619">
                  <c:v>5.7390000000000023E-4</c:v>
                </c:pt>
                <c:pt idx="620">
                  <c:v>5.8650000000000011E-4</c:v>
                </c:pt>
                <c:pt idx="621">
                  <c:v>5.9990000000000022E-4</c:v>
                </c:pt>
                <c:pt idx="622">
                  <c:v>6.1300000000000026E-4</c:v>
                </c:pt>
                <c:pt idx="623">
                  <c:v>6.265000000000001E-4</c:v>
                </c:pt>
                <c:pt idx="624">
                  <c:v>6.4030000000000022E-4</c:v>
                </c:pt>
                <c:pt idx="625">
                  <c:v>6.5380000000000006E-4</c:v>
                </c:pt>
                <c:pt idx="626">
                  <c:v>6.6649999999999999E-4</c:v>
                </c:pt>
                <c:pt idx="627">
                  <c:v>6.7680000000000008E-4</c:v>
                </c:pt>
                <c:pt idx="628">
                  <c:v>6.8510000000000012E-4</c:v>
                </c:pt>
                <c:pt idx="629">
                  <c:v>6.9000000000000008E-4</c:v>
                </c:pt>
                <c:pt idx="630">
                  <c:v>6.9240000000000013E-4</c:v>
                </c:pt>
                <c:pt idx="631">
                  <c:v>6.912000000000001E-4</c:v>
                </c:pt>
                <c:pt idx="632">
                  <c:v>6.8670000000000016E-4</c:v>
                </c:pt>
                <c:pt idx="633">
                  <c:v>6.8670000000000016E-4</c:v>
                </c:pt>
                <c:pt idx="634">
                  <c:v>6.8440000000000016E-4</c:v>
                </c:pt>
                <c:pt idx="635">
                  <c:v>6.8400000000000015E-4</c:v>
                </c:pt>
                <c:pt idx="636">
                  <c:v>6.824E-4</c:v>
                </c:pt>
                <c:pt idx="637">
                  <c:v>6.820000000000001E-4</c:v>
                </c:pt>
                <c:pt idx="638">
                  <c:v>6.824E-4</c:v>
                </c:pt>
                <c:pt idx="639">
                  <c:v>6.8380000000000014E-4</c:v>
                </c:pt>
                <c:pt idx="640">
                  <c:v>6.8550000000000013E-4</c:v>
                </c:pt>
                <c:pt idx="641">
                  <c:v>6.8770000000000018E-4</c:v>
                </c:pt>
                <c:pt idx="642">
                  <c:v>6.8960000000000007E-4</c:v>
                </c:pt>
                <c:pt idx="643">
                  <c:v>6.9160000000000022E-4</c:v>
                </c:pt>
                <c:pt idx="644">
                  <c:v>6.9470000000000014E-4</c:v>
                </c:pt>
                <c:pt idx="645">
                  <c:v>6.9890000000000024E-4</c:v>
                </c:pt>
                <c:pt idx="646">
                  <c:v>7.0340000000000018E-4</c:v>
                </c:pt>
                <c:pt idx="647">
                  <c:v>7.0810000000000024E-4</c:v>
                </c:pt>
                <c:pt idx="648">
                  <c:v>7.1170000000000011E-4</c:v>
                </c:pt>
                <c:pt idx="649">
                  <c:v>7.1420000000000012E-4</c:v>
                </c:pt>
                <c:pt idx="650">
                  <c:v>7.176000000000001E-4</c:v>
                </c:pt>
                <c:pt idx="651">
                  <c:v>7.2040000000000016E-4</c:v>
                </c:pt>
                <c:pt idx="652">
                  <c:v>7.2390000000000019E-4</c:v>
                </c:pt>
                <c:pt idx="653">
                  <c:v>7.2560000000000007E-4</c:v>
                </c:pt>
                <c:pt idx="654">
                  <c:v>7.2560000000000007E-4</c:v>
                </c:pt>
                <c:pt idx="655">
                  <c:v>7.2580000000000008E-4</c:v>
                </c:pt>
                <c:pt idx="656">
                  <c:v>7.2530000000000012E-4</c:v>
                </c:pt>
                <c:pt idx="657">
                  <c:v>7.2360000000000024E-4</c:v>
                </c:pt>
                <c:pt idx="658">
                  <c:v>7.2300000000000023E-4</c:v>
                </c:pt>
                <c:pt idx="659">
                  <c:v>7.2140000000000008E-4</c:v>
                </c:pt>
                <c:pt idx="660">
                  <c:v>7.1970000000000009E-4</c:v>
                </c:pt>
                <c:pt idx="661">
                  <c:v>7.1970000000000009E-4</c:v>
                </c:pt>
                <c:pt idx="662">
                  <c:v>7.2040000000000016E-4</c:v>
                </c:pt>
                <c:pt idx="663">
                  <c:v>7.2040000000000016E-4</c:v>
                </c:pt>
                <c:pt idx="664">
                  <c:v>7.2180000000000009E-4</c:v>
                </c:pt>
                <c:pt idx="665">
                  <c:v>7.2380000000000025E-4</c:v>
                </c:pt>
                <c:pt idx="666">
                  <c:v>7.2540000000000007E-4</c:v>
                </c:pt>
                <c:pt idx="667">
                  <c:v>7.2530000000000012E-4</c:v>
                </c:pt>
                <c:pt idx="668">
                  <c:v>7.2400000000000014E-4</c:v>
                </c:pt>
                <c:pt idx="669">
                  <c:v>7.2250000000000016E-4</c:v>
                </c:pt>
                <c:pt idx="670">
                  <c:v>7.2050000000000022E-4</c:v>
                </c:pt>
                <c:pt idx="671">
                  <c:v>7.1810000000000027E-4</c:v>
                </c:pt>
                <c:pt idx="672">
                  <c:v>7.1500000000000014E-4</c:v>
                </c:pt>
                <c:pt idx="673">
                  <c:v>7.1140000000000016E-4</c:v>
                </c:pt>
                <c:pt idx="674">
                  <c:v>7.0700000000000005E-4</c:v>
                </c:pt>
                <c:pt idx="675">
                  <c:v>7.0080000000000012E-4</c:v>
                </c:pt>
                <c:pt idx="676">
                  <c:v>6.9280000000000014E-4</c:v>
                </c:pt>
                <c:pt idx="677">
                  <c:v>6.8630000000000015E-4</c:v>
                </c:pt>
                <c:pt idx="678">
                  <c:v>6.797000000000001E-4</c:v>
                </c:pt>
                <c:pt idx="679">
                  <c:v>6.7440000000000013E-4</c:v>
                </c:pt>
                <c:pt idx="680">
                  <c:v>6.7100000000000026E-4</c:v>
                </c:pt>
                <c:pt idx="681">
                  <c:v>6.6780000000000008E-4</c:v>
                </c:pt>
                <c:pt idx="682">
                  <c:v>6.667E-4</c:v>
                </c:pt>
                <c:pt idx="683">
                  <c:v>6.6690000000000011E-4</c:v>
                </c:pt>
                <c:pt idx="684">
                  <c:v>6.6730000000000012E-4</c:v>
                </c:pt>
                <c:pt idx="685">
                  <c:v>6.686000000000001E-4</c:v>
                </c:pt>
                <c:pt idx="686">
                  <c:v>6.6960000000000012E-4</c:v>
                </c:pt>
                <c:pt idx="687">
                  <c:v>6.6850000000000015E-4</c:v>
                </c:pt>
                <c:pt idx="688">
                  <c:v>6.6660000000000016E-4</c:v>
                </c:pt>
                <c:pt idx="689">
                  <c:v>6.6480000000000011E-4</c:v>
                </c:pt>
                <c:pt idx="690">
                  <c:v>6.6510000000000007E-4</c:v>
                </c:pt>
                <c:pt idx="691">
                  <c:v>6.6840000000000009E-4</c:v>
                </c:pt>
                <c:pt idx="692">
                  <c:v>6.7580000000000006E-4</c:v>
                </c:pt>
                <c:pt idx="693">
                  <c:v>6.8630000000000015E-4</c:v>
                </c:pt>
                <c:pt idx="694">
                  <c:v>6.9930000000000014E-4</c:v>
                </c:pt>
                <c:pt idx="695">
                  <c:v>7.1330000000000026E-4</c:v>
                </c:pt>
                <c:pt idx="696">
                  <c:v>7.2740000000000012E-4</c:v>
                </c:pt>
                <c:pt idx="697">
                  <c:v>7.4210000000000009E-4</c:v>
                </c:pt>
                <c:pt idx="698">
                  <c:v>7.5750000000000014E-4</c:v>
                </c:pt>
                <c:pt idx="699">
                  <c:v>7.758000000000001E-4</c:v>
                </c:pt>
                <c:pt idx="700">
                  <c:v>7.9410000000000017E-4</c:v>
                </c:pt>
                <c:pt idx="701">
                  <c:v>8.1340000000000004E-4</c:v>
                </c:pt>
                <c:pt idx="702">
                  <c:v>8.3180000000000016E-4</c:v>
                </c:pt>
                <c:pt idx="703">
                  <c:v>8.4800000000000023E-4</c:v>
                </c:pt>
                <c:pt idx="704">
                  <c:v>8.631E-4</c:v>
                </c:pt>
                <c:pt idx="705">
                  <c:v>8.7570000000000031E-4</c:v>
                </c:pt>
                <c:pt idx="706">
                  <c:v>8.8010000000000041E-4</c:v>
                </c:pt>
                <c:pt idx="707">
                  <c:v>8.8360000000000023E-4</c:v>
                </c:pt>
                <c:pt idx="708">
                  <c:v>8.8370000000000039E-4</c:v>
                </c:pt>
                <c:pt idx="709">
                  <c:v>8.8040000000000026E-4</c:v>
                </c:pt>
                <c:pt idx="710">
                  <c:v>8.7570000000000031E-4</c:v>
                </c:pt>
                <c:pt idx="711">
                  <c:v>8.7060000000000013E-4</c:v>
                </c:pt>
                <c:pt idx="712">
                  <c:v>8.6600000000000023E-4</c:v>
                </c:pt>
                <c:pt idx="713">
                  <c:v>8.6100000000000011E-4</c:v>
                </c:pt>
                <c:pt idx="714">
                  <c:v>8.5690000000000028E-4</c:v>
                </c:pt>
                <c:pt idx="715">
                  <c:v>8.5230000000000039E-4</c:v>
                </c:pt>
                <c:pt idx="716">
                  <c:v>8.4570000000000023E-4</c:v>
                </c:pt>
                <c:pt idx="717">
                  <c:v>8.3960000000000024E-4</c:v>
                </c:pt>
                <c:pt idx="718">
                  <c:v>8.3380000000000043E-4</c:v>
                </c:pt>
                <c:pt idx="719">
                  <c:v>8.3050000000000029E-4</c:v>
                </c:pt>
                <c:pt idx="720">
                  <c:v>8.2460000000000042E-4</c:v>
                </c:pt>
                <c:pt idx="721">
                  <c:v>8.1860000000000038E-4</c:v>
                </c:pt>
                <c:pt idx="722">
                  <c:v>8.1340000000000004E-4</c:v>
                </c:pt>
                <c:pt idx="723">
                  <c:v>8.0860000000000025E-4</c:v>
                </c:pt>
                <c:pt idx="724">
                  <c:v>8.018000000000003E-4</c:v>
                </c:pt>
                <c:pt idx="725">
                  <c:v>7.9410000000000017E-4</c:v>
                </c:pt>
                <c:pt idx="726">
                  <c:v>7.8660000000000015E-4</c:v>
                </c:pt>
                <c:pt idx="727">
                  <c:v>7.7660000000000012E-4</c:v>
                </c:pt>
                <c:pt idx="728">
                  <c:v>7.6400000000000014E-4</c:v>
                </c:pt>
                <c:pt idx="729">
                  <c:v>7.5690000000000013E-4</c:v>
                </c:pt>
                <c:pt idx="730">
                  <c:v>7.4900000000000021E-4</c:v>
                </c:pt>
                <c:pt idx="731">
                  <c:v>7.4040000000000011E-4</c:v>
                </c:pt>
                <c:pt idx="732">
                  <c:v>7.3050000000000014E-4</c:v>
                </c:pt>
                <c:pt idx="733">
                  <c:v>7.2140000000000008E-4</c:v>
                </c:pt>
                <c:pt idx="734">
                  <c:v>7.1220000000000007E-4</c:v>
                </c:pt>
                <c:pt idx="735">
                  <c:v>7.0310000000000023E-4</c:v>
                </c:pt>
                <c:pt idx="736">
                  <c:v>6.9630000000000007E-4</c:v>
                </c:pt>
                <c:pt idx="737">
                  <c:v>6.8270000000000006E-4</c:v>
                </c:pt>
                <c:pt idx="738">
                  <c:v>6.7670000000000013E-4</c:v>
                </c:pt>
                <c:pt idx="739">
                  <c:v>6.7590000000000022E-4</c:v>
                </c:pt>
                <c:pt idx="740">
                  <c:v>6.7950000000000009E-4</c:v>
                </c:pt>
                <c:pt idx="741">
                  <c:v>6.8560000000000008E-4</c:v>
                </c:pt>
                <c:pt idx="742">
                  <c:v>6.9300000000000026E-4</c:v>
                </c:pt>
                <c:pt idx="743">
                  <c:v>7.0780000000000007E-4</c:v>
                </c:pt>
                <c:pt idx="744">
                  <c:v>7.2710000000000016E-4</c:v>
                </c:pt>
                <c:pt idx="745">
                  <c:v>7.4700000000000027E-4</c:v>
                </c:pt>
                <c:pt idx="746">
                  <c:v>7.6950000000000011E-4</c:v>
                </c:pt>
                <c:pt idx="747">
                  <c:v>7.913000000000001E-4</c:v>
                </c:pt>
                <c:pt idx="748">
                  <c:v>8.1310000000000019E-4</c:v>
                </c:pt>
                <c:pt idx="749">
                  <c:v>8.3340000000000031E-4</c:v>
                </c:pt>
                <c:pt idx="750">
                  <c:v>8.5400000000000016E-4</c:v>
                </c:pt>
                <c:pt idx="751">
                  <c:v>8.7030000000000028E-4</c:v>
                </c:pt>
                <c:pt idx="752">
                  <c:v>8.8320000000000022E-4</c:v>
                </c:pt>
                <c:pt idx="753">
                  <c:v>8.9160000000000064E-4</c:v>
                </c:pt>
                <c:pt idx="754">
                  <c:v>8.9390000000000042E-4</c:v>
                </c:pt>
                <c:pt idx="755">
                  <c:v>8.952000000000004E-4</c:v>
                </c:pt>
                <c:pt idx="756">
                  <c:v>8.9160000000000064E-4</c:v>
                </c:pt>
                <c:pt idx="757">
                  <c:v>8.8390000000000029E-4</c:v>
                </c:pt>
                <c:pt idx="758">
                  <c:v>8.7100000000000014E-4</c:v>
                </c:pt>
                <c:pt idx="759">
                  <c:v>8.5130000000000015E-4</c:v>
                </c:pt>
                <c:pt idx="760">
                  <c:v>8.3730000000000035E-4</c:v>
                </c:pt>
                <c:pt idx="761">
                  <c:v>8.2100000000000012E-4</c:v>
                </c:pt>
                <c:pt idx="762">
                  <c:v>7.9980000000000025E-4</c:v>
                </c:pt>
                <c:pt idx="763">
                  <c:v>7.7670000000000007E-4</c:v>
                </c:pt>
                <c:pt idx="764">
                  <c:v>7.6120000000000007E-4</c:v>
                </c:pt>
                <c:pt idx="765">
                  <c:v>7.5730000000000025E-4</c:v>
                </c:pt>
                <c:pt idx="766">
                  <c:v>7.6449999999999999E-4</c:v>
                </c:pt>
                <c:pt idx="767">
                  <c:v>7.735000000000001E-4</c:v>
                </c:pt>
                <c:pt idx="768">
                  <c:v>7.9050000000000008E-4</c:v>
                </c:pt>
                <c:pt idx="769">
                  <c:v>8.0930000000000054E-4</c:v>
                </c:pt>
                <c:pt idx="770">
                  <c:v>8.2960000000000011E-4</c:v>
                </c:pt>
                <c:pt idx="771">
                  <c:v>8.4910000000000031E-4</c:v>
                </c:pt>
                <c:pt idx="772">
                  <c:v>8.669000000000002E-4</c:v>
                </c:pt>
                <c:pt idx="773">
                  <c:v>8.8210000000000014E-4</c:v>
                </c:pt>
                <c:pt idx="774">
                  <c:v>8.9230000000000038E-4</c:v>
                </c:pt>
                <c:pt idx="775">
                  <c:v>8.9820000000000026E-4</c:v>
                </c:pt>
                <c:pt idx="776">
                  <c:v>9.0640000000000024E-4</c:v>
                </c:pt>
                <c:pt idx="777">
                  <c:v>9.1480000000000001E-4</c:v>
                </c:pt>
                <c:pt idx="778">
                  <c:v>9.182000000000002E-4</c:v>
                </c:pt>
                <c:pt idx="779">
                  <c:v>9.1720000000000029E-4</c:v>
                </c:pt>
                <c:pt idx="780">
                  <c:v>9.1020000000000022E-4</c:v>
                </c:pt>
                <c:pt idx="781">
                  <c:v>8.9830000000000064E-4</c:v>
                </c:pt>
                <c:pt idx="782">
                  <c:v>8.8030000000000042E-4</c:v>
                </c:pt>
                <c:pt idx="783">
                  <c:v>8.6030000000000015E-4</c:v>
                </c:pt>
                <c:pt idx="784">
                  <c:v>8.3550000000000041E-4</c:v>
                </c:pt>
                <c:pt idx="785">
                  <c:v>8.1740000000000014E-4</c:v>
                </c:pt>
                <c:pt idx="786">
                  <c:v>8.0840000000000013E-4</c:v>
                </c:pt>
                <c:pt idx="787">
                  <c:v>8.087000000000003E-4</c:v>
                </c:pt>
                <c:pt idx="788">
                  <c:v>8.1200000000000011E-4</c:v>
                </c:pt>
                <c:pt idx="789">
                  <c:v>8.1030000000000013E-4</c:v>
                </c:pt>
                <c:pt idx="790">
                  <c:v>8.1400000000000005E-4</c:v>
                </c:pt>
                <c:pt idx="791">
                  <c:v>8.1670000000000039E-4</c:v>
                </c:pt>
                <c:pt idx="792">
                  <c:v>8.1650000000000028E-4</c:v>
                </c:pt>
                <c:pt idx="793">
                  <c:v>8.1320000000000014E-4</c:v>
                </c:pt>
                <c:pt idx="794">
                  <c:v>8.0980000000000028E-4</c:v>
                </c:pt>
                <c:pt idx="795">
                  <c:v>8.0570000000000023E-4</c:v>
                </c:pt>
                <c:pt idx="796">
                  <c:v>7.9880000000000023E-4</c:v>
                </c:pt>
                <c:pt idx="797">
                  <c:v>7.932000000000002E-4</c:v>
                </c:pt>
                <c:pt idx="798">
                  <c:v>7.9310000000000025E-4</c:v>
                </c:pt>
                <c:pt idx="799">
                  <c:v>7.9070000000000019E-4</c:v>
                </c:pt>
                <c:pt idx="800">
                  <c:v>7.8790000000000023E-4</c:v>
                </c:pt>
                <c:pt idx="801">
                  <c:v>7.8530000000000006E-4</c:v>
                </c:pt>
                <c:pt idx="802">
                  <c:v>7.8380000000000008E-4</c:v>
                </c:pt>
                <c:pt idx="803">
                  <c:v>7.8120000000000012E-4</c:v>
                </c:pt>
                <c:pt idx="804">
                  <c:v>7.7850000000000022E-4</c:v>
                </c:pt>
                <c:pt idx="805">
                  <c:v>7.7870000000000012E-4</c:v>
                </c:pt>
                <c:pt idx="806">
                  <c:v>7.8010000000000015E-4</c:v>
                </c:pt>
                <c:pt idx="807">
                  <c:v>7.8390000000000024E-4</c:v>
                </c:pt>
                <c:pt idx="808">
                  <c:v>7.8660000000000015E-4</c:v>
                </c:pt>
                <c:pt idx="809">
                  <c:v>7.9000000000000023E-4</c:v>
                </c:pt>
                <c:pt idx="810">
                  <c:v>7.9260000000000008E-4</c:v>
                </c:pt>
                <c:pt idx="811">
                  <c:v>7.9420000000000022E-4</c:v>
                </c:pt>
                <c:pt idx="812">
                  <c:v>7.8540000000000012E-4</c:v>
                </c:pt>
                <c:pt idx="813">
                  <c:v>7.7500000000000019E-4</c:v>
                </c:pt>
                <c:pt idx="814">
                  <c:v>7.731000000000002E-4</c:v>
                </c:pt>
                <c:pt idx="815">
                  <c:v>7.7360000000000037E-4</c:v>
                </c:pt>
                <c:pt idx="816">
                  <c:v>7.8600000000000013E-4</c:v>
                </c:pt>
                <c:pt idx="817">
                  <c:v>7.9790000000000026E-4</c:v>
                </c:pt>
                <c:pt idx="818">
                  <c:v>8.1700000000000013E-4</c:v>
                </c:pt>
                <c:pt idx="819">
                  <c:v>8.372000000000004E-4</c:v>
                </c:pt>
                <c:pt idx="820">
                  <c:v>8.6200000000000014E-4</c:v>
                </c:pt>
                <c:pt idx="821">
                  <c:v>8.8900000000000025E-4</c:v>
                </c:pt>
                <c:pt idx="822">
                  <c:v>9.1790000000000025E-4</c:v>
                </c:pt>
                <c:pt idx="823">
                  <c:v>9.4540000000000065E-4</c:v>
                </c:pt>
                <c:pt idx="824">
                  <c:v>9.7190000000000015E-4</c:v>
                </c:pt>
                <c:pt idx="825">
                  <c:v>9.9670000000000054E-4</c:v>
                </c:pt>
                <c:pt idx="826">
                  <c:v>1.0200000000000003E-3</c:v>
                </c:pt>
                <c:pt idx="827">
                  <c:v>1.0380000000000003E-3</c:v>
                </c:pt>
                <c:pt idx="828">
                  <c:v>1.0510000000000001E-3</c:v>
                </c:pt>
                <c:pt idx="829">
                  <c:v>1.0579999999999997E-3</c:v>
                </c:pt>
                <c:pt idx="830">
                  <c:v>1.0570000000000002E-3</c:v>
                </c:pt>
                <c:pt idx="831">
                  <c:v>1.0529999999999999E-3</c:v>
                </c:pt>
                <c:pt idx="832">
                  <c:v>1.0470000000000002E-3</c:v>
                </c:pt>
                <c:pt idx="833">
                  <c:v>1.0369999999999999E-3</c:v>
                </c:pt>
                <c:pt idx="834">
                  <c:v>1.021E-3</c:v>
                </c:pt>
                <c:pt idx="835">
                  <c:v>1.0150000000000001E-3</c:v>
                </c:pt>
                <c:pt idx="836">
                  <c:v>1.021E-3</c:v>
                </c:pt>
                <c:pt idx="837">
                  <c:v>1.0260000000000002E-3</c:v>
                </c:pt>
                <c:pt idx="838">
                  <c:v>1.039E-3</c:v>
                </c:pt>
                <c:pt idx="839">
                  <c:v>1.0529999999999999E-3</c:v>
                </c:pt>
                <c:pt idx="840">
                  <c:v>1.0759999999999997E-3</c:v>
                </c:pt>
                <c:pt idx="841">
                  <c:v>1.1000000000000003E-3</c:v>
                </c:pt>
                <c:pt idx="842">
                  <c:v>1.1249999999999999E-3</c:v>
                </c:pt>
                <c:pt idx="843">
                  <c:v>1.1460000000000003E-3</c:v>
                </c:pt>
                <c:pt idx="844">
                  <c:v>1.1650000000000002E-3</c:v>
                </c:pt>
                <c:pt idx="845">
                  <c:v>1.1789999999999999E-3</c:v>
                </c:pt>
                <c:pt idx="846">
                  <c:v>1.1890000000000002E-3</c:v>
                </c:pt>
                <c:pt idx="847">
                  <c:v>1.1910000000000002E-3</c:v>
                </c:pt>
                <c:pt idx="848">
                  <c:v>1.1860000000000004E-3</c:v>
                </c:pt>
                <c:pt idx="849">
                  <c:v>1.1739999999999999E-3</c:v>
                </c:pt>
                <c:pt idx="850">
                  <c:v>1.1590000000000003E-3</c:v>
                </c:pt>
                <c:pt idx="851">
                  <c:v>1.1429999999999999E-3</c:v>
                </c:pt>
                <c:pt idx="852">
                  <c:v>1.1240000000000002E-3</c:v>
                </c:pt>
                <c:pt idx="853">
                  <c:v>1.1090000000000002E-3</c:v>
                </c:pt>
                <c:pt idx="854">
                  <c:v>1.0960000000000002E-3</c:v>
                </c:pt>
                <c:pt idx="855">
                  <c:v>1.0820000000000003E-3</c:v>
                </c:pt>
                <c:pt idx="856">
                  <c:v>1.0690000000000001E-3</c:v>
                </c:pt>
                <c:pt idx="857">
                  <c:v>1.0560000000000003E-3</c:v>
                </c:pt>
                <c:pt idx="858">
                  <c:v>1.0449999999999999E-3</c:v>
                </c:pt>
                <c:pt idx="859">
                  <c:v>1.0380000000000003E-3</c:v>
                </c:pt>
                <c:pt idx="860">
                  <c:v>1.0349999999999999E-3</c:v>
                </c:pt>
                <c:pt idx="861">
                  <c:v>1.031E-3</c:v>
                </c:pt>
                <c:pt idx="862">
                  <c:v>1.0280000000000003E-3</c:v>
                </c:pt>
                <c:pt idx="863">
                  <c:v>1.0280000000000003E-3</c:v>
                </c:pt>
                <c:pt idx="864">
                  <c:v>1.0269999999999999E-3</c:v>
                </c:pt>
                <c:pt idx="865">
                  <c:v>1.023E-3</c:v>
                </c:pt>
                <c:pt idx="866">
                  <c:v>1.021E-3</c:v>
                </c:pt>
                <c:pt idx="867">
                  <c:v>1.0160000000000002E-3</c:v>
                </c:pt>
                <c:pt idx="868">
                  <c:v>1.0100000000000003E-3</c:v>
                </c:pt>
                <c:pt idx="869">
                  <c:v>1.0020000000000001E-3</c:v>
                </c:pt>
                <c:pt idx="870">
                  <c:v>9.9850000000000026E-4</c:v>
                </c:pt>
                <c:pt idx="871">
                  <c:v>9.9610000000000041E-4</c:v>
                </c:pt>
                <c:pt idx="872">
                  <c:v>9.9410000000000037E-4</c:v>
                </c:pt>
                <c:pt idx="873">
                  <c:v>9.9390000000000025E-4</c:v>
                </c:pt>
                <c:pt idx="874">
                  <c:v>9.9470000000000005E-4</c:v>
                </c:pt>
                <c:pt idx="875">
                  <c:v>9.9520000000000034E-4</c:v>
                </c:pt>
                <c:pt idx="876">
                  <c:v>9.9690000000000043E-4</c:v>
                </c:pt>
                <c:pt idx="877">
                  <c:v>9.9500000000000022E-4</c:v>
                </c:pt>
                <c:pt idx="878">
                  <c:v>9.9260000000000038E-4</c:v>
                </c:pt>
                <c:pt idx="879">
                  <c:v>9.8970000000000026E-4</c:v>
                </c:pt>
                <c:pt idx="880">
                  <c:v>9.8350000000000022E-4</c:v>
                </c:pt>
                <c:pt idx="881">
                  <c:v>9.7840000000000036E-4</c:v>
                </c:pt>
                <c:pt idx="882">
                  <c:v>9.6940000000000014E-4</c:v>
                </c:pt>
                <c:pt idx="883">
                  <c:v>9.5810000000000014E-4</c:v>
                </c:pt>
                <c:pt idx="884">
                  <c:v>9.5040000000000012E-4</c:v>
                </c:pt>
                <c:pt idx="885">
                  <c:v>9.4620000000000034E-4</c:v>
                </c:pt>
                <c:pt idx="886">
                  <c:v>9.3900000000000049E-4</c:v>
                </c:pt>
                <c:pt idx="887">
                  <c:v>9.312000000000003E-4</c:v>
                </c:pt>
                <c:pt idx="888">
                  <c:v>9.1700000000000039E-4</c:v>
                </c:pt>
                <c:pt idx="889">
                  <c:v>9.1720000000000029E-4</c:v>
                </c:pt>
                <c:pt idx="890">
                  <c:v>9.0510000000000026E-4</c:v>
                </c:pt>
                <c:pt idx="891">
                  <c:v>9.0890000000000025E-4</c:v>
                </c:pt>
                <c:pt idx="892">
                  <c:v>9.1270000000000012E-4</c:v>
                </c:pt>
                <c:pt idx="893">
                  <c:v>9.1870000000000016E-4</c:v>
                </c:pt>
                <c:pt idx="894">
                  <c:v>9.2330000000000005E-4</c:v>
                </c:pt>
                <c:pt idx="895">
                  <c:v>9.3130000000000025E-4</c:v>
                </c:pt>
                <c:pt idx="896">
                  <c:v>9.3590000000000036E-4</c:v>
                </c:pt>
                <c:pt idx="897">
                  <c:v>9.4930000000000025E-4</c:v>
                </c:pt>
                <c:pt idx="898">
                  <c:v>9.4880000000000029E-4</c:v>
                </c:pt>
                <c:pt idx="899">
                  <c:v>9.5120000000000024E-4</c:v>
                </c:pt>
                <c:pt idx="900">
                  <c:v>9.5930000000000039E-4</c:v>
                </c:pt>
                <c:pt idx="901">
                  <c:v>9.6770000000000016E-4</c:v>
                </c:pt>
                <c:pt idx="902">
                  <c:v>9.8350000000000022E-4</c:v>
                </c:pt>
                <c:pt idx="903">
                  <c:v>1.0059999999999997E-3</c:v>
                </c:pt>
                <c:pt idx="904">
                  <c:v>1.0330000000000001E-3</c:v>
                </c:pt>
                <c:pt idx="905">
                  <c:v>1.067E-3</c:v>
                </c:pt>
                <c:pt idx="906">
                  <c:v>1.1019999999999999E-3</c:v>
                </c:pt>
                <c:pt idx="907">
                  <c:v>1.1440000000000003E-3</c:v>
                </c:pt>
                <c:pt idx="908">
                  <c:v>1.1830000000000002E-3</c:v>
                </c:pt>
                <c:pt idx="909">
                  <c:v>1.2229999999999999E-3</c:v>
                </c:pt>
                <c:pt idx="910">
                  <c:v>1.2580000000000002E-3</c:v>
                </c:pt>
                <c:pt idx="911">
                  <c:v>1.3020000000000002E-3</c:v>
                </c:pt>
                <c:pt idx="912">
                  <c:v>1.3280000000000002E-3</c:v>
                </c:pt>
                <c:pt idx="913">
                  <c:v>1.3660000000000002E-3</c:v>
                </c:pt>
                <c:pt idx="914">
                  <c:v>1.3830000000000001E-3</c:v>
                </c:pt>
                <c:pt idx="915">
                  <c:v>1.3990000000000003E-3</c:v>
                </c:pt>
                <c:pt idx="916">
                  <c:v>1.4090000000000001E-3</c:v>
                </c:pt>
                <c:pt idx="917">
                  <c:v>1.415E-3</c:v>
                </c:pt>
                <c:pt idx="918">
                  <c:v>1.4170000000000001E-3</c:v>
                </c:pt>
                <c:pt idx="919">
                  <c:v>1.4200000000000003E-3</c:v>
                </c:pt>
                <c:pt idx="920">
                  <c:v>1.407E-3</c:v>
                </c:pt>
                <c:pt idx="921">
                  <c:v>1.4139999999999997E-3</c:v>
                </c:pt>
                <c:pt idx="922">
                  <c:v>1.4180000000000002E-3</c:v>
                </c:pt>
                <c:pt idx="923">
                  <c:v>1.423E-3</c:v>
                </c:pt>
                <c:pt idx="924">
                  <c:v>1.4369999999999999E-3</c:v>
                </c:pt>
                <c:pt idx="925">
                  <c:v>1.4549999999999999E-3</c:v>
                </c:pt>
                <c:pt idx="926">
                  <c:v>1.4740000000000003E-3</c:v>
                </c:pt>
                <c:pt idx="927">
                  <c:v>1.5020000000000003E-3</c:v>
                </c:pt>
                <c:pt idx="928">
                  <c:v>1.5330000000000001E-3</c:v>
                </c:pt>
                <c:pt idx="929">
                  <c:v>1.5730000000000002E-3</c:v>
                </c:pt>
                <c:pt idx="930">
                  <c:v>1.6110000000000002E-3</c:v>
                </c:pt>
                <c:pt idx="931">
                  <c:v>1.6530000000000004E-3</c:v>
                </c:pt>
                <c:pt idx="932">
                  <c:v>1.6950000000000001E-3</c:v>
                </c:pt>
                <c:pt idx="933">
                  <c:v>1.7390000000000001E-3</c:v>
                </c:pt>
                <c:pt idx="934">
                  <c:v>1.7760000000000002E-3</c:v>
                </c:pt>
                <c:pt idx="935">
                  <c:v>1.8120000000000005E-3</c:v>
                </c:pt>
                <c:pt idx="936">
                  <c:v>1.8410000000000002E-3</c:v>
                </c:pt>
                <c:pt idx="937">
                  <c:v>1.8900000000000004E-3</c:v>
                </c:pt>
                <c:pt idx="938">
                  <c:v>1.9340000000000004E-3</c:v>
                </c:pt>
                <c:pt idx="939">
                  <c:v>1.9880000000000006E-3</c:v>
                </c:pt>
                <c:pt idx="940">
                  <c:v>2.0470000000000006E-3</c:v>
                </c:pt>
                <c:pt idx="941">
                  <c:v>2.1170000000000004E-3</c:v>
                </c:pt>
                <c:pt idx="942">
                  <c:v>2.1880000000000007E-3</c:v>
                </c:pt>
                <c:pt idx="943">
                  <c:v>2.2740000000000004E-3</c:v>
                </c:pt>
                <c:pt idx="944">
                  <c:v>2.3500000000000001E-3</c:v>
                </c:pt>
                <c:pt idx="945">
                  <c:v>2.4159999999999997E-3</c:v>
                </c:pt>
                <c:pt idx="946">
                  <c:v>2.4880000000000002E-3</c:v>
                </c:pt>
                <c:pt idx="947">
                  <c:v>2.5540000000000003E-3</c:v>
                </c:pt>
                <c:pt idx="948">
                  <c:v>2.6320000000000002E-3</c:v>
                </c:pt>
                <c:pt idx="949">
                  <c:v>2.7150000000000004E-3</c:v>
                </c:pt>
                <c:pt idx="950">
                  <c:v>2.7960000000000003E-3</c:v>
                </c:pt>
                <c:pt idx="951">
                  <c:v>2.8860000000000001E-3</c:v>
                </c:pt>
                <c:pt idx="952">
                  <c:v>2.9680000000000006E-3</c:v>
                </c:pt>
                <c:pt idx="953">
                  <c:v>3.0360000000000001E-3</c:v>
                </c:pt>
                <c:pt idx="954">
                  <c:v>3.0969999999999999E-3</c:v>
                </c:pt>
                <c:pt idx="955">
                  <c:v>3.1370000000000005E-3</c:v>
                </c:pt>
                <c:pt idx="956">
                  <c:v>3.1990000000000005E-3</c:v>
                </c:pt>
                <c:pt idx="957">
                  <c:v>3.2670000000000004E-3</c:v>
                </c:pt>
                <c:pt idx="958">
                  <c:v>3.3680000000000003E-3</c:v>
                </c:pt>
                <c:pt idx="959">
                  <c:v>3.4630000000000004E-3</c:v>
                </c:pt>
                <c:pt idx="960">
                  <c:v>3.5780000000000005E-3</c:v>
                </c:pt>
                <c:pt idx="961">
                  <c:v>3.7110000000000003E-3</c:v>
                </c:pt>
                <c:pt idx="962">
                  <c:v>3.8540000000000002E-3</c:v>
                </c:pt>
                <c:pt idx="963">
                  <c:v>3.9880000000000002E-3</c:v>
                </c:pt>
                <c:pt idx="964">
                  <c:v>4.0810000000000013E-3</c:v>
                </c:pt>
                <c:pt idx="965">
                  <c:v>4.1770000000000002E-3</c:v>
                </c:pt>
                <c:pt idx="966">
                  <c:v>4.2640000000000004E-3</c:v>
                </c:pt>
                <c:pt idx="967">
                  <c:v>4.3680000000000004E-3</c:v>
                </c:pt>
                <c:pt idx="968">
                  <c:v>4.5040000000000002E-3</c:v>
                </c:pt>
                <c:pt idx="969">
                  <c:v>4.6480000000000002E-3</c:v>
                </c:pt>
                <c:pt idx="970">
                  <c:v>4.7900000000000009E-3</c:v>
                </c:pt>
                <c:pt idx="971">
                  <c:v>4.9330000000000008E-3</c:v>
                </c:pt>
                <c:pt idx="972">
                  <c:v>5.0629999999999998E-3</c:v>
                </c:pt>
                <c:pt idx="973">
                  <c:v>5.2100000000000011E-3</c:v>
                </c:pt>
                <c:pt idx="974">
                  <c:v>5.3559999999999997E-3</c:v>
                </c:pt>
                <c:pt idx="975">
                  <c:v>5.523000000000001E-3</c:v>
                </c:pt>
                <c:pt idx="976">
                  <c:v>5.706000000000001E-3</c:v>
                </c:pt>
                <c:pt idx="977">
                  <c:v>5.9120000000000006E-3</c:v>
                </c:pt>
                <c:pt idx="978">
                  <c:v>6.123E-3</c:v>
                </c:pt>
                <c:pt idx="979">
                  <c:v>6.3290000000000004E-3</c:v>
                </c:pt>
                <c:pt idx="980">
                  <c:v>6.5590000000000006E-3</c:v>
                </c:pt>
                <c:pt idx="981">
                  <c:v>6.7770000000000009E-3</c:v>
                </c:pt>
                <c:pt idx="982">
                  <c:v>6.988000000000002E-3</c:v>
                </c:pt>
                <c:pt idx="983">
                  <c:v>7.1450000000000012E-3</c:v>
                </c:pt>
                <c:pt idx="984">
                  <c:v>7.2920000000000007E-3</c:v>
                </c:pt>
                <c:pt idx="985">
                  <c:v>7.3949999999999997E-3</c:v>
                </c:pt>
                <c:pt idx="986">
                  <c:v>7.5020000000000009E-3</c:v>
                </c:pt>
                <c:pt idx="987">
                  <c:v>7.6110000000000006E-3</c:v>
                </c:pt>
                <c:pt idx="988">
                  <c:v>7.739000000000002E-3</c:v>
                </c:pt>
                <c:pt idx="989">
                  <c:v>7.8150000000000025E-3</c:v>
                </c:pt>
                <c:pt idx="990">
                  <c:v>7.9660000000000026E-3</c:v>
                </c:pt>
                <c:pt idx="991">
                  <c:v>8.149E-3</c:v>
                </c:pt>
                <c:pt idx="992">
                  <c:v>8.3580000000000026E-3</c:v>
                </c:pt>
                <c:pt idx="993">
                  <c:v>8.6290000000000013E-3</c:v>
                </c:pt>
                <c:pt idx="994">
                  <c:v>8.9270000000000026E-3</c:v>
                </c:pt>
                <c:pt idx="995">
                  <c:v>9.2420000000000002E-3</c:v>
                </c:pt>
                <c:pt idx="996">
                  <c:v>9.5110000000000004E-3</c:v>
                </c:pt>
                <c:pt idx="997">
                  <c:v>9.7740000000000032E-3</c:v>
                </c:pt>
                <c:pt idx="998">
                  <c:v>1.008E-2</c:v>
                </c:pt>
                <c:pt idx="999">
                  <c:v>1.0410000000000001E-2</c:v>
                </c:pt>
                <c:pt idx="1000">
                  <c:v>1.0740000000000001E-2</c:v>
                </c:pt>
                <c:pt idx="1001">
                  <c:v>1.1089999999999999E-2</c:v>
                </c:pt>
                <c:pt idx="1002">
                  <c:v>1.1490000000000002E-2</c:v>
                </c:pt>
                <c:pt idx="1003">
                  <c:v>1.1860000000000002E-2</c:v>
                </c:pt>
                <c:pt idx="1004">
                  <c:v>1.2109999999999998E-2</c:v>
                </c:pt>
                <c:pt idx="1005">
                  <c:v>1.2279999999999998E-2</c:v>
                </c:pt>
                <c:pt idx="1006">
                  <c:v>1.2440000000000001E-2</c:v>
                </c:pt>
                <c:pt idx="1007">
                  <c:v>1.255E-2</c:v>
                </c:pt>
                <c:pt idx="1008">
                  <c:v>1.2630000000000001E-2</c:v>
                </c:pt>
                <c:pt idx="1009">
                  <c:v>1.259E-2</c:v>
                </c:pt>
                <c:pt idx="1010">
                  <c:v>1.259E-2</c:v>
                </c:pt>
                <c:pt idx="1011">
                  <c:v>1.251E-2</c:v>
                </c:pt>
                <c:pt idx="1012">
                  <c:v>1.265E-2</c:v>
                </c:pt>
                <c:pt idx="1013">
                  <c:v>1.2760000000000002E-2</c:v>
                </c:pt>
                <c:pt idx="1014">
                  <c:v>1.2880000000000003E-2</c:v>
                </c:pt>
                <c:pt idx="1015">
                  <c:v>1.2930000000000001E-2</c:v>
                </c:pt>
                <c:pt idx="1016">
                  <c:v>1.2940000000000002E-2</c:v>
                </c:pt>
                <c:pt idx="1017">
                  <c:v>1.3040000000000001E-2</c:v>
                </c:pt>
                <c:pt idx="1018">
                  <c:v>1.319E-2</c:v>
                </c:pt>
                <c:pt idx="1019">
                  <c:v>1.323E-2</c:v>
                </c:pt>
                <c:pt idx="1020">
                  <c:v>1.3380000000000003E-2</c:v>
                </c:pt>
                <c:pt idx="1021">
                  <c:v>1.3559999999999997E-2</c:v>
                </c:pt>
                <c:pt idx="1022">
                  <c:v>1.3750000000000002E-2</c:v>
                </c:pt>
                <c:pt idx="1023">
                  <c:v>1.3930000000000001E-2</c:v>
                </c:pt>
                <c:pt idx="1024">
                  <c:v>1.421E-2</c:v>
                </c:pt>
                <c:pt idx="1025">
                  <c:v>1.4460000000000001E-2</c:v>
                </c:pt>
                <c:pt idx="1026">
                  <c:v>1.4659999999999998E-2</c:v>
                </c:pt>
                <c:pt idx="1027">
                  <c:v>1.4800000000000001E-2</c:v>
                </c:pt>
                <c:pt idx="1028">
                  <c:v>1.4980000000000002E-2</c:v>
                </c:pt>
                <c:pt idx="1029">
                  <c:v>1.5080000000000001E-2</c:v>
                </c:pt>
                <c:pt idx="1030">
                  <c:v>1.5210000000000001E-2</c:v>
                </c:pt>
                <c:pt idx="1031">
                  <c:v>1.519E-2</c:v>
                </c:pt>
                <c:pt idx="1032">
                  <c:v>1.5240000000000002E-2</c:v>
                </c:pt>
                <c:pt idx="1033">
                  <c:v>1.523E-2</c:v>
                </c:pt>
                <c:pt idx="1034">
                  <c:v>1.5339999999999998E-2</c:v>
                </c:pt>
                <c:pt idx="1035">
                  <c:v>1.5370000000000002E-2</c:v>
                </c:pt>
                <c:pt idx="1036">
                  <c:v>1.5429999999999999E-2</c:v>
                </c:pt>
                <c:pt idx="1037">
                  <c:v>1.5509999999999999E-2</c:v>
                </c:pt>
                <c:pt idx="1038">
                  <c:v>1.5620000000000002E-2</c:v>
                </c:pt>
                <c:pt idx="1039">
                  <c:v>1.5900000000000001E-2</c:v>
                </c:pt>
                <c:pt idx="1040">
                  <c:v>1.6039999999999999E-2</c:v>
                </c:pt>
                <c:pt idx="1041">
                  <c:v>1.6129999999999999E-2</c:v>
                </c:pt>
                <c:pt idx="1042">
                  <c:v>1.6379999999999999E-2</c:v>
                </c:pt>
                <c:pt idx="1043">
                  <c:v>1.6740000000000005E-2</c:v>
                </c:pt>
                <c:pt idx="1044">
                  <c:v>1.7100000000000001E-2</c:v>
                </c:pt>
                <c:pt idx="1045">
                  <c:v>1.7250000000000001E-2</c:v>
                </c:pt>
                <c:pt idx="1046">
                  <c:v>1.7460000000000003E-2</c:v>
                </c:pt>
                <c:pt idx="1047">
                  <c:v>1.7829999999999999E-2</c:v>
                </c:pt>
                <c:pt idx="1048">
                  <c:v>1.8110000000000001E-2</c:v>
                </c:pt>
                <c:pt idx="1049">
                  <c:v>1.8360000000000001E-2</c:v>
                </c:pt>
                <c:pt idx="1050">
                  <c:v>1.8710000000000001E-2</c:v>
                </c:pt>
                <c:pt idx="1051">
                  <c:v>1.8960000000000005E-2</c:v>
                </c:pt>
                <c:pt idx="1052">
                  <c:v>1.9250000000000003E-2</c:v>
                </c:pt>
                <c:pt idx="1053">
                  <c:v>1.9380000000000005E-2</c:v>
                </c:pt>
                <c:pt idx="1054">
                  <c:v>1.9550000000000001E-2</c:v>
                </c:pt>
                <c:pt idx="1055">
                  <c:v>1.9680000000000003E-2</c:v>
                </c:pt>
                <c:pt idx="1056">
                  <c:v>1.9720000000000005E-2</c:v>
                </c:pt>
                <c:pt idx="1057">
                  <c:v>1.9840000000000003E-2</c:v>
                </c:pt>
                <c:pt idx="1058">
                  <c:v>1.9950000000000002E-2</c:v>
                </c:pt>
                <c:pt idx="1059">
                  <c:v>2.0060000000000001E-2</c:v>
                </c:pt>
                <c:pt idx="1060">
                  <c:v>2.01E-2</c:v>
                </c:pt>
                <c:pt idx="1061">
                  <c:v>2.0210000000000002E-2</c:v>
                </c:pt>
                <c:pt idx="1062">
                  <c:v>2.0270000000000003E-2</c:v>
                </c:pt>
                <c:pt idx="1063">
                  <c:v>2.0330000000000001E-2</c:v>
                </c:pt>
                <c:pt idx="1064">
                  <c:v>2.0280000000000003E-2</c:v>
                </c:pt>
                <c:pt idx="1065">
                  <c:v>2.0230000000000005E-2</c:v>
                </c:pt>
                <c:pt idx="1066">
                  <c:v>2.0070000000000005E-2</c:v>
                </c:pt>
                <c:pt idx="1067">
                  <c:v>1.9740000000000004E-2</c:v>
                </c:pt>
                <c:pt idx="1068">
                  <c:v>1.9710000000000002E-2</c:v>
                </c:pt>
                <c:pt idx="1069">
                  <c:v>1.9810000000000005E-2</c:v>
                </c:pt>
                <c:pt idx="1070">
                  <c:v>1.9800000000000005E-2</c:v>
                </c:pt>
                <c:pt idx="1071">
                  <c:v>1.9830000000000004E-2</c:v>
                </c:pt>
                <c:pt idx="1072">
                  <c:v>1.9910000000000004E-2</c:v>
                </c:pt>
                <c:pt idx="1073">
                  <c:v>2.0029999999999999E-2</c:v>
                </c:pt>
                <c:pt idx="1074">
                  <c:v>2.0250000000000001E-2</c:v>
                </c:pt>
                <c:pt idx="1075">
                  <c:v>2.0469999999999999E-2</c:v>
                </c:pt>
                <c:pt idx="1076">
                  <c:v>2.0519999999999997E-2</c:v>
                </c:pt>
                <c:pt idx="1077">
                  <c:v>2.0519999999999997E-2</c:v>
                </c:pt>
                <c:pt idx="1078">
                  <c:v>2.0549999999999999E-2</c:v>
                </c:pt>
                <c:pt idx="1079">
                  <c:v>2.07E-2</c:v>
                </c:pt>
                <c:pt idx="1080">
                  <c:v>2.0820000000000002E-2</c:v>
                </c:pt>
                <c:pt idx="1081">
                  <c:v>2.0840000000000004E-2</c:v>
                </c:pt>
                <c:pt idx="1082">
                  <c:v>2.0930000000000001E-2</c:v>
                </c:pt>
                <c:pt idx="1083">
                  <c:v>2.094E-2</c:v>
                </c:pt>
                <c:pt idx="1084">
                  <c:v>2.1040000000000003E-2</c:v>
                </c:pt>
                <c:pt idx="1085">
                  <c:v>2.1030000000000004E-2</c:v>
                </c:pt>
                <c:pt idx="1086">
                  <c:v>2.0959999999999999E-2</c:v>
                </c:pt>
                <c:pt idx="1087">
                  <c:v>2.0910000000000002E-2</c:v>
                </c:pt>
                <c:pt idx="1088">
                  <c:v>2.1069999999999998E-2</c:v>
                </c:pt>
                <c:pt idx="1089">
                  <c:v>2.1250000000000002E-2</c:v>
                </c:pt>
                <c:pt idx="1090">
                  <c:v>2.1490000000000002E-2</c:v>
                </c:pt>
                <c:pt idx="1091">
                  <c:v>2.1399999999999999E-2</c:v>
                </c:pt>
                <c:pt idx="1092">
                  <c:v>2.1350000000000001E-2</c:v>
                </c:pt>
                <c:pt idx="1093">
                  <c:v>2.1260000000000001E-2</c:v>
                </c:pt>
                <c:pt idx="1094">
                  <c:v>2.1240000000000002E-2</c:v>
                </c:pt>
                <c:pt idx="1095">
                  <c:v>2.1260000000000001E-2</c:v>
                </c:pt>
                <c:pt idx="1096">
                  <c:v>2.1300000000000003E-2</c:v>
                </c:pt>
                <c:pt idx="1097">
                  <c:v>2.1309999999999999E-2</c:v>
                </c:pt>
                <c:pt idx="1098">
                  <c:v>2.1240000000000002E-2</c:v>
                </c:pt>
                <c:pt idx="1099">
                  <c:v>2.1229999999999999E-2</c:v>
                </c:pt>
                <c:pt idx="1100">
                  <c:v>2.1300000000000003E-2</c:v>
                </c:pt>
                <c:pt idx="1101">
                  <c:v>2.1300000000000003E-2</c:v>
                </c:pt>
                <c:pt idx="1102">
                  <c:v>2.1260000000000001E-2</c:v>
                </c:pt>
                <c:pt idx="1103">
                  <c:v>2.1180000000000001E-2</c:v>
                </c:pt>
                <c:pt idx="1104">
                  <c:v>2.1300000000000003E-2</c:v>
                </c:pt>
                <c:pt idx="1105">
                  <c:v>2.1420000000000002E-2</c:v>
                </c:pt>
                <c:pt idx="1106">
                  <c:v>2.1670000000000002E-2</c:v>
                </c:pt>
                <c:pt idx="1107">
                  <c:v>2.1800000000000003E-2</c:v>
                </c:pt>
                <c:pt idx="1108">
                  <c:v>2.1950000000000001E-2</c:v>
                </c:pt>
                <c:pt idx="1109">
                  <c:v>2.2180000000000002E-2</c:v>
                </c:pt>
                <c:pt idx="1110">
                  <c:v>2.2480000000000003E-2</c:v>
                </c:pt>
                <c:pt idx="1111">
                  <c:v>2.2660000000000003E-2</c:v>
                </c:pt>
                <c:pt idx="1112">
                  <c:v>2.2670000000000003E-2</c:v>
                </c:pt>
                <c:pt idx="1113">
                  <c:v>2.2510000000000002E-2</c:v>
                </c:pt>
                <c:pt idx="1114">
                  <c:v>2.2450000000000005E-2</c:v>
                </c:pt>
                <c:pt idx="1115">
                  <c:v>2.2460000000000001E-2</c:v>
                </c:pt>
                <c:pt idx="1116">
                  <c:v>2.2480000000000003E-2</c:v>
                </c:pt>
                <c:pt idx="1117">
                  <c:v>2.2500000000000003E-2</c:v>
                </c:pt>
                <c:pt idx="1118">
                  <c:v>2.2440000000000005E-2</c:v>
                </c:pt>
                <c:pt idx="1119">
                  <c:v>2.2470000000000007E-2</c:v>
                </c:pt>
                <c:pt idx="1120">
                  <c:v>2.2480000000000003E-2</c:v>
                </c:pt>
                <c:pt idx="1121">
                  <c:v>2.2329999999999999E-2</c:v>
                </c:pt>
                <c:pt idx="1122">
                  <c:v>2.232E-2</c:v>
                </c:pt>
                <c:pt idx="1123">
                  <c:v>2.2340000000000002E-2</c:v>
                </c:pt>
                <c:pt idx="1124">
                  <c:v>2.2370000000000004E-2</c:v>
                </c:pt>
                <c:pt idx="1125">
                  <c:v>2.2520000000000002E-2</c:v>
                </c:pt>
                <c:pt idx="1126">
                  <c:v>2.2780000000000002E-2</c:v>
                </c:pt>
                <c:pt idx="1127">
                  <c:v>2.3019999999999999E-2</c:v>
                </c:pt>
                <c:pt idx="1128">
                  <c:v>2.3199999999999995E-2</c:v>
                </c:pt>
                <c:pt idx="1129">
                  <c:v>2.341E-2</c:v>
                </c:pt>
                <c:pt idx="1130">
                  <c:v>2.3570000000000001E-2</c:v>
                </c:pt>
                <c:pt idx="1131">
                  <c:v>2.3740000000000001E-2</c:v>
                </c:pt>
                <c:pt idx="1132">
                  <c:v>2.3859999999999999E-2</c:v>
                </c:pt>
                <c:pt idx="1133">
                  <c:v>2.4E-2</c:v>
                </c:pt>
                <c:pt idx="1134">
                  <c:v>2.41E-2</c:v>
                </c:pt>
                <c:pt idx="1135">
                  <c:v>2.4170000000000001E-2</c:v>
                </c:pt>
                <c:pt idx="1136">
                  <c:v>2.4359999999999996E-2</c:v>
                </c:pt>
                <c:pt idx="1137">
                  <c:v>2.4749999999999998E-2</c:v>
                </c:pt>
                <c:pt idx="1138">
                  <c:v>2.5010000000000001E-2</c:v>
                </c:pt>
                <c:pt idx="1139">
                  <c:v>2.5190000000000001E-2</c:v>
                </c:pt>
                <c:pt idx="1140">
                  <c:v>2.5420000000000002E-2</c:v>
                </c:pt>
                <c:pt idx="1141">
                  <c:v>2.579E-2</c:v>
                </c:pt>
                <c:pt idx="1142">
                  <c:v>2.6030000000000005E-2</c:v>
                </c:pt>
                <c:pt idx="1143">
                  <c:v>2.622E-2</c:v>
                </c:pt>
                <c:pt idx="1144">
                  <c:v>2.6510000000000002E-2</c:v>
                </c:pt>
                <c:pt idx="1145">
                  <c:v>2.6759999999999999E-2</c:v>
                </c:pt>
                <c:pt idx="1146">
                  <c:v>2.6890000000000004E-2</c:v>
                </c:pt>
                <c:pt idx="1147">
                  <c:v>2.6929999999999999E-2</c:v>
                </c:pt>
                <c:pt idx="1148">
                  <c:v>2.7080000000000003E-2</c:v>
                </c:pt>
                <c:pt idx="1149">
                  <c:v>2.7140000000000004E-2</c:v>
                </c:pt>
                <c:pt idx="1150">
                  <c:v>2.7170000000000003E-2</c:v>
                </c:pt>
                <c:pt idx="1151">
                  <c:v>2.7140000000000004E-2</c:v>
                </c:pt>
                <c:pt idx="1152">
                  <c:v>2.6960000000000001E-2</c:v>
                </c:pt>
                <c:pt idx="1153">
                  <c:v>2.6680000000000006E-2</c:v>
                </c:pt>
                <c:pt idx="1154">
                  <c:v>2.6270000000000005E-2</c:v>
                </c:pt>
                <c:pt idx="1155">
                  <c:v>2.5970000000000003E-2</c:v>
                </c:pt>
                <c:pt idx="1156">
                  <c:v>2.5820000000000003E-2</c:v>
                </c:pt>
                <c:pt idx="1157">
                  <c:v>2.5820000000000003E-2</c:v>
                </c:pt>
                <c:pt idx="1158">
                  <c:v>2.5940000000000001E-2</c:v>
                </c:pt>
                <c:pt idx="1159">
                  <c:v>2.6080000000000002E-2</c:v>
                </c:pt>
                <c:pt idx="1160">
                  <c:v>2.6260000000000002E-2</c:v>
                </c:pt>
                <c:pt idx="1161">
                  <c:v>2.6410000000000003E-2</c:v>
                </c:pt>
                <c:pt idx="1162">
                  <c:v>2.6530000000000001E-2</c:v>
                </c:pt>
                <c:pt idx="1163">
                  <c:v>2.6630000000000004E-2</c:v>
                </c:pt>
                <c:pt idx="1164">
                  <c:v>2.6650000000000004E-2</c:v>
                </c:pt>
                <c:pt idx="1165">
                  <c:v>2.6620000000000001E-2</c:v>
                </c:pt>
                <c:pt idx="1166">
                  <c:v>2.656E-2</c:v>
                </c:pt>
                <c:pt idx="1167">
                  <c:v>2.6480000000000004E-2</c:v>
                </c:pt>
                <c:pt idx="1168">
                  <c:v>2.6460000000000001E-2</c:v>
                </c:pt>
                <c:pt idx="1169">
                  <c:v>2.6450000000000005E-2</c:v>
                </c:pt>
                <c:pt idx="1170">
                  <c:v>2.6730000000000004E-2</c:v>
                </c:pt>
                <c:pt idx="1171">
                  <c:v>2.6810000000000004E-2</c:v>
                </c:pt>
                <c:pt idx="1172">
                  <c:v>2.6850000000000002E-2</c:v>
                </c:pt>
                <c:pt idx="1173">
                  <c:v>2.6690000000000002E-2</c:v>
                </c:pt>
                <c:pt idx="1174">
                  <c:v>2.6580000000000003E-2</c:v>
                </c:pt>
                <c:pt idx="1175">
                  <c:v>2.6329999999999999E-2</c:v>
                </c:pt>
                <c:pt idx="1176">
                  <c:v>2.6260000000000002E-2</c:v>
                </c:pt>
                <c:pt idx="1177">
                  <c:v>2.632E-2</c:v>
                </c:pt>
                <c:pt idx="1178">
                  <c:v>2.6400000000000003E-2</c:v>
                </c:pt>
                <c:pt idx="1179">
                  <c:v>2.6500000000000003E-2</c:v>
                </c:pt>
                <c:pt idx="1180">
                  <c:v>2.6680000000000006E-2</c:v>
                </c:pt>
                <c:pt idx="1181">
                  <c:v>2.6900000000000004E-2</c:v>
                </c:pt>
                <c:pt idx="1182">
                  <c:v>2.7120000000000002E-2</c:v>
                </c:pt>
                <c:pt idx="1183">
                  <c:v>2.7250000000000003E-2</c:v>
                </c:pt>
                <c:pt idx="1184">
                  <c:v>2.7350000000000003E-2</c:v>
                </c:pt>
                <c:pt idx="1185">
                  <c:v>2.7500000000000004E-2</c:v>
                </c:pt>
                <c:pt idx="1186">
                  <c:v>2.7630000000000002E-2</c:v>
                </c:pt>
                <c:pt idx="1187">
                  <c:v>2.7720000000000002E-2</c:v>
                </c:pt>
                <c:pt idx="1188">
                  <c:v>2.7890000000000005E-2</c:v>
                </c:pt>
                <c:pt idx="1189">
                  <c:v>2.8049999999999999E-2</c:v>
                </c:pt>
                <c:pt idx="1190">
                  <c:v>2.8240000000000001E-2</c:v>
                </c:pt>
                <c:pt idx="1191">
                  <c:v>2.8299999999999999E-2</c:v>
                </c:pt>
                <c:pt idx="1192">
                  <c:v>2.853E-2</c:v>
                </c:pt>
                <c:pt idx="1193">
                  <c:v>2.8519999999999997E-2</c:v>
                </c:pt>
                <c:pt idx="1194">
                  <c:v>2.8400000000000002E-2</c:v>
                </c:pt>
                <c:pt idx="1195">
                  <c:v>2.8539999999999999E-2</c:v>
                </c:pt>
                <c:pt idx="1196">
                  <c:v>2.8490000000000001E-2</c:v>
                </c:pt>
                <c:pt idx="1197">
                  <c:v>2.8650000000000002E-2</c:v>
                </c:pt>
                <c:pt idx="1198">
                  <c:v>2.8799999999999999E-2</c:v>
                </c:pt>
                <c:pt idx="1199">
                  <c:v>2.886E-2</c:v>
                </c:pt>
                <c:pt idx="1200">
                  <c:v>2.8880000000000003E-2</c:v>
                </c:pt>
                <c:pt idx="1201">
                  <c:v>2.8989999999999998E-2</c:v>
                </c:pt>
                <c:pt idx="1202">
                  <c:v>2.9100000000000001E-2</c:v>
                </c:pt>
                <c:pt idx="1203">
                  <c:v>2.9260000000000001E-2</c:v>
                </c:pt>
                <c:pt idx="1204">
                  <c:v>2.9260000000000001E-2</c:v>
                </c:pt>
                <c:pt idx="1205">
                  <c:v>2.9509999999999998E-2</c:v>
                </c:pt>
                <c:pt idx="1206">
                  <c:v>2.9569999999999999E-2</c:v>
                </c:pt>
                <c:pt idx="1207">
                  <c:v>2.9650000000000003E-2</c:v>
                </c:pt>
                <c:pt idx="1208">
                  <c:v>2.9680000000000002E-2</c:v>
                </c:pt>
                <c:pt idx="1209">
                  <c:v>2.955E-2</c:v>
                </c:pt>
                <c:pt idx="1210">
                  <c:v>2.9420000000000002E-2</c:v>
                </c:pt>
                <c:pt idx="1211">
                  <c:v>2.9180000000000001E-2</c:v>
                </c:pt>
                <c:pt idx="1212">
                  <c:v>2.895E-2</c:v>
                </c:pt>
                <c:pt idx="1213">
                  <c:v>2.877E-2</c:v>
                </c:pt>
                <c:pt idx="1214">
                  <c:v>2.8650000000000002E-2</c:v>
                </c:pt>
                <c:pt idx="1215">
                  <c:v>2.845E-2</c:v>
                </c:pt>
                <c:pt idx="1216">
                  <c:v>2.8309999999999998E-2</c:v>
                </c:pt>
                <c:pt idx="1217">
                  <c:v>2.8410000000000001E-2</c:v>
                </c:pt>
                <c:pt idx="1218">
                  <c:v>2.8410000000000001E-2</c:v>
                </c:pt>
                <c:pt idx="1219">
                  <c:v>2.8759999999999997E-2</c:v>
                </c:pt>
                <c:pt idx="1220">
                  <c:v>2.8969999999999996E-2</c:v>
                </c:pt>
                <c:pt idx="1221">
                  <c:v>2.9240000000000002E-2</c:v>
                </c:pt>
                <c:pt idx="1222">
                  <c:v>2.9530000000000001E-2</c:v>
                </c:pt>
                <c:pt idx="1223">
                  <c:v>2.9929999999999998E-2</c:v>
                </c:pt>
                <c:pt idx="1224">
                  <c:v>3.0250000000000003E-2</c:v>
                </c:pt>
                <c:pt idx="1225">
                  <c:v>3.0690000000000002E-2</c:v>
                </c:pt>
                <c:pt idx="1226">
                  <c:v>3.0980000000000001E-2</c:v>
                </c:pt>
                <c:pt idx="1227">
                  <c:v>3.1510000000000003E-2</c:v>
                </c:pt>
                <c:pt idx="1228">
                  <c:v>3.169000000000001E-2</c:v>
                </c:pt>
                <c:pt idx="1229">
                  <c:v>3.1920000000000004E-2</c:v>
                </c:pt>
                <c:pt idx="1230">
                  <c:v>3.1960000000000002E-2</c:v>
                </c:pt>
                <c:pt idx="1231">
                  <c:v>3.1990000000000005E-2</c:v>
                </c:pt>
                <c:pt idx="1232">
                  <c:v>3.2120000000000003E-2</c:v>
                </c:pt>
                <c:pt idx="1233">
                  <c:v>3.2250000000000008E-2</c:v>
                </c:pt>
                <c:pt idx="1234">
                  <c:v>3.2410000000000001E-2</c:v>
                </c:pt>
                <c:pt idx="1235">
                  <c:v>3.2450000000000007E-2</c:v>
                </c:pt>
                <c:pt idx="1236">
                  <c:v>3.2440000000000004E-2</c:v>
                </c:pt>
                <c:pt idx="1237">
                  <c:v>3.2430000000000007E-2</c:v>
                </c:pt>
                <c:pt idx="1238">
                  <c:v>3.2450000000000007E-2</c:v>
                </c:pt>
                <c:pt idx="1239">
                  <c:v>3.2559999999999999E-2</c:v>
                </c:pt>
                <c:pt idx="1240">
                  <c:v>3.279E-2</c:v>
                </c:pt>
                <c:pt idx="1241">
                  <c:v>3.2930000000000008E-2</c:v>
                </c:pt>
                <c:pt idx="1242">
                  <c:v>3.3149999999999999E-2</c:v>
                </c:pt>
                <c:pt idx="1243">
                  <c:v>3.3309999999999999E-2</c:v>
                </c:pt>
                <c:pt idx="1244">
                  <c:v>3.3450000000000001E-2</c:v>
                </c:pt>
                <c:pt idx="1245">
                  <c:v>3.3520000000000001E-2</c:v>
                </c:pt>
                <c:pt idx="1246">
                  <c:v>3.3529999999999997E-2</c:v>
                </c:pt>
                <c:pt idx="1247">
                  <c:v>3.3590000000000002E-2</c:v>
                </c:pt>
                <c:pt idx="1248">
                  <c:v>3.3649999999999999E-2</c:v>
                </c:pt>
                <c:pt idx="1249">
                  <c:v>3.3669999999999999E-2</c:v>
                </c:pt>
                <c:pt idx="1250">
                  <c:v>3.3829999999999999E-2</c:v>
                </c:pt>
                <c:pt idx="1251">
                  <c:v>3.363E-2</c:v>
                </c:pt>
                <c:pt idx="1252">
                  <c:v>3.3860000000000001E-2</c:v>
                </c:pt>
                <c:pt idx="1253">
                  <c:v>3.3890000000000003E-2</c:v>
                </c:pt>
                <c:pt idx="1254">
                  <c:v>3.4119999999999998E-2</c:v>
                </c:pt>
                <c:pt idx="1255">
                  <c:v>3.4259999999999999E-2</c:v>
                </c:pt>
                <c:pt idx="1256">
                  <c:v>3.458E-2</c:v>
                </c:pt>
                <c:pt idx="1257">
                  <c:v>3.4700000000000002E-2</c:v>
                </c:pt>
                <c:pt idx="1258">
                  <c:v>3.5009999999999999E-2</c:v>
                </c:pt>
                <c:pt idx="1259">
                  <c:v>3.5180000000000003E-2</c:v>
                </c:pt>
                <c:pt idx="1260">
                  <c:v>3.5369999999999999E-2</c:v>
                </c:pt>
                <c:pt idx="1261">
                  <c:v>3.5580000000000001E-2</c:v>
                </c:pt>
                <c:pt idx="1262">
                  <c:v>3.5810000000000002E-2</c:v>
                </c:pt>
                <c:pt idx="1263">
                  <c:v>3.5990000000000001E-2</c:v>
                </c:pt>
                <c:pt idx="1264">
                  <c:v>3.6210000000000006E-2</c:v>
                </c:pt>
                <c:pt idx="1265">
                  <c:v>3.638000000000001E-2</c:v>
                </c:pt>
                <c:pt idx="1266">
                  <c:v>3.6490000000000002E-2</c:v>
                </c:pt>
                <c:pt idx="1267">
                  <c:v>3.6610000000000004E-2</c:v>
                </c:pt>
                <c:pt idx="1268">
                  <c:v>3.663000000000001E-2</c:v>
                </c:pt>
                <c:pt idx="1269">
                  <c:v>3.679000000000001E-2</c:v>
                </c:pt>
                <c:pt idx="1270">
                  <c:v>3.696E-2</c:v>
                </c:pt>
                <c:pt idx="1271">
                  <c:v>3.7190000000000001E-2</c:v>
                </c:pt>
                <c:pt idx="1272">
                  <c:v>3.7480000000000006E-2</c:v>
                </c:pt>
                <c:pt idx="1273">
                  <c:v>3.7530000000000008E-2</c:v>
                </c:pt>
                <c:pt idx="1274">
                  <c:v>3.7940000000000002E-2</c:v>
                </c:pt>
                <c:pt idx="1275">
                  <c:v>3.7950000000000005E-2</c:v>
                </c:pt>
                <c:pt idx="1276">
                  <c:v>3.824000000000001E-2</c:v>
                </c:pt>
                <c:pt idx="1277">
                  <c:v>3.8460000000000001E-2</c:v>
                </c:pt>
                <c:pt idx="1278">
                  <c:v>3.8810000000000004E-2</c:v>
                </c:pt>
                <c:pt idx="1279">
                  <c:v>3.9030000000000002E-2</c:v>
                </c:pt>
                <c:pt idx="1280">
                  <c:v>3.9420000000000004E-2</c:v>
                </c:pt>
                <c:pt idx="1281">
                  <c:v>3.9680000000000007E-2</c:v>
                </c:pt>
                <c:pt idx="1282">
                  <c:v>4.0070000000000001E-2</c:v>
                </c:pt>
                <c:pt idx="1283">
                  <c:v>4.0400000000000005E-2</c:v>
                </c:pt>
                <c:pt idx="1284">
                  <c:v>4.0750000000000008E-2</c:v>
                </c:pt>
                <c:pt idx="1285">
                  <c:v>4.1119999999999997E-2</c:v>
                </c:pt>
                <c:pt idx="1286">
                  <c:v>4.1500000000000002E-2</c:v>
                </c:pt>
                <c:pt idx="1287">
                  <c:v>4.1880000000000001E-2</c:v>
                </c:pt>
                <c:pt idx="1288">
                  <c:v>4.2130000000000008E-2</c:v>
                </c:pt>
                <c:pt idx="1289">
                  <c:v>4.241000000000001E-2</c:v>
                </c:pt>
                <c:pt idx="1290">
                  <c:v>4.2700000000000009E-2</c:v>
                </c:pt>
                <c:pt idx="1291">
                  <c:v>4.3110000000000002E-2</c:v>
                </c:pt>
                <c:pt idx="1292">
                  <c:v>4.342E-2</c:v>
                </c:pt>
                <c:pt idx="1293">
                  <c:v>4.3800000000000006E-2</c:v>
                </c:pt>
                <c:pt idx="1294">
                  <c:v>4.4030000000000007E-2</c:v>
                </c:pt>
                <c:pt idx="1295">
                  <c:v>4.429000000000001E-2</c:v>
                </c:pt>
                <c:pt idx="1296">
                  <c:v>4.4390000000000006E-2</c:v>
                </c:pt>
                <c:pt idx="1297">
                  <c:v>4.4460000000000013E-2</c:v>
                </c:pt>
                <c:pt idx="1298">
                  <c:v>4.445000000000001E-2</c:v>
                </c:pt>
                <c:pt idx="1299">
                  <c:v>4.4609999999999997E-2</c:v>
                </c:pt>
                <c:pt idx="1300">
                  <c:v>4.4800000000000006E-2</c:v>
                </c:pt>
                <c:pt idx="1301">
                  <c:v>4.5159999999999999E-2</c:v>
                </c:pt>
                <c:pt idx="1302">
                  <c:v>4.5350000000000008E-2</c:v>
                </c:pt>
                <c:pt idx="1303">
                  <c:v>4.562999999999999E-2</c:v>
                </c:pt>
                <c:pt idx="1304">
                  <c:v>4.583000000000001E-2</c:v>
                </c:pt>
                <c:pt idx="1305">
                  <c:v>4.607E-2</c:v>
                </c:pt>
                <c:pt idx="1306">
                  <c:v>4.6279999999999995E-2</c:v>
                </c:pt>
                <c:pt idx="1307">
                  <c:v>4.6589999999999993E-2</c:v>
                </c:pt>
                <c:pt idx="1308">
                  <c:v>4.6829999999999997E-2</c:v>
                </c:pt>
                <c:pt idx="1309">
                  <c:v>4.701000000000001E-2</c:v>
                </c:pt>
                <c:pt idx="1310">
                  <c:v>4.7170000000000004E-2</c:v>
                </c:pt>
                <c:pt idx="1311">
                  <c:v>4.7340000000000007E-2</c:v>
                </c:pt>
                <c:pt idx="1312">
                  <c:v>4.7620000000000003E-2</c:v>
                </c:pt>
                <c:pt idx="1313">
                  <c:v>4.7860000000000007E-2</c:v>
                </c:pt>
                <c:pt idx="1314">
                  <c:v>4.7860000000000007E-2</c:v>
                </c:pt>
                <c:pt idx="1315">
                  <c:v>4.7740000000000005E-2</c:v>
                </c:pt>
                <c:pt idx="1316">
                  <c:v>4.7750000000000008E-2</c:v>
                </c:pt>
                <c:pt idx="1317">
                  <c:v>4.7890000000000009E-2</c:v>
                </c:pt>
                <c:pt idx="1318">
                  <c:v>4.802E-2</c:v>
                </c:pt>
                <c:pt idx="1319">
                  <c:v>4.825999999999999E-2</c:v>
                </c:pt>
                <c:pt idx="1320">
                  <c:v>4.863E-2</c:v>
                </c:pt>
                <c:pt idx="1321">
                  <c:v>4.905000000000001E-2</c:v>
                </c:pt>
                <c:pt idx="1322">
                  <c:v>4.9460000000000004E-2</c:v>
                </c:pt>
                <c:pt idx="1323">
                  <c:v>4.9750000000000009E-2</c:v>
                </c:pt>
                <c:pt idx="1324">
                  <c:v>4.9950000000000008E-2</c:v>
                </c:pt>
                <c:pt idx="1325">
                  <c:v>5.0229999999999997E-2</c:v>
                </c:pt>
                <c:pt idx="1326">
                  <c:v>5.0459999999999998E-2</c:v>
                </c:pt>
                <c:pt idx="1327">
                  <c:v>5.0720000000000008E-2</c:v>
                </c:pt>
                <c:pt idx="1328">
                  <c:v>5.0860000000000009E-2</c:v>
                </c:pt>
                <c:pt idx="1329">
                  <c:v>5.1110000000000003E-2</c:v>
                </c:pt>
                <c:pt idx="1330">
                  <c:v>5.1239999999999994E-2</c:v>
                </c:pt>
                <c:pt idx="1331">
                  <c:v>5.1389999999999998E-2</c:v>
                </c:pt>
                <c:pt idx="1332">
                  <c:v>5.1459999999999999E-2</c:v>
                </c:pt>
                <c:pt idx="1333">
                  <c:v>5.1479999999999991E-2</c:v>
                </c:pt>
                <c:pt idx="1334">
                  <c:v>5.1499999999999997E-2</c:v>
                </c:pt>
                <c:pt idx="1335">
                  <c:v>5.1350000000000007E-2</c:v>
                </c:pt>
                <c:pt idx="1336">
                  <c:v>5.108E-2</c:v>
                </c:pt>
                <c:pt idx="1337">
                  <c:v>5.0800000000000005E-2</c:v>
                </c:pt>
                <c:pt idx="1338">
                  <c:v>5.075000000000001E-2</c:v>
                </c:pt>
                <c:pt idx="1339">
                  <c:v>5.0760000000000013E-2</c:v>
                </c:pt>
                <c:pt idx="1340">
                  <c:v>5.0880000000000009E-2</c:v>
                </c:pt>
                <c:pt idx="1341">
                  <c:v>5.1219999999999995E-2</c:v>
                </c:pt>
                <c:pt idx="1342">
                  <c:v>5.1580000000000001E-2</c:v>
                </c:pt>
                <c:pt idx="1343">
                  <c:v>5.1959999999999992E-2</c:v>
                </c:pt>
                <c:pt idx="1344">
                  <c:v>5.2109999999999997E-2</c:v>
                </c:pt>
                <c:pt idx="1345">
                  <c:v>5.2320000000000005E-2</c:v>
                </c:pt>
                <c:pt idx="1346">
                  <c:v>5.2570000000000006E-2</c:v>
                </c:pt>
                <c:pt idx="1347">
                  <c:v>5.2850000000000008E-2</c:v>
                </c:pt>
                <c:pt idx="1348">
                  <c:v>5.3020000000000005E-2</c:v>
                </c:pt>
                <c:pt idx="1349">
                  <c:v>5.3039999999999997E-2</c:v>
                </c:pt>
                <c:pt idx="1350">
                  <c:v>5.2920000000000002E-2</c:v>
                </c:pt>
                <c:pt idx="1351">
                  <c:v>5.272000000000001E-2</c:v>
                </c:pt>
                <c:pt idx="1352">
                  <c:v>5.2460000000000014E-2</c:v>
                </c:pt>
                <c:pt idx="1353">
                  <c:v>5.2240000000000002E-2</c:v>
                </c:pt>
                <c:pt idx="1354">
                  <c:v>5.2010000000000008E-2</c:v>
                </c:pt>
                <c:pt idx="1355">
                  <c:v>5.1770000000000004E-2</c:v>
                </c:pt>
                <c:pt idx="1356">
                  <c:v>5.1549999999999992E-2</c:v>
                </c:pt>
                <c:pt idx="1357">
                  <c:v>5.1330000000000008E-2</c:v>
                </c:pt>
                <c:pt idx="1358">
                  <c:v>5.0959999999999998E-2</c:v>
                </c:pt>
                <c:pt idx="1359">
                  <c:v>5.0470000000000001E-2</c:v>
                </c:pt>
                <c:pt idx="1360">
                  <c:v>5.0290000000000001E-2</c:v>
                </c:pt>
                <c:pt idx="1361">
                  <c:v>5.0450000000000002E-2</c:v>
                </c:pt>
                <c:pt idx="1362">
                  <c:v>5.0849999999999999E-2</c:v>
                </c:pt>
                <c:pt idx="1363">
                  <c:v>5.1340000000000004E-2</c:v>
                </c:pt>
                <c:pt idx="1364">
                  <c:v>5.1740000000000001E-2</c:v>
                </c:pt>
                <c:pt idx="1365">
                  <c:v>5.2040000000000003E-2</c:v>
                </c:pt>
                <c:pt idx="1366">
                  <c:v>5.2100000000000007E-2</c:v>
                </c:pt>
                <c:pt idx="1367">
                  <c:v>5.2320000000000005E-2</c:v>
                </c:pt>
                <c:pt idx="1368">
                  <c:v>5.2490000000000009E-2</c:v>
                </c:pt>
                <c:pt idx="1369">
                  <c:v>5.2520000000000004E-2</c:v>
                </c:pt>
                <c:pt idx="1370">
                  <c:v>5.2260000000000008E-2</c:v>
                </c:pt>
                <c:pt idx="1371">
                  <c:v>5.1909999999999998E-2</c:v>
                </c:pt>
                <c:pt idx="1372">
                  <c:v>5.1720000000000002E-2</c:v>
                </c:pt>
                <c:pt idx="1373">
                  <c:v>5.1450000000000003E-2</c:v>
                </c:pt>
                <c:pt idx="1374">
                  <c:v>5.1400000000000001E-2</c:v>
                </c:pt>
                <c:pt idx="1375">
                  <c:v>5.1519999999999996E-2</c:v>
                </c:pt>
                <c:pt idx="1376">
                  <c:v>5.1669999999999994E-2</c:v>
                </c:pt>
                <c:pt idx="1377">
                  <c:v>5.185E-2</c:v>
                </c:pt>
                <c:pt idx="1378">
                  <c:v>5.2060000000000009E-2</c:v>
                </c:pt>
                <c:pt idx="1379">
                  <c:v>5.2360000000000004E-2</c:v>
                </c:pt>
                <c:pt idx="1380">
                  <c:v>5.2589999999999998E-2</c:v>
                </c:pt>
                <c:pt idx="1381">
                  <c:v>5.2840000000000005E-2</c:v>
                </c:pt>
                <c:pt idx="1382">
                  <c:v>5.3159999999999992E-2</c:v>
                </c:pt>
                <c:pt idx="1383">
                  <c:v>5.3420000000000002E-2</c:v>
                </c:pt>
                <c:pt idx="1384">
                  <c:v>5.3760000000000009E-2</c:v>
                </c:pt>
                <c:pt idx="1385">
                  <c:v>5.4050000000000008E-2</c:v>
                </c:pt>
                <c:pt idx="1386">
                  <c:v>5.3949999999999991E-2</c:v>
                </c:pt>
                <c:pt idx="1387">
                  <c:v>5.3920000000000003E-2</c:v>
                </c:pt>
                <c:pt idx="1388">
                  <c:v>5.3780000000000008E-2</c:v>
                </c:pt>
                <c:pt idx="1389">
                  <c:v>5.3470000000000004E-2</c:v>
                </c:pt>
                <c:pt idx="1390">
                  <c:v>5.3280000000000001E-2</c:v>
                </c:pt>
                <c:pt idx="1391">
                  <c:v>5.2960000000000007E-2</c:v>
                </c:pt>
                <c:pt idx="1392">
                  <c:v>5.2520000000000004E-2</c:v>
                </c:pt>
                <c:pt idx="1393">
                  <c:v>5.2150000000000002E-2</c:v>
                </c:pt>
                <c:pt idx="1394">
                  <c:v>5.1979999999999991E-2</c:v>
                </c:pt>
                <c:pt idx="1395">
                  <c:v>5.1830000000000001E-2</c:v>
                </c:pt>
                <c:pt idx="1396">
                  <c:v>5.185E-2</c:v>
                </c:pt>
                <c:pt idx="1397">
                  <c:v>5.1720000000000002E-2</c:v>
                </c:pt>
                <c:pt idx="1398">
                  <c:v>5.1490000000000008E-2</c:v>
                </c:pt>
                <c:pt idx="1399">
                  <c:v>5.1649999999999995E-2</c:v>
                </c:pt>
                <c:pt idx="1400">
                  <c:v>5.1889999999999999E-2</c:v>
                </c:pt>
                <c:pt idx="1401">
                  <c:v>5.2060000000000009E-2</c:v>
                </c:pt>
                <c:pt idx="1402">
                  <c:v>5.2070000000000005E-2</c:v>
                </c:pt>
                <c:pt idx="1403">
                  <c:v>5.2010000000000008E-2</c:v>
                </c:pt>
                <c:pt idx="1404">
                  <c:v>5.1959999999999992E-2</c:v>
                </c:pt>
                <c:pt idx="1405">
                  <c:v>5.2100000000000007E-2</c:v>
                </c:pt>
                <c:pt idx="1406">
                  <c:v>5.2449999999999997E-2</c:v>
                </c:pt>
                <c:pt idx="1407">
                  <c:v>5.2600000000000001E-2</c:v>
                </c:pt>
                <c:pt idx="1408">
                  <c:v>5.2700000000000004E-2</c:v>
                </c:pt>
                <c:pt idx="1409">
                  <c:v>5.305E-2</c:v>
                </c:pt>
                <c:pt idx="1410">
                  <c:v>5.3330000000000009E-2</c:v>
                </c:pt>
                <c:pt idx="1411">
                  <c:v>5.3600000000000002E-2</c:v>
                </c:pt>
                <c:pt idx="1412">
                  <c:v>5.3740000000000003E-2</c:v>
                </c:pt>
                <c:pt idx="1413">
                  <c:v>5.3749999999999999E-2</c:v>
                </c:pt>
                <c:pt idx="1414">
                  <c:v>5.3600000000000002E-2</c:v>
                </c:pt>
                <c:pt idx="1415">
                  <c:v>5.3589999999999999E-2</c:v>
                </c:pt>
                <c:pt idx="1416">
                  <c:v>5.3720000000000004E-2</c:v>
                </c:pt>
                <c:pt idx="1417">
                  <c:v>5.3870000000000001E-2</c:v>
                </c:pt>
                <c:pt idx="1418">
                  <c:v>5.3839999999999999E-2</c:v>
                </c:pt>
                <c:pt idx="1419">
                  <c:v>5.3600000000000002E-2</c:v>
                </c:pt>
                <c:pt idx="1420">
                  <c:v>5.3580000000000003E-2</c:v>
                </c:pt>
                <c:pt idx="1421">
                  <c:v>5.3870000000000001E-2</c:v>
                </c:pt>
                <c:pt idx="1422">
                  <c:v>5.382E-2</c:v>
                </c:pt>
                <c:pt idx="1423">
                  <c:v>5.3510000000000009E-2</c:v>
                </c:pt>
                <c:pt idx="1424">
                  <c:v>5.3249999999999992E-2</c:v>
                </c:pt>
                <c:pt idx="1425">
                  <c:v>5.3129999999999997E-2</c:v>
                </c:pt>
                <c:pt idx="1426">
                  <c:v>5.3069999999999999E-2</c:v>
                </c:pt>
                <c:pt idx="1427">
                  <c:v>5.3089999999999998E-2</c:v>
                </c:pt>
                <c:pt idx="1428">
                  <c:v>5.3100000000000001E-2</c:v>
                </c:pt>
                <c:pt idx="1429">
                  <c:v>5.3039999999999997E-2</c:v>
                </c:pt>
                <c:pt idx="1430">
                  <c:v>5.3069999999999999E-2</c:v>
                </c:pt>
                <c:pt idx="1431">
                  <c:v>5.2920000000000002E-2</c:v>
                </c:pt>
                <c:pt idx="1432">
                  <c:v>5.2760000000000015E-2</c:v>
                </c:pt>
                <c:pt idx="1433">
                  <c:v>5.2560000000000009E-2</c:v>
                </c:pt>
                <c:pt idx="1434">
                  <c:v>5.2080000000000008E-2</c:v>
                </c:pt>
                <c:pt idx="1435">
                  <c:v>5.1819999999999998E-2</c:v>
                </c:pt>
                <c:pt idx="1436">
                  <c:v>5.1580000000000001E-2</c:v>
                </c:pt>
                <c:pt idx="1437">
                  <c:v>5.1490000000000008E-2</c:v>
                </c:pt>
                <c:pt idx="1438">
                  <c:v>5.1459999999999999E-2</c:v>
                </c:pt>
                <c:pt idx="1439">
                  <c:v>5.1589999999999997E-2</c:v>
                </c:pt>
                <c:pt idx="1440">
                  <c:v>5.179000000000001E-2</c:v>
                </c:pt>
                <c:pt idx="1441">
                  <c:v>5.2100000000000007E-2</c:v>
                </c:pt>
                <c:pt idx="1442">
                  <c:v>5.2260000000000008E-2</c:v>
                </c:pt>
                <c:pt idx="1443">
                  <c:v>5.2420000000000008E-2</c:v>
                </c:pt>
                <c:pt idx="1444">
                  <c:v>5.238000000000001E-2</c:v>
                </c:pt>
                <c:pt idx="1445">
                  <c:v>5.2370000000000007E-2</c:v>
                </c:pt>
                <c:pt idx="1446">
                  <c:v>5.2479999999999999E-2</c:v>
                </c:pt>
                <c:pt idx="1447">
                  <c:v>5.2790000000000004E-2</c:v>
                </c:pt>
                <c:pt idx="1448">
                  <c:v>5.314E-2</c:v>
                </c:pt>
                <c:pt idx="1449">
                  <c:v>5.3449999999999998E-2</c:v>
                </c:pt>
                <c:pt idx="1450">
                  <c:v>5.3870000000000001E-2</c:v>
                </c:pt>
                <c:pt idx="1451">
                  <c:v>5.4179999999999999E-2</c:v>
                </c:pt>
                <c:pt idx="1452">
                  <c:v>5.442000000000001E-2</c:v>
                </c:pt>
                <c:pt idx="1453">
                  <c:v>5.4429999999999999E-2</c:v>
                </c:pt>
                <c:pt idx="1454">
                  <c:v>5.4490000000000004E-2</c:v>
                </c:pt>
                <c:pt idx="1455">
                  <c:v>5.4320000000000007E-2</c:v>
                </c:pt>
                <c:pt idx="1456">
                  <c:v>5.4110000000000005E-2</c:v>
                </c:pt>
                <c:pt idx="1457">
                  <c:v>5.4120000000000008E-2</c:v>
                </c:pt>
                <c:pt idx="1458">
                  <c:v>5.4160000000000007E-2</c:v>
                </c:pt>
                <c:pt idx="1459">
                  <c:v>5.4230000000000007E-2</c:v>
                </c:pt>
                <c:pt idx="1460">
                  <c:v>5.4400000000000011E-2</c:v>
                </c:pt>
                <c:pt idx="1461">
                  <c:v>5.4530000000000009E-2</c:v>
                </c:pt>
                <c:pt idx="1462">
                  <c:v>5.4649999999999997E-2</c:v>
                </c:pt>
                <c:pt idx="1463">
                  <c:v>5.4620000000000002E-2</c:v>
                </c:pt>
                <c:pt idx="1464">
                  <c:v>5.4360000000000006E-2</c:v>
                </c:pt>
                <c:pt idx="1465">
                  <c:v>5.4149999999999997E-2</c:v>
                </c:pt>
                <c:pt idx="1466">
                  <c:v>5.3879999999999997E-2</c:v>
                </c:pt>
                <c:pt idx="1467">
                  <c:v>5.3770000000000005E-2</c:v>
                </c:pt>
                <c:pt idx="1468">
                  <c:v>5.3780000000000008E-2</c:v>
                </c:pt>
                <c:pt idx="1469">
                  <c:v>5.4060000000000004E-2</c:v>
                </c:pt>
                <c:pt idx="1470">
                  <c:v>5.4429999999999999E-2</c:v>
                </c:pt>
                <c:pt idx="1471">
                  <c:v>5.4740000000000011E-2</c:v>
                </c:pt>
                <c:pt idx="1472">
                  <c:v>5.5039999999999999E-2</c:v>
                </c:pt>
                <c:pt idx="1473">
                  <c:v>5.5180000000000007E-2</c:v>
                </c:pt>
                <c:pt idx="1474">
                  <c:v>5.5320000000000008E-2</c:v>
                </c:pt>
                <c:pt idx="1475">
                  <c:v>5.552E-2</c:v>
                </c:pt>
                <c:pt idx="1476">
                  <c:v>5.5740000000000005E-2</c:v>
                </c:pt>
                <c:pt idx="1477">
                  <c:v>5.6099999999999997E-2</c:v>
                </c:pt>
                <c:pt idx="1478">
                  <c:v>5.6759999999999998E-2</c:v>
                </c:pt>
                <c:pt idx="1479">
                  <c:v>5.7529999999999998E-2</c:v>
                </c:pt>
                <c:pt idx="1480">
                  <c:v>5.8310000000000008E-2</c:v>
                </c:pt>
                <c:pt idx="1481">
                  <c:v>5.9049999999999998E-2</c:v>
                </c:pt>
                <c:pt idx="1482">
                  <c:v>5.9770000000000011E-2</c:v>
                </c:pt>
                <c:pt idx="1483">
                  <c:v>6.0360000000000004E-2</c:v>
                </c:pt>
                <c:pt idx="1484">
                  <c:v>6.0909999999999999E-2</c:v>
                </c:pt>
                <c:pt idx="1485">
                  <c:v>6.1379999999999997E-2</c:v>
                </c:pt>
                <c:pt idx="1486">
                  <c:v>6.1690000000000002E-2</c:v>
                </c:pt>
                <c:pt idx="1487">
                  <c:v>6.1780000000000009E-2</c:v>
                </c:pt>
                <c:pt idx="1488">
                  <c:v>6.1900000000000004E-2</c:v>
                </c:pt>
                <c:pt idx="1489">
                  <c:v>6.2149999999999997E-2</c:v>
                </c:pt>
                <c:pt idx="1490">
                  <c:v>6.233000000000001E-2</c:v>
                </c:pt>
                <c:pt idx="1491">
                  <c:v>6.2429999999999999E-2</c:v>
                </c:pt>
                <c:pt idx="1492">
                  <c:v>6.2370000000000009E-2</c:v>
                </c:pt>
                <c:pt idx="1493">
                  <c:v>6.2480000000000008E-2</c:v>
                </c:pt>
                <c:pt idx="1494">
                  <c:v>6.2620000000000009E-2</c:v>
                </c:pt>
                <c:pt idx="1495">
                  <c:v>6.270000000000002E-2</c:v>
                </c:pt>
                <c:pt idx="1496">
                  <c:v>6.2909999999999994E-2</c:v>
                </c:pt>
                <c:pt idx="1497">
                  <c:v>6.3189999999999996E-2</c:v>
                </c:pt>
                <c:pt idx="1498">
                  <c:v>6.3460000000000003E-2</c:v>
                </c:pt>
                <c:pt idx="1499">
                  <c:v>6.3939999999999997E-2</c:v>
                </c:pt>
                <c:pt idx="1500">
                  <c:v>6.4460000000000017E-2</c:v>
                </c:pt>
                <c:pt idx="1501">
                  <c:v>6.4900000000000013E-2</c:v>
                </c:pt>
                <c:pt idx="1502">
                  <c:v>6.5310000000000021E-2</c:v>
                </c:pt>
                <c:pt idx="1503">
                  <c:v>6.5759999999999999E-2</c:v>
                </c:pt>
                <c:pt idx="1504">
                  <c:v>6.6170000000000007E-2</c:v>
                </c:pt>
                <c:pt idx="1505">
                  <c:v>6.6519999999999996E-2</c:v>
                </c:pt>
                <c:pt idx="1506">
                  <c:v>6.6669999999999993E-2</c:v>
                </c:pt>
                <c:pt idx="1507">
                  <c:v>6.6750000000000004E-2</c:v>
                </c:pt>
                <c:pt idx="1508">
                  <c:v>6.6710000000000019E-2</c:v>
                </c:pt>
                <c:pt idx="1509">
                  <c:v>6.6460000000000019E-2</c:v>
                </c:pt>
                <c:pt idx="1510">
                  <c:v>6.6400000000000001E-2</c:v>
                </c:pt>
                <c:pt idx="1511">
                  <c:v>6.6489999999999994E-2</c:v>
                </c:pt>
                <c:pt idx="1512">
                  <c:v>6.6530000000000006E-2</c:v>
                </c:pt>
                <c:pt idx="1513">
                  <c:v>6.6500000000000004E-2</c:v>
                </c:pt>
                <c:pt idx="1514">
                  <c:v>6.6680000000000003E-2</c:v>
                </c:pt>
                <c:pt idx="1515">
                  <c:v>6.7040000000000002E-2</c:v>
                </c:pt>
                <c:pt idx="1516">
                  <c:v>6.721000000000002E-2</c:v>
                </c:pt>
                <c:pt idx="1517">
                  <c:v>6.721000000000002E-2</c:v>
                </c:pt>
                <c:pt idx="1518">
                  <c:v>6.7269999999999996E-2</c:v>
                </c:pt>
                <c:pt idx="1519">
                  <c:v>6.7669999999999994E-2</c:v>
                </c:pt>
                <c:pt idx="1520">
                  <c:v>6.832000000000002E-2</c:v>
                </c:pt>
                <c:pt idx="1521">
                  <c:v>6.8599999999999994E-2</c:v>
                </c:pt>
                <c:pt idx="1522">
                  <c:v>6.8830000000000002E-2</c:v>
                </c:pt>
                <c:pt idx="1523">
                  <c:v>6.9200000000000012E-2</c:v>
                </c:pt>
                <c:pt idx="1524">
                  <c:v>6.974000000000001E-2</c:v>
                </c:pt>
                <c:pt idx="1525">
                  <c:v>7.036000000000002E-2</c:v>
                </c:pt>
                <c:pt idx="1526">
                  <c:v>7.0949999999999999E-2</c:v>
                </c:pt>
                <c:pt idx="1527">
                  <c:v>7.1440000000000003E-2</c:v>
                </c:pt>
                <c:pt idx="1528">
                  <c:v>7.1620000000000003E-2</c:v>
                </c:pt>
                <c:pt idx="1529">
                  <c:v>7.1900000000000006E-2</c:v>
                </c:pt>
                <c:pt idx="1530">
                  <c:v>7.2260000000000019E-2</c:v>
                </c:pt>
                <c:pt idx="1531">
                  <c:v>7.2590000000000016E-2</c:v>
                </c:pt>
                <c:pt idx="1532">
                  <c:v>7.290000000000002E-2</c:v>
                </c:pt>
                <c:pt idx="1533">
                  <c:v>7.3209999999999997E-2</c:v>
                </c:pt>
                <c:pt idx="1534">
                  <c:v>7.3550000000000004E-2</c:v>
                </c:pt>
                <c:pt idx="1535">
                  <c:v>7.3639999999999997E-2</c:v>
                </c:pt>
                <c:pt idx="1536">
                  <c:v>7.3880000000000001E-2</c:v>
                </c:pt>
                <c:pt idx="1537">
                  <c:v>7.4090000000000017E-2</c:v>
                </c:pt>
                <c:pt idx="1538">
                  <c:v>7.4370000000000019E-2</c:v>
                </c:pt>
                <c:pt idx="1539">
                  <c:v>7.4679999999999996E-2</c:v>
                </c:pt>
                <c:pt idx="1540">
                  <c:v>7.4920000000000014E-2</c:v>
                </c:pt>
                <c:pt idx="1541">
                  <c:v>7.555000000000002E-2</c:v>
                </c:pt>
                <c:pt idx="1542">
                  <c:v>7.597000000000001E-2</c:v>
                </c:pt>
                <c:pt idx="1543">
                  <c:v>7.5900000000000009E-2</c:v>
                </c:pt>
                <c:pt idx="1544">
                  <c:v>7.6060000000000003E-2</c:v>
                </c:pt>
                <c:pt idx="1545">
                  <c:v>7.6609999999999998E-2</c:v>
                </c:pt>
                <c:pt idx="1546">
                  <c:v>7.6929999999999998E-2</c:v>
                </c:pt>
                <c:pt idx="1547">
                  <c:v>7.7320000000000014E-2</c:v>
                </c:pt>
                <c:pt idx="1548">
                  <c:v>7.7880000000000019E-2</c:v>
                </c:pt>
                <c:pt idx="1549">
                  <c:v>7.8350000000000003E-2</c:v>
                </c:pt>
                <c:pt idx="1550">
                  <c:v>7.8800000000000009E-2</c:v>
                </c:pt>
                <c:pt idx="1551">
                  <c:v>7.9409999999999994E-2</c:v>
                </c:pt>
                <c:pt idx="1552">
                  <c:v>8.0010000000000026E-2</c:v>
                </c:pt>
                <c:pt idx="1553">
                  <c:v>8.0550000000000024E-2</c:v>
                </c:pt>
                <c:pt idx="1554">
                  <c:v>8.0960000000000004E-2</c:v>
                </c:pt>
                <c:pt idx="1555">
                  <c:v>8.1270000000000009E-2</c:v>
                </c:pt>
                <c:pt idx="1556">
                  <c:v>8.1440000000000026E-2</c:v>
                </c:pt>
                <c:pt idx="1557">
                  <c:v>8.1990000000000007E-2</c:v>
                </c:pt>
                <c:pt idx="1558">
                  <c:v>8.2880000000000009E-2</c:v>
                </c:pt>
                <c:pt idx="1559">
                  <c:v>8.3290000000000017E-2</c:v>
                </c:pt>
                <c:pt idx="1560">
                  <c:v>8.3430000000000004E-2</c:v>
                </c:pt>
                <c:pt idx="1561">
                  <c:v>8.3710000000000021E-2</c:v>
                </c:pt>
                <c:pt idx="1562">
                  <c:v>8.3990000000000023E-2</c:v>
                </c:pt>
                <c:pt idx="1563">
                  <c:v>8.4540000000000018E-2</c:v>
                </c:pt>
                <c:pt idx="1564">
                  <c:v>8.5090000000000027E-2</c:v>
                </c:pt>
                <c:pt idx="1565">
                  <c:v>8.5550000000000029E-2</c:v>
                </c:pt>
                <c:pt idx="1566">
                  <c:v>8.5880000000000026E-2</c:v>
                </c:pt>
                <c:pt idx="1567">
                  <c:v>8.6310000000000012E-2</c:v>
                </c:pt>
                <c:pt idx="1568">
                  <c:v>8.6740000000000025E-2</c:v>
                </c:pt>
                <c:pt idx="1569">
                  <c:v>8.743999999999999E-2</c:v>
                </c:pt>
                <c:pt idx="1570">
                  <c:v>8.8020000000000029E-2</c:v>
                </c:pt>
                <c:pt idx="1571">
                  <c:v>8.8470000000000021E-2</c:v>
                </c:pt>
                <c:pt idx="1572">
                  <c:v>8.8930000000000037E-2</c:v>
                </c:pt>
                <c:pt idx="1573">
                  <c:v>8.9340000000000003E-2</c:v>
                </c:pt>
                <c:pt idx="1574">
                  <c:v>8.9620000000000019E-2</c:v>
                </c:pt>
                <c:pt idx="1575">
                  <c:v>8.9940000000000006E-2</c:v>
                </c:pt>
                <c:pt idx="1576">
                  <c:v>9.0040000000000023E-2</c:v>
                </c:pt>
                <c:pt idx="1577">
                  <c:v>8.9900000000000035E-2</c:v>
                </c:pt>
                <c:pt idx="1578">
                  <c:v>9.0150000000000022E-2</c:v>
                </c:pt>
                <c:pt idx="1579">
                  <c:v>9.062000000000002E-2</c:v>
                </c:pt>
                <c:pt idx="1580">
                  <c:v>9.0760000000000035E-2</c:v>
                </c:pt>
                <c:pt idx="1581">
                  <c:v>9.0490000000000001E-2</c:v>
                </c:pt>
                <c:pt idx="1582">
                  <c:v>9.0470000000000023E-2</c:v>
                </c:pt>
                <c:pt idx="1583">
                  <c:v>9.0820000000000012E-2</c:v>
                </c:pt>
                <c:pt idx="1584">
                  <c:v>9.1160000000000005E-2</c:v>
                </c:pt>
                <c:pt idx="1585">
                  <c:v>9.1440000000000007E-2</c:v>
                </c:pt>
                <c:pt idx="1586">
                  <c:v>9.1760000000000036E-2</c:v>
                </c:pt>
                <c:pt idx="1587">
                  <c:v>9.2000000000000026E-2</c:v>
                </c:pt>
                <c:pt idx="1588">
                  <c:v>9.2090000000000005E-2</c:v>
                </c:pt>
                <c:pt idx="1589">
                  <c:v>9.2160000000000006E-2</c:v>
                </c:pt>
                <c:pt idx="1590">
                  <c:v>9.2230000000000006E-2</c:v>
                </c:pt>
                <c:pt idx="1591">
                  <c:v>9.2540000000000025E-2</c:v>
                </c:pt>
                <c:pt idx="1592">
                  <c:v>9.2790000000000011E-2</c:v>
                </c:pt>
                <c:pt idx="1593">
                  <c:v>9.2990000000000003E-2</c:v>
                </c:pt>
                <c:pt idx="1594">
                  <c:v>9.3410000000000007E-2</c:v>
                </c:pt>
                <c:pt idx="1595">
                  <c:v>9.3920000000000017E-2</c:v>
                </c:pt>
                <c:pt idx="1596">
                  <c:v>9.4550000000000023E-2</c:v>
                </c:pt>
                <c:pt idx="1597">
                  <c:v>9.5270000000000021E-2</c:v>
                </c:pt>
                <c:pt idx="1598">
                  <c:v>9.5720000000000013E-2</c:v>
                </c:pt>
                <c:pt idx="1599">
                  <c:v>9.6120000000000011E-2</c:v>
                </c:pt>
                <c:pt idx="1600">
                  <c:v>9.6710000000000004E-2</c:v>
                </c:pt>
                <c:pt idx="1601">
                  <c:v>9.7169999999999992E-2</c:v>
                </c:pt>
                <c:pt idx="1602">
                  <c:v>9.7790000000000016E-2</c:v>
                </c:pt>
                <c:pt idx="1603">
                  <c:v>9.8320000000000018E-2</c:v>
                </c:pt>
                <c:pt idx="1604">
                  <c:v>9.8540000000000016E-2</c:v>
                </c:pt>
                <c:pt idx="1605">
                  <c:v>9.8760000000000028E-2</c:v>
                </c:pt>
                <c:pt idx="1606">
                  <c:v>9.9190000000000014E-2</c:v>
                </c:pt>
                <c:pt idx="1607">
                  <c:v>9.965000000000003E-2</c:v>
                </c:pt>
                <c:pt idx="1608">
                  <c:v>9.9950000000000025E-2</c:v>
                </c:pt>
                <c:pt idx="1609" formatCode="General">
                  <c:v>0.1004</c:v>
                </c:pt>
                <c:pt idx="1610" formatCode="General">
                  <c:v>0.10050000000000002</c:v>
                </c:pt>
                <c:pt idx="1611" formatCode="General">
                  <c:v>0.10050000000000002</c:v>
                </c:pt>
                <c:pt idx="1612" formatCode="General">
                  <c:v>0.1009</c:v>
                </c:pt>
                <c:pt idx="1613" formatCode="General">
                  <c:v>0.10160000000000001</c:v>
                </c:pt>
                <c:pt idx="1614" formatCode="General">
                  <c:v>0.10210000000000001</c:v>
                </c:pt>
                <c:pt idx="1615" formatCode="General">
                  <c:v>0.10249999999999998</c:v>
                </c:pt>
                <c:pt idx="1616" formatCode="General">
                  <c:v>0.10340000000000002</c:v>
                </c:pt>
                <c:pt idx="1617" formatCode="General">
                  <c:v>0.10410000000000001</c:v>
                </c:pt>
                <c:pt idx="1618" formatCode="General">
                  <c:v>0.10470000000000002</c:v>
                </c:pt>
                <c:pt idx="1619" formatCode="General">
                  <c:v>0.10500000000000001</c:v>
                </c:pt>
                <c:pt idx="1620" formatCode="General">
                  <c:v>0.10510000000000001</c:v>
                </c:pt>
                <c:pt idx="1621" formatCode="General">
                  <c:v>0.10560000000000001</c:v>
                </c:pt>
                <c:pt idx="1622" formatCode="General">
                  <c:v>0.10600000000000001</c:v>
                </c:pt>
                <c:pt idx="1623" formatCode="General">
                  <c:v>0.10610000000000001</c:v>
                </c:pt>
                <c:pt idx="1624" formatCode="General">
                  <c:v>0.10610000000000001</c:v>
                </c:pt>
                <c:pt idx="1625" formatCode="General">
                  <c:v>0.10630000000000002</c:v>
                </c:pt>
                <c:pt idx="1626" formatCode="General">
                  <c:v>0.10650000000000001</c:v>
                </c:pt>
                <c:pt idx="1627" formatCode="General">
                  <c:v>0.10710000000000001</c:v>
                </c:pt>
                <c:pt idx="1628" formatCode="General">
                  <c:v>0.10780000000000002</c:v>
                </c:pt>
                <c:pt idx="1629" formatCode="General">
                  <c:v>0.10810000000000002</c:v>
                </c:pt>
                <c:pt idx="1630" formatCode="General">
                  <c:v>0.10810000000000002</c:v>
                </c:pt>
                <c:pt idx="1631" formatCode="General">
                  <c:v>0.10850000000000001</c:v>
                </c:pt>
                <c:pt idx="1632" formatCode="General">
                  <c:v>0.10879999999999999</c:v>
                </c:pt>
                <c:pt idx="1633" formatCode="General">
                  <c:v>0.10929999999999999</c:v>
                </c:pt>
                <c:pt idx="1634" formatCode="General">
                  <c:v>0.10960000000000002</c:v>
                </c:pt>
                <c:pt idx="1635" formatCode="General">
                  <c:v>0.10979999999999999</c:v>
                </c:pt>
                <c:pt idx="1636" formatCode="General">
                  <c:v>0.11</c:v>
                </c:pt>
                <c:pt idx="1637" formatCode="General">
                  <c:v>0.1103</c:v>
                </c:pt>
                <c:pt idx="1638" formatCode="General">
                  <c:v>0.1106</c:v>
                </c:pt>
                <c:pt idx="1639" formatCode="General">
                  <c:v>0.1105</c:v>
                </c:pt>
                <c:pt idx="1640" formatCode="General">
                  <c:v>0.1108</c:v>
                </c:pt>
                <c:pt idx="1641" formatCode="General">
                  <c:v>0.1111</c:v>
                </c:pt>
                <c:pt idx="1642" formatCode="General">
                  <c:v>0.1111</c:v>
                </c:pt>
                <c:pt idx="1643" formatCode="General">
                  <c:v>0.1115</c:v>
                </c:pt>
                <c:pt idx="1644" formatCode="General">
                  <c:v>0.11169999999999998</c:v>
                </c:pt>
                <c:pt idx="1645" formatCode="General">
                  <c:v>0.1119</c:v>
                </c:pt>
                <c:pt idx="1646" formatCode="General">
                  <c:v>0.1123</c:v>
                </c:pt>
                <c:pt idx="1647" formatCode="General">
                  <c:v>0.1128</c:v>
                </c:pt>
                <c:pt idx="1648" formatCode="General">
                  <c:v>0.11310000000000002</c:v>
                </c:pt>
                <c:pt idx="1649" formatCode="General">
                  <c:v>0.1134</c:v>
                </c:pt>
                <c:pt idx="1650" formatCode="General">
                  <c:v>0.1134</c:v>
                </c:pt>
                <c:pt idx="1651" formatCode="General">
                  <c:v>0.1135</c:v>
                </c:pt>
                <c:pt idx="1652" formatCode="General">
                  <c:v>0.11360000000000002</c:v>
                </c:pt>
                <c:pt idx="1653" formatCode="General">
                  <c:v>0.1139</c:v>
                </c:pt>
                <c:pt idx="1654" formatCode="General">
                  <c:v>0.11409999999999998</c:v>
                </c:pt>
                <c:pt idx="1655" formatCode="General">
                  <c:v>0.1145</c:v>
                </c:pt>
                <c:pt idx="1656" formatCode="General">
                  <c:v>0.115</c:v>
                </c:pt>
                <c:pt idx="1657" formatCode="General">
                  <c:v>0.1153</c:v>
                </c:pt>
                <c:pt idx="1658" formatCode="General">
                  <c:v>0.1158</c:v>
                </c:pt>
                <c:pt idx="1659" formatCode="General">
                  <c:v>0.1163</c:v>
                </c:pt>
                <c:pt idx="1660" formatCode="General">
                  <c:v>0.11650000000000002</c:v>
                </c:pt>
                <c:pt idx="1661" formatCode="General">
                  <c:v>0.11660000000000001</c:v>
                </c:pt>
                <c:pt idx="1662" formatCode="General">
                  <c:v>0.11710000000000001</c:v>
                </c:pt>
                <c:pt idx="1663" formatCode="General">
                  <c:v>0.11749999999999998</c:v>
                </c:pt>
                <c:pt idx="1664" formatCode="General">
                  <c:v>0.11770000000000001</c:v>
                </c:pt>
                <c:pt idx="1665" formatCode="General">
                  <c:v>0.11840000000000002</c:v>
                </c:pt>
                <c:pt idx="1666" formatCode="General">
                  <c:v>0.11890000000000002</c:v>
                </c:pt>
                <c:pt idx="1667" formatCode="General">
                  <c:v>0.11920000000000001</c:v>
                </c:pt>
                <c:pt idx="1668" formatCode="General">
                  <c:v>0.11910000000000001</c:v>
                </c:pt>
                <c:pt idx="1669" formatCode="General">
                  <c:v>0.11910000000000001</c:v>
                </c:pt>
                <c:pt idx="1670" formatCode="General">
                  <c:v>0.1193</c:v>
                </c:pt>
                <c:pt idx="1671" formatCode="General">
                  <c:v>0.11940000000000002</c:v>
                </c:pt>
                <c:pt idx="1672" formatCode="General">
                  <c:v>0.11920000000000001</c:v>
                </c:pt>
                <c:pt idx="1673" formatCode="General">
                  <c:v>0.1193</c:v>
                </c:pt>
                <c:pt idx="1674" formatCode="General">
                  <c:v>0.11920000000000001</c:v>
                </c:pt>
                <c:pt idx="1675" formatCode="General">
                  <c:v>0.11940000000000002</c:v>
                </c:pt>
                <c:pt idx="1676" formatCode="General">
                  <c:v>0.11970000000000001</c:v>
                </c:pt>
                <c:pt idx="1677" formatCode="General">
                  <c:v>0.12020000000000002</c:v>
                </c:pt>
                <c:pt idx="1678" formatCode="General">
                  <c:v>0.12010000000000001</c:v>
                </c:pt>
                <c:pt idx="1679" formatCode="General">
                  <c:v>0.1198</c:v>
                </c:pt>
                <c:pt idx="1680" formatCode="General">
                  <c:v>0.11990000000000002</c:v>
                </c:pt>
                <c:pt idx="1681" formatCode="General">
                  <c:v>0.12010000000000001</c:v>
                </c:pt>
                <c:pt idx="1682" formatCode="General">
                  <c:v>0.12010000000000001</c:v>
                </c:pt>
                <c:pt idx="1683" formatCode="General">
                  <c:v>0.12010000000000001</c:v>
                </c:pt>
                <c:pt idx="1684" formatCode="General">
                  <c:v>0.12039999999999998</c:v>
                </c:pt>
                <c:pt idx="1685" formatCode="General">
                  <c:v>0.12110000000000001</c:v>
                </c:pt>
                <c:pt idx="1686" formatCode="General">
                  <c:v>0.12200000000000001</c:v>
                </c:pt>
                <c:pt idx="1687" formatCode="General">
                  <c:v>0.12239999999999998</c:v>
                </c:pt>
                <c:pt idx="1688" formatCode="General">
                  <c:v>0.12260000000000001</c:v>
                </c:pt>
                <c:pt idx="1689" formatCode="General">
                  <c:v>0.12310000000000001</c:v>
                </c:pt>
                <c:pt idx="1690" formatCode="General">
                  <c:v>0.12379999999999999</c:v>
                </c:pt>
                <c:pt idx="1691" formatCode="General">
                  <c:v>0.12440000000000001</c:v>
                </c:pt>
                <c:pt idx="1692" formatCode="General">
                  <c:v>0.12490000000000001</c:v>
                </c:pt>
                <c:pt idx="1693" formatCode="General">
                  <c:v>0.12509999999999999</c:v>
                </c:pt>
                <c:pt idx="1694" formatCode="General">
                  <c:v>0.12479999999999999</c:v>
                </c:pt>
                <c:pt idx="1695" formatCode="General">
                  <c:v>0.12479999999999999</c:v>
                </c:pt>
                <c:pt idx="1696" formatCode="General">
                  <c:v>0.12479999999999999</c:v>
                </c:pt>
                <c:pt idx="1697" formatCode="General">
                  <c:v>0.12479999999999999</c:v>
                </c:pt>
                <c:pt idx="1698" formatCode="General">
                  <c:v>0.12429999999999999</c:v>
                </c:pt>
                <c:pt idx="1699" formatCode="General">
                  <c:v>0.12390000000000001</c:v>
                </c:pt>
                <c:pt idx="1700" formatCode="General">
                  <c:v>0.12360000000000002</c:v>
                </c:pt>
                <c:pt idx="1701" formatCode="General">
                  <c:v>0.12340000000000001</c:v>
                </c:pt>
                <c:pt idx="1702" formatCode="General">
                  <c:v>0.12350000000000001</c:v>
                </c:pt>
                <c:pt idx="1703" formatCode="General">
                  <c:v>0.12350000000000001</c:v>
                </c:pt>
                <c:pt idx="1704" formatCode="General">
                  <c:v>0.12350000000000001</c:v>
                </c:pt>
                <c:pt idx="1705" formatCode="General">
                  <c:v>0.12360000000000002</c:v>
                </c:pt>
                <c:pt idx="1706" formatCode="General">
                  <c:v>0.12340000000000001</c:v>
                </c:pt>
                <c:pt idx="1707" formatCode="General">
                  <c:v>0.12360000000000002</c:v>
                </c:pt>
                <c:pt idx="1708" formatCode="General">
                  <c:v>0.12350000000000001</c:v>
                </c:pt>
                <c:pt idx="1709" formatCode="General">
                  <c:v>0.12310000000000001</c:v>
                </c:pt>
                <c:pt idx="1710" formatCode="General">
                  <c:v>0.12290000000000001</c:v>
                </c:pt>
                <c:pt idx="1711" formatCode="General">
                  <c:v>0.12290000000000001</c:v>
                </c:pt>
                <c:pt idx="1712" formatCode="General">
                  <c:v>0.12270000000000002</c:v>
                </c:pt>
                <c:pt idx="1713" formatCode="General">
                  <c:v>0.12210000000000001</c:v>
                </c:pt>
                <c:pt idx="1714" formatCode="General">
                  <c:v>0.12130000000000002</c:v>
                </c:pt>
                <c:pt idx="1715" formatCode="General">
                  <c:v>0.12039999999999998</c:v>
                </c:pt>
                <c:pt idx="1716" formatCode="General">
                  <c:v>0.11920000000000001</c:v>
                </c:pt>
                <c:pt idx="1717" formatCode="General">
                  <c:v>0.11840000000000002</c:v>
                </c:pt>
                <c:pt idx="1718" formatCode="General">
                  <c:v>0.11749999999999998</c:v>
                </c:pt>
                <c:pt idx="1719" formatCode="General">
                  <c:v>0.11670000000000001</c:v>
                </c:pt>
                <c:pt idx="1720" formatCode="General">
                  <c:v>0.1159</c:v>
                </c:pt>
                <c:pt idx="1721" formatCode="General">
                  <c:v>0.11509999999999998</c:v>
                </c:pt>
                <c:pt idx="1722" formatCode="General">
                  <c:v>0.1143</c:v>
                </c:pt>
                <c:pt idx="1723" formatCode="General">
                  <c:v>0.1139</c:v>
                </c:pt>
                <c:pt idx="1724" formatCode="General">
                  <c:v>0.1138</c:v>
                </c:pt>
                <c:pt idx="1725" formatCode="General">
                  <c:v>0.11370000000000001</c:v>
                </c:pt>
                <c:pt idx="1726" formatCode="General">
                  <c:v>0.1135</c:v>
                </c:pt>
                <c:pt idx="1727" formatCode="General">
                  <c:v>0.1133</c:v>
                </c:pt>
                <c:pt idx="1728" formatCode="General">
                  <c:v>0.1129</c:v>
                </c:pt>
                <c:pt idx="1729" formatCode="General">
                  <c:v>0.1128</c:v>
                </c:pt>
                <c:pt idx="1730" formatCode="General">
                  <c:v>0.1129</c:v>
                </c:pt>
                <c:pt idx="1731" formatCode="General">
                  <c:v>0.1128</c:v>
                </c:pt>
                <c:pt idx="1732" formatCode="General">
                  <c:v>0.1125</c:v>
                </c:pt>
                <c:pt idx="1733" formatCode="General">
                  <c:v>0.1123</c:v>
                </c:pt>
                <c:pt idx="1734" formatCode="General">
                  <c:v>0.1123</c:v>
                </c:pt>
                <c:pt idx="1735" formatCode="General">
                  <c:v>0.1123</c:v>
                </c:pt>
                <c:pt idx="1736" formatCode="General">
                  <c:v>0.1118</c:v>
                </c:pt>
                <c:pt idx="1737" formatCode="General">
                  <c:v>0.1113</c:v>
                </c:pt>
                <c:pt idx="1738" formatCode="General">
                  <c:v>0.11119999999999998</c:v>
                </c:pt>
                <c:pt idx="1739" formatCode="General">
                  <c:v>0.1113</c:v>
                </c:pt>
                <c:pt idx="1740" formatCode="General">
                  <c:v>0.111</c:v>
                </c:pt>
                <c:pt idx="1741" formatCode="General">
                  <c:v>0.111</c:v>
                </c:pt>
                <c:pt idx="1742" formatCode="General">
                  <c:v>0.11070000000000002</c:v>
                </c:pt>
                <c:pt idx="1743" formatCode="General">
                  <c:v>0.1104</c:v>
                </c:pt>
                <c:pt idx="1744" formatCode="General">
                  <c:v>0.1101</c:v>
                </c:pt>
                <c:pt idx="1745" formatCode="General">
                  <c:v>0.1103</c:v>
                </c:pt>
                <c:pt idx="1746" formatCode="General">
                  <c:v>0.1101</c:v>
                </c:pt>
                <c:pt idx="1747" formatCode="General">
                  <c:v>0.10990000000000001</c:v>
                </c:pt>
                <c:pt idx="1748" formatCode="General">
                  <c:v>0.10950000000000001</c:v>
                </c:pt>
                <c:pt idx="1749" formatCode="General">
                  <c:v>0.10900000000000001</c:v>
                </c:pt>
                <c:pt idx="1750" formatCode="General">
                  <c:v>0.10829999999999999</c:v>
                </c:pt>
                <c:pt idx="1751" formatCode="General">
                  <c:v>0.10750000000000001</c:v>
                </c:pt>
                <c:pt idx="1752" formatCode="General">
                  <c:v>0.10690000000000001</c:v>
                </c:pt>
                <c:pt idx="1753" formatCode="General">
                  <c:v>0.10610000000000001</c:v>
                </c:pt>
                <c:pt idx="1754" formatCode="General">
                  <c:v>0.10539999999999998</c:v>
                </c:pt>
                <c:pt idx="1755" formatCode="General">
                  <c:v>0.1048</c:v>
                </c:pt>
                <c:pt idx="1756" formatCode="General">
                  <c:v>0.1043</c:v>
                </c:pt>
                <c:pt idx="1757" formatCode="General">
                  <c:v>0.1038</c:v>
                </c:pt>
                <c:pt idx="1758" formatCode="General">
                  <c:v>0.1033</c:v>
                </c:pt>
                <c:pt idx="1759" formatCode="General">
                  <c:v>0.1028</c:v>
                </c:pt>
                <c:pt idx="1760" formatCode="General">
                  <c:v>0.10290000000000002</c:v>
                </c:pt>
                <c:pt idx="1761" formatCode="General">
                  <c:v>0.1028</c:v>
                </c:pt>
                <c:pt idx="1762" formatCode="General">
                  <c:v>0.10270000000000001</c:v>
                </c:pt>
                <c:pt idx="1763" formatCode="General">
                  <c:v>0.10270000000000001</c:v>
                </c:pt>
                <c:pt idx="1764" formatCode="General">
                  <c:v>0.10249999999999998</c:v>
                </c:pt>
                <c:pt idx="1765" formatCode="General">
                  <c:v>0.1023</c:v>
                </c:pt>
                <c:pt idx="1766" formatCode="General">
                  <c:v>0.10160000000000001</c:v>
                </c:pt>
                <c:pt idx="1767" formatCode="General">
                  <c:v>0.1014</c:v>
                </c:pt>
                <c:pt idx="1768" formatCode="General">
                  <c:v>0.10100000000000002</c:v>
                </c:pt>
                <c:pt idx="1769" formatCode="General">
                  <c:v>0.10059999999999998</c:v>
                </c:pt>
                <c:pt idx="1770">
                  <c:v>9.9980000000000041E-2</c:v>
                </c:pt>
                <c:pt idx="1771">
                  <c:v>9.9290000000000017E-2</c:v>
                </c:pt>
                <c:pt idx="1772">
                  <c:v>9.9040000000000017E-2</c:v>
                </c:pt>
                <c:pt idx="1773">
                  <c:v>9.8740000000000036E-2</c:v>
                </c:pt>
                <c:pt idx="1774">
                  <c:v>9.8800000000000054E-2</c:v>
                </c:pt>
                <c:pt idx="1775">
                  <c:v>9.896000000000002E-2</c:v>
                </c:pt>
                <c:pt idx="1776">
                  <c:v>9.9040000000000017E-2</c:v>
                </c:pt>
                <c:pt idx="1777">
                  <c:v>9.9330000000000016E-2</c:v>
                </c:pt>
                <c:pt idx="1778">
                  <c:v>9.9410000000000012E-2</c:v>
                </c:pt>
                <c:pt idx="1779">
                  <c:v>9.9500000000000019E-2</c:v>
                </c:pt>
                <c:pt idx="1780">
                  <c:v>9.9290000000000017E-2</c:v>
                </c:pt>
                <c:pt idx="1781">
                  <c:v>9.8820000000000019E-2</c:v>
                </c:pt>
                <c:pt idx="1782">
                  <c:v>9.8820000000000019E-2</c:v>
                </c:pt>
                <c:pt idx="1783">
                  <c:v>9.8630000000000037E-2</c:v>
                </c:pt>
                <c:pt idx="1784">
                  <c:v>9.8300000000000026E-2</c:v>
                </c:pt>
                <c:pt idx="1785">
                  <c:v>9.7500000000000017E-2</c:v>
                </c:pt>
                <c:pt idx="1786">
                  <c:v>9.6800000000000025E-2</c:v>
                </c:pt>
                <c:pt idx="1787">
                  <c:v>9.6170000000000005E-2</c:v>
                </c:pt>
                <c:pt idx="1788">
                  <c:v>9.5500000000000015E-2</c:v>
                </c:pt>
                <c:pt idx="1789">
                  <c:v>9.4710000000000016E-2</c:v>
                </c:pt>
                <c:pt idx="1790">
                  <c:v>9.3760000000000038E-2</c:v>
                </c:pt>
                <c:pt idx="1791">
                  <c:v>9.3130000000000018E-2</c:v>
                </c:pt>
                <c:pt idx="1792">
                  <c:v>9.2790000000000011E-2</c:v>
                </c:pt>
                <c:pt idx="1793">
                  <c:v>9.239E-2</c:v>
                </c:pt>
                <c:pt idx="1794">
                  <c:v>9.2440000000000008E-2</c:v>
                </c:pt>
                <c:pt idx="1795">
                  <c:v>9.2420000000000002E-2</c:v>
                </c:pt>
                <c:pt idx="1796">
                  <c:v>9.2660000000000006E-2</c:v>
                </c:pt>
                <c:pt idx="1797">
                  <c:v>9.2620000000000022E-2</c:v>
                </c:pt>
                <c:pt idx="1798">
                  <c:v>9.2730000000000007E-2</c:v>
                </c:pt>
                <c:pt idx="1799">
                  <c:v>9.2710000000000001E-2</c:v>
                </c:pt>
                <c:pt idx="1800">
                  <c:v>9.2250000000000026E-2</c:v>
                </c:pt>
                <c:pt idx="1801">
                  <c:v>9.1979999999999992E-2</c:v>
                </c:pt>
                <c:pt idx="1802">
                  <c:v>9.1590000000000019E-2</c:v>
                </c:pt>
                <c:pt idx="1803">
                  <c:v>9.129000000000001E-2</c:v>
                </c:pt>
                <c:pt idx="1804">
                  <c:v>9.1040000000000024E-2</c:v>
                </c:pt>
                <c:pt idx="1805">
                  <c:v>9.0730000000000019E-2</c:v>
                </c:pt>
                <c:pt idx="1806">
                  <c:v>9.0320000000000011E-2</c:v>
                </c:pt>
                <c:pt idx="1807">
                  <c:v>9.0060000000000015E-2</c:v>
                </c:pt>
                <c:pt idx="1808">
                  <c:v>8.9870000000000005E-2</c:v>
                </c:pt>
                <c:pt idx="1809">
                  <c:v>8.9610000000000037E-2</c:v>
                </c:pt>
                <c:pt idx="1810">
                  <c:v>8.9160000000000017E-2</c:v>
                </c:pt>
                <c:pt idx="1811">
                  <c:v>8.8450000000000015E-2</c:v>
                </c:pt>
                <c:pt idx="1812">
                  <c:v>8.7990000000000027E-2</c:v>
                </c:pt>
                <c:pt idx="1813">
                  <c:v>8.7750000000000009E-2</c:v>
                </c:pt>
                <c:pt idx="1814">
                  <c:v>8.7310000000000026E-2</c:v>
                </c:pt>
                <c:pt idx="1815">
                  <c:v>8.6760000000000018E-2</c:v>
                </c:pt>
                <c:pt idx="1816">
                  <c:v>8.6310000000000012E-2</c:v>
                </c:pt>
                <c:pt idx="1817">
                  <c:v>8.591E-2</c:v>
                </c:pt>
                <c:pt idx="1818">
                  <c:v>8.5310000000000011E-2</c:v>
                </c:pt>
                <c:pt idx="1819">
                  <c:v>8.4630000000000039E-2</c:v>
                </c:pt>
                <c:pt idx="1820">
                  <c:v>8.4170000000000023E-2</c:v>
                </c:pt>
                <c:pt idx="1821">
                  <c:v>8.3700000000000038E-2</c:v>
                </c:pt>
                <c:pt idx="1822">
                  <c:v>8.3280000000000007E-2</c:v>
                </c:pt>
                <c:pt idx="1823">
                  <c:v>8.2750000000000018E-2</c:v>
                </c:pt>
                <c:pt idx="1824">
                  <c:v>8.2139999999999991E-2</c:v>
                </c:pt>
                <c:pt idx="1825">
                  <c:v>8.1730000000000025E-2</c:v>
                </c:pt>
                <c:pt idx="1826">
                  <c:v>8.1480000000000011E-2</c:v>
                </c:pt>
                <c:pt idx="1827">
                  <c:v>8.1200000000000022E-2</c:v>
                </c:pt>
                <c:pt idx="1828">
                  <c:v>8.0810000000000007E-2</c:v>
                </c:pt>
                <c:pt idx="1829">
                  <c:v>8.0540000000000014E-2</c:v>
                </c:pt>
                <c:pt idx="1830">
                  <c:v>8.005000000000001E-2</c:v>
                </c:pt>
                <c:pt idx="1831">
                  <c:v>7.9649999999999999E-2</c:v>
                </c:pt>
                <c:pt idx="1832">
                  <c:v>7.9320000000000015E-2</c:v>
                </c:pt>
                <c:pt idx="1833">
                  <c:v>7.895000000000002E-2</c:v>
                </c:pt>
                <c:pt idx="1834">
                  <c:v>7.8740000000000004E-2</c:v>
                </c:pt>
                <c:pt idx="1835">
                  <c:v>7.8430000000000014E-2</c:v>
                </c:pt>
                <c:pt idx="1836">
                  <c:v>7.8120000000000009E-2</c:v>
                </c:pt>
                <c:pt idx="1837">
                  <c:v>7.7700000000000019E-2</c:v>
                </c:pt>
                <c:pt idx="1838">
                  <c:v>7.7070000000000013E-2</c:v>
                </c:pt>
                <c:pt idx="1839">
                  <c:v>7.6520000000000005E-2</c:v>
                </c:pt>
                <c:pt idx="1840">
                  <c:v>7.6050000000000006E-2</c:v>
                </c:pt>
                <c:pt idx="1841">
                  <c:v>7.5749999999999998E-2</c:v>
                </c:pt>
                <c:pt idx="1842">
                  <c:v>7.5310000000000016E-2</c:v>
                </c:pt>
                <c:pt idx="1843">
                  <c:v>7.5050000000000019E-2</c:v>
                </c:pt>
                <c:pt idx="1844">
                  <c:v>7.4790000000000009E-2</c:v>
                </c:pt>
                <c:pt idx="1845">
                  <c:v>7.4450000000000016E-2</c:v>
                </c:pt>
                <c:pt idx="1846">
                  <c:v>7.4020000000000016E-2</c:v>
                </c:pt>
                <c:pt idx="1847">
                  <c:v>7.3880000000000001E-2</c:v>
                </c:pt>
                <c:pt idx="1848">
                  <c:v>7.3620000000000005E-2</c:v>
                </c:pt>
                <c:pt idx="1849">
                  <c:v>7.3270000000000002E-2</c:v>
                </c:pt>
                <c:pt idx="1850">
                  <c:v>7.2859999999999994E-2</c:v>
                </c:pt>
                <c:pt idx="1851">
                  <c:v>7.2539999999999993E-2</c:v>
                </c:pt>
                <c:pt idx="1852">
                  <c:v>7.2100000000000011E-2</c:v>
                </c:pt>
                <c:pt idx="1853">
                  <c:v>7.1700000000000014E-2</c:v>
                </c:pt>
                <c:pt idx="1854">
                  <c:v>7.1260000000000004E-2</c:v>
                </c:pt>
                <c:pt idx="1855">
                  <c:v>7.0959999999999995E-2</c:v>
                </c:pt>
                <c:pt idx="1856">
                  <c:v>7.0690000000000003E-2</c:v>
                </c:pt>
                <c:pt idx="1857">
                  <c:v>7.0230000000000001E-2</c:v>
                </c:pt>
                <c:pt idx="1858">
                  <c:v>6.9889999999999994E-2</c:v>
                </c:pt>
                <c:pt idx="1859">
                  <c:v>6.9589999999999999E-2</c:v>
                </c:pt>
                <c:pt idx="1860">
                  <c:v>6.9360000000000019E-2</c:v>
                </c:pt>
                <c:pt idx="1861">
                  <c:v>6.932000000000002E-2</c:v>
                </c:pt>
                <c:pt idx="1862">
                  <c:v>6.9350000000000009E-2</c:v>
                </c:pt>
                <c:pt idx="1863">
                  <c:v>6.925000000000002E-2</c:v>
                </c:pt>
                <c:pt idx="1864">
                  <c:v>6.9080000000000016E-2</c:v>
                </c:pt>
                <c:pt idx="1865">
                  <c:v>6.9010000000000016E-2</c:v>
                </c:pt>
                <c:pt idx="1866">
                  <c:v>6.8809999999999996E-2</c:v>
                </c:pt>
                <c:pt idx="1867">
                  <c:v>6.8430000000000019E-2</c:v>
                </c:pt>
                <c:pt idx="1868">
                  <c:v>6.771000000000002E-2</c:v>
                </c:pt>
                <c:pt idx="1869">
                  <c:v>6.7239999999999994E-2</c:v>
                </c:pt>
                <c:pt idx="1870">
                  <c:v>6.6869999999999999E-2</c:v>
                </c:pt>
                <c:pt idx="1871">
                  <c:v>6.6470000000000001E-2</c:v>
                </c:pt>
                <c:pt idx="1872">
                  <c:v>6.584000000000001E-2</c:v>
                </c:pt>
                <c:pt idx="1873">
                  <c:v>6.5210000000000004E-2</c:v>
                </c:pt>
                <c:pt idx="1874">
                  <c:v>6.4670000000000019E-2</c:v>
                </c:pt>
                <c:pt idx="1875">
                  <c:v>6.4339999999999994E-2</c:v>
                </c:pt>
                <c:pt idx="1876">
                  <c:v>6.4000000000000015E-2</c:v>
                </c:pt>
                <c:pt idx="1877">
                  <c:v>6.3780000000000003E-2</c:v>
                </c:pt>
                <c:pt idx="1878">
                  <c:v>6.3570000000000002E-2</c:v>
                </c:pt>
                <c:pt idx="1879">
                  <c:v>6.3439999999999996E-2</c:v>
                </c:pt>
                <c:pt idx="1880">
                  <c:v>6.3500000000000001E-2</c:v>
                </c:pt>
                <c:pt idx="1881">
                  <c:v>6.361E-2</c:v>
                </c:pt>
                <c:pt idx="1882">
                  <c:v>6.365999999999998E-2</c:v>
                </c:pt>
                <c:pt idx="1883">
                  <c:v>6.3579999999999998E-2</c:v>
                </c:pt>
                <c:pt idx="1884">
                  <c:v>6.3350000000000004E-2</c:v>
                </c:pt>
                <c:pt idx="1885">
                  <c:v>6.3219999999999998E-2</c:v>
                </c:pt>
                <c:pt idx="1886">
                  <c:v>6.295000000000002E-2</c:v>
                </c:pt>
                <c:pt idx="1887">
                  <c:v>6.2620000000000009E-2</c:v>
                </c:pt>
                <c:pt idx="1888">
                  <c:v>6.2380000000000005E-2</c:v>
                </c:pt>
                <c:pt idx="1889">
                  <c:v>6.2170000000000003E-2</c:v>
                </c:pt>
                <c:pt idx="1890">
                  <c:v>6.1949999999999991E-2</c:v>
                </c:pt>
                <c:pt idx="1891">
                  <c:v>6.1929999999999992E-2</c:v>
                </c:pt>
                <c:pt idx="1892">
                  <c:v>6.2030000000000009E-2</c:v>
                </c:pt>
                <c:pt idx="1893">
                  <c:v>6.1990000000000003E-2</c:v>
                </c:pt>
                <c:pt idx="1894">
                  <c:v>6.1939999999999995E-2</c:v>
                </c:pt>
                <c:pt idx="1895">
                  <c:v>6.1949999999999991E-2</c:v>
                </c:pt>
                <c:pt idx="1896">
                  <c:v>6.2100000000000009E-2</c:v>
                </c:pt>
                <c:pt idx="1897">
                  <c:v>6.2050000000000008E-2</c:v>
                </c:pt>
                <c:pt idx="1898">
                  <c:v>6.1730000000000007E-2</c:v>
                </c:pt>
                <c:pt idx="1899">
                  <c:v>6.1460000000000008E-2</c:v>
                </c:pt>
                <c:pt idx="1900">
                  <c:v>6.123E-2</c:v>
                </c:pt>
                <c:pt idx="1901">
                  <c:v>6.0920000000000002E-2</c:v>
                </c:pt>
                <c:pt idx="1902">
                  <c:v>6.0609999999999997E-2</c:v>
                </c:pt>
                <c:pt idx="1903">
                  <c:v>6.0269999999999997E-2</c:v>
                </c:pt>
                <c:pt idx="1904">
                  <c:v>5.9800000000000013E-2</c:v>
                </c:pt>
                <c:pt idx="1905">
                  <c:v>5.918000000000001E-2</c:v>
                </c:pt>
                <c:pt idx="1906">
                  <c:v>5.8710000000000005E-2</c:v>
                </c:pt>
                <c:pt idx="1907">
                  <c:v>5.8279999999999992E-2</c:v>
                </c:pt>
                <c:pt idx="1908">
                  <c:v>5.7849999999999999E-2</c:v>
                </c:pt>
                <c:pt idx="1909">
                  <c:v>5.7520000000000002E-2</c:v>
                </c:pt>
                <c:pt idx="1910">
                  <c:v>5.7189999999999998E-2</c:v>
                </c:pt>
                <c:pt idx="1911">
                  <c:v>5.6919999999999998E-2</c:v>
                </c:pt>
                <c:pt idx="1912">
                  <c:v>5.7060000000000013E-2</c:v>
                </c:pt>
                <c:pt idx="1913">
                  <c:v>5.7239999999999999E-2</c:v>
                </c:pt>
                <c:pt idx="1914">
                  <c:v>5.7460000000000004E-2</c:v>
                </c:pt>
                <c:pt idx="1915">
                  <c:v>5.766000000000001E-2</c:v>
                </c:pt>
                <c:pt idx="1916">
                  <c:v>5.7829999999999999E-2</c:v>
                </c:pt>
                <c:pt idx="1917">
                  <c:v>5.7870000000000005E-2</c:v>
                </c:pt>
                <c:pt idx="1918">
                  <c:v>5.7900000000000007E-2</c:v>
                </c:pt>
                <c:pt idx="1919">
                  <c:v>5.7770000000000009E-2</c:v>
                </c:pt>
                <c:pt idx="1920">
                  <c:v>5.7669999999999999E-2</c:v>
                </c:pt>
                <c:pt idx="1921">
                  <c:v>5.766000000000001E-2</c:v>
                </c:pt>
                <c:pt idx="1922">
                  <c:v>5.7680000000000002E-2</c:v>
                </c:pt>
                <c:pt idx="1923">
                  <c:v>5.7560000000000007E-2</c:v>
                </c:pt>
                <c:pt idx="1924">
                  <c:v>5.748000000000001E-2</c:v>
                </c:pt>
                <c:pt idx="1925">
                  <c:v>5.7079999999999999E-2</c:v>
                </c:pt>
                <c:pt idx="1926">
                  <c:v>5.654E-2</c:v>
                </c:pt>
                <c:pt idx="1927">
                  <c:v>5.6230000000000002E-2</c:v>
                </c:pt>
                <c:pt idx="1928">
                  <c:v>5.6110000000000007E-2</c:v>
                </c:pt>
                <c:pt idx="1929">
                  <c:v>5.5590000000000007E-2</c:v>
                </c:pt>
                <c:pt idx="1930">
                  <c:v>5.4980000000000008E-2</c:v>
                </c:pt>
                <c:pt idx="1931">
                  <c:v>5.4390000000000015E-2</c:v>
                </c:pt>
                <c:pt idx="1932">
                  <c:v>5.3830000000000003E-2</c:v>
                </c:pt>
                <c:pt idx="1933">
                  <c:v>5.3440000000000001E-2</c:v>
                </c:pt>
                <c:pt idx="1934">
                  <c:v>5.3320000000000006E-2</c:v>
                </c:pt>
                <c:pt idx="1935">
                  <c:v>5.290000000000001E-2</c:v>
                </c:pt>
                <c:pt idx="1936">
                  <c:v>5.2589999999999998E-2</c:v>
                </c:pt>
                <c:pt idx="1937">
                  <c:v>5.2420000000000008E-2</c:v>
                </c:pt>
                <c:pt idx="1938">
                  <c:v>5.2449999999999997E-2</c:v>
                </c:pt>
                <c:pt idx="1939">
                  <c:v>5.2449999999999997E-2</c:v>
                </c:pt>
                <c:pt idx="1940">
                  <c:v>5.2510000000000008E-2</c:v>
                </c:pt>
                <c:pt idx="1941">
                  <c:v>5.2510000000000008E-2</c:v>
                </c:pt>
                <c:pt idx="1942">
                  <c:v>5.2580000000000009E-2</c:v>
                </c:pt>
                <c:pt idx="1943">
                  <c:v>5.2679999999999998E-2</c:v>
                </c:pt>
                <c:pt idx="1944">
                  <c:v>5.2790000000000004E-2</c:v>
                </c:pt>
                <c:pt idx="1945">
                  <c:v>5.2770000000000004E-2</c:v>
                </c:pt>
                <c:pt idx="1946">
                  <c:v>5.2940000000000001E-2</c:v>
                </c:pt>
                <c:pt idx="1947">
                  <c:v>5.3030000000000008E-2</c:v>
                </c:pt>
                <c:pt idx="1948">
                  <c:v>5.3280000000000001E-2</c:v>
                </c:pt>
                <c:pt idx="1949">
                  <c:v>5.362999999999999E-2</c:v>
                </c:pt>
                <c:pt idx="1950">
                  <c:v>5.3800000000000008E-2</c:v>
                </c:pt>
                <c:pt idx="1951">
                  <c:v>5.3710000000000008E-2</c:v>
                </c:pt>
                <c:pt idx="1952">
                  <c:v>5.3659999999999992E-2</c:v>
                </c:pt>
                <c:pt idx="1953">
                  <c:v>5.3639999999999993E-2</c:v>
                </c:pt>
                <c:pt idx="1954">
                  <c:v>5.3600000000000002E-2</c:v>
                </c:pt>
                <c:pt idx="1955">
                  <c:v>5.362999999999999E-2</c:v>
                </c:pt>
                <c:pt idx="1956">
                  <c:v>5.3690000000000002E-2</c:v>
                </c:pt>
                <c:pt idx="1957">
                  <c:v>5.3710000000000008E-2</c:v>
                </c:pt>
                <c:pt idx="1958">
                  <c:v>5.3800000000000008E-2</c:v>
                </c:pt>
                <c:pt idx="1959">
                  <c:v>5.3879999999999997E-2</c:v>
                </c:pt>
                <c:pt idx="1960">
                  <c:v>5.3870000000000001E-2</c:v>
                </c:pt>
                <c:pt idx="1961">
                  <c:v>5.3850000000000002E-2</c:v>
                </c:pt>
                <c:pt idx="1962">
                  <c:v>5.3749999999999999E-2</c:v>
                </c:pt>
                <c:pt idx="1963">
                  <c:v>5.3519999999999998E-2</c:v>
                </c:pt>
                <c:pt idx="1964">
                  <c:v>5.3249999999999992E-2</c:v>
                </c:pt>
                <c:pt idx="1965">
                  <c:v>5.3249999999999992E-2</c:v>
                </c:pt>
                <c:pt idx="1966">
                  <c:v>5.3260000000000002E-2</c:v>
                </c:pt>
                <c:pt idx="1967">
                  <c:v>5.3170000000000002E-2</c:v>
                </c:pt>
                <c:pt idx="1968">
                  <c:v>5.305E-2</c:v>
                </c:pt>
                <c:pt idx="1969">
                  <c:v>5.2979999999999999E-2</c:v>
                </c:pt>
                <c:pt idx="1970">
                  <c:v>5.2790000000000004E-2</c:v>
                </c:pt>
                <c:pt idx="1971">
                  <c:v>5.2570000000000006E-2</c:v>
                </c:pt>
                <c:pt idx="1972">
                  <c:v>5.2429999999999997E-2</c:v>
                </c:pt>
                <c:pt idx="1973">
                  <c:v>5.2200000000000003E-2</c:v>
                </c:pt>
                <c:pt idx="1974">
                  <c:v>5.1939999999999993E-2</c:v>
                </c:pt>
                <c:pt idx="1975">
                  <c:v>5.1810000000000009E-2</c:v>
                </c:pt>
                <c:pt idx="1976">
                  <c:v>5.1810000000000009E-2</c:v>
                </c:pt>
                <c:pt idx="1977">
                  <c:v>5.1830000000000001E-2</c:v>
                </c:pt>
                <c:pt idx="1978">
                  <c:v>5.1589999999999997E-2</c:v>
                </c:pt>
                <c:pt idx="1979">
                  <c:v>5.124999999999999E-2</c:v>
                </c:pt>
                <c:pt idx="1980">
                  <c:v>5.1130000000000002E-2</c:v>
                </c:pt>
                <c:pt idx="1981">
                  <c:v>5.0930000000000003E-2</c:v>
                </c:pt>
                <c:pt idx="1982">
                  <c:v>5.0979999999999998E-2</c:v>
                </c:pt>
                <c:pt idx="1983">
                  <c:v>5.115999999999999E-2</c:v>
                </c:pt>
                <c:pt idx="1984">
                  <c:v>5.115999999999999E-2</c:v>
                </c:pt>
                <c:pt idx="1985">
                  <c:v>5.1180000000000003E-2</c:v>
                </c:pt>
                <c:pt idx="1986">
                  <c:v>5.124999999999999E-2</c:v>
                </c:pt>
                <c:pt idx="1987">
                  <c:v>5.179000000000001E-2</c:v>
                </c:pt>
                <c:pt idx="1988">
                  <c:v>5.1869999999999999E-2</c:v>
                </c:pt>
                <c:pt idx="1989">
                  <c:v>5.2060000000000009E-2</c:v>
                </c:pt>
                <c:pt idx="1990">
                  <c:v>5.2320000000000005E-2</c:v>
                </c:pt>
                <c:pt idx="1991">
                  <c:v>5.2670000000000002E-2</c:v>
                </c:pt>
                <c:pt idx="1992">
                  <c:v>5.2830000000000009E-2</c:v>
                </c:pt>
                <c:pt idx="1993">
                  <c:v>5.2970000000000003E-2</c:v>
                </c:pt>
                <c:pt idx="1994">
                  <c:v>5.3060000000000003E-2</c:v>
                </c:pt>
                <c:pt idx="1995">
                  <c:v>5.3120000000000001E-2</c:v>
                </c:pt>
                <c:pt idx="1996">
                  <c:v>5.3289999999999997E-2</c:v>
                </c:pt>
                <c:pt idx="1997">
                  <c:v>5.3470000000000004E-2</c:v>
                </c:pt>
                <c:pt idx="1998">
                  <c:v>5.3519999999999998E-2</c:v>
                </c:pt>
                <c:pt idx="1999">
                  <c:v>5.3409999999999999E-2</c:v>
                </c:pt>
                <c:pt idx="2000">
                  <c:v>5.3010000000000009E-2</c:v>
                </c:pt>
                <c:pt idx="2001">
                  <c:v>5.2929999999999998E-2</c:v>
                </c:pt>
                <c:pt idx="2002">
                  <c:v>5.2949999999999997E-2</c:v>
                </c:pt>
                <c:pt idx="2003">
                  <c:v>5.2830000000000009E-2</c:v>
                </c:pt>
                <c:pt idx="2004">
                  <c:v>5.2659999999999998E-2</c:v>
                </c:pt>
                <c:pt idx="2005">
                  <c:v>5.2479999999999999E-2</c:v>
                </c:pt>
                <c:pt idx="2006">
                  <c:v>5.2299999999999999E-2</c:v>
                </c:pt>
                <c:pt idx="2007">
                  <c:v>5.2109999999999997E-2</c:v>
                </c:pt>
                <c:pt idx="2008">
                  <c:v>5.192999999999999E-2</c:v>
                </c:pt>
                <c:pt idx="2009">
                  <c:v>5.192999999999999E-2</c:v>
                </c:pt>
                <c:pt idx="2010">
                  <c:v>5.1729999999999998E-2</c:v>
                </c:pt>
                <c:pt idx="2011">
                  <c:v>5.1860000000000003E-2</c:v>
                </c:pt>
                <c:pt idx="2012">
                  <c:v>5.185E-2</c:v>
                </c:pt>
                <c:pt idx="2013">
                  <c:v>5.1839999999999997E-2</c:v>
                </c:pt>
                <c:pt idx="2014">
                  <c:v>5.1939999999999993E-2</c:v>
                </c:pt>
                <c:pt idx="2015">
                  <c:v>5.1939999999999993E-2</c:v>
                </c:pt>
                <c:pt idx="2016">
                  <c:v>5.1900000000000002E-2</c:v>
                </c:pt>
                <c:pt idx="2017">
                  <c:v>5.1869999999999999E-2</c:v>
                </c:pt>
                <c:pt idx="2018">
                  <c:v>5.2150000000000002E-2</c:v>
                </c:pt>
                <c:pt idx="2019">
                  <c:v>5.2200000000000003E-2</c:v>
                </c:pt>
                <c:pt idx="2020">
                  <c:v>5.2429999999999997E-2</c:v>
                </c:pt>
                <c:pt idx="2021">
                  <c:v>5.2549999999999993E-2</c:v>
                </c:pt>
                <c:pt idx="2022">
                  <c:v>5.272000000000001E-2</c:v>
                </c:pt>
                <c:pt idx="2023">
                  <c:v>5.2749999999999998E-2</c:v>
                </c:pt>
                <c:pt idx="2024">
                  <c:v>5.2580000000000009E-2</c:v>
                </c:pt>
                <c:pt idx="2025">
                  <c:v>5.2589999999999998E-2</c:v>
                </c:pt>
                <c:pt idx="2026">
                  <c:v>5.2570000000000006E-2</c:v>
                </c:pt>
                <c:pt idx="2027">
                  <c:v>5.2540000000000003E-2</c:v>
                </c:pt>
                <c:pt idx="2028">
                  <c:v>5.2350000000000008E-2</c:v>
                </c:pt>
                <c:pt idx="2029">
                  <c:v>5.2150000000000002E-2</c:v>
                </c:pt>
                <c:pt idx="2030">
                  <c:v>5.2010000000000008E-2</c:v>
                </c:pt>
                <c:pt idx="2031">
                  <c:v>5.1969999999999995E-2</c:v>
                </c:pt>
                <c:pt idx="2032">
                  <c:v>5.1969999999999995E-2</c:v>
                </c:pt>
                <c:pt idx="2033">
                  <c:v>5.1999999999999998E-2</c:v>
                </c:pt>
                <c:pt idx="2034">
                  <c:v>5.1920000000000001E-2</c:v>
                </c:pt>
                <c:pt idx="2035">
                  <c:v>5.185E-2</c:v>
                </c:pt>
                <c:pt idx="2036">
                  <c:v>5.1729999999999998E-2</c:v>
                </c:pt>
                <c:pt idx="2037">
                  <c:v>5.1569999999999998E-2</c:v>
                </c:pt>
                <c:pt idx="2038">
                  <c:v>5.1610000000000003E-2</c:v>
                </c:pt>
                <c:pt idx="2039">
                  <c:v>5.1860000000000003E-2</c:v>
                </c:pt>
                <c:pt idx="2040">
                  <c:v>5.2269999999999997E-2</c:v>
                </c:pt>
                <c:pt idx="2041">
                  <c:v>5.2470000000000003E-2</c:v>
                </c:pt>
                <c:pt idx="2042">
                  <c:v>5.2790000000000004E-2</c:v>
                </c:pt>
                <c:pt idx="2043">
                  <c:v>5.2990000000000009E-2</c:v>
                </c:pt>
                <c:pt idx="2044">
                  <c:v>5.3159999999999992E-2</c:v>
                </c:pt>
                <c:pt idx="2045">
                  <c:v>5.3000000000000005E-2</c:v>
                </c:pt>
                <c:pt idx="2046">
                  <c:v>5.3080000000000002E-2</c:v>
                </c:pt>
                <c:pt idx="2047">
                  <c:v>5.3239999999999996E-2</c:v>
                </c:pt>
                <c:pt idx="2048">
                  <c:v>5.3179999999999991E-2</c:v>
                </c:pt>
                <c:pt idx="2049">
                  <c:v>5.288000000000001E-2</c:v>
                </c:pt>
                <c:pt idx="2050">
                  <c:v>5.2609999999999997E-2</c:v>
                </c:pt>
                <c:pt idx="2051">
                  <c:v>5.238000000000001E-2</c:v>
                </c:pt>
                <c:pt idx="2052">
                  <c:v>5.2109999999999997E-2</c:v>
                </c:pt>
                <c:pt idx="2053">
                  <c:v>5.1869999999999999E-2</c:v>
                </c:pt>
                <c:pt idx="2054">
                  <c:v>5.1589999999999997E-2</c:v>
                </c:pt>
                <c:pt idx="2055">
                  <c:v>5.1330000000000008E-2</c:v>
                </c:pt>
                <c:pt idx="2056">
                  <c:v>5.0990000000000008E-2</c:v>
                </c:pt>
                <c:pt idx="2057">
                  <c:v>5.0560000000000008E-2</c:v>
                </c:pt>
                <c:pt idx="2058">
                  <c:v>5.0169999999999999E-2</c:v>
                </c:pt>
                <c:pt idx="2059">
                  <c:v>5.0130000000000008E-2</c:v>
                </c:pt>
                <c:pt idx="2060">
                  <c:v>5.024E-2</c:v>
                </c:pt>
                <c:pt idx="2061">
                  <c:v>5.0420000000000006E-2</c:v>
                </c:pt>
                <c:pt idx="2062">
                  <c:v>5.0390000000000004E-2</c:v>
                </c:pt>
                <c:pt idx="2063">
                  <c:v>5.0310000000000014E-2</c:v>
                </c:pt>
                <c:pt idx="2064">
                  <c:v>5.0209999999999998E-2</c:v>
                </c:pt>
                <c:pt idx="2065">
                  <c:v>5.0160000000000003E-2</c:v>
                </c:pt>
                <c:pt idx="2066">
                  <c:v>4.991000000000001E-2</c:v>
                </c:pt>
                <c:pt idx="2067">
                  <c:v>4.9650000000000007E-2</c:v>
                </c:pt>
                <c:pt idx="2068">
                  <c:v>4.9440000000000005E-2</c:v>
                </c:pt>
                <c:pt idx="2069">
                  <c:v>4.9140000000000003E-2</c:v>
                </c:pt>
                <c:pt idx="2070">
                  <c:v>4.8849999999999998E-2</c:v>
                </c:pt>
                <c:pt idx="2071">
                  <c:v>4.8469999999999999E-2</c:v>
                </c:pt>
                <c:pt idx="2072">
                  <c:v>4.8210000000000003E-2</c:v>
                </c:pt>
                <c:pt idx="2073">
                  <c:v>4.8000000000000001E-2</c:v>
                </c:pt>
                <c:pt idx="2074">
                  <c:v>4.7790000000000006E-2</c:v>
                </c:pt>
                <c:pt idx="2075">
                  <c:v>4.7699999999999999E-2</c:v>
                </c:pt>
                <c:pt idx="2076">
                  <c:v>4.7590000000000007E-2</c:v>
                </c:pt>
                <c:pt idx="2077">
                  <c:v>4.7509999999999997E-2</c:v>
                </c:pt>
                <c:pt idx="2078">
                  <c:v>4.7360000000000006E-2</c:v>
                </c:pt>
                <c:pt idx="2079">
                  <c:v>4.7200000000000006E-2</c:v>
                </c:pt>
                <c:pt idx="2080">
                  <c:v>4.7219999999999998E-2</c:v>
                </c:pt>
                <c:pt idx="2081">
                  <c:v>4.7370000000000009E-2</c:v>
                </c:pt>
                <c:pt idx="2082">
                  <c:v>4.7370000000000009E-2</c:v>
                </c:pt>
                <c:pt idx="2083">
                  <c:v>4.725E-2</c:v>
                </c:pt>
                <c:pt idx="2084">
                  <c:v>4.6969999999999998E-2</c:v>
                </c:pt>
                <c:pt idx="2085">
                  <c:v>4.6690000000000002E-2</c:v>
                </c:pt>
                <c:pt idx="2086">
                  <c:v>4.6400000000000004E-2</c:v>
                </c:pt>
                <c:pt idx="2087">
                  <c:v>4.6119999999999994E-2</c:v>
                </c:pt>
                <c:pt idx="2088">
                  <c:v>4.5760000000000009E-2</c:v>
                </c:pt>
                <c:pt idx="2089">
                  <c:v>4.5659999999999992E-2</c:v>
                </c:pt>
                <c:pt idx="2090">
                  <c:v>4.5300000000000007E-2</c:v>
                </c:pt>
                <c:pt idx="2091">
                  <c:v>4.5190000000000008E-2</c:v>
                </c:pt>
                <c:pt idx="2092">
                  <c:v>4.4860000000000004E-2</c:v>
                </c:pt>
                <c:pt idx="2093">
                  <c:v>4.4710000000000014E-2</c:v>
                </c:pt>
                <c:pt idx="2094">
                  <c:v>4.4360000000000004E-2</c:v>
                </c:pt>
                <c:pt idx="2095">
                  <c:v>4.4190000000000007E-2</c:v>
                </c:pt>
                <c:pt idx="2096">
                  <c:v>4.3860000000000003E-2</c:v>
                </c:pt>
                <c:pt idx="2097">
                  <c:v>4.3589999999999997E-2</c:v>
                </c:pt>
                <c:pt idx="2098">
                  <c:v>4.317E-2</c:v>
                </c:pt>
                <c:pt idx="2099">
                  <c:v>4.2740000000000007E-2</c:v>
                </c:pt>
                <c:pt idx="2100">
                  <c:v>4.2320000000000003E-2</c:v>
                </c:pt>
                <c:pt idx="2101">
                  <c:v>4.1889999999999997E-2</c:v>
                </c:pt>
                <c:pt idx="2102">
                  <c:v>4.1480000000000003E-2</c:v>
                </c:pt>
                <c:pt idx="2103">
                  <c:v>4.1079999999999992E-2</c:v>
                </c:pt>
                <c:pt idx="2104">
                  <c:v>4.0570000000000002E-2</c:v>
                </c:pt>
                <c:pt idx="2105">
                  <c:v>4.0250000000000001E-2</c:v>
                </c:pt>
                <c:pt idx="2106">
                  <c:v>3.9810000000000005E-2</c:v>
                </c:pt>
                <c:pt idx="2107">
                  <c:v>3.944000000000001E-2</c:v>
                </c:pt>
                <c:pt idx="2108">
                  <c:v>3.9000000000000007E-2</c:v>
                </c:pt>
                <c:pt idx="2109">
                  <c:v>3.8640000000000001E-2</c:v>
                </c:pt>
                <c:pt idx="2110">
                  <c:v>3.8370000000000001E-2</c:v>
                </c:pt>
                <c:pt idx="2111">
                  <c:v>3.824000000000001E-2</c:v>
                </c:pt>
                <c:pt idx="2112">
                  <c:v>3.7790000000000004E-2</c:v>
                </c:pt>
                <c:pt idx="2113">
                  <c:v>3.7580000000000002E-2</c:v>
                </c:pt>
                <c:pt idx="2114">
                  <c:v>3.6999999999999998E-2</c:v>
                </c:pt>
                <c:pt idx="2115">
                  <c:v>3.6820000000000006E-2</c:v>
                </c:pt>
                <c:pt idx="2116">
                  <c:v>3.6400000000000009E-2</c:v>
                </c:pt>
                <c:pt idx="2117">
                  <c:v>3.6310000000000002E-2</c:v>
                </c:pt>
                <c:pt idx="2118">
                  <c:v>3.601E-2</c:v>
                </c:pt>
                <c:pt idx="2119">
                  <c:v>3.5729999999999998E-2</c:v>
                </c:pt>
                <c:pt idx="2120">
                  <c:v>3.5450000000000002E-2</c:v>
                </c:pt>
                <c:pt idx="2121">
                  <c:v>3.526E-2</c:v>
                </c:pt>
                <c:pt idx="2122">
                  <c:v>3.5099999999999999E-2</c:v>
                </c:pt>
                <c:pt idx="2123">
                  <c:v>3.4910000000000004E-2</c:v>
                </c:pt>
                <c:pt idx="2124">
                  <c:v>3.4709999999999998E-2</c:v>
                </c:pt>
                <c:pt idx="2125">
                  <c:v>3.4619999999999998E-2</c:v>
                </c:pt>
                <c:pt idx="2126">
                  <c:v>3.4430000000000002E-2</c:v>
                </c:pt>
                <c:pt idx="2127">
                  <c:v>3.4369999999999998E-2</c:v>
                </c:pt>
                <c:pt idx="2128">
                  <c:v>3.4090000000000002E-2</c:v>
                </c:pt>
                <c:pt idx="2129">
                  <c:v>3.3840000000000002E-2</c:v>
                </c:pt>
                <c:pt idx="2130">
                  <c:v>3.3579999999999999E-2</c:v>
                </c:pt>
                <c:pt idx="2131">
                  <c:v>3.3369999999999997E-2</c:v>
                </c:pt>
                <c:pt idx="2132">
                  <c:v>3.3140000000000003E-2</c:v>
                </c:pt>
                <c:pt idx="2133">
                  <c:v>3.2880000000000006E-2</c:v>
                </c:pt>
                <c:pt idx="2134">
                  <c:v>3.252E-2</c:v>
                </c:pt>
                <c:pt idx="2135">
                  <c:v>3.2290000000000006E-2</c:v>
                </c:pt>
                <c:pt idx="2136">
                  <c:v>3.203000000000001E-2</c:v>
                </c:pt>
                <c:pt idx="2137">
                  <c:v>3.202E-2</c:v>
                </c:pt>
                <c:pt idx="2138">
                  <c:v>3.1870000000000009E-2</c:v>
                </c:pt>
                <c:pt idx="2139">
                  <c:v>3.1789999999999999E-2</c:v>
                </c:pt>
                <c:pt idx="2140">
                  <c:v>3.178000000000001E-2</c:v>
                </c:pt>
                <c:pt idx="2141">
                  <c:v>3.1660000000000001E-2</c:v>
                </c:pt>
                <c:pt idx="2142">
                  <c:v>3.159E-2</c:v>
                </c:pt>
                <c:pt idx="2143">
                  <c:v>3.1450000000000006E-2</c:v>
                </c:pt>
                <c:pt idx="2144">
                  <c:v>3.1240000000000004E-2</c:v>
                </c:pt>
                <c:pt idx="2145">
                  <c:v>3.0970000000000004E-2</c:v>
                </c:pt>
                <c:pt idx="2146">
                  <c:v>3.0680000000000002E-2</c:v>
                </c:pt>
                <c:pt idx="2147">
                  <c:v>3.0420000000000003E-2</c:v>
                </c:pt>
                <c:pt idx="2148">
                  <c:v>2.9989999999999999E-2</c:v>
                </c:pt>
                <c:pt idx="2149">
                  <c:v>2.9650000000000003E-2</c:v>
                </c:pt>
                <c:pt idx="2150">
                  <c:v>2.9270000000000004E-2</c:v>
                </c:pt>
                <c:pt idx="2151">
                  <c:v>2.886E-2</c:v>
                </c:pt>
                <c:pt idx="2152">
                  <c:v>2.853E-2</c:v>
                </c:pt>
                <c:pt idx="2153">
                  <c:v>2.8230000000000002E-2</c:v>
                </c:pt>
                <c:pt idx="2154">
                  <c:v>2.7850000000000003E-2</c:v>
                </c:pt>
                <c:pt idx="2155">
                  <c:v>2.7900000000000005E-2</c:v>
                </c:pt>
                <c:pt idx="2156">
                  <c:v>2.7800000000000002E-2</c:v>
                </c:pt>
                <c:pt idx="2157">
                  <c:v>2.7810000000000005E-2</c:v>
                </c:pt>
                <c:pt idx="2158">
                  <c:v>2.7790000000000002E-2</c:v>
                </c:pt>
                <c:pt idx="2159">
                  <c:v>2.7840000000000007E-2</c:v>
                </c:pt>
                <c:pt idx="2160">
                  <c:v>2.7880000000000005E-2</c:v>
                </c:pt>
                <c:pt idx="2161">
                  <c:v>2.7970000000000002E-2</c:v>
                </c:pt>
                <c:pt idx="2162">
                  <c:v>2.809E-2</c:v>
                </c:pt>
                <c:pt idx="2163">
                  <c:v>2.8139999999999998E-2</c:v>
                </c:pt>
                <c:pt idx="2164">
                  <c:v>2.818E-2</c:v>
                </c:pt>
                <c:pt idx="2165">
                  <c:v>2.818E-2</c:v>
                </c:pt>
                <c:pt idx="2166">
                  <c:v>2.819E-2</c:v>
                </c:pt>
                <c:pt idx="2167">
                  <c:v>2.818E-2</c:v>
                </c:pt>
                <c:pt idx="2168">
                  <c:v>2.7940000000000003E-2</c:v>
                </c:pt>
                <c:pt idx="2169">
                  <c:v>2.7680000000000007E-2</c:v>
                </c:pt>
                <c:pt idx="2170">
                  <c:v>2.7400000000000004E-2</c:v>
                </c:pt>
                <c:pt idx="2171">
                  <c:v>2.7140000000000004E-2</c:v>
                </c:pt>
                <c:pt idx="2172">
                  <c:v>2.6880000000000005E-2</c:v>
                </c:pt>
                <c:pt idx="2173">
                  <c:v>2.6650000000000004E-2</c:v>
                </c:pt>
                <c:pt idx="2174">
                  <c:v>2.6500000000000003E-2</c:v>
                </c:pt>
                <c:pt idx="2175">
                  <c:v>2.6410000000000003E-2</c:v>
                </c:pt>
                <c:pt idx="2176">
                  <c:v>2.6270000000000005E-2</c:v>
                </c:pt>
                <c:pt idx="2177">
                  <c:v>2.6430000000000002E-2</c:v>
                </c:pt>
                <c:pt idx="2178">
                  <c:v>2.631E-2</c:v>
                </c:pt>
                <c:pt idx="2179">
                  <c:v>2.6340000000000002E-2</c:v>
                </c:pt>
                <c:pt idx="2180">
                  <c:v>2.6290000000000004E-2</c:v>
                </c:pt>
                <c:pt idx="2181">
                  <c:v>2.63E-2</c:v>
                </c:pt>
                <c:pt idx="2182">
                  <c:v>2.63E-2</c:v>
                </c:pt>
                <c:pt idx="2183">
                  <c:v>2.6380000000000001E-2</c:v>
                </c:pt>
                <c:pt idx="2184">
                  <c:v>2.6670000000000003E-2</c:v>
                </c:pt>
                <c:pt idx="2185">
                  <c:v>2.6769999999999999E-2</c:v>
                </c:pt>
                <c:pt idx="2186">
                  <c:v>2.6890000000000004E-2</c:v>
                </c:pt>
                <c:pt idx="2187">
                  <c:v>2.6929999999999999E-2</c:v>
                </c:pt>
                <c:pt idx="2188">
                  <c:v>2.6929999999999999E-2</c:v>
                </c:pt>
                <c:pt idx="2189">
                  <c:v>2.6820000000000004E-2</c:v>
                </c:pt>
                <c:pt idx="2190">
                  <c:v>2.6490000000000003E-2</c:v>
                </c:pt>
                <c:pt idx="2191">
                  <c:v>2.6290000000000004E-2</c:v>
                </c:pt>
                <c:pt idx="2192">
                  <c:v>2.5970000000000003E-2</c:v>
                </c:pt>
                <c:pt idx="2193">
                  <c:v>2.5660000000000002E-2</c:v>
                </c:pt>
                <c:pt idx="2194">
                  <c:v>2.5510000000000001E-2</c:v>
                </c:pt>
                <c:pt idx="2195">
                  <c:v>2.5350000000000001E-2</c:v>
                </c:pt>
                <c:pt idx="2196">
                  <c:v>2.5080000000000002E-2</c:v>
                </c:pt>
                <c:pt idx="2197">
                  <c:v>2.4810000000000002E-2</c:v>
                </c:pt>
                <c:pt idx="2198">
                  <c:v>2.4580000000000001E-2</c:v>
                </c:pt>
                <c:pt idx="2199">
                  <c:v>2.435E-2</c:v>
                </c:pt>
                <c:pt idx="2200">
                  <c:v>2.4050000000000002E-2</c:v>
                </c:pt>
                <c:pt idx="2201">
                  <c:v>2.384E-2</c:v>
                </c:pt>
                <c:pt idx="2202">
                  <c:v>2.3630000000000002E-2</c:v>
                </c:pt>
                <c:pt idx="2203">
                  <c:v>2.3589999999999996E-2</c:v>
                </c:pt>
                <c:pt idx="2204">
                  <c:v>2.3459999999999998E-2</c:v>
                </c:pt>
                <c:pt idx="2205">
                  <c:v>2.3379999999999998E-2</c:v>
                </c:pt>
                <c:pt idx="2206">
                  <c:v>2.3389999999999998E-2</c:v>
                </c:pt>
                <c:pt idx="2207">
                  <c:v>2.3230000000000001E-2</c:v>
                </c:pt>
                <c:pt idx="2208">
                  <c:v>2.3210000000000001E-2</c:v>
                </c:pt>
                <c:pt idx="2209">
                  <c:v>2.3159999999999997E-2</c:v>
                </c:pt>
                <c:pt idx="2210">
                  <c:v>2.3119999999999995E-2</c:v>
                </c:pt>
                <c:pt idx="2211">
                  <c:v>2.308E-2</c:v>
                </c:pt>
                <c:pt idx="2212">
                  <c:v>2.3009999999999999E-2</c:v>
                </c:pt>
                <c:pt idx="2213">
                  <c:v>2.2940000000000002E-2</c:v>
                </c:pt>
                <c:pt idx="2214">
                  <c:v>2.2790000000000001E-2</c:v>
                </c:pt>
                <c:pt idx="2215">
                  <c:v>2.2690000000000005E-2</c:v>
                </c:pt>
                <c:pt idx="2216">
                  <c:v>2.2610000000000005E-2</c:v>
                </c:pt>
                <c:pt idx="2217">
                  <c:v>2.2590000000000002E-2</c:v>
                </c:pt>
                <c:pt idx="2218">
                  <c:v>2.2520000000000002E-2</c:v>
                </c:pt>
                <c:pt idx="2219">
                  <c:v>2.2440000000000005E-2</c:v>
                </c:pt>
                <c:pt idx="2220">
                  <c:v>2.2420000000000002E-2</c:v>
                </c:pt>
                <c:pt idx="2221">
                  <c:v>2.231E-2</c:v>
                </c:pt>
                <c:pt idx="2222">
                  <c:v>2.215E-2</c:v>
                </c:pt>
                <c:pt idx="2223">
                  <c:v>2.2120000000000001E-2</c:v>
                </c:pt>
                <c:pt idx="2224">
                  <c:v>2.2120000000000001E-2</c:v>
                </c:pt>
                <c:pt idx="2225">
                  <c:v>2.2140000000000003E-2</c:v>
                </c:pt>
                <c:pt idx="2226">
                  <c:v>2.2080000000000006E-2</c:v>
                </c:pt>
                <c:pt idx="2227">
                  <c:v>2.2120000000000001E-2</c:v>
                </c:pt>
                <c:pt idx="2228">
                  <c:v>2.2329999999999999E-2</c:v>
                </c:pt>
                <c:pt idx="2229">
                  <c:v>2.2550000000000001E-2</c:v>
                </c:pt>
                <c:pt idx="2230">
                  <c:v>2.2600000000000002E-2</c:v>
                </c:pt>
                <c:pt idx="2231">
                  <c:v>2.2680000000000006E-2</c:v>
                </c:pt>
                <c:pt idx="2232">
                  <c:v>2.2620000000000001E-2</c:v>
                </c:pt>
                <c:pt idx="2233">
                  <c:v>2.2490000000000003E-2</c:v>
                </c:pt>
                <c:pt idx="2234">
                  <c:v>2.2329999999999999E-2</c:v>
                </c:pt>
                <c:pt idx="2235">
                  <c:v>2.2190000000000001E-2</c:v>
                </c:pt>
                <c:pt idx="2236">
                  <c:v>2.1940000000000001E-2</c:v>
                </c:pt>
                <c:pt idx="2237">
                  <c:v>2.179E-2</c:v>
                </c:pt>
                <c:pt idx="2238">
                  <c:v>2.1750000000000002E-2</c:v>
                </c:pt>
                <c:pt idx="2239">
                  <c:v>2.179E-2</c:v>
                </c:pt>
                <c:pt idx="2240">
                  <c:v>2.1750000000000002E-2</c:v>
                </c:pt>
                <c:pt idx="2241">
                  <c:v>2.1610000000000004E-2</c:v>
                </c:pt>
                <c:pt idx="2242">
                  <c:v>2.162E-2</c:v>
                </c:pt>
                <c:pt idx="2243">
                  <c:v>2.1520000000000001E-2</c:v>
                </c:pt>
                <c:pt idx="2244">
                  <c:v>2.1410000000000002E-2</c:v>
                </c:pt>
                <c:pt idx="2245">
                  <c:v>2.1340000000000001E-2</c:v>
                </c:pt>
                <c:pt idx="2246">
                  <c:v>2.1319999999999999E-2</c:v>
                </c:pt>
                <c:pt idx="2247">
                  <c:v>2.1280000000000004E-2</c:v>
                </c:pt>
                <c:pt idx="2248">
                  <c:v>2.1200000000000004E-2</c:v>
                </c:pt>
                <c:pt idx="2249">
                  <c:v>2.1180000000000001E-2</c:v>
                </c:pt>
                <c:pt idx="2250">
                  <c:v>2.1220000000000003E-2</c:v>
                </c:pt>
                <c:pt idx="2251">
                  <c:v>2.1229999999999999E-2</c:v>
                </c:pt>
                <c:pt idx="2252">
                  <c:v>2.1010000000000001E-2</c:v>
                </c:pt>
                <c:pt idx="2253">
                  <c:v>2.1010000000000001E-2</c:v>
                </c:pt>
                <c:pt idx="2254">
                  <c:v>2.0810000000000002E-2</c:v>
                </c:pt>
                <c:pt idx="2255">
                  <c:v>2.0650000000000002E-2</c:v>
                </c:pt>
                <c:pt idx="2256">
                  <c:v>2.0530000000000003E-2</c:v>
                </c:pt>
                <c:pt idx="2257">
                  <c:v>2.0410000000000001E-2</c:v>
                </c:pt>
                <c:pt idx="2258">
                  <c:v>2.0250000000000001E-2</c:v>
                </c:pt>
                <c:pt idx="2259">
                  <c:v>2.0210000000000002E-2</c:v>
                </c:pt>
                <c:pt idx="2260">
                  <c:v>2.0080000000000001E-2</c:v>
                </c:pt>
                <c:pt idx="2261">
                  <c:v>1.9890000000000005E-2</c:v>
                </c:pt>
                <c:pt idx="2262">
                  <c:v>1.9769999999999999E-2</c:v>
                </c:pt>
                <c:pt idx="2263">
                  <c:v>1.9670000000000003E-2</c:v>
                </c:pt>
                <c:pt idx="2264">
                  <c:v>1.9640000000000005E-2</c:v>
                </c:pt>
                <c:pt idx="2265">
                  <c:v>1.9530000000000002E-2</c:v>
                </c:pt>
                <c:pt idx="2266">
                  <c:v>1.9460000000000005E-2</c:v>
                </c:pt>
                <c:pt idx="2267">
                  <c:v>1.9460000000000005E-2</c:v>
                </c:pt>
                <c:pt idx="2268">
                  <c:v>1.9439999999999999E-2</c:v>
                </c:pt>
                <c:pt idx="2269">
                  <c:v>1.9470000000000001E-2</c:v>
                </c:pt>
                <c:pt idx="2270">
                  <c:v>1.9590000000000003E-2</c:v>
                </c:pt>
                <c:pt idx="2271">
                  <c:v>1.9740000000000004E-2</c:v>
                </c:pt>
                <c:pt idx="2272">
                  <c:v>1.9890000000000005E-2</c:v>
                </c:pt>
                <c:pt idx="2273">
                  <c:v>2.001E-2</c:v>
                </c:pt>
                <c:pt idx="2274">
                  <c:v>2.0040000000000002E-2</c:v>
                </c:pt>
                <c:pt idx="2275">
                  <c:v>2.0140000000000002E-2</c:v>
                </c:pt>
                <c:pt idx="2276">
                  <c:v>2.0000000000000004E-2</c:v>
                </c:pt>
                <c:pt idx="2277">
                  <c:v>2.0000000000000004E-2</c:v>
                </c:pt>
                <c:pt idx="2278">
                  <c:v>2.0060000000000001E-2</c:v>
                </c:pt>
                <c:pt idx="2279">
                  <c:v>2.0129999999999995E-2</c:v>
                </c:pt>
                <c:pt idx="2280">
                  <c:v>2.017E-2</c:v>
                </c:pt>
                <c:pt idx="2281">
                  <c:v>2.01E-2</c:v>
                </c:pt>
                <c:pt idx="2282">
                  <c:v>1.9920000000000004E-2</c:v>
                </c:pt>
                <c:pt idx="2283">
                  <c:v>1.9730000000000004E-2</c:v>
                </c:pt>
                <c:pt idx="2284">
                  <c:v>1.9539999999999998E-2</c:v>
                </c:pt>
                <c:pt idx="2285">
                  <c:v>1.9359999999999999E-2</c:v>
                </c:pt>
                <c:pt idx="2286">
                  <c:v>1.9150000000000004E-2</c:v>
                </c:pt>
                <c:pt idx="2287">
                  <c:v>1.8880000000000004E-2</c:v>
                </c:pt>
                <c:pt idx="2288">
                  <c:v>1.8720000000000004E-2</c:v>
                </c:pt>
                <c:pt idx="2289">
                  <c:v>1.8599999999999998E-2</c:v>
                </c:pt>
                <c:pt idx="2290">
                  <c:v>1.8460000000000004E-2</c:v>
                </c:pt>
                <c:pt idx="2291">
                  <c:v>1.839E-2</c:v>
                </c:pt>
                <c:pt idx="2292">
                  <c:v>1.8270000000000005E-2</c:v>
                </c:pt>
                <c:pt idx="2293">
                  <c:v>1.7999999999999999E-2</c:v>
                </c:pt>
                <c:pt idx="2294">
                  <c:v>1.7670000000000002E-2</c:v>
                </c:pt>
                <c:pt idx="2295">
                  <c:v>1.737E-2</c:v>
                </c:pt>
                <c:pt idx="2296">
                  <c:v>1.7139999999999996E-2</c:v>
                </c:pt>
                <c:pt idx="2297">
                  <c:v>1.6959999999999999E-2</c:v>
                </c:pt>
                <c:pt idx="2298">
                  <c:v>1.6889999999999999E-2</c:v>
                </c:pt>
                <c:pt idx="2299">
                  <c:v>1.7040000000000003E-2</c:v>
                </c:pt>
                <c:pt idx="2300">
                  <c:v>1.7239999999999998E-2</c:v>
                </c:pt>
                <c:pt idx="2301">
                  <c:v>1.7469999999999999E-2</c:v>
                </c:pt>
                <c:pt idx="2302">
                  <c:v>1.7649999999999999E-2</c:v>
                </c:pt>
                <c:pt idx="2303">
                  <c:v>1.7780000000000001E-2</c:v>
                </c:pt>
                <c:pt idx="2304">
                  <c:v>1.7840000000000005E-2</c:v>
                </c:pt>
                <c:pt idx="2305">
                  <c:v>1.7829999999999999E-2</c:v>
                </c:pt>
                <c:pt idx="2306">
                  <c:v>1.7739999999999999E-2</c:v>
                </c:pt>
                <c:pt idx="2307">
                  <c:v>1.7720000000000003E-2</c:v>
                </c:pt>
                <c:pt idx="2308">
                  <c:v>1.7639999999999996E-2</c:v>
                </c:pt>
                <c:pt idx="2309">
                  <c:v>1.7460000000000003E-2</c:v>
                </c:pt>
                <c:pt idx="2310">
                  <c:v>1.7469999999999999E-2</c:v>
                </c:pt>
                <c:pt idx="2311">
                  <c:v>1.7440000000000001E-2</c:v>
                </c:pt>
                <c:pt idx="2312">
                  <c:v>1.737E-2</c:v>
                </c:pt>
                <c:pt idx="2313">
                  <c:v>1.7229999999999999E-2</c:v>
                </c:pt>
                <c:pt idx="2314">
                  <c:v>1.6979999999999999E-2</c:v>
                </c:pt>
                <c:pt idx="2315">
                  <c:v>1.6700000000000003E-2</c:v>
                </c:pt>
                <c:pt idx="2316">
                  <c:v>1.6379999999999999E-2</c:v>
                </c:pt>
                <c:pt idx="2317">
                  <c:v>1.6129999999999999E-2</c:v>
                </c:pt>
                <c:pt idx="2318">
                  <c:v>1.6029999999999999E-2</c:v>
                </c:pt>
                <c:pt idx="2319">
                  <c:v>1.5939999999999999E-2</c:v>
                </c:pt>
                <c:pt idx="2320">
                  <c:v>1.6039999999999999E-2</c:v>
                </c:pt>
                <c:pt idx="2321">
                  <c:v>1.6039999999999999E-2</c:v>
                </c:pt>
                <c:pt idx="2322">
                  <c:v>1.5990000000000001E-2</c:v>
                </c:pt>
                <c:pt idx="2323">
                  <c:v>1.5970000000000005E-2</c:v>
                </c:pt>
                <c:pt idx="2324">
                  <c:v>1.5970000000000005E-2</c:v>
                </c:pt>
                <c:pt idx="2325">
                  <c:v>1.5959999999999998E-2</c:v>
                </c:pt>
                <c:pt idx="2326">
                  <c:v>1.601E-2</c:v>
                </c:pt>
                <c:pt idx="2327">
                  <c:v>1.609E-2</c:v>
                </c:pt>
                <c:pt idx="2328">
                  <c:v>1.6080000000000004E-2</c:v>
                </c:pt>
                <c:pt idx="2329">
                  <c:v>1.6240000000000004E-2</c:v>
                </c:pt>
                <c:pt idx="2330">
                  <c:v>1.6279999999999999E-2</c:v>
                </c:pt>
                <c:pt idx="2331">
                  <c:v>1.6320000000000005E-2</c:v>
                </c:pt>
                <c:pt idx="2332">
                  <c:v>1.6410000000000001E-2</c:v>
                </c:pt>
                <c:pt idx="2333">
                  <c:v>1.6440000000000003E-2</c:v>
                </c:pt>
                <c:pt idx="2334">
                  <c:v>1.6459999999999999E-2</c:v>
                </c:pt>
                <c:pt idx="2335">
                  <c:v>1.6400000000000001E-2</c:v>
                </c:pt>
                <c:pt idx="2336">
                  <c:v>1.6209999999999999E-2</c:v>
                </c:pt>
                <c:pt idx="2337">
                  <c:v>1.5869999999999999E-2</c:v>
                </c:pt>
                <c:pt idx="2338">
                  <c:v>1.5500000000000002E-2</c:v>
                </c:pt>
                <c:pt idx="2339">
                  <c:v>1.507E-2</c:v>
                </c:pt>
                <c:pt idx="2340">
                  <c:v>1.4630000000000001E-2</c:v>
                </c:pt>
                <c:pt idx="2341">
                  <c:v>1.4239999999999996E-2</c:v>
                </c:pt>
                <c:pt idx="2342">
                  <c:v>1.3899999999999999E-2</c:v>
                </c:pt>
                <c:pt idx="2343">
                  <c:v>1.3480000000000002E-2</c:v>
                </c:pt>
                <c:pt idx="2344">
                  <c:v>1.3200000000000002E-2</c:v>
                </c:pt>
                <c:pt idx="2345">
                  <c:v>1.2999999999999998E-2</c:v>
                </c:pt>
                <c:pt idx="2346">
                  <c:v>1.2900000000000002E-2</c:v>
                </c:pt>
                <c:pt idx="2347">
                  <c:v>1.2860000000000002E-2</c:v>
                </c:pt>
                <c:pt idx="2348">
                  <c:v>1.2820000000000002E-2</c:v>
                </c:pt>
                <c:pt idx="2349">
                  <c:v>1.2789999999999998E-2</c:v>
                </c:pt>
                <c:pt idx="2350">
                  <c:v>1.2720000000000002E-2</c:v>
                </c:pt>
                <c:pt idx="2351">
                  <c:v>1.277E-2</c:v>
                </c:pt>
                <c:pt idx="2352">
                  <c:v>1.2820000000000002E-2</c:v>
                </c:pt>
                <c:pt idx="2353">
                  <c:v>1.2919999999999997E-2</c:v>
                </c:pt>
                <c:pt idx="2354">
                  <c:v>1.3050000000000001E-2</c:v>
                </c:pt>
                <c:pt idx="2355">
                  <c:v>1.3200000000000002E-2</c:v>
                </c:pt>
                <c:pt idx="2356">
                  <c:v>1.3330000000000002E-2</c:v>
                </c:pt>
                <c:pt idx="2357">
                  <c:v>1.3360000000000002E-2</c:v>
                </c:pt>
                <c:pt idx="2358">
                  <c:v>1.3290000000000001E-2</c:v>
                </c:pt>
                <c:pt idx="2359">
                  <c:v>1.307E-2</c:v>
                </c:pt>
                <c:pt idx="2360">
                  <c:v>1.2910000000000001E-2</c:v>
                </c:pt>
                <c:pt idx="2361">
                  <c:v>1.265E-2</c:v>
                </c:pt>
                <c:pt idx="2362">
                  <c:v>1.2460000000000001E-2</c:v>
                </c:pt>
                <c:pt idx="2363">
                  <c:v>1.2460000000000001E-2</c:v>
                </c:pt>
                <c:pt idx="2364">
                  <c:v>1.2460000000000001E-2</c:v>
                </c:pt>
                <c:pt idx="2365">
                  <c:v>1.2529999999999998E-2</c:v>
                </c:pt>
                <c:pt idx="2366">
                  <c:v>1.2409999999999997E-2</c:v>
                </c:pt>
                <c:pt idx="2367">
                  <c:v>1.2290000000000001E-2</c:v>
                </c:pt>
                <c:pt idx="2368">
                  <c:v>1.2180000000000002E-2</c:v>
                </c:pt>
                <c:pt idx="2369">
                  <c:v>1.2019999999999996E-2</c:v>
                </c:pt>
                <c:pt idx="2370">
                  <c:v>1.1730000000000003E-2</c:v>
                </c:pt>
                <c:pt idx="2371">
                  <c:v>1.1500000000000003E-2</c:v>
                </c:pt>
                <c:pt idx="2372">
                  <c:v>1.1200000000000002E-2</c:v>
                </c:pt>
                <c:pt idx="2373">
                  <c:v>1.0959999999999998E-2</c:v>
                </c:pt>
                <c:pt idx="2374">
                  <c:v>1.0780000000000001E-2</c:v>
                </c:pt>
                <c:pt idx="2375">
                  <c:v>1.059E-2</c:v>
                </c:pt>
                <c:pt idx="2376">
                  <c:v>1.0440000000000001E-2</c:v>
                </c:pt>
                <c:pt idx="2377">
                  <c:v>1.035E-2</c:v>
                </c:pt>
                <c:pt idx="2378">
                  <c:v>1.023E-2</c:v>
                </c:pt>
                <c:pt idx="2379">
                  <c:v>1.0100000000000001E-2</c:v>
                </c:pt>
                <c:pt idx="2380">
                  <c:v>9.9250000000000015E-3</c:v>
                </c:pt>
                <c:pt idx="2381">
                  <c:v>9.7300000000000008E-3</c:v>
                </c:pt>
                <c:pt idx="2382">
                  <c:v>9.6410000000000003E-3</c:v>
                </c:pt>
                <c:pt idx="2383">
                  <c:v>9.5440000000000004E-3</c:v>
                </c:pt>
                <c:pt idx="2384">
                  <c:v>9.4860000000000048E-3</c:v>
                </c:pt>
                <c:pt idx="2385">
                  <c:v>9.479000000000003E-3</c:v>
                </c:pt>
                <c:pt idx="2386">
                  <c:v>9.4280000000000006E-3</c:v>
                </c:pt>
                <c:pt idx="2387">
                  <c:v>9.3230000000000032E-3</c:v>
                </c:pt>
                <c:pt idx="2388">
                  <c:v>9.1220000000000034E-3</c:v>
                </c:pt>
                <c:pt idx="2389">
                  <c:v>8.9760000000000048E-3</c:v>
                </c:pt>
                <c:pt idx="2390">
                  <c:v>8.8300000000000028E-3</c:v>
                </c:pt>
                <c:pt idx="2391">
                  <c:v>8.6240000000000015E-3</c:v>
                </c:pt>
                <c:pt idx="2392">
                  <c:v>8.3940000000000022E-3</c:v>
                </c:pt>
                <c:pt idx="2393">
                  <c:v>8.2040000000000012E-3</c:v>
                </c:pt>
                <c:pt idx="2394">
                  <c:v>7.9890000000000013E-3</c:v>
                </c:pt>
                <c:pt idx="2395">
                  <c:v>7.810000000000001E-3</c:v>
                </c:pt>
                <c:pt idx="2396">
                  <c:v>7.6330000000000009E-3</c:v>
                </c:pt>
                <c:pt idx="2397">
                  <c:v>7.464000000000001E-3</c:v>
                </c:pt>
                <c:pt idx="2398">
                  <c:v>7.2810000000000019E-3</c:v>
                </c:pt>
                <c:pt idx="2399">
                  <c:v>7.163000000000001E-3</c:v>
                </c:pt>
                <c:pt idx="2400">
                  <c:v>6.9550000000000011E-3</c:v>
                </c:pt>
                <c:pt idx="2401">
                  <c:v>6.784000000000001E-3</c:v>
                </c:pt>
                <c:pt idx="2402">
                  <c:v>6.5900000000000012E-3</c:v>
                </c:pt>
                <c:pt idx="2403">
                  <c:v>6.4200000000000012E-3</c:v>
                </c:pt>
                <c:pt idx="2404">
                  <c:v>6.235000000000001E-3</c:v>
                </c:pt>
                <c:pt idx="2405">
                  <c:v>6.0160000000000005E-3</c:v>
                </c:pt>
                <c:pt idx="2406">
                  <c:v>5.7940000000000005E-3</c:v>
                </c:pt>
                <c:pt idx="2407">
                  <c:v>5.5790000000000006E-3</c:v>
                </c:pt>
                <c:pt idx="2408">
                  <c:v>5.3780000000000008E-3</c:v>
                </c:pt>
                <c:pt idx="2409">
                  <c:v>5.1690000000000009E-3</c:v>
                </c:pt>
                <c:pt idx="2410">
                  <c:v>4.9690000000000012E-3</c:v>
                </c:pt>
                <c:pt idx="2411">
                  <c:v>4.7880000000000006E-3</c:v>
                </c:pt>
                <c:pt idx="2412">
                  <c:v>4.6460000000000008E-3</c:v>
                </c:pt>
                <c:pt idx="2413">
                  <c:v>4.4980000000000011E-3</c:v>
                </c:pt>
                <c:pt idx="2414">
                  <c:v>4.373000000000001E-3</c:v>
                </c:pt>
                <c:pt idx="2415">
                  <c:v>4.2249999999999996E-3</c:v>
                </c:pt>
                <c:pt idx="2416">
                  <c:v>4.0610000000000004E-3</c:v>
                </c:pt>
                <c:pt idx="2417">
                  <c:v>3.9269999999999999E-3</c:v>
                </c:pt>
                <c:pt idx="2418">
                  <c:v>3.8200000000000005E-3</c:v>
                </c:pt>
                <c:pt idx="2419">
                  <c:v>3.7380000000000004E-3</c:v>
                </c:pt>
                <c:pt idx="2420">
                  <c:v>3.6480000000000006E-3</c:v>
                </c:pt>
                <c:pt idx="2421">
                  <c:v>3.5870000000000003E-3</c:v>
                </c:pt>
                <c:pt idx="2422">
                  <c:v>3.4930000000000004E-3</c:v>
                </c:pt>
                <c:pt idx="2423">
                  <c:v>3.3880000000000004E-3</c:v>
                </c:pt>
                <c:pt idx="2424">
                  <c:v>3.2800000000000004E-3</c:v>
                </c:pt>
                <c:pt idx="2425">
                  <c:v>3.1680000000000007E-3</c:v>
                </c:pt>
                <c:pt idx="2426">
                  <c:v>3.0560000000000001E-3</c:v>
                </c:pt>
                <c:pt idx="2427">
                  <c:v>2.9510000000000001E-3</c:v>
                </c:pt>
                <c:pt idx="2428">
                  <c:v>2.8430000000000005E-3</c:v>
                </c:pt>
                <c:pt idx="2429">
                  <c:v>2.7500000000000003E-3</c:v>
                </c:pt>
                <c:pt idx="2430">
                  <c:v>2.6480000000000006E-3</c:v>
                </c:pt>
                <c:pt idx="2431">
                  <c:v>2.5370000000000002E-3</c:v>
                </c:pt>
                <c:pt idx="2432">
                  <c:v>2.434E-3</c:v>
                </c:pt>
                <c:pt idx="2433">
                  <c:v>2.3290000000000003E-3</c:v>
                </c:pt>
                <c:pt idx="2434">
                  <c:v>2.2210000000000003E-3</c:v>
                </c:pt>
                <c:pt idx="2435">
                  <c:v>2.1050000000000005E-3</c:v>
                </c:pt>
                <c:pt idx="2436">
                  <c:v>1.9900000000000004E-3</c:v>
                </c:pt>
                <c:pt idx="2437">
                  <c:v>1.8830000000000001E-3</c:v>
                </c:pt>
                <c:pt idx="2438">
                  <c:v>1.7880000000000003E-3</c:v>
                </c:pt>
                <c:pt idx="2439">
                  <c:v>1.719E-3</c:v>
                </c:pt>
                <c:pt idx="2440">
                  <c:v>1.6670000000000003E-3</c:v>
                </c:pt>
                <c:pt idx="2441">
                  <c:v>1.6110000000000002E-3</c:v>
                </c:pt>
                <c:pt idx="2442">
                  <c:v>1.5510000000000003E-3</c:v>
                </c:pt>
                <c:pt idx="2443">
                  <c:v>1.5120000000000003E-3</c:v>
                </c:pt>
                <c:pt idx="2444">
                  <c:v>1.4820000000000002E-3</c:v>
                </c:pt>
                <c:pt idx="2445">
                  <c:v>1.4450000000000001E-3</c:v>
                </c:pt>
                <c:pt idx="2446">
                  <c:v>1.4020000000000003E-3</c:v>
                </c:pt>
                <c:pt idx="2447">
                  <c:v>1.3649999999999999E-3</c:v>
                </c:pt>
                <c:pt idx="2448">
                  <c:v>1.3250000000000002E-3</c:v>
                </c:pt>
                <c:pt idx="2449">
                  <c:v>1.2890000000000002E-3</c:v>
                </c:pt>
                <c:pt idx="2450">
                  <c:v>1.2520000000000003E-3</c:v>
                </c:pt>
                <c:pt idx="2451">
                  <c:v>1.2160000000000001E-3</c:v>
                </c:pt>
                <c:pt idx="2452">
                  <c:v>1.1870000000000001E-3</c:v>
                </c:pt>
                <c:pt idx="2453">
                  <c:v>1.1520000000000002E-3</c:v>
                </c:pt>
                <c:pt idx="2454">
                  <c:v>1.1180000000000003E-3</c:v>
                </c:pt>
                <c:pt idx="2455">
                  <c:v>1.0880000000000002E-3</c:v>
                </c:pt>
                <c:pt idx="2456">
                  <c:v>1.0540000000000002E-3</c:v>
                </c:pt>
                <c:pt idx="2457">
                  <c:v>1.0200000000000003E-3</c:v>
                </c:pt>
                <c:pt idx="2458">
                  <c:v>9.848000000000003E-4</c:v>
                </c:pt>
                <c:pt idx="2459">
                  <c:v>9.5180000000000015E-4</c:v>
                </c:pt>
                <c:pt idx="2460">
                  <c:v>9.1410000000000005E-4</c:v>
                </c:pt>
                <c:pt idx="2461">
                  <c:v>8.8130000000000023E-4</c:v>
                </c:pt>
                <c:pt idx="2462">
                  <c:v>8.5150000000000026E-4</c:v>
                </c:pt>
                <c:pt idx="2463">
                  <c:v>8.2370000000000002E-4</c:v>
                </c:pt>
                <c:pt idx="2464">
                  <c:v>8.0130000000000012E-4</c:v>
                </c:pt>
                <c:pt idx="2465">
                  <c:v>7.8410000000000014E-4</c:v>
                </c:pt>
                <c:pt idx="2466">
                  <c:v>7.6490000000000022E-4</c:v>
                </c:pt>
                <c:pt idx="2467">
                  <c:v>7.4990000000000018E-4</c:v>
                </c:pt>
                <c:pt idx="2468">
                  <c:v>7.3050000000000014E-4</c:v>
                </c:pt>
                <c:pt idx="2469">
                  <c:v>7.1200000000000007E-4</c:v>
                </c:pt>
                <c:pt idx="2470">
                  <c:v>6.9370000000000022E-4</c:v>
                </c:pt>
                <c:pt idx="2471">
                  <c:v>6.7920000000000014E-4</c:v>
                </c:pt>
                <c:pt idx="2472">
                  <c:v>6.644000000000001E-4</c:v>
                </c:pt>
                <c:pt idx="2473">
                  <c:v>6.5000000000000019E-4</c:v>
                </c:pt>
                <c:pt idx="2474">
                  <c:v>6.3770000000000016E-4</c:v>
                </c:pt>
                <c:pt idx="2475">
                  <c:v>6.2480000000000012E-4</c:v>
                </c:pt>
                <c:pt idx="2476">
                  <c:v>6.1330000000000011E-4</c:v>
                </c:pt>
                <c:pt idx="2477">
                  <c:v>6.0380000000000015E-4</c:v>
                </c:pt>
                <c:pt idx="2478">
                  <c:v>5.9430000000000008E-4</c:v>
                </c:pt>
                <c:pt idx="2479">
                  <c:v>5.819000000000001E-4</c:v>
                </c:pt>
                <c:pt idx="2480">
                  <c:v>5.7120000000000011E-4</c:v>
                </c:pt>
                <c:pt idx="2481">
                  <c:v>5.5929999999999999E-4</c:v>
                </c:pt>
                <c:pt idx="2482">
                  <c:v>5.4950000000000008E-4</c:v>
                </c:pt>
                <c:pt idx="2483">
                  <c:v>5.392000000000001E-4</c:v>
                </c:pt>
                <c:pt idx="2484">
                  <c:v>5.3100000000000011E-4</c:v>
                </c:pt>
                <c:pt idx="2485">
                  <c:v>5.2330000000000009E-4</c:v>
                </c:pt>
                <c:pt idx="2486">
                  <c:v>5.1679999999999999E-4</c:v>
                </c:pt>
                <c:pt idx="2487">
                  <c:v>5.1029999999999999E-4</c:v>
                </c:pt>
                <c:pt idx="2488">
                  <c:v>5.0220000000000006E-4</c:v>
                </c:pt>
                <c:pt idx="2489">
                  <c:v>4.971000000000001E-4</c:v>
                </c:pt>
                <c:pt idx="2490">
                  <c:v>4.9190000000000008E-4</c:v>
                </c:pt>
                <c:pt idx="2491">
                  <c:v>4.8640000000000001E-4</c:v>
                </c:pt>
                <c:pt idx="2492">
                  <c:v>4.8220000000000001E-4</c:v>
                </c:pt>
                <c:pt idx="2493">
                  <c:v>4.793000000000001E-4</c:v>
                </c:pt>
                <c:pt idx="2494">
                  <c:v>4.7700000000000005E-4</c:v>
                </c:pt>
                <c:pt idx="2495">
                  <c:v>4.7540000000000006E-4</c:v>
                </c:pt>
                <c:pt idx="2496">
                  <c:v>4.7300000000000017E-4</c:v>
                </c:pt>
                <c:pt idx="2497">
                  <c:v>4.7110000000000012E-4</c:v>
                </c:pt>
                <c:pt idx="2498">
                  <c:v>4.6840000000000006E-4</c:v>
                </c:pt>
                <c:pt idx="2499">
                  <c:v>4.6650000000000001E-4</c:v>
                </c:pt>
                <c:pt idx="2500">
                  <c:v>4.6440000000000001E-4</c:v>
                </c:pt>
                <c:pt idx="2501">
                  <c:v>4.6129999999999999E-4</c:v>
                </c:pt>
                <c:pt idx="2502">
                  <c:v>4.5679999999999999E-4</c:v>
                </c:pt>
                <c:pt idx="2503">
                  <c:v>4.5290000000000011E-4</c:v>
                </c:pt>
                <c:pt idx="2504">
                  <c:v>4.502000000000001E-4</c:v>
                </c:pt>
                <c:pt idx="2505">
                  <c:v>4.4810000000000016E-4</c:v>
                </c:pt>
                <c:pt idx="2506">
                  <c:v>4.457000000000001E-4</c:v>
                </c:pt>
                <c:pt idx="2507">
                  <c:v>4.433000000000001E-4</c:v>
                </c:pt>
                <c:pt idx="2508">
                  <c:v>4.4200000000000006E-4</c:v>
                </c:pt>
                <c:pt idx="2509">
                  <c:v>4.4170000000000006E-4</c:v>
                </c:pt>
                <c:pt idx="2510">
                  <c:v>4.4030000000000013E-4</c:v>
                </c:pt>
                <c:pt idx="2511">
                  <c:v>4.4060000000000008E-4</c:v>
                </c:pt>
                <c:pt idx="2512">
                  <c:v>4.412000000000001E-4</c:v>
                </c:pt>
                <c:pt idx="2513">
                  <c:v>4.4060000000000008E-4</c:v>
                </c:pt>
                <c:pt idx="2514">
                  <c:v>4.4100000000000009E-4</c:v>
                </c:pt>
                <c:pt idx="2515">
                  <c:v>4.4090000000000009E-4</c:v>
                </c:pt>
                <c:pt idx="2516">
                  <c:v>4.3990000000000012E-4</c:v>
                </c:pt>
                <c:pt idx="2517">
                  <c:v>4.3780000000000012E-4</c:v>
                </c:pt>
                <c:pt idx="2518">
                  <c:v>4.3560000000000007E-4</c:v>
                </c:pt>
                <c:pt idx="2519">
                  <c:v>4.3380000000000003E-4</c:v>
                </c:pt>
                <c:pt idx="2520">
                  <c:v>4.3250000000000005E-4</c:v>
                </c:pt>
                <c:pt idx="2521">
                  <c:v>4.3090000000000012E-4</c:v>
                </c:pt>
                <c:pt idx="2522">
                  <c:v>4.2990000000000004E-4</c:v>
                </c:pt>
                <c:pt idx="2523">
                  <c:v>4.2850000000000012E-4</c:v>
                </c:pt>
                <c:pt idx="2524">
                  <c:v>4.2690000000000013E-4</c:v>
                </c:pt>
                <c:pt idx="2525">
                  <c:v>4.2590000000000011E-4</c:v>
                </c:pt>
                <c:pt idx="2526">
                  <c:v>4.2650000000000007E-4</c:v>
                </c:pt>
                <c:pt idx="2527">
                  <c:v>4.2660000000000007E-4</c:v>
                </c:pt>
                <c:pt idx="2528">
                  <c:v>4.2660000000000007E-4</c:v>
                </c:pt>
                <c:pt idx="2529">
                  <c:v>4.2570000000000005E-4</c:v>
                </c:pt>
                <c:pt idx="2530">
                  <c:v>4.2660000000000007E-4</c:v>
                </c:pt>
                <c:pt idx="2531">
                  <c:v>4.2640000000000001E-4</c:v>
                </c:pt>
                <c:pt idx="2532">
                  <c:v>4.2500000000000008E-4</c:v>
                </c:pt>
                <c:pt idx="2533">
                  <c:v>4.2500000000000008E-4</c:v>
                </c:pt>
                <c:pt idx="2534">
                  <c:v>4.2549999999999999E-4</c:v>
                </c:pt>
                <c:pt idx="2535">
                  <c:v>4.2590000000000011E-4</c:v>
                </c:pt>
                <c:pt idx="2536">
                  <c:v>4.2460000000000013E-4</c:v>
                </c:pt>
                <c:pt idx="2537">
                  <c:v>4.2310000000000009E-4</c:v>
                </c:pt>
                <c:pt idx="2538">
                  <c:v>4.2300000000000004E-4</c:v>
                </c:pt>
                <c:pt idx="2539">
                  <c:v>4.2370000000000011E-4</c:v>
                </c:pt>
                <c:pt idx="2540">
                  <c:v>4.2390000000000017E-4</c:v>
                </c:pt>
                <c:pt idx="2541">
                  <c:v>4.2410000000000017E-4</c:v>
                </c:pt>
                <c:pt idx="2542">
                  <c:v>4.2500000000000008E-4</c:v>
                </c:pt>
                <c:pt idx="2543">
                  <c:v>4.2590000000000011E-4</c:v>
                </c:pt>
                <c:pt idx="2544">
                  <c:v>4.2590000000000011E-4</c:v>
                </c:pt>
                <c:pt idx="2545">
                  <c:v>4.2570000000000005E-4</c:v>
                </c:pt>
                <c:pt idx="2546">
                  <c:v>4.2510000000000003E-4</c:v>
                </c:pt>
                <c:pt idx="2547">
                  <c:v>4.2510000000000003E-4</c:v>
                </c:pt>
                <c:pt idx="2548">
                  <c:v>4.2460000000000013E-4</c:v>
                </c:pt>
                <c:pt idx="2549">
                  <c:v>4.2430000000000012E-4</c:v>
                </c:pt>
                <c:pt idx="2550">
                  <c:v>4.2270000000000003E-4</c:v>
                </c:pt>
                <c:pt idx="2551">
                  <c:v>4.2000000000000013E-4</c:v>
                </c:pt>
                <c:pt idx="2552">
                  <c:v>4.1910000000000005E-4</c:v>
                </c:pt>
                <c:pt idx="2553">
                  <c:v>4.1820000000000003E-4</c:v>
                </c:pt>
                <c:pt idx="2554">
                  <c:v>4.1730000000000011E-4</c:v>
                </c:pt>
                <c:pt idx="2555">
                  <c:v>4.1560000000000007E-4</c:v>
                </c:pt>
                <c:pt idx="2556">
                  <c:v>4.1490000000000011E-4</c:v>
                </c:pt>
                <c:pt idx="2557">
                  <c:v>4.1400000000000003E-4</c:v>
                </c:pt>
                <c:pt idx="2558">
                  <c:v>4.1330000000000007E-4</c:v>
                </c:pt>
                <c:pt idx="2559">
                  <c:v>4.1370000000000003E-4</c:v>
                </c:pt>
                <c:pt idx="2560">
                  <c:v>4.1580000000000002E-4</c:v>
                </c:pt>
                <c:pt idx="2561">
                  <c:v>4.1740000000000006E-4</c:v>
                </c:pt>
                <c:pt idx="2562">
                  <c:v>4.1889999999999999E-4</c:v>
                </c:pt>
                <c:pt idx="2563">
                  <c:v>4.2120000000000005E-4</c:v>
                </c:pt>
                <c:pt idx="2564">
                  <c:v>4.2420000000000012E-4</c:v>
                </c:pt>
                <c:pt idx="2565">
                  <c:v>4.258000000000001E-4</c:v>
                </c:pt>
                <c:pt idx="2566">
                  <c:v>4.2570000000000005E-4</c:v>
                </c:pt>
                <c:pt idx="2567">
                  <c:v>4.2680000000000007E-4</c:v>
                </c:pt>
                <c:pt idx="2568">
                  <c:v>4.2700000000000013E-4</c:v>
                </c:pt>
                <c:pt idx="2569">
                  <c:v>4.2650000000000007E-4</c:v>
                </c:pt>
                <c:pt idx="2570">
                  <c:v>4.2440000000000007E-4</c:v>
                </c:pt>
                <c:pt idx="2571">
                  <c:v>4.2260000000000008E-4</c:v>
                </c:pt>
                <c:pt idx="2572">
                  <c:v>4.2110000000000004E-4</c:v>
                </c:pt>
                <c:pt idx="2573">
                  <c:v>4.2020000000000008E-4</c:v>
                </c:pt>
                <c:pt idx="2574">
                  <c:v>4.1840000000000003E-4</c:v>
                </c:pt>
                <c:pt idx="2575">
                  <c:v>4.1580000000000002E-4</c:v>
                </c:pt>
                <c:pt idx="2576">
                  <c:v>4.1310000000000012E-4</c:v>
                </c:pt>
                <c:pt idx="2577">
                  <c:v>4.1050000000000006E-4</c:v>
                </c:pt>
                <c:pt idx="2578">
                  <c:v>4.0940000000000003E-4</c:v>
                </c:pt>
                <c:pt idx="2579">
                  <c:v>4.0880000000000012E-4</c:v>
                </c:pt>
                <c:pt idx="2580">
                  <c:v>4.0830000000000011E-4</c:v>
                </c:pt>
                <c:pt idx="2581">
                  <c:v>4.0730000000000003E-4</c:v>
                </c:pt>
                <c:pt idx="2582">
                  <c:v>4.0700000000000014E-4</c:v>
                </c:pt>
                <c:pt idx="2583">
                  <c:v>4.0700000000000014E-4</c:v>
                </c:pt>
                <c:pt idx="2584">
                  <c:v>4.0640000000000001E-4</c:v>
                </c:pt>
                <c:pt idx="2585">
                  <c:v>4.0480000000000003E-4</c:v>
                </c:pt>
                <c:pt idx="2586">
                  <c:v>4.0310000000000004E-4</c:v>
                </c:pt>
                <c:pt idx="2587">
                  <c:v>4.014E-4</c:v>
                </c:pt>
                <c:pt idx="2588">
                  <c:v>3.9910000000000005E-4</c:v>
                </c:pt>
                <c:pt idx="2589">
                  <c:v>3.9630000000000004E-4</c:v>
                </c:pt>
                <c:pt idx="2590">
                  <c:v>3.9320000000000002E-4</c:v>
                </c:pt>
                <c:pt idx="2591">
                  <c:v>3.9010000000000005E-4</c:v>
                </c:pt>
                <c:pt idx="2592">
                  <c:v>3.8690000000000013E-4</c:v>
                </c:pt>
                <c:pt idx="2593">
                  <c:v>3.8340000000000005E-4</c:v>
                </c:pt>
                <c:pt idx="2594">
                  <c:v>3.8170000000000006E-4</c:v>
                </c:pt>
                <c:pt idx="2595">
                  <c:v>3.787000000000001E-4</c:v>
                </c:pt>
                <c:pt idx="2596">
                  <c:v>3.7580000000000008E-4</c:v>
                </c:pt>
                <c:pt idx="2597">
                  <c:v>3.7390000000000009E-4</c:v>
                </c:pt>
                <c:pt idx="2598">
                  <c:v>3.7360000000000008E-4</c:v>
                </c:pt>
                <c:pt idx="2599">
                  <c:v>3.7350000000000013E-4</c:v>
                </c:pt>
                <c:pt idx="2600">
                  <c:v>3.7340000000000008E-4</c:v>
                </c:pt>
                <c:pt idx="2601">
                  <c:v>3.7360000000000008E-4</c:v>
                </c:pt>
                <c:pt idx="2602">
                  <c:v>3.7400000000000004E-4</c:v>
                </c:pt>
                <c:pt idx="2603">
                  <c:v>3.7410000000000009E-4</c:v>
                </c:pt>
                <c:pt idx="2604">
                  <c:v>3.7430000000000005E-4</c:v>
                </c:pt>
                <c:pt idx="2605">
                  <c:v>3.744000000000001E-4</c:v>
                </c:pt>
                <c:pt idx="2606">
                  <c:v>3.7370000000000003E-4</c:v>
                </c:pt>
                <c:pt idx="2607">
                  <c:v>3.7340000000000008E-4</c:v>
                </c:pt>
                <c:pt idx="2608">
                  <c:v>3.7250000000000011E-4</c:v>
                </c:pt>
                <c:pt idx="2609">
                  <c:v>3.7160000000000003E-4</c:v>
                </c:pt>
                <c:pt idx="2610">
                  <c:v>3.7000000000000005E-4</c:v>
                </c:pt>
                <c:pt idx="2611">
                  <c:v>3.6810000000000011E-4</c:v>
                </c:pt>
                <c:pt idx="2612">
                  <c:v>3.6630000000000012E-4</c:v>
                </c:pt>
                <c:pt idx="2613">
                  <c:v>3.6410000000000007E-4</c:v>
                </c:pt>
                <c:pt idx="2614">
                  <c:v>3.6100000000000005E-4</c:v>
                </c:pt>
                <c:pt idx="2615">
                  <c:v>3.5710000000000006E-4</c:v>
                </c:pt>
                <c:pt idx="2616">
                  <c:v>3.5420000000000004E-4</c:v>
                </c:pt>
                <c:pt idx="2617">
                  <c:v>3.5100000000000007E-4</c:v>
                </c:pt>
                <c:pt idx="2618">
                  <c:v>3.4850000000000007E-4</c:v>
                </c:pt>
                <c:pt idx="2619">
                  <c:v>3.4570000000000005E-4</c:v>
                </c:pt>
                <c:pt idx="2620">
                  <c:v>3.4350000000000006E-4</c:v>
                </c:pt>
                <c:pt idx="2621">
                  <c:v>3.4130000000000006E-4</c:v>
                </c:pt>
                <c:pt idx="2622">
                  <c:v>3.3940000000000006E-4</c:v>
                </c:pt>
                <c:pt idx="2623">
                  <c:v>3.3730000000000007E-4</c:v>
                </c:pt>
                <c:pt idx="2624">
                  <c:v>3.3570000000000003E-4</c:v>
                </c:pt>
                <c:pt idx="2625">
                  <c:v>3.3410000000000004E-4</c:v>
                </c:pt>
                <c:pt idx="2626">
                  <c:v>3.3270000000000006E-4</c:v>
                </c:pt>
                <c:pt idx="2627">
                  <c:v>3.3169999999999999E-4</c:v>
                </c:pt>
                <c:pt idx="2628">
                  <c:v>3.3040000000000006E-4</c:v>
                </c:pt>
                <c:pt idx="2629">
                  <c:v>3.2920000000000003E-4</c:v>
                </c:pt>
                <c:pt idx="2630">
                  <c:v>3.2690000000000009E-4</c:v>
                </c:pt>
                <c:pt idx="2631">
                  <c:v>3.2590000000000006E-4</c:v>
                </c:pt>
                <c:pt idx="2632">
                  <c:v>3.2500000000000009E-4</c:v>
                </c:pt>
                <c:pt idx="2633">
                  <c:v>3.2390000000000007E-4</c:v>
                </c:pt>
                <c:pt idx="2634">
                  <c:v>3.2210000000000008E-4</c:v>
                </c:pt>
                <c:pt idx="2635">
                  <c:v>3.2020000000000009E-4</c:v>
                </c:pt>
                <c:pt idx="2636">
                  <c:v>3.1890000000000005E-4</c:v>
                </c:pt>
                <c:pt idx="2637">
                  <c:v>3.1810000000000009E-4</c:v>
                </c:pt>
                <c:pt idx="2638">
                  <c:v>3.1690000000000006E-4</c:v>
                </c:pt>
                <c:pt idx="2639">
                  <c:v>3.1630000000000004E-4</c:v>
                </c:pt>
                <c:pt idx="2640">
                  <c:v>3.1560000000000003E-4</c:v>
                </c:pt>
                <c:pt idx="2641">
                  <c:v>3.1520000000000002E-4</c:v>
                </c:pt>
                <c:pt idx="2642">
                  <c:v>3.1490000000000006E-4</c:v>
                </c:pt>
                <c:pt idx="2643">
                  <c:v>3.1420000000000005E-4</c:v>
                </c:pt>
                <c:pt idx="2644">
                  <c:v>3.1310000000000002E-4</c:v>
                </c:pt>
                <c:pt idx="2645">
                  <c:v>3.1110000000000008E-4</c:v>
                </c:pt>
                <c:pt idx="2646">
                  <c:v>3.0990000000000005E-4</c:v>
                </c:pt>
                <c:pt idx="2647">
                  <c:v>3.0870000000000008E-4</c:v>
                </c:pt>
                <c:pt idx="2648">
                  <c:v>3.0710000000000004E-4</c:v>
                </c:pt>
                <c:pt idx="2649">
                  <c:v>3.0470000000000003E-4</c:v>
                </c:pt>
                <c:pt idx="2650">
                  <c:v>3.0250000000000003E-4</c:v>
                </c:pt>
                <c:pt idx="2651">
                  <c:v>3.0070000000000004E-4</c:v>
                </c:pt>
                <c:pt idx="2652">
                  <c:v>2.9950000000000002E-4</c:v>
                </c:pt>
                <c:pt idx="2653">
                  <c:v>2.9830000000000004E-4</c:v>
                </c:pt>
                <c:pt idx="2654">
                  <c:v>2.9750000000000002E-4</c:v>
                </c:pt>
                <c:pt idx="2655">
                  <c:v>2.9680000000000006E-4</c:v>
                </c:pt>
                <c:pt idx="2656">
                  <c:v>2.9640000000000005E-4</c:v>
                </c:pt>
                <c:pt idx="2657">
                  <c:v>2.9630000000000005E-4</c:v>
                </c:pt>
                <c:pt idx="2658">
                  <c:v>2.9660000000000005E-4</c:v>
                </c:pt>
                <c:pt idx="2659">
                  <c:v>2.9640000000000005E-4</c:v>
                </c:pt>
                <c:pt idx="2660">
                  <c:v>2.9600000000000004E-4</c:v>
                </c:pt>
                <c:pt idx="2661">
                  <c:v>2.9600000000000004E-4</c:v>
                </c:pt>
                <c:pt idx="2662">
                  <c:v>2.9550000000000008E-4</c:v>
                </c:pt>
                <c:pt idx="2663">
                  <c:v>2.9470000000000006E-4</c:v>
                </c:pt>
                <c:pt idx="2664">
                  <c:v>2.9310000000000002E-4</c:v>
                </c:pt>
                <c:pt idx="2665">
                  <c:v>2.9120000000000003E-4</c:v>
                </c:pt>
                <c:pt idx="2666">
                  <c:v>2.9000000000000006E-4</c:v>
                </c:pt>
                <c:pt idx="2667">
                  <c:v>2.8900000000000003E-4</c:v>
                </c:pt>
                <c:pt idx="2668">
                  <c:v>2.876E-4</c:v>
                </c:pt>
                <c:pt idx="2669">
                  <c:v>2.8680000000000003E-4</c:v>
                </c:pt>
                <c:pt idx="2670">
                  <c:v>2.8610000000000002E-4</c:v>
                </c:pt>
                <c:pt idx="2671">
                  <c:v>2.8600000000000007E-4</c:v>
                </c:pt>
                <c:pt idx="2672">
                  <c:v>2.8610000000000002E-4</c:v>
                </c:pt>
                <c:pt idx="2673">
                  <c:v>2.8650000000000008E-4</c:v>
                </c:pt>
                <c:pt idx="2674">
                  <c:v>2.8690000000000003E-4</c:v>
                </c:pt>
                <c:pt idx="2675">
                  <c:v>2.8729999999999999E-4</c:v>
                </c:pt>
                <c:pt idx="2676">
                  <c:v>2.8770000000000005E-4</c:v>
                </c:pt>
                <c:pt idx="2677">
                  <c:v>2.8820000000000001E-4</c:v>
                </c:pt>
                <c:pt idx="2678">
                  <c:v>2.8860000000000002E-4</c:v>
                </c:pt>
                <c:pt idx="2679">
                  <c:v>2.8830000000000007E-4</c:v>
                </c:pt>
                <c:pt idx="2680">
                  <c:v>2.879E-4</c:v>
                </c:pt>
                <c:pt idx="2681">
                  <c:v>2.876E-4</c:v>
                </c:pt>
                <c:pt idx="2682">
                  <c:v>2.8680000000000003E-4</c:v>
                </c:pt>
                <c:pt idx="2683">
                  <c:v>2.8530000000000005E-4</c:v>
                </c:pt>
                <c:pt idx="2684">
                  <c:v>2.8390000000000002E-4</c:v>
                </c:pt>
                <c:pt idx="2685">
                  <c:v>2.8260000000000004E-4</c:v>
                </c:pt>
                <c:pt idx="2686">
                  <c:v>2.8140000000000001E-4</c:v>
                </c:pt>
                <c:pt idx="2687">
                  <c:v>2.7990000000000008E-4</c:v>
                </c:pt>
                <c:pt idx="2688">
                  <c:v>2.7830000000000004E-4</c:v>
                </c:pt>
                <c:pt idx="2689">
                  <c:v>2.7650000000000005E-4</c:v>
                </c:pt>
                <c:pt idx="2690">
                  <c:v>2.7410000000000005E-4</c:v>
                </c:pt>
                <c:pt idx="2691">
                  <c:v>2.7360000000000004E-4</c:v>
                </c:pt>
                <c:pt idx="2692">
                  <c:v>2.7340000000000009E-4</c:v>
                </c:pt>
                <c:pt idx="2693">
                  <c:v>2.7320000000000008E-4</c:v>
                </c:pt>
                <c:pt idx="2694">
                  <c:v>2.7290000000000007E-4</c:v>
                </c:pt>
                <c:pt idx="2695">
                  <c:v>2.7360000000000004E-4</c:v>
                </c:pt>
                <c:pt idx="2696">
                  <c:v>2.7420000000000005E-4</c:v>
                </c:pt>
                <c:pt idx="2697">
                  <c:v>2.7500000000000007E-4</c:v>
                </c:pt>
                <c:pt idx="2698">
                  <c:v>2.7490000000000007E-4</c:v>
                </c:pt>
                <c:pt idx="2699">
                  <c:v>2.7510000000000007E-4</c:v>
                </c:pt>
                <c:pt idx="2700">
                  <c:v>2.7570000000000003E-4</c:v>
                </c:pt>
                <c:pt idx="2701">
                  <c:v>2.764000000000001E-4</c:v>
                </c:pt>
                <c:pt idx="2702">
                  <c:v>2.7660000000000006E-4</c:v>
                </c:pt>
                <c:pt idx="2703">
                  <c:v>2.7680000000000006E-4</c:v>
                </c:pt>
                <c:pt idx="2704">
                  <c:v>2.7680000000000006E-4</c:v>
                </c:pt>
                <c:pt idx="2705">
                  <c:v>2.7670000000000011E-4</c:v>
                </c:pt>
                <c:pt idx="2706">
                  <c:v>2.761000000000001E-4</c:v>
                </c:pt>
                <c:pt idx="2707">
                  <c:v>2.7520000000000002E-4</c:v>
                </c:pt>
                <c:pt idx="2708">
                  <c:v>2.7370000000000004E-4</c:v>
                </c:pt>
                <c:pt idx="2709">
                  <c:v>2.7110000000000003E-4</c:v>
                </c:pt>
                <c:pt idx="2710">
                  <c:v>2.6880000000000008E-4</c:v>
                </c:pt>
                <c:pt idx="2711">
                  <c:v>2.6670000000000003E-4</c:v>
                </c:pt>
                <c:pt idx="2712">
                  <c:v>2.6470000000000004E-4</c:v>
                </c:pt>
                <c:pt idx="2713">
                  <c:v>2.6370000000000007E-4</c:v>
                </c:pt>
                <c:pt idx="2714">
                  <c:v>2.6230000000000003E-4</c:v>
                </c:pt>
                <c:pt idx="2715">
                  <c:v>2.6120000000000001E-4</c:v>
                </c:pt>
                <c:pt idx="2716">
                  <c:v>2.6020000000000004E-4</c:v>
                </c:pt>
                <c:pt idx="2717">
                  <c:v>2.5930000000000007E-4</c:v>
                </c:pt>
                <c:pt idx="2718">
                  <c:v>2.5820000000000004E-4</c:v>
                </c:pt>
                <c:pt idx="2719">
                  <c:v>2.5710000000000002E-4</c:v>
                </c:pt>
                <c:pt idx="2720">
                  <c:v>2.5560000000000003E-4</c:v>
                </c:pt>
                <c:pt idx="2721">
                  <c:v>2.5500000000000002E-4</c:v>
                </c:pt>
                <c:pt idx="2722">
                  <c:v>2.5490000000000007E-4</c:v>
                </c:pt>
                <c:pt idx="2723">
                  <c:v>2.5450000000000006E-4</c:v>
                </c:pt>
                <c:pt idx="2724">
                  <c:v>2.5390000000000005E-4</c:v>
                </c:pt>
                <c:pt idx="2725">
                  <c:v>2.5380000000000004E-4</c:v>
                </c:pt>
                <c:pt idx="2726">
                  <c:v>2.5340000000000003E-4</c:v>
                </c:pt>
                <c:pt idx="2727">
                  <c:v>2.5270000000000007E-4</c:v>
                </c:pt>
                <c:pt idx="2728">
                  <c:v>2.5180000000000005E-4</c:v>
                </c:pt>
                <c:pt idx="2729">
                  <c:v>2.5060000000000002E-4</c:v>
                </c:pt>
                <c:pt idx="2730">
                  <c:v>2.4940000000000004E-4</c:v>
                </c:pt>
                <c:pt idx="2731">
                  <c:v>2.4780000000000001E-4</c:v>
                </c:pt>
                <c:pt idx="2732">
                  <c:v>2.4640000000000008E-4</c:v>
                </c:pt>
                <c:pt idx="2733">
                  <c:v>2.4480000000000004E-4</c:v>
                </c:pt>
                <c:pt idx="2734">
                  <c:v>2.4399999999999999E-4</c:v>
                </c:pt>
                <c:pt idx="2735">
                  <c:v>2.4340000000000003E-4</c:v>
                </c:pt>
                <c:pt idx="2736">
                  <c:v>2.4270000000000002E-4</c:v>
                </c:pt>
                <c:pt idx="2737">
                  <c:v>2.4210000000000003E-4</c:v>
                </c:pt>
                <c:pt idx="2738">
                  <c:v>2.4200000000000005E-4</c:v>
                </c:pt>
                <c:pt idx="2739">
                  <c:v>2.4230000000000006E-4</c:v>
                </c:pt>
                <c:pt idx="2740">
                  <c:v>2.4210000000000003E-4</c:v>
                </c:pt>
                <c:pt idx="2741">
                  <c:v>2.4250000000000004E-4</c:v>
                </c:pt>
                <c:pt idx="2742">
                  <c:v>2.4250000000000004E-4</c:v>
                </c:pt>
                <c:pt idx="2743">
                  <c:v>2.4240000000000004E-4</c:v>
                </c:pt>
                <c:pt idx="2744">
                  <c:v>2.4250000000000004E-4</c:v>
                </c:pt>
                <c:pt idx="2745">
                  <c:v>2.4290000000000005E-4</c:v>
                </c:pt>
                <c:pt idx="2746">
                  <c:v>2.4360000000000001E-4</c:v>
                </c:pt>
                <c:pt idx="2747">
                  <c:v>2.4420000000000008E-4</c:v>
                </c:pt>
                <c:pt idx="2748">
                  <c:v>2.4460000000000004E-4</c:v>
                </c:pt>
                <c:pt idx="2749">
                  <c:v>2.4509999999999999E-4</c:v>
                </c:pt>
                <c:pt idx="2750">
                  <c:v>2.4509999999999999E-4</c:v>
                </c:pt>
                <c:pt idx="2751">
                  <c:v>2.4470000000000004E-4</c:v>
                </c:pt>
                <c:pt idx="2752">
                  <c:v>2.4460000000000004E-4</c:v>
                </c:pt>
                <c:pt idx="2753">
                  <c:v>2.4450000000000003E-4</c:v>
                </c:pt>
                <c:pt idx="2754">
                  <c:v>2.4470000000000004E-4</c:v>
                </c:pt>
                <c:pt idx="2755">
                  <c:v>2.4440000000000003E-4</c:v>
                </c:pt>
                <c:pt idx="2756">
                  <c:v>2.4430000000000003E-4</c:v>
                </c:pt>
                <c:pt idx="2757">
                  <c:v>2.4390000000000002E-4</c:v>
                </c:pt>
                <c:pt idx="2758">
                  <c:v>2.4340000000000003E-4</c:v>
                </c:pt>
                <c:pt idx="2759">
                  <c:v>2.4250000000000004E-4</c:v>
                </c:pt>
                <c:pt idx="2760">
                  <c:v>2.4180000000000002E-4</c:v>
                </c:pt>
                <c:pt idx="2761">
                  <c:v>2.4020000000000001E-4</c:v>
                </c:pt>
                <c:pt idx="2762">
                  <c:v>2.3810000000000004E-4</c:v>
                </c:pt>
                <c:pt idx="2763">
                  <c:v>2.3620000000000002E-4</c:v>
                </c:pt>
                <c:pt idx="2764">
                  <c:v>2.3389999999999999E-4</c:v>
                </c:pt>
                <c:pt idx="2765">
                  <c:v>2.3159999999999999E-4</c:v>
                </c:pt>
                <c:pt idx="2766">
                  <c:v>2.2980000000000006E-4</c:v>
                </c:pt>
                <c:pt idx="2767">
                  <c:v>2.2840000000000008E-4</c:v>
                </c:pt>
                <c:pt idx="2768">
                  <c:v>2.2720000000000002E-4</c:v>
                </c:pt>
                <c:pt idx="2769">
                  <c:v>2.2600000000000002E-4</c:v>
                </c:pt>
                <c:pt idx="2770">
                  <c:v>2.2460000000000004E-4</c:v>
                </c:pt>
                <c:pt idx="2771">
                  <c:v>2.2330000000000006E-4</c:v>
                </c:pt>
                <c:pt idx="2772">
                  <c:v>2.2230000000000009E-4</c:v>
                </c:pt>
                <c:pt idx="2773">
                  <c:v>2.2170000000000002E-4</c:v>
                </c:pt>
                <c:pt idx="2774">
                  <c:v>2.2100000000000003E-4</c:v>
                </c:pt>
                <c:pt idx="2775">
                  <c:v>2.2040000000000007E-4</c:v>
                </c:pt>
                <c:pt idx="2776">
                  <c:v>2.1940000000000005E-4</c:v>
                </c:pt>
                <c:pt idx="2777">
                  <c:v>2.1790000000000004E-4</c:v>
                </c:pt>
                <c:pt idx="2778">
                  <c:v>2.1690000000000004E-4</c:v>
                </c:pt>
                <c:pt idx="2779">
                  <c:v>2.1600000000000002E-4</c:v>
                </c:pt>
                <c:pt idx="2780">
                  <c:v>2.1490000000000005E-4</c:v>
                </c:pt>
                <c:pt idx="2781">
                  <c:v>2.1350000000000004E-4</c:v>
                </c:pt>
                <c:pt idx="2782">
                  <c:v>2.1260000000000004E-4</c:v>
                </c:pt>
                <c:pt idx="2783">
                  <c:v>2.1120000000000001E-4</c:v>
                </c:pt>
                <c:pt idx="2784">
                  <c:v>2.1050000000000005E-4</c:v>
                </c:pt>
                <c:pt idx="2785">
                  <c:v>2.0940000000000002E-4</c:v>
                </c:pt>
                <c:pt idx="2786">
                  <c:v>2.0830000000000002E-4</c:v>
                </c:pt>
                <c:pt idx="2787">
                  <c:v>2.0719999999999999E-4</c:v>
                </c:pt>
                <c:pt idx="2788">
                  <c:v>2.0610000000000005E-4</c:v>
                </c:pt>
                <c:pt idx="2789">
                  <c:v>2.0500000000000002E-4</c:v>
                </c:pt>
                <c:pt idx="2790">
                  <c:v>2.0380000000000002E-4</c:v>
                </c:pt>
                <c:pt idx="2791">
                  <c:v>2.0260000000000002E-4</c:v>
                </c:pt>
                <c:pt idx="2792">
                  <c:v>2.0150000000000002E-4</c:v>
                </c:pt>
                <c:pt idx="2793">
                  <c:v>2.0050000000000002E-4</c:v>
                </c:pt>
                <c:pt idx="2794">
                  <c:v>1.9970000000000006E-4</c:v>
                </c:pt>
                <c:pt idx="2795">
                  <c:v>1.9870000000000006E-4</c:v>
                </c:pt>
                <c:pt idx="2796">
                  <c:v>1.9710000000000002E-4</c:v>
                </c:pt>
                <c:pt idx="2797">
                  <c:v>1.9550000000000006E-4</c:v>
                </c:pt>
                <c:pt idx="2798">
                  <c:v>1.9400000000000005E-4</c:v>
                </c:pt>
                <c:pt idx="2799">
                  <c:v>1.9240000000000001E-4</c:v>
                </c:pt>
                <c:pt idx="2800">
                  <c:v>1.9100000000000006E-4</c:v>
                </c:pt>
                <c:pt idx="2801">
                  <c:v>1.8970000000000006E-4</c:v>
                </c:pt>
                <c:pt idx="2802">
                  <c:v>1.8860000000000006E-4</c:v>
                </c:pt>
                <c:pt idx="2803">
                  <c:v>1.8750000000000003E-4</c:v>
                </c:pt>
                <c:pt idx="2804">
                  <c:v>1.8640000000000006E-4</c:v>
                </c:pt>
                <c:pt idx="2805">
                  <c:v>1.8520000000000006E-4</c:v>
                </c:pt>
                <c:pt idx="2806">
                  <c:v>1.8450000000000004E-4</c:v>
                </c:pt>
                <c:pt idx="2807">
                  <c:v>1.8360000000000002E-4</c:v>
                </c:pt>
                <c:pt idx="2808">
                  <c:v>1.8270000000000005E-4</c:v>
                </c:pt>
                <c:pt idx="2809">
                  <c:v>1.8200000000000006E-4</c:v>
                </c:pt>
                <c:pt idx="2810">
                  <c:v>1.8110000000000004E-4</c:v>
                </c:pt>
                <c:pt idx="2811">
                  <c:v>1.8010000000000001E-4</c:v>
                </c:pt>
                <c:pt idx="2812">
                  <c:v>1.7919999999999999E-4</c:v>
                </c:pt>
                <c:pt idx="2813">
                  <c:v>1.7840000000000005E-4</c:v>
                </c:pt>
                <c:pt idx="2814">
                  <c:v>1.7740000000000003E-4</c:v>
                </c:pt>
                <c:pt idx="2815">
                  <c:v>1.7630000000000003E-4</c:v>
                </c:pt>
                <c:pt idx="2816">
                  <c:v>1.7530000000000003E-4</c:v>
                </c:pt>
                <c:pt idx="2817">
                  <c:v>1.7420000000000003E-4</c:v>
                </c:pt>
                <c:pt idx="2818">
                  <c:v>1.7300000000000003E-4</c:v>
                </c:pt>
                <c:pt idx="2819">
                  <c:v>1.7170000000000003E-4</c:v>
                </c:pt>
                <c:pt idx="2820">
                  <c:v>1.7050000000000002E-4</c:v>
                </c:pt>
                <c:pt idx="2821">
                  <c:v>1.6910000000000002E-4</c:v>
                </c:pt>
                <c:pt idx="2822">
                  <c:v>1.6790000000000002E-4</c:v>
                </c:pt>
                <c:pt idx="2823">
                  <c:v>1.6670000000000004E-4</c:v>
                </c:pt>
                <c:pt idx="2824">
                  <c:v>1.6560000000000001E-4</c:v>
                </c:pt>
                <c:pt idx="2825">
                  <c:v>1.6430000000000004E-4</c:v>
                </c:pt>
                <c:pt idx="2826">
                  <c:v>1.6340000000000001E-4</c:v>
                </c:pt>
                <c:pt idx="2827">
                  <c:v>1.6230000000000001E-4</c:v>
                </c:pt>
                <c:pt idx="2828">
                  <c:v>1.6150000000000002E-4</c:v>
                </c:pt>
                <c:pt idx="2829">
                  <c:v>1.6040000000000005E-4</c:v>
                </c:pt>
                <c:pt idx="2830">
                  <c:v>1.5940000000000005E-4</c:v>
                </c:pt>
                <c:pt idx="2831">
                  <c:v>1.5860000000000003E-4</c:v>
                </c:pt>
                <c:pt idx="2832">
                  <c:v>1.5770000000000004E-4</c:v>
                </c:pt>
                <c:pt idx="2833">
                  <c:v>1.5650000000000004E-4</c:v>
                </c:pt>
                <c:pt idx="2834">
                  <c:v>1.5520000000000003E-4</c:v>
                </c:pt>
                <c:pt idx="2835">
                  <c:v>1.5400000000000003E-4</c:v>
                </c:pt>
                <c:pt idx="2836">
                  <c:v>1.5260000000000002E-4</c:v>
                </c:pt>
                <c:pt idx="2837">
                  <c:v>1.5160000000000003E-4</c:v>
                </c:pt>
                <c:pt idx="2838">
                  <c:v>1.5040000000000002E-4</c:v>
                </c:pt>
                <c:pt idx="2839">
                  <c:v>1.4909999999999999E-4</c:v>
                </c:pt>
                <c:pt idx="2840">
                  <c:v>1.4760000000000004E-4</c:v>
                </c:pt>
                <c:pt idx="2841">
                  <c:v>1.4620000000000003E-4</c:v>
                </c:pt>
                <c:pt idx="2842">
                  <c:v>1.4480000000000002E-4</c:v>
                </c:pt>
                <c:pt idx="2843">
                  <c:v>1.4339999999999999E-4</c:v>
                </c:pt>
                <c:pt idx="2844">
                  <c:v>1.4200000000000004E-4</c:v>
                </c:pt>
                <c:pt idx="2845">
                  <c:v>1.4060000000000003E-4</c:v>
                </c:pt>
                <c:pt idx="2846">
                  <c:v>1.3930000000000002E-4</c:v>
                </c:pt>
                <c:pt idx="2847">
                  <c:v>1.3799999999999999E-4</c:v>
                </c:pt>
                <c:pt idx="2848">
                  <c:v>1.3730000000000003E-4</c:v>
                </c:pt>
                <c:pt idx="2849">
                  <c:v>1.3630000000000003E-4</c:v>
                </c:pt>
                <c:pt idx="2850">
                  <c:v>1.3530000000000004E-4</c:v>
                </c:pt>
                <c:pt idx="2851">
                  <c:v>1.3430000000000004E-4</c:v>
                </c:pt>
                <c:pt idx="2852">
                  <c:v>1.3349999999999999E-4</c:v>
                </c:pt>
                <c:pt idx="2853">
                  <c:v>1.3210000000000001E-4</c:v>
                </c:pt>
                <c:pt idx="2854">
                  <c:v>1.3080000000000004E-4</c:v>
                </c:pt>
                <c:pt idx="2855">
                  <c:v>1.2940000000000003E-4</c:v>
                </c:pt>
                <c:pt idx="2856">
                  <c:v>1.2810000000000002E-4</c:v>
                </c:pt>
                <c:pt idx="2857">
                  <c:v>1.2700000000000002E-4</c:v>
                </c:pt>
                <c:pt idx="2858">
                  <c:v>1.2630000000000001E-4</c:v>
                </c:pt>
                <c:pt idx="2859">
                  <c:v>1.2579999999999999E-4</c:v>
                </c:pt>
                <c:pt idx="2860">
                  <c:v>1.2510000000000001E-4</c:v>
                </c:pt>
                <c:pt idx="2861">
                  <c:v>1.2459999999999999E-4</c:v>
                </c:pt>
                <c:pt idx="2862">
                  <c:v>1.2400000000000003E-4</c:v>
                </c:pt>
                <c:pt idx="2863">
                  <c:v>1.2360000000000002E-4</c:v>
                </c:pt>
                <c:pt idx="2864">
                  <c:v>1.2300000000000004E-4</c:v>
                </c:pt>
                <c:pt idx="2865">
                  <c:v>1.2250000000000002E-4</c:v>
                </c:pt>
                <c:pt idx="2866">
                  <c:v>1.2200000000000002E-4</c:v>
                </c:pt>
                <c:pt idx="2867">
                  <c:v>1.2129999999999999E-4</c:v>
                </c:pt>
                <c:pt idx="2868">
                  <c:v>1.2080000000000002E-4</c:v>
                </c:pt>
                <c:pt idx="2869">
                  <c:v>1.2019999999999998E-4</c:v>
                </c:pt>
                <c:pt idx="2870">
                  <c:v>1.1980000000000004E-4</c:v>
                </c:pt>
                <c:pt idx="2871">
                  <c:v>1.1900000000000005E-4</c:v>
                </c:pt>
                <c:pt idx="2872">
                  <c:v>1.1780000000000004E-4</c:v>
                </c:pt>
                <c:pt idx="2873">
                  <c:v>1.1670000000000003E-4</c:v>
                </c:pt>
                <c:pt idx="2874">
                  <c:v>1.1519999999999999E-4</c:v>
                </c:pt>
                <c:pt idx="2875">
                  <c:v>1.1370000000000003E-4</c:v>
                </c:pt>
                <c:pt idx="2876">
                  <c:v>1.1239999999999999E-4</c:v>
                </c:pt>
                <c:pt idx="2877">
                  <c:v>1.1129999999999999E-4</c:v>
                </c:pt>
                <c:pt idx="2878">
                  <c:v>1.1020000000000004E-4</c:v>
                </c:pt>
                <c:pt idx="2879">
                  <c:v>1.0940000000000003E-4</c:v>
                </c:pt>
                <c:pt idx="2880">
                  <c:v>1.0890000000000002E-4</c:v>
                </c:pt>
                <c:pt idx="2881">
                  <c:v>1.0820000000000003E-4</c:v>
                </c:pt>
                <c:pt idx="2882">
                  <c:v>1.0739999999999998E-4</c:v>
                </c:pt>
                <c:pt idx="2883">
                  <c:v>1.0650000000000001E-4</c:v>
                </c:pt>
                <c:pt idx="2884">
                  <c:v>1.0560000000000003E-4</c:v>
                </c:pt>
                <c:pt idx="2885">
                  <c:v>1.0459999999999998E-4</c:v>
                </c:pt>
                <c:pt idx="2886">
                  <c:v>1.0349999999999999E-4</c:v>
                </c:pt>
                <c:pt idx="2887">
                  <c:v>1.0230000000000002E-4</c:v>
                </c:pt>
                <c:pt idx="2888">
                  <c:v>1.0100000000000003E-4</c:v>
                </c:pt>
                <c:pt idx="2889">
                  <c:v>9.9790000000000032E-5</c:v>
                </c:pt>
                <c:pt idx="2890">
                  <c:v>9.8620000000000042E-5</c:v>
                </c:pt>
                <c:pt idx="2891">
                  <c:v>9.7550000000000054E-5</c:v>
                </c:pt>
                <c:pt idx="2892">
                  <c:v>9.6160000000000028E-5</c:v>
                </c:pt>
                <c:pt idx="2893">
                  <c:v>9.4740000000000031E-5</c:v>
                </c:pt>
                <c:pt idx="2894">
                  <c:v>9.2890000000000027E-5</c:v>
                </c:pt>
                <c:pt idx="2895">
                  <c:v>9.1710000000000015E-5</c:v>
                </c:pt>
                <c:pt idx="2896">
                  <c:v>9.0990000000000022E-5</c:v>
                </c:pt>
                <c:pt idx="2897">
                  <c:v>9.0540000000000051E-5</c:v>
                </c:pt>
                <c:pt idx="2898">
                  <c:v>9.0650000000000035E-5</c:v>
                </c:pt>
                <c:pt idx="2899">
                  <c:v>9.0840000000000018E-5</c:v>
                </c:pt>
                <c:pt idx="2900">
                  <c:v>9.1370000000000015E-5</c:v>
                </c:pt>
                <c:pt idx="2901">
                  <c:v>9.2030000000000039E-5</c:v>
                </c:pt>
                <c:pt idx="2902">
                  <c:v>9.2730000000000029E-5</c:v>
                </c:pt>
                <c:pt idx="2903">
                  <c:v>9.3350000000000033E-5</c:v>
                </c:pt>
                <c:pt idx="2904">
                  <c:v>9.3890000000000038E-5</c:v>
                </c:pt>
                <c:pt idx="2905">
                  <c:v>9.4410000000000053E-5</c:v>
                </c:pt>
                <c:pt idx="2906">
                  <c:v>9.4680000000000049E-5</c:v>
                </c:pt>
                <c:pt idx="2907">
                  <c:v>9.4820000000000031E-5</c:v>
                </c:pt>
                <c:pt idx="2908">
                  <c:v>9.4800000000000027E-5</c:v>
                </c:pt>
                <c:pt idx="2909">
                  <c:v>9.4580000000000033E-5</c:v>
                </c:pt>
                <c:pt idx="2910">
                  <c:v>9.4090000000000029E-5</c:v>
                </c:pt>
                <c:pt idx="2911">
                  <c:v>9.3390000000000053E-5</c:v>
                </c:pt>
                <c:pt idx="2912">
                  <c:v>9.2370000000000025E-5</c:v>
                </c:pt>
                <c:pt idx="2913">
                  <c:v>9.0960000000000037E-5</c:v>
                </c:pt>
                <c:pt idx="2914">
                  <c:v>8.9140000000000017E-5</c:v>
                </c:pt>
                <c:pt idx="2915">
                  <c:v>8.7540000000000019E-5</c:v>
                </c:pt>
                <c:pt idx="2916">
                  <c:v>8.5980000000000014E-5</c:v>
                </c:pt>
                <c:pt idx="2917">
                  <c:v>8.4680000000000036E-5</c:v>
                </c:pt>
                <c:pt idx="2918">
                  <c:v>8.3350000000000034E-5</c:v>
                </c:pt>
                <c:pt idx="2919">
                  <c:v>8.1860000000000019E-5</c:v>
                </c:pt>
                <c:pt idx="2920">
                  <c:v>8.0410000000000025E-5</c:v>
                </c:pt>
                <c:pt idx="2921">
                  <c:v>7.8910000000000015E-5</c:v>
                </c:pt>
                <c:pt idx="2922">
                  <c:v>7.7640000000000009E-5</c:v>
                </c:pt>
                <c:pt idx="2923">
                  <c:v>7.6400000000000014E-5</c:v>
                </c:pt>
                <c:pt idx="2924">
                  <c:v>7.5340000000000007E-5</c:v>
                </c:pt>
                <c:pt idx="2925">
                  <c:v>7.4250000000000016E-5</c:v>
                </c:pt>
                <c:pt idx="2926">
                  <c:v>7.3360000000000029E-5</c:v>
                </c:pt>
                <c:pt idx="2927">
                  <c:v>7.2600000000000016E-5</c:v>
                </c:pt>
                <c:pt idx="2928">
                  <c:v>7.1580000000000016E-5</c:v>
                </c:pt>
                <c:pt idx="2929">
                  <c:v>7.0750000000000012E-5</c:v>
                </c:pt>
                <c:pt idx="2930">
                  <c:v>6.9970000000000023E-5</c:v>
                </c:pt>
                <c:pt idx="2931">
                  <c:v>6.9160000000000009E-5</c:v>
                </c:pt>
                <c:pt idx="2932">
                  <c:v>6.8220000000000008E-5</c:v>
                </c:pt>
                <c:pt idx="2933">
                  <c:v>6.7490000000000033E-5</c:v>
                </c:pt>
                <c:pt idx="2934">
                  <c:v>6.6870000000000015E-5</c:v>
                </c:pt>
                <c:pt idx="2935">
                  <c:v>6.6229999999999994E-5</c:v>
                </c:pt>
                <c:pt idx="2936">
                  <c:v>6.5760000000000007E-5</c:v>
                </c:pt>
                <c:pt idx="2937">
                  <c:v>6.5240000000000019E-5</c:v>
                </c:pt>
                <c:pt idx="2938">
                  <c:v>6.4420000000000024E-5</c:v>
                </c:pt>
                <c:pt idx="2939">
                  <c:v>6.3370000000000012E-5</c:v>
                </c:pt>
                <c:pt idx="2940">
                  <c:v>6.2330000000000008E-5</c:v>
                </c:pt>
                <c:pt idx="2941">
                  <c:v>6.1270000000000001E-5</c:v>
                </c:pt>
                <c:pt idx="2942">
                  <c:v>6.0230000000000004E-5</c:v>
                </c:pt>
                <c:pt idx="2943">
                  <c:v>5.9400000000000021E-5</c:v>
                </c:pt>
                <c:pt idx="2944">
                  <c:v>5.8650000000000009E-5</c:v>
                </c:pt>
                <c:pt idx="2945">
                  <c:v>5.8000000000000014E-5</c:v>
                </c:pt>
                <c:pt idx="2946">
                  <c:v>5.7590000000000016E-5</c:v>
                </c:pt>
                <c:pt idx="2947">
                  <c:v>5.7220000000000011E-5</c:v>
                </c:pt>
                <c:pt idx="2948">
                  <c:v>5.6870000000000009E-5</c:v>
                </c:pt>
                <c:pt idx="2949">
                  <c:v>5.6440000000000008E-5</c:v>
                </c:pt>
                <c:pt idx="2950">
                  <c:v>5.5870000000000012E-5</c:v>
                </c:pt>
                <c:pt idx="2951">
                  <c:v>5.5420000000000015E-5</c:v>
                </c:pt>
                <c:pt idx="2952">
                  <c:v>5.4950000000000014E-5</c:v>
                </c:pt>
                <c:pt idx="2953">
                  <c:v>5.454000000000001E-5</c:v>
                </c:pt>
                <c:pt idx="2954">
                  <c:v>5.4120000000000017E-5</c:v>
                </c:pt>
                <c:pt idx="2955">
                  <c:v>5.3550000000000007E-5</c:v>
                </c:pt>
                <c:pt idx="2956">
                  <c:v>5.314000000000001E-5</c:v>
                </c:pt>
                <c:pt idx="2957">
                  <c:v>5.2600000000000011E-5</c:v>
                </c:pt>
                <c:pt idx="2958">
                  <c:v>5.2050000000000005E-5</c:v>
                </c:pt>
                <c:pt idx="2959">
                  <c:v>5.1370000000000011E-5</c:v>
                </c:pt>
                <c:pt idx="2960">
                  <c:v>5.0640000000000003E-5</c:v>
                </c:pt>
                <c:pt idx="2961">
                  <c:v>5.0020000000000012E-5</c:v>
                </c:pt>
                <c:pt idx="2962">
                  <c:v>4.9370000000000017E-5</c:v>
                </c:pt>
                <c:pt idx="2963">
                  <c:v>4.8840000000000007E-5</c:v>
                </c:pt>
                <c:pt idx="2964">
                  <c:v>4.810000000000001E-5</c:v>
                </c:pt>
                <c:pt idx="2965">
                  <c:v>4.7230000000000014E-5</c:v>
                </c:pt>
                <c:pt idx="2966">
                  <c:v>4.6270000000000003E-5</c:v>
                </c:pt>
                <c:pt idx="2967">
                  <c:v>4.547000000000001E-5</c:v>
                </c:pt>
                <c:pt idx="2968">
                  <c:v>4.5180000000000004E-5</c:v>
                </c:pt>
                <c:pt idx="2969">
                  <c:v>4.492000000000001E-5</c:v>
                </c:pt>
                <c:pt idx="2970">
                  <c:v>4.4640000000000006E-5</c:v>
                </c:pt>
                <c:pt idx="2971">
                  <c:v>4.4250000000000005E-5</c:v>
                </c:pt>
                <c:pt idx="2972">
                  <c:v>4.367E-5</c:v>
                </c:pt>
                <c:pt idx="2973">
                  <c:v>4.3010000000000017E-5</c:v>
                </c:pt>
                <c:pt idx="2974">
                  <c:v>4.2150000000000008E-5</c:v>
                </c:pt>
                <c:pt idx="2975">
                  <c:v>4.1149999999999997E-5</c:v>
                </c:pt>
                <c:pt idx="2976">
                  <c:v>4.0070000000000008E-5</c:v>
                </c:pt>
                <c:pt idx="2977">
                  <c:v>3.8870000000000006E-5</c:v>
                </c:pt>
                <c:pt idx="2978">
                  <c:v>3.8230000000000005E-5</c:v>
                </c:pt>
                <c:pt idx="2979">
                  <c:v>3.7710000000000017E-5</c:v>
                </c:pt>
                <c:pt idx="2980">
                  <c:v>3.7100000000000007E-5</c:v>
                </c:pt>
                <c:pt idx="2981">
                  <c:v>3.6520000000000009E-5</c:v>
                </c:pt>
                <c:pt idx="2982">
                  <c:v>3.5850000000000011E-5</c:v>
                </c:pt>
                <c:pt idx="2983">
                  <c:v>3.5040000000000017E-5</c:v>
                </c:pt>
                <c:pt idx="2984">
                  <c:v>3.3950000000000005E-5</c:v>
                </c:pt>
                <c:pt idx="2985">
                  <c:v>3.2610000000000008E-5</c:v>
                </c:pt>
                <c:pt idx="2986">
                  <c:v>3.1020000000000005E-5</c:v>
                </c:pt>
                <c:pt idx="2987">
                  <c:v>2.9630000000000006E-5</c:v>
                </c:pt>
                <c:pt idx="2988">
                  <c:v>2.8530000000000006E-5</c:v>
                </c:pt>
                <c:pt idx="2989">
                  <c:v>2.7870000000000006E-5</c:v>
                </c:pt>
                <c:pt idx="2990">
                  <c:v>2.7620000000000007E-5</c:v>
                </c:pt>
                <c:pt idx="2991">
                  <c:v>2.724000000000001E-5</c:v>
                </c:pt>
                <c:pt idx="2992">
                  <c:v>2.6800000000000008E-5</c:v>
                </c:pt>
                <c:pt idx="2993">
                  <c:v>2.6110000000000006E-5</c:v>
                </c:pt>
                <c:pt idx="2994">
                  <c:v>2.5370000000000003E-5</c:v>
                </c:pt>
                <c:pt idx="2995">
                  <c:v>2.4430000000000008E-5</c:v>
                </c:pt>
                <c:pt idx="2996">
                  <c:v>2.3340000000000004E-5</c:v>
                </c:pt>
                <c:pt idx="2997">
                  <c:v>2.2330000000000008E-5</c:v>
                </c:pt>
                <c:pt idx="2998">
                  <c:v>2.1850000000000006E-5</c:v>
                </c:pt>
                <c:pt idx="2999">
                  <c:v>2.1610000000000005E-5</c:v>
                </c:pt>
                <c:pt idx="3000">
                  <c:v>2.1650000000000008E-5</c:v>
                </c:pt>
                <c:pt idx="3001">
                  <c:v>2.1500000000000004E-5</c:v>
                </c:pt>
                <c:pt idx="3002">
                  <c:v>2.1040000000000005E-5</c:v>
                </c:pt>
                <c:pt idx="3003">
                  <c:v>2.0650000000000004E-5</c:v>
                </c:pt>
                <c:pt idx="3004">
                  <c:v>2.0090000000000006E-5</c:v>
                </c:pt>
                <c:pt idx="3005">
                  <c:v>1.9250000000000007E-5</c:v>
                </c:pt>
                <c:pt idx="3006">
                  <c:v>1.8510000000000004E-5</c:v>
                </c:pt>
                <c:pt idx="3007">
                  <c:v>1.7530000000000003E-5</c:v>
                </c:pt>
                <c:pt idx="3008">
                  <c:v>1.6480000000000005E-5</c:v>
                </c:pt>
                <c:pt idx="3009">
                  <c:v>1.5550000000000002E-5</c:v>
                </c:pt>
                <c:pt idx="3010">
                  <c:v>1.4470000000000002E-5</c:v>
                </c:pt>
                <c:pt idx="3011">
                  <c:v>1.3480000000000005E-5</c:v>
                </c:pt>
                <c:pt idx="3012">
                  <c:v>1.2350000000000002E-5</c:v>
                </c:pt>
                <c:pt idx="3013">
                  <c:v>1.1120000000000004E-5</c:v>
                </c:pt>
                <c:pt idx="3014">
                  <c:v>9.7110000000000024E-6</c:v>
                </c:pt>
                <c:pt idx="3015">
                  <c:v>8.1630000000000047E-6</c:v>
                </c:pt>
                <c:pt idx="3016">
                  <c:v>6.6250000000000009E-6</c:v>
                </c:pt>
                <c:pt idx="3017">
                  <c:v>5.0070000000000014E-6</c:v>
                </c:pt>
                <c:pt idx="3018">
                  <c:v>3.1490000000000011E-6</c:v>
                </c:pt>
                <c:pt idx="3019">
                  <c:v>1.4570000000000004E-6</c:v>
                </c:pt>
                <c:pt idx="3020">
                  <c:v>2.3640000000000009E-8</c:v>
                </c:pt>
                <c:pt idx="3021">
                  <c:v>-1.5760000000000007E-6</c:v>
                </c:pt>
                <c:pt idx="3022">
                  <c:v>-3.1100000000000007E-6</c:v>
                </c:pt>
                <c:pt idx="3023">
                  <c:v>-4.6229999999999996E-6</c:v>
                </c:pt>
                <c:pt idx="3024">
                  <c:v>-5.9260000000000014E-6</c:v>
                </c:pt>
                <c:pt idx="3025">
                  <c:v>-6.9730000000000034E-6</c:v>
                </c:pt>
                <c:pt idx="3026">
                  <c:v>-7.9810000000000037E-6</c:v>
                </c:pt>
                <c:pt idx="3027">
                  <c:v>-9.0270000000000018E-6</c:v>
                </c:pt>
                <c:pt idx="3028">
                  <c:v>-1.0090000000000002E-5</c:v>
                </c:pt>
                <c:pt idx="3029">
                  <c:v>-1.1350000000000003E-5</c:v>
                </c:pt>
                <c:pt idx="3030">
                  <c:v>-1.2610000000000003E-5</c:v>
                </c:pt>
                <c:pt idx="3031">
                  <c:v>-1.3690000000000001E-5</c:v>
                </c:pt>
                <c:pt idx="3032">
                  <c:v>-1.4730000000000003E-5</c:v>
                </c:pt>
                <c:pt idx="3033">
                  <c:v>-1.5639999999999999E-5</c:v>
                </c:pt>
                <c:pt idx="3034">
                  <c:v>-1.6440000000000002E-5</c:v>
                </c:pt>
                <c:pt idx="3035">
                  <c:v>-1.7130000000000004E-5</c:v>
                </c:pt>
                <c:pt idx="3036">
                  <c:v>-1.7730000000000005E-5</c:v>
                </c:pt>
                <c:pt idx="3037">
                  <c:v>-1.8070000000000005E-5</c:v>
                </c:pt>
                <c:pt idx="3038">
                  <c:v>-1.8600000000000005E-5</c:v>
                </c:pt>
                <c:pt idx="3039">
                  <c:v>-1.9400000000000007E-5</c:v>
                </c:pt>
                <c:pt idx="3040">
                  <c:v>-2.052E-5</c:v>
                </c:pt>
                <c:pt idx="3041">
                  <c:v>-2.1480000000000008E-5</c:v>
                </c:pt>
                <c:pt idx="3042">
                  <c:v>-2.2490000000000007E-5</c:v>
                </c:pt>
                <c:pt idx="3043">
                  <c:v>-2.3520000000000002E-5</c:v>
                </c:pt>
                <c:pt idx="3044">
                  <c:v>-2.4490000000000004E-5</c:v>
                </c:pt>
                <c:pt idx="3045">
                  <c:v>-2.5430000000000006E-5</c:v>
                </c:pt>
                <c:pt idx="3046">
                  <c:v>-2.6340000000000005E-5</c:v>
                </c:pt>
                <c:pt idx="3047">
                  <c:v>-2.7200000000000011E-5</c:v>
                </c:pt>
                <c:pt idx="3048">
                  <c:v>-2.8280000000000007E-5</c:v>
                </c:pt>
                <c:pt idx="3049">
                  <c:v>-2.9570000000000007E-5</c:v>
                </c:pt>
                <c:pt idx="3050">
                  <c:v>-3.1040000000000008E-5</c:v>
                </c:pt>
                <c:pt idx="3051">
                  <c:v>-3.2490000000000009E-5</c:v>
                </c:pt>
                <c:pt idx="3052">
                  <c:v>-3.4010000000000008E-5</c:v>
                </c:pt>
                <c:pt idx="3053">
                  <c:v>-3.538000000000001E-5</c:v>
                </c:pt>
                <c:pt idx="3054">
                  <c:v>-3.6740000000000011E-5</c:v>
                </c:pt>
                <c:pt idx="3055">
                  <c:v>-3.7990000000000007E-5</c:v>
                </c:pt>
                <c:pt idx="3056">
                  <c:v>-3.9220000000000007E-5</c:v>
                </c:pt>
                <c:pt idx="3057">
                  <c:v>-4.034000000000001E-5</c:v>
                </c:pt>
                <c:pt idx="3058">
                  <c:v>-4.1270000000000003E-5</c:v>
                </c:pt>
                <c:pt idx="3059">
                  <c:v>-4.2600000000000012E-5</c:v>
                </c:pt>
                <c:pt idx="3060">
                  <c:v>-4.4290000000000005E-5</c:v>
                </c:pt>
                <c:pt idx="3061">
                  <c:v>-4.581000000000001E-5</c:v>
                </c:pt>
                <c:pt idx="3062">
                  <c:v>-4.7360000000000021E-5</c:v>
                </c:pt>
                <c:pt idx="3063">
                  <c:v>-4.8780000000000004E-5</c:v>
                </c:pt>
                <c:pt idx="3064">
                  <c:v>-5.013000000000001E-5</c:v>
                </c:pt>
                <c:pt idx="3065">
                  <c:v>-5.1249999999999999E-5</c:v>
                </c:pt>
                <c:pt idx="3066">
                  <c:v>-5.2480000000000006E-5</c:v>
                </c:pt>
                <c:pt idx="3067">
                  <c:v>-5.3720000000000014E-5</c:v>
                </c:pt>
                <c:pt idx="3068">
                  <c:v>-5.4840000000000017E-5</c:v>
                </c:pt>
                <c:pt idx="3069">
                  <c:v>-5.5640000000000009E-5</c:v>
                </c:pt>
                <c:pt idx="3070">
                  <c:v>-5.6610000000000009E-5</c:v>
                </c:pt>
                <c:pt idx="3071">
                  <c:v>-5.7390000000000018E-5</c:v>
                </c:pt>
                <c:pt idx="3072">
                  <c:v>-5.8340000000000014E-5</c:v>
                </c:pt>
                <c:pt idx="3073">
                  <c:v>-5.9190000000000021E-5</c:v>
                </c:pt>
                <c:pt idx="3074">
                  <c:v>-5.999000000000002E-5</c:v>
                </c:pt>
                <c:pt idx="3075">
                  <c:v>-6.0790000000000013E-5</c:v>
                </c:pt>
                <c:pt idx="3076">
                  <c:v>-6.1720000000000012E-5</c:v>
                </c:pt>
                <c:pt idx="3077">
                  <c:v>-6.2680000000000017E-5</c:v>
                </c:pt>
                <c:pt idx="3078">
                  <c:v>-6.3750000000000032E-5</c:v>
                </c:pt>
                <c:pt idx="3079">
                  <c:v>-6.4640000000000018E-5</c:v>
                </c:pt>
                <c:pt idx="3080">
                  <c:v>-6.5470000000000022E-5</c:v>
                </c:pt>
                <c:pt idx="3081">
                  <c:v>-6.6660000000000016E-5</c:v>
                </c:pt>
                <c:pt idx="3082">
                  <c:v>-6.756000000000001E-5</c:v>
                </c:pt>
                <c:pt idx="3083">
                  <c:v>-6.8520000000000015E-5</c:v>
                </c:pt>
                <c:pt idx="3084">
                  <c:v>-6.9560000000000032E-5</c:v>
                </c:pt>
                <c:pt idx="3085">
                  <c:v>-7.0490000000000011E-5</c:v>
                </c:pt>
                <c:pt idx="3086">
                  <c:v>-7.1700000000000008E-5</c:v>
                </c:pt>
                <c:pt idx="3087">
                  <c:v>-7.3050000000000014E-5</c:v>
                </c:pt>
                <c:pt idx="3088">
                  <c:v>-7.455000000000001E-5</c:v>
                </c:pt>
                <c:pt idx="3089">
                  <c:v>-7.5790000000000032E-5</c:v>
                </c:pt>
                <c:pt idx="3090">
                  <c:v>-7.6750000000000009E-5</c:v>
                </c:pt>
                <c:pt idx="3091">
                  <c:v>-7.7710000000000027E-5</c:v>
                </c:pt>
                <c:pt idx="3092">
                  <c:v>-7.8760000000000012E-5</c:v>
                </c:pt>
                <c:pt idx="3093">
                  <c:v>-7.9880000000000028E-5</c:v>
                </c:pt>
                <c:pt idx="3094">
                  <c:v>-8.1180000000000005E-5</c:v>
                </c:pt>
                <c:pt idx="3095">
                  <c:v>-8.2490000000000005E-5</c:v>
                </c:pt>
                <c:pt idx="3096">
                  <c:v>-8.411000000000002E-5</c:v>
                </c:pt>
                <c:pt idx="3097">
                  <c:v>-8.5710000000000018E-5</c:v>
                </c:pt>
                <c:pt idx="3098">
                  <c:v>-8.7130000000000015E-5</c:v>
                </c:pt>
                <c:pt idx="3099">
                  <c:v>-8.8270000000000048E-5</c:v>
                </c:pt>
                <c:pt idx="3100">
                  <c:v>-8.937000000000002E-5</c:v>
                </c:pt>
                <c:pt idx="3101">
                  <c:v>-9.0180000000000034E-5</c:v>
                </c:pt>
                <c:pt idx="3102">
                  <c:v>-9.1070000000000034E-5</c:v>
                </c:pt>
                <c:pt idx="3103">
                  <c:v>-9.1880000000000035E-5</c:v>
                </c:pt>
                <c:pt idx="3104">
                  <c:v>-9.2960000000000018E-5</c:v>
                </c:pt>
                <c:pt idx="3105">
                  <c:v>-9.422000000000003E-5</c:v>
                </c:pt>
                <c:pt idx="3106">
                  <c:v>-9.5620000000000037E-5</c:v>
                </c:pt>
                <c:pt idx="3107">
                  <c:v>-9.7100000000000016E-5</c:v>
                </c:pt>
                <c:pt idx="3108">
                  <c:v>-9.8870000000000048E-5</c:v>
                </c:pt>
                <c:pt idx="3109">
                  <c:v>-1.0030000000000001E-4</c:v>
                </c:pt>
                <c:pt idx="3110">
                  <c:v>-1.0170000000000002E-4</c:v>
                </c:pt>
                <c:pt idx="3111">
                  <c:v>-1.0300000000000002E-4</c:v>
                </c:pt>
                <c:pt idx="3112">
                  <c:v>-1.0430000000000001E-4</c:v>
                </c:pt>
                <c:pt idx="3113">
                  <c:v>-1.0580000000000002E-4</c:v>
                </c:pt>
                <c:pt idx="3114">
                  <c:v>-1.0720000000000003E-4</c:v>
                </c:pt>
                <c:pt idx="3115">
                  <c:v>-1.0880000000000003E-4</c:v>
                </c:pt>
                <c:pt idx="3116">
                  <c:v>-1.1030000000000002E-4</c:v>
                </c:pt>
                <c:pt idx="3117">
                  <c:v>-1.1200000000000004E-4</c:v>
                </c:pt>
                <c:pt idx="3118">
                  <c:v>-1.1380000000000004E-4</c:v>
                </c:pt>
                <c:pt idx="3119">
                  <c:v>-1.1540000000000004E-4</c:v>
                </c:pt>
                <c:pt idx="3120">
                  <c:v>-1.1690000000000004E-4</c:v>
                </c:pt>
                <c:pt idx="3121">
                  <c:v>-1.1850000000000001E-4</c:v>
                </c:pt>
                <c:pt idx="3122">
                  <c:v>-1.1980000000000004E-4</c:v>
                </c:pt>
                <c:pt idx="3123">
                  <c:v>-1.2120000000000002E-4</c:v>
                </c:pt>
                <c:pt idx="3124">
                  <c:v>-1.2310000000000001E-4</c:v>
                </c:pt>
                <c:pt idx="3125">
                  <c:v>-1.2470000000000002E-4</c:v>
                </c:pt>
                <c:pt idx="3126">
                  <c:v>-1.2669999999999999E-4</c:v>
                </c:pt>
                <c:pt idx="3127">
                  <c:v>-1.2879999999999999E-4</c:v>
                </c:pt>
                <c:pt idx="3128">
                  <c:v>-1.3109999999999999E-4</c:v>
                </c:pt>
                <c:pt idx="3129">
                  <c:v>-1.3330000000000001E-4</c:v>
                </c:pt>
                <c:pt idx="3130">
                  <c:v>-1.3530000000000004E-4</c:v>
                </c:pt>
                <c:pt idx="3131">
                  <c:v>-1.3740000000000003E-4</c:v>
                </c:pt>
                <c:pt idx="3132">
                  <c:v>-1.3970000000000003E-4</c:v>
                </c:pt>
                <c:pt idx="3133">
                  <c:v>-1.4160000000000003E-4</c:v>
                </c:pt>
                <c:pt idx="3134">
                  <c:v>-1.4370000000000002E-4</c:v>
                </c:pt>
                <c:pt idx="3135">
                  <c:v>-1.4569999999999999E-4</c:v>
                </c:pt>
                <c:pt idx="3136">
                  <c:v>-1.4789999999999999E-4</c:v>
                </c:pt>
                <c:pt idx="3137">
                  <c:v>-1.4940000000000003E-4</c:v>
                </c:pt>
                <c:pt idx="3138">
                  <c:v>-1.5110000000000001E-4</c:v>
                </c:pt>
                <c:pt idx="3139">
                  <c:v>-1.5339999999999999E-4</c:v>
                </c:pt>
                <c:pt idx="3140">
                  <c:v>-1.5589999999999999E-4</c:v>
                </c:pt>
                <c:pt idx="3141">
                  <c:v>-1.5870000000000004E-4</c:v>
                </c:pt>
                <c:pt idx="3142">
                  <c:v>-1.6160000000000005E-4</c:v>
                </c:pt>
                <c:pt idx="3143">
                  <c:v>-1.6450000000000001E-4</c:v>
                </c:pt>
                <c:pt idx="3144">
                  <c:v>-1.6730000000000003E-4</c:v>
                </c:pt>
                <c:pt idx="3145">
                  <c:v>-1.7029999999999999E-4</c:v>
                </c:pt>
                <c:pt idx="3146">
                  <c:v>-1.7310000000000003E-4</c:v>
                </c:pt>
                <c:pt idx="3147">
                  <c:v>-1.7579999999999999E-4</c:v>
                </c:pt>
                <c:pt idx="3148">
                  <c:v>-1.7840000000000005E-4</c:v>
                </c:pt>
                <c:pt idx="3149">
                  <c:v>-1.8150000000000002E-4</c:v>
                </c:pt>
                <c:pt idx="3150">
                  <c:v>-1.8460000000000001E-4</c:v>
                </c:pt>
                <c:pt idx="3151">
                  <c:v>-1.8760000000000006E-4</c:v>
                </c:pt>
                <c:pt idx="3152">
                  <c:v>-1.9030000000000002E-4</c:v>
                </c:pt>
                <c:pt idx="3153">
                  <c:v>-1.9320000000000006E-4</c:v>
                </c:pt>
                <c:pt idx="3154">
                  <c:v>-1.9630000000000006E-4</c:v>
                </c:pt>
                <c:pt idx="3155">
                  <c:v>-1.9920000000000002E-4</c:v>
                </c:pt>
                <c:pt idx="3156">
                  <c:v>-2.0159999999999999E-4</c:v>
                </c:pt>
                <c:pt idx="3157">
                  <c:v>-2.0430000000000006E-4</c:v>
                </c:pt>
                <c:pt idx="3158">
                  <c:v>-2.0600000000000002E-4</c:v>
                </c:pt>
                <c:pt idx="3159">
                  <c:v>-2.0790000000000001E-4</c:v>
                </c:pt>
                <c:pt idx="3160">
                  <c:v>-2.1180000000000003E-4</c:v>
                </c:pt>
                <c:pt idx="3161">
                  <c:v>-2.1660000000000003E-4</c:v>
                </c:pt>
                <c:pt idx="3162">
                  <c:v>-2.2160000000000002E-4</c:v>
                </c:pt>
                <c:pt idx="3163">
                  <c:v>-2.2670000000000009E-4</c:v>
                </c:pt>
                <c:pt idx="3164">
                  <c:v>-2.3149999999999999E-4</c:v>
                </c:pt>
                <c:pt idx="3165">
                  <c:v>-2.3580000000000001E-4</c:v>
                </c:pt>
                <c:pt idx="3166">
                  <c:v>-2.399E-4</c:v>
                </c:pt>
                <c:pt idx="3167">
                  <c:v>-2.4330000000000003E-4</c:v>
                </c:pt>
                <c:pt idx="3168">
                  <c:v>-2.4650000000000003E-4</c:v>
                </c:pt>
                <c:pt idx="3169">
                  <c:v>-2.4940000000000004E-4</c:v>
                </c:pt>
                <c:pt idx="3170">
                  <c:v>-2.5250000000000007E-4</c:v>
                </c:pt>
                <c:pt idx="3171">
                  <c:v>-2.5620000000000005E-4</c:v>
                </c:pt>
                <c:pt idx="3172">
                  <c:v>-2.6000000000000003E-4</c:v>
                </c:pt>
                <c:pt idx="3173">
                  <c:v>-2.6390000000000002E-4</c:v>
                </c:pt>
                <c:pt idx="3174">
                  <c:v>-2.6740000000000005E-4</c:v>
                </c:pt>
                <c:pt idx="3175">
                  <c:v>-2.7080000000000008E-4</c:v>
                </c:pt>
                <c:pt idx="3176">
                  <c:v>-2.7390000000000004E-4</c:v>
                </c:pt>
                <c:pt idx="3177">
                  <c:v>-2.7650000000000005E-4</c:v>
                </c:pt>
                <c:pt idx="3178">
                  <c:v>-2.785000000000001E-4</c:v>
                </c:pt>
                <c:pt idx="3179">
                  <c:v>-2.8090000000000005E-4</c:v>
                </c:pt>
                <c:pt idx="3180">
                  <c:v>-2.8300000000000005E-4</c:v>
                </c:pt>
                <c:pt idx="3181">
                  <c:v>-2.8650000000000008E-4</c:v>
                </c:pt>
                <c:pt idx="3182">
                  <c:v>-2.9050000000000007E-4</c:v>
                </c:pt>
                <c:pt idx="3183">
                  <c:v>-2.9430000000000005E-4</c:v>
                </c:pt>
                <c:pt idx="3184">
                  <c:v>-2.9760000000000002E-4</c:v>
                </c:pt>
                <c:pt idx="3185">
                  <c:v>-3.0010000000000003E-4</c:v>
                </c:pt>
                <c:pt idx="3186">
                  <c:v>-3.0240000000000009E-4</c:v>
                </c:pt>
                <c:pt idx="3187">
                  <c:v>-3.0510000000000004E-4</c:v>
                </c:pt>
                <c:pt idx="3188">
                  <c:v>-3.0800000000000006E-4</c:v>
                </c:pt>
                <c:pt idx="3189">
                  <c:v>-3.0970000000000005E-4</c:v>
                </c:pt>
                <c:pt idx="3190">
                  <c:v>-3.1190000000000005E-4</c:v>
                </c:pt>
                <c:pt idx="3191">
                  <c:v>-3.1440000000000011E-4</c:v>
                </c:pt>
                <c:pt idx="3192">
                  <c:v>-3.1770000000000008E-4</c:v>
                </c:pt>
                <c:pt idx="3193">
                  <c:v>-3.2050000000000009E-4</c:v>
                </c:pt>
                <c:pt idx="3194">
                  <c:v>-3.2390000000000007E-4</c:v>
                </c:pt>
                <c:pt idx="3195">
                  <c:v>-3.2710000000000009E-4</c:v>
                </c:pt>
                <c:pt idx="3196">
                  <c:v>-3.2990000000000005E-4</c:v>
                </c:pt>
                <c:pt idx="3197">
                  <c:v>-3.3230000000000005E-4</c:v>
                </c:pt>
                <c:pt idx="3198">
                  <c:v>-3.3510000000000001E-4</c:v>
                </c:pt>
                <c:pt idx="3199">
                  <c:v>-3.3750000000000002E-4</c:v>
                </c:pt>
                <c:pt idx="3200">
                  <c:v>-3.3940000000000006E-4</c:v>
                </c:pt>
                <c:pt idx="3201">
                  <c:v>-3.4160000000000001E-4</c:v>
                </c:pt>
                <c:pt idx="3202">
                  <c:v>-3.4400000000000007E-4</c:v>
                </c:pt>
                <c:pt idx="3203">
                  <c:v>-3.4600000000000006E-4</c:v>
                </c:pt>
                <c:pt idx="3204">
                  <c:v>-3.4800000000000006E-4</c:v>
                </c:pt>
                <c:pt idx="3205">
                  <c:v>-3.4960000000000004E-4</c:v>
                </c:pt>
                <c:pt idx="3206">
                  <c:v>-3.5210000000000005E-4</c:v>
                </c:pt>
                <c:pt idx="3207">
                  <c:v>-3.5470000000000011E-4</c:v>
                </c:pt>
                <c:pt idx="3208">
                  <c:v>-3.5700000000000006E-4</c:v>
                </c:pt>
                <c:pt idx="3209">
                  <c:v>-3.5990000000000007E-4</c:v>
                </c:pt>
                <c:pt idx="3210">
                  <c:v>-3.6230000000000008E-4</c:v>
                </c:pt>
                <c:pt idx="3211">
                  <c:v>-3.6430000000000013E-4</c:v>
                </c:pt>
                <c:pt idx="3212">
                  <c:v>-3.6670000000000013E-4</c:v>
                </c:pt>
                <c:pt idx="3213">
                  <c:v>-3.6880000000000007E-4</c:v>
                </c:pt>
                <c:pt idx="3214">
                  <c:v>-3.7060000000000006E-4</c:v>
                </c:pt>
                <c:pt idx="3215">
                  <c:v>-3.719000000000001E-4</c:v>
                </c:pt>
                <c:pt idx="3216">
                  <c:v>-3.7380000000000009E-4</c:v>
                </c:pt>
                <c:pt idx="3217">
                  <c:v>-3.7590000000000008E-4</c:v>
                </c:pt>
                <c:pt idx="3218">
                  <c:v>-3.7780000000000008E-4</c:v>
                </c:pt>
                <c:pt idx="3219">
                  <c:v>-3.7910000000000005E-4</c:v>
                </c:pt>
                <c:pt idx="3220">
                  <c:v>-3.8090000000000004E-4</c:v>
                </c:pt>
                <c:pt idx="3221">
                  <c:v>-3.8220000000000002E-4</c:v>
                </c:pt>
                <c:pt idx="3222">
                  <c:v>-3.8340000000000005E-4</c:v>
                </c:pt>
                <c:pt idx="3223">
                  <c:v>-3.8460000000000002E-4</c:v>
                </c:pt>
                <c:pt idx="3224">
                  <c:v>-3.8600000000000006E-4</c:v>
                </c:pt>
                <c:pt idx="3225">
                  <c:v>-3.8760000000000004E-4</c:v>
                </c:pt>
                <c:pt idx="3226">
                  <c:v>-3.8960000000000004E-4</c:v>
                </c:pt>
                <c:pt idx="3227">
                  <c:v>-3.9140000000000008E-4</c:v>
                </c:pt>
                <c:pt idx="3228">
                  <c:v>-3.9450000000000005E-4</c:v>
                </c:pt>
                <c:pt idx="3229">
                  <c:v>-3.9700000000000005E-4</c:v>
                </c:pt>
                <c:pt idx="3230">
                  <c:v>-3.9950000000000006E-4</c:v>
                </c:pt>
                <c:pt idx="3231">
                  <c:v>-4.0210000000000007E-4</c:v>
                </c:pt>
                <c:pt idx="3232">
                  <c:v>-4.0430000000000012E-4</c:v>
                </c:pt>
                <c:pt idx="3233">
                  <c:v>-4.0610000000000006E-4</c:v>
                </c:pt>
                <c:pt idx="3234">
                  <c:v>-4.0750000000000004E-4</c:v>
                </c:pt>
                <c:pt idx="3235">
                  <c:v>-4.0910000000000013E-4</c:v>
                </c:pt>
                <c:pt idx="3236">
                  <c:v>-4.1110000000000007E-4</c:v>
                </c:pt>
                <c:pt idx="3237">
                  <c:v>-4.1310000000000012E-4</c:v>
                </c:pt>
                <c:pt idx="3238">
                  <c:v>-4.1510000000000006E-4</c:v>
                </c:pt>
                <c:pt idx="3239">
                  <c:v>-4.1700000000000011E-4</c:v>
                </c:pt>
                <c:pt idx="3240">
                  <c:v>-4.194E-4</c:v>
                </c:pt>
                <c:pt idx="3241">
                  <c:v>-4.2190000000000012E-4</c:v>
                </c:pt>
                <c:pt idx="3242">
                  <c:v>-4.2400000000000011E-4</c:v>
                </c:pt>
                <c:pt idx="3243">
                  <c:v>-4.2630000000000006E-4</c:v>
                </c:pt>
                <c:pt idx="3244">
                  <c:v>-4.2870000000000007E-4</c:v>
                </c:pt>
                <c:pt idx="3245">
                  <c:v>-4.3130000000000008E-4</c:v>
                </c:pt>
                <c:pt idx="3246">
                  <c:v>-4.3370000000000008E-4</c:v>
                </c:pt>
                <c:pt idx="3247">
                  <c:v>-4.3659999999999999E-4</c:v>
                </c:pt>
                <c:pt idx="3248">
                  <c:v>-4.3930000000000005E-4</c:v>
                </c:pt>
                <c:pt idx="3249">
                  <c:v>-4.412000000000001E-4</c:v>
                </c:pt>
                <c:pt idx="3250">
                  <c:v>-4.4430000000000017E-4</c:v>
                </c:pt>
                <c:pt idx="3251">
                  <c:v>-4.4690000000000013E-4</c:v>
                </c:pt>
                <c:pt idx="3252">
                  <c:v>-4.4920000000000008E-4</c:v>
                </c:pt>
                <c:pt idx="3253">
                  <c:v>-4.5070000000000006E-4</c:v>
                </c:pt>
                <c:pt idx="3254">
                  <c:v>-4.5209999999999998E-4</c:v>
                </c:pt>
                <c:pt idx="3255">
                  <c:v>-4.5410000000000003E-4</c:v>
                </c:pt>
                <c:pt idx="3256">
                  <c:v>-4.5659999999999999E-4</c:v>
                </c:pt>
                <c:pt idx="3257">
                  <c:v>-4.5870000000000009E-4</c:v>
                </c:pt>
                <c:pt idx="3258">
                  <c:v>-4.6129999999999999E-4</c:v>
                </c:pt>
                <c:pt idx="3259">
                  <c:v>-4.6400000000000006E-4</c:v>
                </c:pt>
                <c:pt idx="3260">
                  <c:v>-4.6670000000000001E-4</c:v>
                </c:pt>
                <c:pt idx="3261">
                  <c:v>-4.6920000000000002E-4</c:v>
                </c:pt>
                <c:pt idx="3262">
                  <c:v>-4.7290000000000011E-4</c:v>
                </c:pt>
                <c:pt idx="3263">
                  <c:v>-4.7600000000000008E-4</c:v>
                </c:pt>
                <c:pt idx="3264">
                  <c:v>-4.7910000000000004E-4</c:v>
                </c:pt>
                <c:pt idx="3265">
                  <c:v>-4.8240000000000002E-4</c:v>
                </c:pt>
                <c:pt idx="3266">
                  <c:v>-4.8520000000000003E-4</c:v>
                </c:pt>
                <c:pt idx="3267">
                  <c:v>-4.8740000000000008E-4</c:v>
                </c:pt>
                <c:pt idx="3268">
                  <c:v>-4.8860000000000006E-4</c:v>
                </c:pt>
                <c:pt idx="3269">
                  <c:v>-4.9050000000000027E-4</c:v>
                </c:pt>
                <c:pt idx="3270">
                  <c:v>-4.9300000000000006E-4</c:v>
                </c:pt>
                <c:pt idx="3271">
                  <c:v>-4.9580000000000013E-4</c:v>
                </c:pt>
                <c:pt idx="3272">
                  <c:v>-4.9850000000000014E-4</c:v>
                </c:pt>
                <c:pt idx="3273">
                  <c:v>-5.0109999999999998E-4</c:v>
                </c:pt>
                <c:pt idx="3274">
                  <c:v>-5.038000000000001E-4</c:v>
                </c:pt>
                <c:pt idx="3275">
                  <c:v>-5.0679999999999996E-4</c:v>
                </c:pt>
                <c:pt idx="3276">
                  <c:v>-5.1029999999999999E-4</c:v>
                </c:pt>
                <c:pt idx="3277">
                  <c:v>-5.1349999999999996E-4</c:v>
                </c:pt>
                <c:pt idx="3278">
                  <c:v>-5.1610000000000002E-4</c:v>
                </c:pt>
                <c:pt idx="3279">
                  <c:v>-5.1820000000000002E-4</c:v>
                </c:pt>
                <c:pt idx="3280">
                  <c:v>-5.2130000000000015E-4</c:v>
                </c:pt>
                <c:pt idx="3281">
                  <c:v>-5.2550000000000014E-4</c:v>
                </c:pt>
                <c:pt idx="3282">
                  <c:v>-5.3000000000000009E-4</c:v>
                </c:pt>
                <c:pt idx="3283">
                  <c:v>-5.3410000000000013E-4</c:v>
                </c:pt>
                <c:pt idx="3284">
                  <c:v>-5.3939999999999999E-4</c:v>
                </c:pt>
                <c:pt idx="3285">
                  <c:v>-5.4450000000000006E-4</c:v>
                </c:pt>
                <c:pt idx="3286">
                  <c:v>-5.4960000000000013E-4</c:v>
                </c:pt>
                <c:pt idx="3287">
                  <c:v>-5.5449999999999998E-4</c:v>
                </c:pt>
                <c:pt idx="3288">
                  <c:v>-5.5810000000000007E-4</c:v>
                </c:pt>
                <c:pt idx="3289">
                  <c:v>-5.6229999999999995E-4</c:v>
                </c:pt>
                <c:pt idx="3290">
                  <c:v>-5.664E-4</c:v>
                </c:pt>
                <c:pt idx="3291">
                  <c:v>-5.7200000000000013E-4</c:v>
                </c:pt>
                <c:pt idx="3292">
                  <c:v>-5.7910000000000014E-4</c:v>
                </c:pt>
                <c:pt idx="3293">
                  <c:v>-5.8640000000000016E-4</c:v>
                </c:pt>
                <c:pt idx="3294">
                  <c:v>-5.9360000000000023E-4</c:v>
                </c:pt>
                <c:pt idx="3295">
                  <c:v>-6.0050000000000012E-4</c:v>
                </c:pt>
                <c:pt idx="3296">
                  <c:v>-6.0780000000000014E-4</c:v>
                </c:pt>
                <c:pt idx="3297">
                  <c:v>-6.1420000000000008E-4</c:v>
                </c:pt>
                <c:pt idx="3298">
                  <c:v>-6.2120000000000014E-4</c:v>
                </c:pt>
                <c:pt idx="3299">
                  <c:v>-6.265000000000001E-4</c:v>
                </c:pt>
                <c:pt idx="3300">
                  <c:v>-6.3230000000000014E-4</c:v>
                </c:pt>
                <c:pt idx="3301">
                  <c:v>-6.3850000000000007E-4</c:v>
                </c:pt>
                <c:pt idx="3302">
                  <c:v>-6.4490000000000023E-4</c:v>
                </c:pt>
                <c:pt idx="3303">
                  <c:v>-6.5220000000000013E-4</c:v>
                </c:pt>
                <c:pt idx="3304">
                  <c:v>-6.6030000000000006E-4</c:v>
                </c:pt>
                <c:pt idx="3305">
                  <c:v>-6.6850000000000015E-4</c:v>
                </c:pt>
                <c:pt idx="3306">
                  <c:v>-6.7600000000000017E-4</c:v>
                </c:pt>
                <c:pt idx="3307">
                  <c:v>-6.8249999999999995E-4</c:v>
                </c:pt>
                <c:pt idx="3308">
                  <c:v>-6.9110000000000026E-4</c:v>
                </c:pt>
                <c:pt idx="3309">
                  <c:v>-7.0070000000000017E-4</c:v>
                </c:pt>
                <c:pt idx="3310">
                  <c:v>-7.0850000000000015E-4</c:v>
                </c:pt>
                <c:pt idx="3311">
                  <c:v>-7.1620000000000006E-4</c:v>
                </c:pt>
                <c:pt idx="3312">
                  <c:v>-7.2360000000000024E-4</c:v>
                </c:pt>
                <c:pt idx="3313">
                  <c:v>-7.3150000000000016E-4</c:v>
                </c:pt>
                <c:pt idx="3314">
                  <c:v>-7.3960000000000009E-4</c:v>
                </c:pt>
                <c:pt idx="3315">
                  <c:v>-7.4770000000000023E-4</c:v>
                </c:pt>
                <c:pt idx="3316">
                  <c:v>-7.555000000000001E-4</c:v>
                </c:pt>
                <c:pt idx="3317">
                  <c:v>-7.6290000000000006E-4</c:v>
                </c:pt>
                <c:pt idx="3318">
                  <c:v>-7.7200000000000012E-4</c:v>
                </c:pt>
                <c:pt idx="3319">
                  <c:v>-7.8050000000000027E-4</c:v>
                </c:pt>
                <c:pt idx="3320">
                  <c:v>-7.8950000000000027E-4</c:v>
                </c:pt>
                <c:pt idx="3321">
                  <c:v>-7.9460000000000023E-4</c:v>
                </c:pt>
                <c:pt idx="3322">
                  <c:v>-7.9730000000000024E-4</c:v>
                </c:pt>
                <c:pt idx="3323">
                  <c:v>-7.9750000000000025E-4</c:v>
                </c:pt>
                <c:pt idx="3324">
                  <c:v>-7.9950000000000008E-4</c:v>
                </c:pt>
                <c:pt idx="3325">
                  <c:v>-8.0310000000000028E-4</c:v>
                </c:pt>
                <c:pt idx="3326">
                  <c:v>-8.0590000000000024E-4</c:v>
                </c:pt>
                <c:pt idx="3327">
                  <c:v>-8.1070000000000014E-4</c:v>
                </c:pt>
                <c:pt idx="3328">
                  <c:v>-8.1880000000000028E-4</c:v>
                </c:pt>
                <c:pt idx="3329">
                  <c:v>-8.2870000000000014E-4</c:v>
                </c:pt>
                <c:pt idx="3330">
                  <c:v>-8.416000000000004E-4</c:v>
                </c:pt>
                <c:pt idx="3331">
                  <c:v>-8.4860000000000024E-4</c:v>
                </c:pt>
                <c:pt idx="3332">
                  <c:v>-8.5250000000000018E-4</c:v>
                </c:pt>
                <c:pt idx="3333">
                  <c:v>-8.5850000000000032E-4</c:v>
                </c:pt>
                <c:pt idx="3334">
                  <c:v>-8.6540000000000022E-4</c:v>
                </c:pt>
                <c:pt idx="3335">
                  <c:v>-8.7700000000000028E-4</c:v>
                </c:pt>
                <c:pt idx="3336">
                  <c:v>-8.9380000000000004E-4</c:v>
                </c:pt>
                <c:pt idx="3337">
                  <c:v>-9.1240000000000028E-4</c:v>
                </c:pt>
                <c:pt idx="3338">
                  <c:v>-9.4010000000000014E-4</c:v>
                </c:pt>
                <c:pt idx="3339">
                  <c:v>-9.7150000000000025E-4</c:v>
                </c:pt>
                <c:pt idx="3340">
                  <c:v>-9.9600000000000057E-4</c:v>
                </c:pt>
                <c:pt idx="3341">
                  <c:v>-1.0240000000000002E-3</c:v>
                </c:pt>
                <c:pt idx="3342">
                  <c:v>-1.0349999999999999E-3</c:v>
                </c:pt>
                <c:pt idx="3343">
                  <c:v>-1.0510000000000001E-3</c:v>
                </c:pt>
                <c:pt idx="3344">
                  <c:v>-1.0709999999999999E-3</c:v>
                </c:pt>
                <c:pt idx="3345">
                  <c:v>-1.0910000000000002E-3</c:v>
                </c:pt>
                <c:pt idx="3346">
                  <c:v>-1.1220000000000004E-3</c:v>
                </c:pt>
                <c:pt idx="3347">
                  <c:v>-1.1620000000000003E-3</c:v>
                </c:pt>
                <c:pt idx="3348">
                  <c:v>-1.207E-3</c:v>
                </c:pt>
                <c:pt idx="3349">
                  <c:v>-1.2650000000000001E-3</c:v>
                </c:pt>
                <c:pt idx="3350">
                  <c:v>-1.3280000000000002E-3</c:v>
                </c:pt>
                <c:pt idx="3351">
                  <c:v>-1.3929999999999999E-3</c:v>
                </c:pt>
                <c:pt idx="3352">
                  <c:v>-1.4400000000000001E-3</c:v>
                </c:pt>
                <c:pt idx="3353">
                  <c:v>-1.4859999999999997E-3</c:v>
                </c:pt>
                <c:pt idx="3354">
                  <c:v>-1.5440000000000002E-3</c:v>
                </c:pt>
                <c:pt idx="3355">
                  <c:v>-1.6160000000000005E-3</c:v>
                </c:pt>
                <c:pt idx="3356">
                  <c:v>-1.6860000000000004E-3</c:v>
                </c:pt>
                <c:pt idx="3357">
                  <c:v>-1.7700000000000003E-3</c:v>
                </c:pt>
                <c:pt idx="3358">
                  <c:v>-1.8680000000000005E-3</c:v>
                </c:pt>
                <c:pt idx="3359">
                  <c:v>-1.9570000000000004E-3</c:v>
                </c:pt>
                <c:pt idx="3360">
                  <c:v>-2.0640000000000003E-3</c:v>
                </c:pt>
                <c:pt idx="3361">
                  <c:v>-2.1710000000000002E-3</c:v>
                </c:pt>
                <c:pt idx="3362">
                  <c:v>-2.2750000000000001E-3</c:v>
                </c:pt>
                <c:pt idx="3363">
                  <c:v>-2.3800000000000002E-3</c:v>
                </c:pt>
                <c:pt idx="3364">
                  <c:v>-2.4710000000000001E-3</c:v>
                </c:pt>
                <c:pt idx="3365">
                  <c:v>-2.575E-3</c:v>
                </c:pt>
                <c:pt idx="3366">
                  <c:v>-2.6920000000000004E-3</c:v>
                </c:pt>
                <c:pt idx="3367">
                  <c:v>-2.8170000000000001E-3</c:v>
                </c:pt>
                <c:pt idx="3368">
                  <c:v>-2.9470000000000004E-3</c:v>
                </c:pt>
                <c:pt idx="3369">
                  <c:v>-3.0600000000000002E-3</c:v>
                </c:pt>
                <c:pt idx="3370">
                  <c:v>-3.1920000000000004E-3</c:v>
                </c:pt>
                <c:pt idx="3371">
                  <c:v>-3.3540000000000002E-3</c:v>
                </c:pt>
                <c:pt idx="3372">
                  <c:v>-3.5390000000000005E-3</c:v>
                </c:pt>
                <c:pt idx="3373">
                  <c:v>-3.7210000000000008E-3</c:v>
                </c:pt>
                <c:pt idx="3374">
                  <c:v>-3.9080000000000009E-3</c:v>
                </c:pt>
                <c:pt idx="3375">
                  <c:v>-4.1019999999999997E-3</c:v>
                </c:pt>
                <c:pt idx="3376">
                  <c:v>-4.3160000000000004E-3</c:v>
                </c:pt>
                <c:pt idx="3377">
                  <c:v>-4.5470000000000007E-3</c:v>
                </c:pt>
                <c:pt idx="3378">
                  <c:v>-4.811000000000001E-3</c:v>
                </c:pt>
                <c:pt idx="3379">
                  <c:v>-4.987000000000001E-3</c:v>
                </c:pt>
                <c:pt idx="3380">
                  <c:v>-5.7500000000000008E-3</c:v>
                </c:pt>
                <c:pt idx="3381">
                  <c:v>-6.046000000000001E-3</c:v>
                </c:pt>
                <c:pt idx="3382">
                  <c:v>-6.1609999999999998E-3</c:v>
                </c:pt>
                <c:pt idx="3383">
                  <c:v>-6.229000000000001E-3</c:v>
                </c:pt>
                <c:pt idx="3384">
                  <c:v>-6.6220000000000003E-3</c:v>
                </c:pt>
                <c:pt idx="3385">
                  <c:v>-6.9090000000000019E-3</c:v>
                </c:pt>
                <c:pt idx="3386">
                  <c:v>-7.608000000000001E-3</c:v>
                </c:pt>
                <c:pt idx="3387">
                  <c:v>-8.0750000000000023E-3</c:v>
                </c:pt>
                <c:pt idx="3388">
                  <c:v>-8.6000000000000017E-3</c:v>
                </c:pt>
                <c:pt idx="3389">
                  <c:v>-8.7489999999999998E-3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E88-4C1C-A6A5-B1854182C5AC}"/>
            </c:ext>
          </c:extLst>
        </c:ser>
        <c:ser>
          <c:idx val="3"/>
          <c:order val="3"/>
          <c:tx>
            <c:strRef>
              <c:f>'B6_T1.6_rot_LoiLevich'!$U$2</c:f>
              <c:strCache>
                <c:ptCount val="1"/>
                <c:pt idx="0">
                  <c:v>600t/min</c:v>
                </c:pt>
              </c:strCache>
            </c:strRef>
          </c:tx>
          <c:marker>
            <c:symbol val="none"/>
          </c:marker>
          <c:xVal>
            <c:numRef>
              <c:f>'B6_T1.6_rot_LoiLevich'!$U$8:$U$10000</c:f>
              <c:numCache>
                <c:formatCode>0.00E+00</c:formatCode>
                <c:ptCount val="9993"/>
                <c:pt idx="0">
                  <c:v>-0.44869999999999999</c:v>
                </c:pt>
                <c:pt idx="1">
                  <c:v>-0.44669999999999999</c:v>
                </c:pt>
                <c:pt idx="2">
                  <c:v>-0.44469999999999998</c:v>
                </c:pt>
                <c:pt idx="3">
                  <c:v>-0.44269999999999998</c:v>
                </c:pt>
                <c:pt idx="4">
                  <c:v>-0.44069999999999998</c:v>
                </c:pt>
                <c:pt idx="5">
                  <c:v>-0.43879999999999997</c:v>
                </c:pt>
                <c:pt idx="6">
                  <c:v>-0.43679999999999997</c:v>
                </c:pt>
                <c:pt idx="7">
                  <c:v>-0.43479999999999996</c:v>
                </c:pt>
                <c:pt idx="8">
                  <c:v>-0.43280000000000007</c:v>
                </c:pt>
                <c:pt idx="9">
                  <c:v>-0.43080000000000007</c:v>
                </c:pt>
                <c:pt idx="10">
                  <c:v>-0.42880000000000007</c:v>
                </c:pt>
                <c:pt idx="11">
                  <c:v>-0.42690000000000006</c:v>
                </c:pt>
                <c:pt idx="12">
                  <c:v>-0.42490000000000006</c:v>
                </c:pt>
                <c:pt idx="13">
                  <c:v>-0.42290000000000005</c:v>
                </c:pt>
                <c:pt idx="14">
                  <c:v>-0.42090000000000005</c:v>
                </c:pt>
                <c:pt idx="15">
                  <c:v>-0.41890000000000011</c:v>
                </c:pt>
                <c:pt idx="16">
                  <c:v>-0.4169000000000001</c:v>
                </c:pt>
                <c:pt idx="17">
                  <c:v>-0.41500000000000004</c:v>
                </c:pt>
                <c:pt idx="18">
                  <c:v>-0.41300000000000003</c:v>
                </c:pt>
                <c:pt idx="19">
                  <c:v>-0.41100000000000003</c:v>
                </c:pt>
                <c:pt idx="20">
                  <c:v>-0.40900000000000003</c:v>
                </c:pt>
                <c:pt idx="21">
                  <c:v>-0.40700000000000003</c:v>
                </c:pt>
                <c:pt idx="22">
                  <c:v>-0.40500000000000003</c:v>
                </c:pt>
                <c:pt idx="23">
                  <c:v>-0.40310000000000007</c:v>
                </c:pt>
                <c:pt idx="24">
                  <c:v>-0.40110000000000007</c:v>
                </c:pt>
                <c:pt idx="25">
                  <c:v>-0.39910000000000012</c:v>
                </c:pt>
                <c:pt idx="26">
                  <c:v>-0.39710000000000012</c:v>
                </c:pt>
                <c:pt idx="27">
                  <c:v>-0.39510000000000012</c:v>
                </c:pt>
                <c:pt idx="28">
                  <c:v>-0.39310000000000012</c:v>
                </c:pt>
                <c:pt idx="29">
                  <c:v>-0.3912000000000001</c:v>
                </c:pt>
                <c:pt idx="30">
                  <c:v>-0.3892000000000001</c:v>
                </c:pt>
                <c:pt idx="31">
                  <c:v>-0.3872000000000001</c:v>
                </c:pt>
                <c:pt idx="32">
                  <c:v>-0.3852000000000001</c:v>
                </c:pt>
                <c:pt idx="33">
                  <c:v>-0.3832000000000001</c:v>
                </c:pt>
                <c:pt idx="34">
                  <c:v>-0.38120000000000009</c:v>
                </c:pt>
                <c:pt idx="35">
                  <c:v>-0.37930000000000014</c:v>
                </c:pt>
                <c:pt idx="36">
                  <c:v>-0.37730000000000008</c:v>
                </c:pt>
                <c:pt idx="37">
                  <c:v>-0.37530000000000008</c:v>
                </c:pt>
                <c:pt idx="38">
                  <c:v>-0.37330000000000008</c:v>
                </c:pt>
                <c:pt idx="39">
                  <c:v>-0.37130000000000007</c:v>
                </c:pt>
                <c:pt idx="40">
                  <c:v>-0.36930000000000007</c:v>
                </c:pt>
                <c:pt idx="41">
                  <c:v>-0.36730000000000007</c:v>
                </c:pt>
                <c:pt idx="42">
                  <c:v>-0.36540000000000006</c:v>
                </c:pt>
                <c:pt idx="43">
                  <c:v>-0.36340000000000006</c:v>
                </c:pt>
                <c:pt idx="44">
                  <c:v>-0.36140000000000005</c:v>
                </c:pt>
                <c:pt idx="45">
                  <c:v>-0.35940000000000005</c:v>
                </c:pt>
                <c:pt idx="46">
                  <c:v>-0.35740000000000005</c:v>
                </c:pt>
                <c:pt idx="47">
                  <c:v>-0.3554000000000001</c:v>
                </c:pt>
                <c:pt idx="48">
                  <c:v>-0.35350000000000004</c:v>
                </c:pt>
                <c:pt idx="49">
                  <c:v>-0.35150000000000003</c:v>
                </c:pt>
                <c:pt idx="50">
                  <c:v>-0.34950000000000003</c:v>
                </c:pt>
                <c:pt idx="51">
                  <c:v>-0.34750000000000003</c:v>
                </c:pt>
                <c:pt idx="52">
                  <c:v>-0.34550000000000003</c:v>
                </c:pt>
                <c:pt idx="53">
                  <c:v>-0.34350000000000003</c:v>
                </c:pt>
                <c:pt idx="54">
                  <c:v>-0.34160000000000001</c:v>
                </c:pt>
                <c:pt idx="55">
                  <c:v>-0.33960000000000007</c:v>
                </c:pt>
                <c:pt idx="56">
                  <c:v>-0.33760000000000007</c:v>
                </c:pt>
                <c:pt idx="57">
                  <c:v>-0.33560000000000006</c:v>
                </c:pt>
                <c:pt idx="58">
                  <c:v>-0.33360000000000006</c:v>
                </c:pt>
                <c:pt idx="59">
                  <c:v>-0.33160000000000006</c:v>
                </c:pt>
                <c:pt idx="60">
                  <c:v>-0.32970000000000005</c:v>
                </c:pt>
                <c:pt idx="61">
                  <c:v>-0.32770000000000005</c:v>
                </c:pt>
                <c:pt idx="62">
                  <c:v>-0.32570000000000005</c:v>
                </c:pt>
                <c:pt idx="63">
                  <c:v>-0.32370000000000004</c:v>
                </c:pt>
                <c:pt idx="64">
                  <c:v>-0.32170000000000004</c:v>
                </c:pt>
                <c:pt idx="65">
                  <c:v>-0.31970000000000004</c:v>
                </c:pt>
                <c:pt idx="66">
                  <c:v>-0.31779999999999997</c:v>
                </c:pt>
                <c:pt idx="67">
                  <c:v>-0.31579999999999997</c:v>
                </c:pt>
                <c:pt idx="68">
                  <c:v>-0.31379999999999997</c:v>
                </c:pt>
                <c:pt idx="69">
                  <c:v>-0.31179999999999997</c:v>
                </c:pt>
                <c:pt idx="70">
                  <c:v>-0.30979999999999996</c:v>
                </c:pt>
                <c:pt idx="71">
                  <c:v>-0.30780000000000007</c:v>
                </c:pt>
                <c:pt idx="72">
                  <c:v>-0.30590000000000006</c:v>
                </c:pt>
                <c:pt idx="73">
                  <c:v>-0.30390000000000006</c:v>
                </c:pt>
                <c:pt idx="74">
                  <c:v>-0.30190000000000006</c:v>
                </c:pt>
                <c:pt idx="75">
                  <c:v>-0.29990000000000006</c:v>
                </c:pt>
                <c:pt idx="76">
                  <c:v>-0.29790000000000005</c:v>
                </c:pt>
                <c:pt idx="77">
                  <c:v>-0.29590000000000005</c:v>
                </c:pt>
                <c:pt idx="78">
                  <c:v>-0.29400000000000004</c:v>
                </c:pt>
                <c:pt idx="79">
                  <c:v>-0.29200000000000004</c:v>
                </c:pt>
                <c:pt idx="80">
                  <c:v>-0.29000000000000004</c:v>
                </c:pt>
                <c:pt idx="81">
                  <c:v>-0.28800000000000003</c:v>
                </c:pt>
                <c:pt idx="82">
                  <c:v>-0.28600000000000003</c:v>
                </c:pt>
                <c:pt idx="83">
                  <c:v>-0.28400000000000003</c:v>
                </c:pt>
                <c:pt idx="84">
                  <c:v>-0.28210000000000007</c:v>
                </c:pt>
                <c:pt idx="85">
                  <c:v>-0.28010000000000007</c:v>
                </c:pt>
                <c:pt idx="86">
                  <c:v>-0.27810000000000007</c:v>
                </c:pt>
                <c:pt idx="87">
                  <c:v>-0.27610000000000007</c:v>
                </c:pt>
                <c:pt idx="88">
                  <c:v>-0.27410000000000007</c:v>
                </c:pt>
                <c:pt idx="89">
                  <c:v>-0.27210000000000006</c:v>
                </c:pt>
                <c:pt idx="90">
                  <c:v>-0.27020000000000005</c:v>
                </c:pt>
                <c:pt idx="91">
                  <c:v>-0.26820000000000005</c:v>
                </c:pt>
                <c:pt idx="92">
                  <c:v>-0.26620000000000005</c:v>
                </c:pt>
                <c:pt idx="93">
                  <c:v>-0.26420000000000005</c:v>
                </c:pt>
                <c:pt idx="94">
                  <c:v>-0.26220000000000004</c:v>
                </c:pt>
                <c:pt idx="95">
                  <c:v>-0.26020000000000004</c:v>
                </c:pt>
                <c:pt idx="96">
                  <c:v>-0.25820000000000004</c:v>
                </c:pt>
                <c:pt idx="97">
                  <c:v>-0.25630000000000008</c:v>
                </c:pt>
                <c:pt idx="98">
                  <c:v>-0.25430000000000008</c:v>
                </c:pt>
                <c:pt idx="99">
                  <c:v>-0.25230000000000002</c:v>
                </c:pt>
                <c:pt idx="100">
                  <c:v>-0.25030000000000002</c:v>
                </c:pt>
                <c:pt idx="101">
                  <c:v>-0.24830000000000005</c:v>
                </c:pt>
                <c:pt idx="102">
                  <c:v>-0.24630000000000005</c:v>
                </c:pt>
                <c:pt idx="103">
                  <c:v>-0.24440000000000003</c:v>
                </c:pt>
                <c:pt idx="104">
                  <c:v>-0.24240000000000003</c:v>
                </c:pt>
                <c:pt idx="105">
                  <c:v>-0.24040000000000003</c:v>
                </c:pt>
                <c:pt idx="106">
                  <c:v>-0.23840000000000003</c:v>
                </c:pt>
                <c:pt idx="107">
                  <c:v>-0.23640000000000003</c:v>
                </c:pt>
                <c:pt idx="108">
                  <c:v>-0.23440000000000003</c:v>
                </c:pt>
                <c:pt idx="109">
                  <c:v>-0.23250000000000001</c:v>
                </c:pt>
                <c:pt idx="110">
                  <c:v>-0.23050000000000001</c:v>
                </c:pt>
                <c:pt idx="111">
                  <c:v>-0.22850000000000001</c:v>
                </c:pt>
                <c:pt idx="112">
                  <c:v>-0.22650000000000001</c:v>
                </c:pt>
                <c:pt idx="113">
                  <c:v>-0.22450000000000001</c:v>
                </c:pt>
                <c:pt idx="114">
                  <c:v>-0.2225</c:v>
                </c:pt>
                <c:pt idx="115">
                  <c:v>-0.22059999999999996</c:v>
                </c:pt>
                <c:pt idx="116">
                  <c:v>-0.21859999999999999</c:v>
                </c:pt>
                <c:pt idx="117">
                  <c:v>-0.21659999999999999</c:v>
                </c:pt>
                <c:pt idx="118">
                  <c:v>-0.21459999999999999</c:v>
                </c:pt>
                <c:pt idx="119">
                  <c:v>-0.21259999999999998</c:v>
                </c:pt>
                <c:pt idx="120">
                  <c:v>-0.21059999999999998</c:v>
                </c:pt>
                <c:pt idx="121">
                  <c:v>-0.20869999999999994</c:v>
                </c:pt>
                <c:pt idx="122">
                  <c:v>-0.20669999999999994</c:v>
                </c:pt>
                <c:pt idx="123">
                  <c:v>-0.20469999999999994</c:v>
                </c:pt>
                <c:pt idx="124">
                  <c:v>-0.20269999999999994</c:v>
                </c:pt>
                <c:pt idx="125">
                  <c:v>-0.20069999999999993</c:v>
                </c:pt>
                <c:pt idx="126">
                  <c:v>-0.19869999999999993</c:v>
                </c:pt>
                <c:pt idx="127">
                  <c:v>-0.19680000000000003</c:v>
                </c:pt>
                <c:pt idx="128">
                  <c:v>-0.19480000000000003</c:v>
                </c:pt>
                <c:pt idx="129">
                  <c:v>-0.19280000000000003</c:v>
                </c:pt>
                <c:pt idx="130">
                  <c:v>-0.19080000000000003</c:v>
                </c:pt>
                <c:pt idx="131">
                  <c:v>-0.18880000000000005</c:v>
                </c:pt>
                <c:pt idx="132">
                  <c:v>-0.18680000000000005</c:v>
                </c:pt>
                <c:pt idx="133">
                  <c:v>-0.18490000000000004</c:v>
                </c:pt>
                <c:pt idx="134">
                  <c:v>-0.18290000000000003</c:v>
                </c:pt>
                <c:pt idx="135">
                  <c:v>-0.18090000000000003</c:v>
                </c:pt>
                <c:pt idx="136">
                  <c:v>-0.17890000000000003</c:v>
                </c:pt>
                <c:pt idx="137">
                  <c:v>-0.17690000000000003</c:v>
                </c:pt>
                <c:pt idx="138">
                  <c:v>-0.17490000000000003</c:v>
                </c:pt>
                <c:pt idx="139">
                  <c:v>-0.17300000000000001</c:v>
                </c:pt>
                <c:pt idx="140">
                  <c:v>-0.17100000000000001</c:v>
                </c:pt>
                <c:pt idx="141">
                  <c:v>-0.16900000000000001</c:v>
                </c:pt>
                <c:pt idx="142">
                  <c:v>-0.16700000000000001</c:v>
                </c:pt>
                <c:pt idx="143">
                  <c:v>-0.16500000000000001</c:v>
                </c:pt>
                <c:pt idx="144">
                  <c:v>-0.16300000000000001</c:v>
                </c:pt>
                <c:pt idx="145">
                  <c:v>-0.16109999999999999</c:v>
                </c:pt>
                <c:pt idx="146">
                  <c:v>-0.15909999999999999</c:v>
                </c:pt>
                <c:pt idx="147">
                  <c:v>-0.15709999999999999</c:v>
                </c:pt>
                <c:pt idx="148">
                  <c:v>-0.15509999999999999</c:v>
                </c:pt>
                <c:pt idx="149">
                  <c:v>-0.15309999999999999</c:v>
                </c:pt>
                <c:pt idx="150">
                  <c:v>-0.15109999999999998</c:v>
                </c:pt>
                <c:pt idx="151">
                  <c:v>-0.14909999999999998</c:v>
                </c:pt>
                <c:pt idx="152">
                  <c:v>-0.14720000000000008</c:v>
                </c:pt>
                <c:pt idx="153">
                  <c:v>-0.14520000000000008</c:v>
                </c:pt>
                <c:pt idx="154">
                  <c:v>-0.14320000000000008</c:v>
                </c:pt>
                <c:pt idx="155">
                  <c:v>-0.14120000000000008</c:v>
                </c:pt>
                <c:pt idx="156">
                  <c:v>-0.13920000000000007</c:v>
                </c:pt>
                <c:pt idx="157">
                  <c:v>-0.13720000000000004</c:v>
                </c:pt>
                <c:pt idx="158">
                  <c:v>-0.13530000000000003</c:v>
                </c:pt>
                <c:pt idx="159">
                  <c:v>-0.13330000000000003</c:v>
                </c:pt>
                <c:pt idx="160">
                  <c:v>-0.13130000000000003</c:v>
                </c:pt>
                <c:pt idx="161">
                  <c:v>-0.12930000000000003</c:v>
                </c:pt>
                <c:pt idx="162">
                  <c:v>-0.12730000000000002</c:v>
                </c:pt>
                <c:pt idx="163">
                  <c:v>-0.12530000000000002</c:v>
                </c:pt>
                <c:pt idx="164">
                  <c:v>-0.12340000000000002</c:v>
                </c:pt>
                <c:pt idx="165">
                  <c:v>-0.12140000000000002</c:v>
                </c:pt>
                <c:pt idx="166">
                  <c:v>-0.11940000000000002</c:v>
                </c:pt>
                <c:pt idx="167">
                  <c:v>-0.1174</c:v>
                </c:pt>
                <c:pt idx="168">
                  <c:v>-0.1154</c:v>
                </c:pt>
                <c:pt idx="169">
                  <c:v>-0.1134</c:v>
                </c:pt>
                <c:pt idx="170">
                  <c:v>-0.11149999999999997</c:v>
                </c:pt>
                <c:pt idx="171">
                  <c:v>-0.10949999999999999</c:v>
                </c:pt>
                <c:pt idx="172">
                  <c:v>-0.10749999999999998</c:v>
                </c:pt>
                <c:pt idx="173">
                  <c:v>-0.10549999999999998</c:v>
                </c:pt>
                <c:pt idx="174">
                  <c:v>-0.10349999999999998</c:v>
                </c:pt>
                <c:pt idx="175">
                  <c:v>-0.10149999999999998</c:v>
                </c:pt>
                <c:pt idx="176">
                  <c:v>-9.9600000000000008E-2</c:v>
                </c:pt>
                <c:pt idx="177">
                  <c:v>-9.7599999999999992E-2</c:v>
                </c:pt>
                <c:pt idx="178">
                  <c:v>-9.5600000000000004E-2</c:v>
                </c:pt>
                <c:pt idx="179">
                  <c:v>-9.3600000000000003E-2</c:v>
                </c:pt>
                <c:pt idx="180">
                  <c:v>-9.1600000000000015E-2</c:v>
                </c:pt>
                <c:pt idx="181">
                  <c:v>-8.9640000000000025E-2</c:v>
                </c:pt>
                <c:pt idx="182">
                  <c:v>-8.766000000000003E-2</c:v>
                </c:pt>
                <c:pt idx="183">
                  <c:v>-8.5669999999999996E-2</c:v>
                </c:pt>
                <c:pt idx="184">
                  <c:v>-8.3690000000000028E-2</c:v>
                </c:pt>
                <c:pt idx="185">
                  <c:v>-8.1710000000000005E-2</c:v>
                </c:pt>
                <c:pt idx="186">
                  <c:v>-7.9719999999999971E-2</c:v>
                </c:pt>
                <c:pt idx="187">
                  <c:v>-7.773999999999999E-2</c:v>
                </c:pt>
                <c:pt idx="188">
                  <c:v>-7.5750000000000053E-2</c:v>
                </c:pt>
                <c:pt idx="189">
                  <c:v>-7.3769999999999961E-2</c:v>
                </c:pt>
                <c:pt idx="190">
                  <c:v>-7.1789999999999979E-2</c:v>
                </c:pt>
                <c:pt idx="191">
                  <c:v>-6.9800000000000043E-2</c:v>
                </c:pt>
                <c:pt idx="192">
                  <c:v>-6.7820000000000061E-2</c:v>
                </c:pt>
                <c:pt idx="193">
                  <c:v>-6.5839999999999954E-2</c:v>
                </c:pt>
                <c:pt idx="194">
                  <c:v>-6.3850000000000018E-2</c:v>
                </c:pt>
                <c:pt idx="195">
                  <c:v>-6.1870000000000036E-2</c:v>
                </c:pt>
                <c:pt idx="196">
                  <c:v>-5.988999999999995E-2</c:v>
                </c:pt>
                <c:pt idx="197">
                  <c:v>-5.7900000000000014E-2</c:v>
                </c:pt>
                <c:pt idx="198">
                  <c:v>-5.5920000000000032E-2</c:v>
                </c:pt>
                <c:pt idx="199">
                  <c:v>-5.3929999999999978E-2</c:v>
                </c:pt>
                <c:pt idx="200">
                  <c:v>-5.1949999999999989E-2</c:v>
                </c:pt>
                <c:pt idx="201">
                  <c:v>-4.9970000000000014E-2</c:v>
                </c:pt>
                <c:pt idx="202">
                  <c:v>-4.7979999999999967E-2</c:v>
                </c:pt>
                <c:pt idx="203">
                  <c:v>-4.5999999999999992E-2</c:v>
                </c:pt>
                <c:pt idx="204">
                  <c:v>-4.4020000000000004E-2</c:v>
                </c:pt>
                <c:pt idx="205">
                  <c:v>-4.2030000000000019E-2</c:v>
                </c:pt>
                <c:pt idx="206">
                  <c:v>-4.0049999999999975E-2</c:v>
                </c:pt>
                <c:pt idx="207">
                  <c:v>-3.8069999999999993E-2</c:v>
                </c:pt>
                <c:pt idx="208">
                  <c:v>-3.6080000000000008E-2</c:v>
                </c:pt>
                <c:pt idx="209">
                  <c:v>-3.4099999999999971E-2</c:v>
                </c:pt>
                <c:pt idx="210">
                  <c:v>-3.2109999999999979E-2</c:v>
                </c:pt>
                <c:pt idx="211">
                  <c:v>-3.012999999999999E-2</c:v>
                </c:pt>
                <c:pt idx="212">
                  <c:v>-2.8150000000000008E-2</c:v>
                </c:pt>
                <c:pt idx="213">
                  <c:v>-2.6160000000000017E-2</c:v>
                </c:pt>
                <c:pt idx="214">
                  <c:v>-2.4179999999999983E-2</c:v>
                </c:pt>
                <c:pt idx="215">
                  <c:v>-2.2200000000000001E-2</c:v>
                </c:pt>
                <c:pt idx="216">
                  <c:v>-2.0210000000000006E-2</c:v>
                </c:pt>
                <c:pt idx="217">
                  <c:v>-1.8229999999999968E-2</c:v>
                </c:pt>
                <c:pt idx="218">
                  <c:v>-1.6249999999999987E-2</c:v>
                </c:pt>
                <c:pt idx="219">
                  <c:v>-1.4259999999999991E-2</c:v>
                </c:pt>
                <c:pt idx="220">
                  <c:v>-1.2280000000000015E-2</c:v>
                </c:pt>
                <c:pt idx="221">
                  <c:v>-1.0289999999999964E-2</c:v>
                </c:pt>
                <c:pt idx="222">
                  <c:v>-8.3099999999999875E-3</c:v>
                </c:pt>
                <c:pt idx="223">
                  <c:v>-6.3300000000000032E-3</c:v>
                </c:pt>
                <c:pt idx="224">
                  <c:v>-4.3400000000000114E-3</c:v>
                </c:pt>
                <c:pt idx="225">
                  <c:v>-2.3599999999999732E-3</c:v>
                </c:pt>
                <c:pt idx="226">
                  <c:v>-3.7999999999999156E-4</c:v>
                </c:pt>
                <c:pt idx="227">
                  <c:v>1.6079999999999981E-3</c:v>
                </c:pt>
                <c:pt idx="228">
                  <c:v>3.5910000000000113E-3</c:v>
                </c:pt>
                <c:pt idx="229">
                  <c:v>5.5749999999999975E-3</c:v>
                </c:pt>
                <c:pt idx="230">
                  <c:v>7.5589999999999824E-3</c:v>
                </c:pt>
                <c:pt idx="231">
                  <c:v>9.5422000000000007E-3</c:v>
                </c:pt>
                <c:pt idx="232">
                  <c:v>1.152600000000004E-2</c:v>
                </c:pt>
                <c:pt idx="233">
                  <c:v>1.3510000000000024E-2</c:v>
                </c:pt>
                <c:pt idx="234">
                  <c:v>1.5493000000000036E-2</c:v>
                </c:pt>
                <c:pt idx="235">
                  <c:v>1.747700000000002E-2</c:v>
                </c:pt>
                <c:pt idx="236">
                  <c:v>1.9460000000000036E-2</c:v>
                </c:pt>
                <c:pt idx="237">
                  <c:v>2.1440000000000018E-2</c:v>
                </c:pt>
                <c:pt idx="238">
                  <c:v>2.3430000000000006E-2</c:v>
                </c:pt>
                <c:pt idx="239">
                  <c:v>2.5409999999999992E-2</c:v>
                </c:pt>
                <c:pt idx="240">
                  <c:v>2.7400000000000042E-2</c:v>
                </c:pt>
                <c:pt idx="241">
                  <c:v>2.9380000000000017E-2</c:v>
                </c:pt>
                <c:pt idx="242">
                  <c:v>3.1359999999999999E-2</c:v>
                </c:pt>
                <c:pt idx="243">
                  <c:v>3.3349999999999991E-2</c:v>
                </c:pt>
                <c:pt idx="244">
                  <c:v>3.5330000000000035E-2</c:v>
                </c:pt>
                <c:pt idx="245">
                  <c:v>3.731000000000001E-2</c:v>
                </c:pt>
                <c:pt idx="246">
                  <c:v>3.9300000000000002E-2</c:v>
                </c:pt>
                <c:pt idx="247">
                  <c:v>4.1280000000000032E-2</c:v>
                </c:pt>
                <c:pt idx="248">
                  <c:v>4.3260000000000021E-2</c:v>
                </c:pt>
                <c:pt idx="249">
                  <c:v>4.5250000000000005E-2</c:v>
                </c:pt>
                <c:pt idx="250">
                  <c:v>4.7229999999999987E-2</c:v>
                </c:pt>
                <c:pt idx="251">
                  <c:v>4.9219999999999993E-2</c:v>
                </c:pt>
                <c:pt idx="252">
                  <c:v>5.1200000000000016E-2</c:v>
                </c:pt>
                <c:pt idx="253">
                  <c:v>5.3180000000000012E-2</c:v>
                </c:pt>
                <c:pt idx="254">
                  <c:v>5.5170000000000004E-2</c:v>
                </c:pt>
                <c:pt idx="255">
                  <c:v>5.7149999999999979E-2</c:v>
                </c:pt>
                <c:pt idx="256">
                  <c:v>5.913000000000003E-2</c:v>
                </c:pt>
                <c:pt idx="257">
                  <c:v>6.1120000000000008E-2</c:v>
                </c:pt>
                <c:pt idx="258">
                  <c:v>6.3099999999999989E-2</c:v>
                </c:pt>
                <c:pt idx="259">
                  <c:v>6.5080000000000041E-2</c:v>
                </c:pt>
                <c:pt idx="260">
                  <c:v>6.7070000000000018E-2</c:v>
                </c:pt>
                <c:pt idx="261">
                  <c:v>6.9050000000000014E-2</c:v>
                </c:pt>
                <c:pt idx="262">
                  <c:v>7.1039999999999992E-2</c:v>
                </c:pt>
                <c:pt idx="263">
                  <c:v>7.3020000000000029E-2</c:v>
                </c:pt>
                <c:pt idx="264">
                  <c:v>7.5000000000000011E-2</c:v>
                </c:pt>
                <c:pt idx="265">
                  <c:v>7.6990000000000003E-2</c:v>
                </c:pt>
                <c:pt idx="266">
                  <c:v>7.897000000000004E-2</c:v>
                </c:pt>
                <c:pt idx="267">
                  <c:v>8.0950000000000036E-2</c:v>
                </c:pt>
                <c:pt idx="268">
                  <c:v>8.2940000000000014E-2</c:v>
                </c:pt>
                <c:pt idx="269">
                  <c:v>8.4920000000000023E-2</c:v>
                </c:pt>
                <c:pt idx="270">
                  <c:v>8.6900000000000047E-2</c:v>
                </c:pt>
                <c:pt idx="271">
                  <c:v>8.8890000000000038E-2</c:v>
                </c:pt>
                <c:pt idx="272">
                  <c:v>9.0870000000000006E-2</c:v>
                </c:pt>
                <c:pt idx="273">
                  <c:v>9.2860000000000026E-2</c:v>
                </c:pt>
                <c:pt idx="274">
                  <c:v>9.4840000000000022E-2</c:v>
                </c:pt>
                <c:pt idx="275">
                  <c:v>9.6820000000000031E-2</c:v>
                </c:pt>
                <c:pt idx="276">
                  <c:v>9.8810000000000037E-2</c:v>
                </c:pt>
                <c:pt idx="277">
                  <c:v>0.10078999999999998</c:v>
                </c:pt>
                <c:pt idx="278">
                  <c:v>0.10277000000000004</c:v>
                </c:pt>
                <c:pt idx="279">
                  <c:v>0.10476000000000003</c:v>
                </c:pt>
                <c:pt idx="280">
                  <c:v>0.10674000000000002</c:v>
                </c:pt>
                <c:pt idx="281">
                  <c:v>0.10871999999999998</c:v>
                </c:pt>
                <c:pt idx="282">
                  <c:v>0.11070000000000002</c:v>
                </c:pt>
                <c:pt idx="283">
                  <c:v>0.11270000000000002</c:v>
                </c:pt>
                <c:pt idx="284">
                  <c:v>0.11470000000000002</c:v>
                </c:pt>
                <c:pt idx="285">
                  <c:v>0.11670000000000004</c:v>
                </c:pt>
                <c:pt idx="286">
                  <c:v>0.11859999999999998</c:v>
                </c:pt>
                <c:pt idx="287">
                  <c:v>0.12059999999999998</c:v>
                </c:pt>
                <c:pt idx="288">
                  <c:v>0.12259999999999999</c:v>
                </c:pt>
                <c:pt idx="289">
                  <c:v>0.12459999999999999</c:v>
                </c:pt>
                <c:pt idx="290">
                  <c:v>0.12659999999999999</c:v>
                </c:pt>
                <c:pt idx="291">
                  <c:v>0.12859999999999999</c:v>
                </c:pt>
                <c:pt idx="292">
                  <c:v>0.1305</c:v>
                </c:pt>
                <c:pt idx="293">
                  <c:v>0.13250000000000001</c:v>
                </c:pt>
                <c:pt idx="294">
                  <c:v>0.13450000000000001</c:v>
                </c:pt>
                <c:pt idx="295">
                  <c:v>0.13650000000000001</c:v>
                </c:pt>
                <c:pt idx="296">
                  <c:v>0.13850000000000001</c:v>
                </c:pt>
                <c:pt idx="297">
                  <c:v>0.14050000000000001</c:v>
                </c:pt>
                <c:pt idx="298">
                  <c:v>0.14240000000000005</c:v>
                </c:pt>
                <c:pt idx="299">
                  <c:v>0.14440000000000006</c:v>
                </c:pt>
                <c:pt idx="300">
                  <c:v>0.14640000000000006</c:v>
                </c:pt>
                <c:pt idx="301">
                  <c:v>0.14840000000000006</c:v>
                </c:pt>
                <c:pt idx="302">
                  <c:v>0.15040000000000006</c:v>
                </c:pt>
                <c:pt idx="303">
                  <c:v>0.15240000000000006</c:v>
                </c:pt>
                <c:pt idx="304">
                  <c:v>0.15430000000000008</c:v>
                </c:pt>
                <c:pt idx="305">
                  <c:v>0.15630000000000008</c:v>
                </c:pt>
                <c:pt idx="306">
                  <c:v>0.15830000000000002</c:v>
                </c:pt>
                <c:pt idx="307">
                  <c:v>0.1603</c:v>
                </c:pt>
                <c:pt idx="308">
                  <c:v>0.1623</c:v>
                </c:pt>
                <c:pt idx="309">
                  <c:v>0.1643</c:v>
                </c:pt>
                <c:pt idx="310">
                  <c:v>0.1663</c:v>
                </c:pt>
                <c:pt idx="311">
                  <c:v>0.16820000000000004</c:v>
                </c:pt>
                <c:pt idx="312">
                  <c:v>0.17020000000000005</c:v>
                </c:pt>
                <c:pt idx="313">
                  <c:v>0.17220000000000005</c:v>
                </c:pt>
                <c:pt idx="314">
                  <c:v>0.17420000000000005</c:v>
                </c:pt>
                <c:pt idx="315">
                  <c:v>0.1762</c:v>
                </c:pt>
                <c:pt idx="316">
                  <c:v>0.1782</c:v>
                </c:pt>
                <c:pt idx="317">
                  <c:v>0.18010000000000001</c:v>
                </c:pt>
                <c:pt idx="318">
                  <c:v>0.18210000000000001</c:v>
                </c:pt>
                <c:pt idx="319">
                  <c:v>0.18410000000000001</c:v>
                </c:pt>
                <c:pt idx="320">
                  <c:v>0.18610000000000002</c:v>
                </c:pt>
                <c:pt idx="321">
                  <c:v>0.18810000000000002</c:v>
                </c:pt>
                <c:pt idx="322">
                  <c:v>0.19009999999999999</c:v>
                </c:pt>
                <c:pt idx="323">
                  <c:v>0.192</c:v>
                </c:pt>
                <c:pt idx="324">
                  <c:v>0.19400000000000001</c:v>
                </c:pt>
                <c:pt idx="325">
                  <c:v>0.19600000000000001</c:v>
                </c:pt>
                <c:pt idx="326">
                  <c:v>0.19800000000000001</c:v>
                </c:pt>
                <c:pt idx="327">
                  <c:v>0.2</c:v>
                </c:pt>
                <c:pt idx="328">
                  <c:v>0.20200000000000001</c:v>
                </c:pt>
                <c:pt idx="329">
                  <c:v>0.20390000000000003</c:v>
                </c:pt>
                <c:pt idx="330">
                  <c:v>0.20590000000000003</c:v>
                </c:pt>
                <c:pt idx="331">
                  <c:v>0.20790000000000003</c:v>
                </c:pt>
                <c:pt idx="332">
                  <c:v>0.20990000000000003</c:v>
                </c:pt>
                <c:pt idx="333">
                  <c:v>0.21190000000000003</c:v>
                </c:pt>
                <c:pt idx="334">
                  <c:v>0.21390000000000003</c:v>
                </c:pt>
                <c:pt idx="335">
                  <c:v>0.21580000000000005</c:v>
                </c:pt>
                <c:pt idx="336">
                  <c:v>0.21780000000000005</c:v>
                </c:pt>
                <c:pt idx="337">
                  <c:v>0.21980000000000002</c:v>
                </c:pt>
                <c:pt idx="338">
                  <c:v>0.2218</c:v>
                </c:pt>
                <c:pt idx="339">
                  <c:v>0.2238</c:v>
                </c:pt>
                <c:pt idx="340">
                  <c:v>0.2258</c:v>
                </c:pt>
                <c:pt idx="341">
                  <c:v>0.22770000000000001</c:v>
                </c:pt>
                <c:pt idx="342">
                  <c:v>0.22970000000000004</c:v>
                </c:pt>
                <c:pt idx="343">
                  <c:v>0.23170000000000004</c:v>
                </c:pt>
                <c:pt idx="344">
                  <c:v>0.23370000000000005</c:v>
                </c:pt>
                <c:pt idx="345">
                  <c:v>0.23570000000000005</c:v>
                </c:pt>
                <c:pt idx="346">
                  <c:v>0.23770000000000005</c:v>
                </c:pt>
                <c:pt idx="347">
                  <c:v>0.23960000000000001</c:v>
                </c:pt>
                <c:pt idx="348">
                  <c:v>0.24160000000000001</c:v>
                </c:pt>
                <c:pt idx="349">
                  <c:v>0.24360000000000001</c:v>
                </c:pt>
                <c:pt idx="350">
                  <c:v>0.24560000000000001</c:v>
                </c:pt>
                <c:pt idx="351">
                  <c:v>0.24760000000000001</c:v>
                </c:pt>
                <c:pt idx="352">
                  <c:v>0.24960000000000004</c:v>
                </c:pt>
                <c:pt idx="353">
                  <c:v>0.2515</c:v>
                </c:pt>
                <c:pt idx="354">
                  <c:v>0.2535</c:v>
                </c:pt>
                <c:pt idx="355">
                  <c:v>0.2555</c:v>
                </c:pt>
                <c:pt idx="356">
                  <c:v>0.25750000000000001</c:v>
                </c:pt>
                <c:pt idx="357">
                  <c:v>0.25950000000000001</c:v>
                </c:pt>
                <c:pt idx="358">
                  <c:v>0.26150000000000001</c:v>
                </c:pt>
                <c:pt idx="359">
                  <c:v>0.26340000000000002</c:v>
                </c:pt>
                <c:pt idx="360">
                  <c:v>0.26540000000000002</c:v>
                </c:pt>
                <c:pt idx="361">
                  <c:v>0.26740000000000008</c:v>
                </c:pt>
                <c:pt idx="362">
                  <c:v>0.26940000000000008</c:v>
                </c:pt>
                <c:pt idx="363">
                  <c:v>0.27140000000000009</c:v>
                </c:pt>
                <c:pt idx="364">
                  <c:v>0.27340000000000009</c:v>
                </c:pt>
                <c:pt idx="365">
                  <c:v>0.27540000000000009</c:v>
                </c:pt>
                <c:pt idx="366">
                  <c:v>0.27730000000000005</c:v>
                </c:pt>
                <c:pt idx="367">
                  <c:v>0.27930000000000005</c:v>
                </c:pt>
                <c:pt idx="368">
                  <c:v>0.28130000000000005</c:v>
                </c:pt>
                <c:pt idx="369">
                  <c:v>0.28330000000000005</c:v>
                </c:pt>
                <c:pt idx="370">
                  <c:v>0.28530000000000005</c:v>
                </c:pt>
                <c:pt idx="371">
                  <c:v>0.28730000000000006</c:v>
                </c:pt>
                <c:pt idx="372">
                  <c:v>0.28920000000000001</c:v>
                </c:pt>
                <c:pt idx="373">
                  <c:v>0.29120000000000001</c:v>
                </c:pt>
                <c:pt idx="374">
                  <c:v>0.29320000000000002</c:v>
                </c:pt>
                <c:pt idx="375">
                  <c:v>0.29520000000000002</c:v>
                </c:pt>
                <c:pt idx="376">
                  <c:v>0.29720000000000002</c:v>
                </c:pt>
                <c:pt idx="377">
                  <c:v>0.29920000000000002</c:v>
                </c:pt>
                <c:pt idx="378">
                  <c:v>0.30110000000000009</c:v>
                </c:pt>
                <c:pt idx="379">
                  <c:v>0.30310000000000009</c:v>
                </c:pt>
                <c:pt idx="380">
                  <c:v>0.30510000000000004</c:v>
                </c:pt>
                <c:pt idx="381">
                  <c:v>0.30710000000000004</c:v>
                </c:pt>
                <c:pt idx="382">
                  <c:v>0.3091000000000001</c:v>
                </c:pt>
                <c:pt idx="383">
                  <c:v>0.3111000000000001</c:v>
                </c:pt>
                <c:pt idx="384">
                  <c:v>0.31300000000000006</c:v>
                </c:pt>
                <c:pt idx="385">
                  <c:v>0.31500000000000006</c:v>
                </c:pt>
                <c:pt idx="386">
                  <c:v>0.31700000000000006</c:v>
                </c:pt>
                <c:pt idx="387">
                  <c:v>0.31900000000000006</c:v>
                </c:pt>
                <c:pt idx="388">
                  <c:v>0.32100000000000006</c:v>
                </c:pt>
                <c:pt idx="389">
                  <c:v>0.32300000000000006</c:v>
                </c:pt>
                <c:pt idx="390">
                  <c:v>0.32490000000000008</c:v>
                </c:pt>
                <c:pt idx="391">
                  <c:v>0.32690000000000008</c:v>
                </c:pt>
                <c:pt idx="392">
                  <c:v>0.32890000000000014</c:v>
                </c:pt>
                <c:pt idx="393">
                  <c:v>0.33090000000000014</c:v>
                </c:pt>
                <c:pt idx="394">
                  <c:v>0.33290000000000014</c:v>
                </c:pt>
                <c:pt idx="395">
                  <c:v>0.33490000000000014</c:v>
                </c:pt>
                <c:pt idx="396">
                  <c:v>0.3368000000000001</c:v>
                </c:pt>
                <c:pt idx="397">
                  <c:v>0.3388000000000001</c:v>
                </c:pt>
                <c:pt idx="398">
                  <c:v>0.34080000000000005</c:v>
                </c:pt>
                <c:pt idx="399">
                  <c:v>0.34280000000000005</c:v>
                </c:pt>
                <c:pt idx="400">
                  <c:v>0.34480000000000005</c:v>
                </c:pt>
                <c:pt idx="401">
                  <c:v>0.34680000000000005</c:v>
                </c:pt>
                <c:pt idx="402">
                  <c:v>0.34870000000000001</c:v>
                </c:pt>
                <c:pt idx="403">
                  <c:v>0.35070000000000001</c:v>
                </c:pt>
                <c:pt idx="404">
                  <c:v>0.35270000000000001</c:v>
                </c:pt>
                <c:pt idx="405">
                  <c:v>0.35470000000000002</c:v>
                </c:pt>
                <c:pt idx="406">
                  <c:v>0.35670000000000002</c:v>
                </c:pt>
                <c:pt idx="407">
                  <c:v>0.35870000000000002</c:v>
                </c:pt>
                <c:pt idx="408">
                  <c:v>0.36060000000000009</c:v>
                </c:pt>
                <c:pt idx="409">
                  <c:v>0.36260000000000009</c:v>
                </c:pt>
                <c:pt idx="410">
                  <c:v>0.36460000000000009</c:v>
                </c:pt>
                <c:pt idx="411">
                  <c:v>0.36660000000000004</c:v>
                </c:pt>
                <c:pt idx="412">
                  <c:v>0.36860000000000004</c:v>
                </c:pt>
                <c:pt idx="413">
                  <c:v>0.37060000000000004</c:v>
                </c:pt>
                <c:pt idx="414">
                  <c:v>0.37250000000000005</c:v>
                </c:pt>
                <c:pt idx="415">
                  <c:v>0.37450000000000006</c:v>
                </c:pt>
                <c:pt idx="416">
                  <c:v>0.37650000000000006</c:v>
                </c:pt>
                <c:pt idx="417">
                  <c:v>0.37850000000000006</c:v>
                </c:pt>
                <c:pt idx="418">
                  <c:v>0.38050000000000006</c:v>
                </c:pt>
                <c:pt idx="419">
                  <c:v>0.38250000000000006</c:v>
                </c:pt>
                <c:pt idx="420">
                  <c:v>0.38450000000000006</c:v>
                </c:pt>
                <c:pt idx="421">
                  <c:v>0.38640000000000008</c:v>
                </c:pt>
                <c:pt idx="422">
                  <c:v>0.38840000000000008</c:v>
                </c:pt>
                <c:pt idx="423">
                  <c:v>0.39040000000000008</c:v>
                </c:pt>
                <c:pt idx="424">
                  <c:v>0.39240000000000014</c:v>
                </c:pt>
                <c:pt idx="425">
                  <c:v>0.39440000000000014</c:v>
                </c:pt>
                <c:pt idx="426">
                  <c:v>0.39640000000000014</c:v>
                </c:pt>
                <c:pt idx="427">
                  <c:v>0.3983000000000001</c:v>
                </c:pt>
                <c:pt idx="428">
                  <c:v>0.40030000000000004</c:v>
                </c:pt>
                <c:pt idx="429">
                  <c:v>0.40230000000000005</c:v>
                </c:pt>
                <c:pt idx="430">
                  <c:v>0.40430000000000005</c:v>
                </c:pt>
                <c:pt idx="431">
                  <c:v>0.40630000000000005</c:v>
                </c:pt>
                <c:pt idx="432">
                  <c:v>0.40830000000000005</c:v>
                </c:pt>
                <c:pt idx="433">
                  <c:v>0.41020000000000001</c:v>
                </c:pt>
                <c:pt idx="434">
                  <c:v>0.41220000000000001</c:v>
                </c:pt>
                <c:pt idx="435">
                  <c:v>0.41420000000000001</c:v>
                </c:pt>
                <c:pt idx="436">
                  <c:v>0.41620000000000001</c:v>
                </c:pt>
                <c:pt idx="437">
                  <c:v>0.41820000000000002</c:v>
                </c:pt>
                <c:pt idx="438">
                  <c:v>0.42020000000000002</c:v>
                </c:pt>
                <c:pt idx="439">
                  <c:v>0.42210000000000009</c:v>
                </c:pt>
                <c:pt idx="440">
                  <c:v>0.42410000000000009</c:v>
                </c:pt>
                <c:pt idx="441">
                  <c:v>0.42610000000000009</c:v>
                </c:pt>
                <c:pt idx="442">
                  <c:v>0.42810000000000009</c:v>
                </c:pt>
                <c:pt idx="443">
                  <c:v>0.43010000000000004</c:v>
                </c:pt>
                <c:pt idx="444">
                  <c:v>0.43210000000000004</c:v>
                </c:pt>
                <c:pt idx="445">
                  <c:v>0.43400000000000005</c:v>
                </c:pt>
                <c:pt idx="446">
                  <c:v>0.43600000000000005</c:v>
                </c:pt>
                <c:pt idx="447">
                  <c:v>0.43800000000000006</c:v>
                </c:pt>
                <c:pt idx="448">
                  <c:v>0.44</c:v>
                </c:pt>
                <c:pt idx="449">
                  <c:v>0.442</c:v>
                </c:pt>
                <c:pt idx="450">
                  <c:v>0.44400000000000001</c:v>
                </c:pt>
                <c:pt idx="451">
                  <c:v>0.44590000000000002</c:v>
                </c:pt>
                <c:pt idx="452">
                  <c:v>0.44790000000000002</c:v>
                </c:pt>
                <c:pt idx="453">
                  <c:v>0.44990000000000002</c:v>
                </c:pt>
                <c:pt idx="454">
                  <c:v>0.45190000000000002</c:v>
                </c:pt>
                <c:pt idx="455">
                  <c:v>0.45390000000000008</c:v>
                </c:pt>
                <c:pt idx="456">
                  <c:v>0.45590000000000008</c:v>
                </c:pt>
                <c:pt idx="457">
                  <c:v>0.45779999999999998</c:v>
                </c:pt>
                <c:pt idx="458">
                  <c:v>0.45980000000000004</c:v>
                </c:pt>
                <c:pt idx="459">
                  <c:v>0.46180000000000004</c:v>
                </c:pt>
                <c:pt idx="460">
                  <c:v>0.46380000000000005</c:v>
                </c:pt>
                <c:pt idx="461">
                  <c:v>0.46580000000000005</c:v>
                </c:pt>
                <c:pt idx="462">
                  <c:v>0.46780000000000005</c:v>
                </c:pt>
                <c:pt idx="463">
                  <c:v>0.46970000000000001</c:v>
                </c:pt>
                <c:pt idx="464">
                  <c:v>0.47170000000000001</c:v>
                </c:pt>
                <c:pt idx="465">
                  <c:v>0.47370000000000001</c:v>
                </c:pt>
                <c:pt idx="466">
                  <c:v>0.47570000000000001</c:v>
                </c:pt>
                <c:pt idx="467">
                  <c:v>0.47770000000000001</c:v>
                </c:pt>
                <c:pt idx="468">
                  <c:v>0.47970000000000002</c:v>
                </c:pt>
                <c:pt idx="469">
                  <c:v>0.48160000000000008</c:v>
                </c:pt>
                <c:pt idx="470">
                  <c:v>0.48360000000000009</c:v>
                </c:pt>
                <c:pt idx="471">
                  <c:v>0.48560000000000009</c:v>
                </c:pt>
                <c:pt idx="472">
                  <c:v>0.48760000000000009</c:v>
                </c:pt>
                <c:pt idx="473">
                  <c:v>0.48960000000000009</c:v>
                </c:pt>
                <c:pt idx="474">
                  <c:v>0.49160000000000004</c:v>
                </c:pt>
                <c:pt idx="475">
                  <c:v>0.49360000000000004</c:v>
                </c:pt>
                <c:pt idx="476">
                  <c:v>0.49550000000000005</c:v>
                </c:pt>
                <c:pt idx="477">
                  <c:v>0.49750000000000005</c:v>
                </c:pt>
                <c:pt idx="478">
                  <c:v>0.49950000000000006</c:v>
                </c:pt>
                <c:pt idx="479">
                  <c:v>0.50150000000000006</c:v>
                </c:pt>
                <c:pt idx="480">
                  <c:v>0.50350000000000006</c:v>
                </c:pt>
                <c:pt idx="481">
                  <c:v>0.50550000000000006</c:v>
                </c:pt>
                <c:pt idx="482">
                  <c:v>0.50740000000000007</c:v>
                </c:pt>
                <c:pt idx="483">
                  <c:v>0.50940000000000007</c:v>
                </c:pt>
                <c:pt idx="484">
                  <c:v>0.51139999999999997</c:v>
                </c:pt>
                <c:pt idx="485">
                  <c:v>0.51339999999999997</c:v>
                </c:pt>
                <c:pt idx="486">
                  <c:v>0.51539999999999997</c:v>
                </c:pt>
                <c:pt idx="487">
                  <c:v>0.51739999999999997</c:v>
                </c:pt>
                <c:pt idx="488">
                  <c:v>0.51929999999999998</c:v>
                </c:pt>
                <c:pt idx="489">
                  <c:v>0.52129999999999999</c:v>
                </c:pt>
                <c:pt idx="490">
                  <c:v>0.52329999999999999</c:v>
                </c:pt>
                <c:pt idx="491">
                  <c:v>0.52529999999999999</c:v>
                </c:pt>
                <c:pt idx="492">
                  <c:v>0.52729999999999999</c:v>
                </c:pt>
                <c:pt idx="493">
                  <c:v>0.52929999999999999</c:v>
                </c:pt>
                <c:pt idx="494">
                  <c:v>0.53120000000000001</c:v>
                </c:pt>
                <c:pt idx="495">
                  <c:v>0.53320000000000001</c:v>
                </c:pt>
                <c:pt idx="496">
                  <c:v>0.53520000000000001</c:v>
                </c:pt>
                <c:pt idx="497">
                  <c:v>0.53720000000000001</c:v>
                </c:pt>
                <c:pt idx="498">
                  <c:v>0.53920000000000001</c:v>
                </c:pt>
                <c:pt idx="499">
                  <c:v>0.54120000000000001</c:v>
                </c:pt>
                <c:pt idx="500">
                  <c:v>0.54310000000000003</c:v>
                </c:pt>
                <c:pt idx="501">
                  <c:v>0.54510000000000003</c:v>
                </c:pt>
                <c:pt idx="502">
                  <c:v>0.54710000000000003</c:v>
                </c:pt>
                <c:pt idx="503">
                  <c:v>0.54910000000000003</c:v>
                </c:pt>
                <c:pt idx="504">
                  <c:v>0.55110000000000003</c:v>
                </c:pt>
                <c:pt idx="505">
                  <c:v>0.55310000000000004</c:v>
                </c:pt>
                <c:pt idx="506">
                  <c:v>0.55500000000000005</c:v>
                </c:pt>
                <c:pt idx="507">
                  <c:v>0.55700000000000005</c:v>
                </c:pt>
                <c:pt idx="508">
                  <c:v>0.55900000000000005</c:v>
                </c:pt>
                <c:pt idx="509">
                  <c:v>0.56100000000000005</c:v>
                </c:pt>
                <c:pt idx="510">
                  <c:v>0.56300000000000017</c:v>
                </c:pt>
                <c:pt idx="511">
                  <c:v>0.56500000000000017</c:v>
                </c:pt>
                <c:pt idx="512">
                  <c:v>0.56690000000000007</c:v>
                </c:pt>
                <c:pt idx="513">
                  <c:v>0.56890000000000007</c:v>
                </c:pt>
                <c:pt idx="514">
                  <c:v>0.57090000000000007</c:v>
                </c:pt>
                <c:pt idx="515">
                  <c:v>0.57290000000000008</c:v>
                </c:pt>
                <c:pt idx="516">
                  <c:v>0.57490000000000008</c:v>
                </c:pt>
                <c:pt idx="517">
                  <c:v>0.57690000000000008</c:v>
                </c:pt>
                <c:pt idx="518">
                  <c:v>0.57880000000000009</c:v>
                </c:pt>
                <c:pt idx="519">
                  <c:v>0.58079999999999998</c:v>
                </c:pt>
                <c:pt idx="520">
                  <c:v>0.58279999999999998</c:v>
                </c:pt>
                <c:pt idx="521">
                  <c:v>0.58479999999999999</c:v>
                </c:pt>
                <c:pt idx="522">
                  <c:v>0.58679999999999999</c:v>
                </c:pt>
                <c:pt idx="523">
                  <c:v>0.58879999999999999</c:v>
                </c:pt>
                <c:pt idx="524">
                  <c:v>0.5907</c:v>
                </c:pt>
                <c:pt idx="525">
                  <c:v>0.5927</c:v>
                </c:pt>
                <c:pt idx="526">
                  <c:v>0.59470000000000001</c:v>
                </c:pt>
                <c:pt idx="527">
                  <c:v>0.59670000000000001</c:v>
                </c:pt>
                <c:pt idx="528">
                  <c:v>0.59870000000000001</c:v>
                </c:pt>
                <c:pt idx="529">
                  <c:v>0.60070000000000012</c:v>
                </c:pt>
                <c:pt idx="530">
                  <c:v>0.60270000000000012</c:v>
                </c:pt>
                <c:pt idx="531">
                  <c:v>0.60460000000000014</c:v>
                </c:pt>
                <c:pt idx="532">
                  <c:v>0.60660000000000014</c:v>
                </c:pt>
                <c:pt idx="533">
                  <c:v>0.60860000000000014</c:v>
                </c:pt>
                <c:pt idx="534">
                  <c:v>0.61060000000000014</c:v>
                </c:pt>
                <c:pt idx="535">
                  <c:v>0.61260000000000014</c:v>
                </c:pt>
                <c:pt idx="536">
                  <c:v>0.61460000000000015</c:v>
                </c:pt>
                <c:pt idx="537">
                  <c:v>0.61650000000000005</c:v>
                </c:pt>
                <c:pt idx="538">
                  <c:v>0.61850000000000005</c:v>
                </c:pt>
                <c:pt idx="539">
                  <c:v>0.62050000000000005</c:v>
                </c:pt>
                <c:pt idx="540">
                  <c:v>0.62250000000000005</c:v>
                </c:pt>
                <c:pt idx="541">
                  <c:v>0.62450000000000017</c:v>
                </c:pt>
                <c:pt idx="542">
                  <c:v>0.62650000000000017</c:v>
                </c:pt>
                <c:pt idx="543">
                  <c:v>0.62840000000000007</c:v>
                </c:pt>
                <c:pt idx="544">
                  <c:v>0.63040000000000007</c:v>
                </c:pt>
                <c:pt idx="545">
                  <c:v>0.63240000000000007</c:v>
                </c:pt>
                <c:pt idx="546">
                  <c:v>0.63440000000000007</c:v>
                </c:pt>
                <c:pt idx="547">
                  <c:v>0.63640000000000008</c:v>
                </c:pt>
                <c:pt idx="548">
                  <c:v>0.63840000000000008</c:v>
                </c:pt>
                <c:pt idx="549">
                  <c:v>0.64030000000000009</c:v>
                </c:pt>
                <c:pt idx="550">
                  <c:v>0.64230000000000009</c:v>
                </c:pt>
                <c:pt idx="551">
                  <c:v>0.64430000000000009</c:v>
                </c:pt>
                <c:pt idx="552">
                  <c:v>0.6463000000000001</c:v>
                </c:pt>
                <c:pt idx="553">
                  <c:v>0.6483000000000001</c:v>
                </c:pt>
                <c:pt idx="554">
                  <c:v>0.6503000000000001</c:v>
                </c:pt>
                <c:pt idx="555">
                  <c:v>0.65220000000000011</c:v>
                </c:pt>
                <c:pt idx="556">
                  <c:v>0.65420000000000011</c:v>
                </c:pt>
                <c:pt idx="557">
                  <c:v>0.65620000000000012</c:v>
                </c:pt>
                <c:pt idx="558">
                  <c:v>0.65820000000000012</c:v>
                </c:pt>
                <c:pt idx="559">
                  <c:v>0.66020000000000012</c:v>
                </c:pt>
                <c:pt idx="560">
                  <c:v>0.66220000000000012</c:v>
                </c:pt>
                <c:pt idx="561">
                  <c:v>0.66410000000000013</c:v>
                </c:pt>
                <c:pt idx="562">
                  <c:v>0.66610000000000014</c:v>
                </c:pt>
                <c:pt idx="563">
                  <c:v>0.66810000000000014</c:v>
                </c:pt>
                <c:pt idx="564">
                  <c:v>0.67010000000000014</c:v>
                </c:pt>
                <c:pt idx="565">
                  <c:v>0.67210000000000014</c:v>
                </c:pt>
                <c:pt idx="566">
                  <c:v>0.67410000000000014</c:v>
                </c:pt>
                <c:pt idx="567">
                  <c:v>0.67600000000000016</c:v>
                </c:pt>
                <c:pt idx="568">
                  <c:v>0.67800000000000016</c:v>
                </c:pt>
                <c:pt idx="569">
                  <c:v>0.68</c:v>
                </c:pt>
                <c:pt idx="570">
                  <c:v>0.68200000000000005</c:v>
                </c:pt>
                <c:pt idx="571">
                  <c:v>0.68400000000000005</c:v>
                </c:pt>
                <c:pt idx="572">
                  <c:v>0.68600000000000005</c:v>
                </c:pt>
                <c:pt idx="573">
                  <c:v>0.68790000000000007</c:v>
                </c:pt>
                <c:pt idx="574">
                  <c:v>0.68990000000000007</c:v>
                </c:pt>
                <c:pt idx="575">
                  <c:v>0.69190000000000007</c:v>
                </c:pt>
                <c:pt idx="576">
                  <c:v>0.69390000000000007</c:v>
                </c:pt>
                <c:pt idx="577">
                  <c:v>0.69590000000000007</c:v>
                </c:pt>
                <c:pt idx="578">
                  <c:v>0.69790000000000008</c:v>
                </c:pt>
                <c:pt idx="579">
                  <c:v>0.69980000000000009</c:v>
                </c:pt>
                <c:pt idx="580">
                  <c:v>0.70180000000000009</c:v>
                </c:pt>
                <c:pt idx="581">
                  <c:v>0.70380000000000009</c:v>
                </c:pt>
                <c:pt idx="582">
                  <c:v>0.70580000000000009</c:v>
                </c:pt>
                <c:pt idx="583">
                  <c:v>0.7078000000000001</c:v>
                </c:pt>
                <c:pt idx="584">
                  <c:v>0.7098000000000001</c:v>
                </c:pt>
                <c:pt idx="585">
                  <c:v>0.7118000000000001</c:v>
                </c:pt>
                <c:pt idx="586">
                  <c:v>0.71370000000000011</c:v>
                </c:pt>
                <c:pt idx="587">
                  <c:v>0.71570000000000011</c:v>
                </c:pt>
                <c:pt idx="588">
                  <c:v>0.71770000000000012</c:v>
                </c:pt>
                <c:pt idx="589">
                  <c:v>0.71970000000000012</c:v>
                </c:pt>
                <c:pt idx="590">
                  <c:v>0.72170000000000012</c:v>
                </c:pt>
                <c:pt idx="591">
                  <c:v>0.72370000000000012</c:v>
                </c:pt>
                <c:pt idx="592">
                  <c:v>0.72560000000000013</c:v>
                </c:pt>
                <c:pt idx="593">
                  <c:v>0.72760000000000014</c:v>
                </c:pt>
                <c:pt idx="594">
                  <c:v>0.72960000000000014</c:v>
                </c:pt>
                <c:pt idx="595">
                  <c:v>0.73160000000000014</c:v>
                </c:pt>
                <c:pt idx="596">
                  <c:v>0.73360000000000014</c:v>
                </c:pt>
                <c:pt idx="597">
                  <c:v>0.73560000000000014</c:v>
                </c:pt>
                <c:pt idx="598">
                  <c:v>0.73750000000000004</c:v>
                </c:pt>
                <c:pt idx="599">
                  <c:v>0.73950000000000005</c:v>
                </c:pt>
                <c:pt idx="600">
                  <c:v>0.74150000000000005</c:v>
                </c:pt>
                <c:pt idx="601">
                  <c:v>0.74350000000000005</c:v>
                </c:pt>
                <c:pt idx="602">
                  <c:v>0.74550000000000005</c:v>
                </c:pt>
                <c:pt idx="603">
                  <c:v>0.74750000000000005</c:v>
                </c:pt>
                <c:pt idx="604">
                  <c:v>0.74940000000000007</c:v>
                </c:pt>
                <c:pt idx="605">
                  <c:v>0.75140000000000007</c:v>
                </c:pt>
                <c:pt idx="606">
                  <c:v>0.75340000000000007</c:v>
                </c:pt>
                <c:pt idx="607">
                  <c:v>0.75540000000000007</c:v>
                </c:pt>
                <c:pt idx="608">
                  <c:v>0.75740000000000007</c:v>
                </c:pt>
                <c:pt idx="609">
                  <c:v>0.75940000000000007</c:v>
                </c:pt>
                <c:pt idx="610">
                  <c:v>0.76130000000000009</c:v>
                </c:pt>
                <c:pt idx="611">
                  <c:v>0.76330000000000009</c:v>
                </c:pt>
                <c:pt idx="612">
                  <c:v>0.76530000000000009</c:v>
                </c:pt>
                <c:pt idx="613">
                  <c:v>0.76730000000000009</c:v>
                </c:pt>
                <c:pt idx="614">
                  <c:v>0.76930000000000009</c:v>
                </c:pt>
                <c:pt idx="615">
                  <c:v>0.7713000000000001</c:v>
                </c:pt>
                <c:pt idx="616">
                  <c:v>0.77320000000000011</c:v>
                </c:pt>
                <c:pt idx="617">
                  <c:v>0.77520000000000011</c:v>
                </c:pt>
                <c:pt idx="618">
                  <c:v>0.77720000000000011</c:v>
                </c:pt>
                <c:pt idx="619">
                  <c:v>0.77920000000000011</c:v>
                </c:pt>
                <c:pt idx="620">
                  <c:v>0.78120000000000001</c:v>
                </c:pt>
                <c:pt idx="621">
                  <c:v>0.78320000000000001</c:v>
                </c:pt>
                <c:pt idx="622">
                  <c:v>0.78510000000000002</c:v>
                </c:pt>
                <c:pt idx="623">
                  <c:v>0.78710000000000002</c:v>
                </c:pt>
                <c:pt idx="624">
                  <c:v>0.78910000000000002</c:v>
                </c:pt>
                <c:pt idx="625">
                  <c:v>0.79110000000000003</c:v>
                </c:pt>
                <c:pt idx="626">
                  <c:v>0.79310000000000003</c:v>
                </c:pt>
                <c:pt idx="627">
                  <c:v>0.79510000000000003</c:v>
                </c:pt>
                <c:pt idx="628">
                  <c:v>0.79700000000000004</c:v>
                </c:pt>
                <c:pt idx="629">
                  <c:v>0.79900000000000004</c:v>
                </c:pt>
                <c:pt idx="630">
                  <c:v>0.80100000000000005</c:v>
                </c:pt>
                <c:pt idx="631">
                  <c:v>0.80300000000000005</c:v>
                </c:pt>
                <c:pt idx="632">
                  <c:v>0.80500000000000005</c:v>
                </c:pt>
                <c:pt idx="633">
                  <c:v>0.80700000000000005</c:v>
                </c:pt>
                <c:pt idx="634">
                  <c:v>0.80900000000000005</c:v>
                </c:pt>
                <c:pt idx="635">
                  <c:v>0.81089999999999995</c:v>
                </c:pt>
                <c:pt idx="636">
                  <c:v>0.81290000000000007</c:v>
                </c:pt>
                <c:pt idx="637">
                  <c:v>0.81490000000000007</c:v>
                </c:pt>
                <c:pt idx="638">
                  <c:v>0.81690000000000007</c:v>
                </c:pt>
                <c:pt idx="639">
                  <c:v>0.81890000000000007</c:v>
                </c:pt>
                <c:pt idx="640">
                  <c:v>0.82090000000000007</c:v>
                </c:pt>
                <c:pt idx="641">
                  <c:v>0.82280000000000009</c:v>
                </c:pt>
                <c:pt idx="642">
                  <c:v>0.82480000000000009</c:v>
                </c:pt>
                <c:pt idx="643">
                  <c:v>0.82680000000000009</c:v>
                </c:pt>
                <c:pt idx="644">
                  <c:v>0.82880000000000009</c:v>
                </c:pt>
                <c:pt idx="645">
                  <c:v>0.83080000000000009</c:v>
                </c:pt>
                <c:pt idx="646">
                  <c:v>0.8328000000000001</c:v>
                </c:pt>
                <c:pt idx="647">
                  <c:v>0.83470000000000011</c:v>
                </c:pt>
                <c:pt idx="648">
                  <c:v>0.83670000000000011</c:v>
                </c:pt>
                <c:pt idx="649">
                  <c:v>0.83870000000000011</c:v>
                </c:pt>
                <c:pt idx="650">
                  <c:v>0.84070000000000011</c:v>
                </c:pt>
                <c:pt idx="651">
                  <c:v>0.84270000000000012</c:v>
                </c:pt>
                <c:pt idx="652">
                  <c:v>0.84470000000000012</c:v>
                </c:pt>
                <c:pt idx="653">
                  <c:v>0.84660000000000013</c:v>
                </c:pt>
                <c:pt idx="654">
                  <c:v>0.84860000000000013</c:v>
                </c:pt>
                <c:pt idx="655">
                  <c:v>0.85060000000000013</c:v>
                </c:pt>
                <c:pt idx="656">
                  <c:v>0.85260000000000014</c:v>
                </c:pt>
                <c:pt idx="657">
                  <c:v>0.85460000000000014</c:v>
                </c:pt>
                <c:pt idx="658">
                  <c:v>0.85660000000000014</c:v>
                </c:pt>
                <c:pt idx="659">
                  <c:v>0.85850000000000004</c:v>
                </c:pt>
                <c:pt idx="660">
                  <c:v>0.86050000000000004</c:v>
                </c:pt>
                <c:pt idx="661">
                  <c:v>0.86250000000000004</c:v>
                </c:pt>
                <c:pt idx="662">
                  <c:v>0.86450000000000005</c:v>
                </c:pt>
                <c:pt idx="663">
                  <c:v>0.86650000000000005</c:v>
                </c:pt>
                <c:pt idx="664">
                  <c:v>0.86850000000000005</c:v>
                </c:pt>
                <c:pt idx="665">
                  <c:v>0.87040000000000017</c:v>
                </c:pt>
                <c:pt idx="666">
                  <c:v>0.87240000000000018</c:v>
                </c:pt>
                <c:pt idx="667">
                  <c:v>0.87440000000000007</c:v>
                </c:pt>
                <c:pt idx="668">
                  <c:v>0.87640000000000007</c:v>
                </c:pt>
                <c:pt idx="669">
                  <c:v>0.87840000000000007</c:v>
                </c:pt>
                <c:pt idx="670">
                  <c:v>0.88039999999999996</c:v>
                </c:pt>
                <c:pt idx="671">
                  <c:v>0.88229999999999997</c:v>
                </c:pt>
                <c:pt idx="672">
                  <c:v>0.88429999999999997</c:v>
                </c:pt>
                <c:pt idx="673">
                  <c:v>0.88629999999999998</c:v>
                </c:pt>
                <c:pt idx="674">
                  <c:v>0.88829999999999998</c:v>
                </c:pt>
                <c:pt idx="675">
                  <c:v>0.89029999999999998</c:v>
                </c:pt>
                <c:pt idx="676">
                  <c:v>0.89229999999999998</c:v>
                </c:pt>
                <c:pt idx="677">
                  <c:v>0.89419999999999999</c:v>
                </c:pt>
                <c:pt idx="678">
                  <c:v>0.8962</c:v>
                </c:pt>
                <c:pt idx="679">
                  <c:v>0.8982</c:v>
                </c:pt>
                <c:pt idx="680">
                  <c:v>0.9002</c:v>
                </c:pt>
                <c:pt idx="681">
                  <c:v>0.9022</c:v>
                </c:pt>
                <c:pt idx="682">
                  <c:v>0.9042</c:v>
                </c:pt>
                <c:pt idx="683">
                  <c:v>0.90610000000000002</c:v>
                </c:pt>
                <c:pt idx="684">
                  <c:v>0.90810000000000002</c:v>
                </c:pt>
                <c:pt idx="685">
                  <c:v>0.91010000000000002</c:v>
                </c:pt>
                <c:pt idx="686">
                  <c:v>0.91210000000000002</c:v>
                </c:pt>
                <c:pt idx="687">
                  <c:v>0.91410000000000002</c:v>
                </c:pt>
                <c:pt idx="688">
                  <c:v>0.91610000000000003</c:v>
                </c:pt>
                <c:pt idx="689">
                  <c:v>0.91810000000000003</c:v>
                </c:pt>
                <c:pt idx="690">
                  <c:v>0.92</c:v>
                </c:pt>
                <c:pt idx="691">
                  <c:v>0.92200000000000004</c:v>
                </c:pt>
                <c:pt idx="692">
                  <c:v>0.92400000000000004</c:v>
                </c:pt>
                <c:pt idx="693">
                  <c:v>0.92600000000000005</c:v>
                </c:pt>
                <c:pt idx="694">
                  <c:v>0.92800000000000005</c:v>
                </c:pt>
                <c:pt idx="695">
                  <c:v>0.93</c:v>
                </c:pt>
                <c:pt idx="696">
                  <c:v>0.93190000000000017</c:v>
                </c:pt>
                <c:pt idx="697">
                  <c:v>0.93390000000000017</c:v>
                </c:pt>
                <c:pt idx="698">
                  <c:v>0.93589999999999995</c:v>
                </c:pt>
                <c:pt idx="699">
                  <c:v>0.93790000000000007</c:v>
                </c:pt>
                <c:pt idx="700">
                  <c:v>0.93990000000000007</c:v>
                </c:pt>
                <c:pt idx="701">
                  <c:v>0.94190000000000007</c:v>
                </c:pt>
                <c:pt idx="702">
                  <c:v>0.94380000000000008</c:v>
                </c:pt>
                <c:pt idx="703">
                  <c:v>0.94580000000000009</c:v>
                </c:pt>
                <c:pt idx="704">
                  <c:v>0.94780000000000009</c:v>
                </c:pt>
                <c:pt idx="705">
                  <c:v>0.94980000000000009</c:v>
                </c:pt>
                <c:pt idx="706">
                  <c:v>0.95180000000000009</c:v>
                </c:pt>
                <c:pt idx="707">
                  <c:v>0.95380000000000009</c:v>
                </c:pt>
                <c:pt idx="708">
                  <c:v>0.9557000000000001</c:v>
                </c:pt>
                <c:pt idx="709">
                  <c:v>0.95770000000000011</c:v>
                </c:pt>
                <c:pt idx="710">
                  <c:v>0.95970000000000011</c:v>
                </c:pt>
                <c:pt idx="711">
                  <c:v>0.96170000000000011</c:v>
                </c:pt>
                <c:pt idx="712">
                  <c:v>0.96370000000000011</c:v>
                </c:pt>
                <c:pt idx="713">
                  <c:v>0.96570000000000011</c:v>
                </c:pt>
                <c:pt idx="714">
                  <c:v>0.96760000000000013</c:v>
                </c:pt>
                <c:pt idx="715">
                  <c:v>0.96960000000000013</c:v>
                </c:pt>
                <c:pt idx="716">
                  <c:v>0.97160000000000013</c:v>
                </c:pt>
                <c:pt idx="717">
                  <c:v>0.97360000000000013</c:v>
                </c:pt>
                <c:pt idx="718">
                  <c:v>0.97560000000000013</c:v>
                </c:pt>
                <c:pt idx="719">
                  <c:v>0.97760000000000014</c:v>
                </c:pt>
                <c:pt idx="720">
                  <c:v>0.97950000000000004</c:v>
                </c:pt>
                <c:pt idx="721">
                  <c:v>0.98149999999999993</c:v>
                </c:pt>
                <c:pt idx="722">
                  <c:v>0.98349999999999993</c:v>
                </c:pt>
                <c:pt idx="723">
                  <c:v>0.98549999999999993</c:v>
                </c:pt>
                <c:pt idx="724">
                  <c:v>0.98749999999999993</c:v>
                </c:pt>
                <c:pt idx="725">
                  <c:v>0.98949999999999994</c:v>
                </c:pt>
                <c:pt idx="726">
                  <c:v>0.99140000000000006</c:v>
                </c:pt>
                <c:pt idx="727">
                  <c:v>0.99340000000000006</c:v>
                </c:pt>
                <c:pt idx="728">
                  <c:v>0.99540000000000006</c:v>
                </c:pt>
                <c:pt idx="729">
                  <c:v>0.99740000000000006</c:v>
                </c:pt>
                <c:pt idx="730">
                  <c:v>0.99940000000000007</c:v>
                </c:pt>
                <c:pt idx="731">
                  <c:v>1.0013999999999998</c:v>
                </c:pt>
                <c:pt idx="732">
                  <c:v>1.0032999999999999</c:v>
                </c:pt>
                <c:pt idx="733">
                  <c:v>1.0052999999999999</c:v>
                </c:pt>
                <c:pt idx="734">
                  <c:v>1.0072999999999999</c:v>
                </c:pt>
                <c:pt idx="735">
                  <c:v>1.0092999999999999</c:v>
                </c:pt>
                <c:pt idx="736">
                  <c:v>1.0109999999999997</c:v>
                </c:pt>
                <c:pt idx="737">
                  <c:v>1.0129999999999997</c:v>
                </c:pt>
                <c:pt idx="738">
                  <c:v>1.0149999999999997</c:v>
                </c:pt>
                <c:pt idx="739">
                  <c:v>1.0169999999999997</c:v>
                </c:pt>
                <c:pt idx="740">
                  <c:v>1.0189999999999997</c:v>
                </c:pt>
                <c:pt idx="741">
                  <c:v>1.0209999999999997</c:v>
                </c:pt>
                <c:pt idx="742">
                  <c:v>1.0229999999999997</c:v>
                </c:pt>
                <c:pt idx="743">
                  <c:v>1.0249999999999997</c:v>
                </c:pt>
                <c:pt idx="744">
                  <c:v>1.0269999999999997</c:v>
                </c:pt>
                <c:pt idx="745">
                  <c:v>1.0289999999999997</c:v>
                </c:pt>
                <c:pt idx="746">
                  <c:v>1.0309999999999997</c:v>
                </c:pt>
                <c:pt idx="747">
                  <c:v>1.0329999999999997</c:v>
                </c:pt>
                <c:pt idx="748">
                  <c:v>1.0349999999999997</c:v>
                </c:pt>
                <c:pt idx="749">
                  <c:v>1.0369999999999997</c:v>
                </c:pt>
                <c:pt idx="750">
                  <c:v>1.0389999999999997</c:v>
                </c:pt>
                <c:pt idx="751">
                  <c:v>1.0409999999999997</c:v>
                </c:pt>
                <c:pt idx="752">
                  <c:v>1.0429999999999997</c:v>
                </c:pt>
                <c:pt idx="753">
                  <c:v>1.0449999999999997</c:v>
                </c:pt>
                <c:pt idx="754">
                  <c:v>1.0469999999999997</c:v>
                </c:pt>
                <c:pt idx="755">
                  <c:v>1.0489999999999997</c:v>
                </c:pt>
                <c:pt idx="756">
                  <c:v>1.0509999999999997</c:v>
                </c:pt>
                <c:pt idx="757">
                  <c:v>1.0529999999999997</c:v>
                </c:pt>
                <c:pt idx="758">
                  <c:v>1.0549999999999997</c:v>
                </c:pt>
                <c:pt idx="759">
                  <c:v>1.0569999999999997</c:v>
                </c:pt>
                <c:pt idx="760">
                  <c:v>1.0589999999999997</c:v>
                </c:pt>
                <c:pt idx="761">
                  <c:v>1.0609999999999997</c:v>
                </c:pt>
                <c:pt idx="762">
                  <c:v>1.0629999999999997</c:v>
                </c:pt>
                <c:pt idx="763">
                  <c:v>1.0649999999999997</c:v>
                </c:pt>
                <c:pt idx="764">
                  <c:v>1.0669999999999997</c:v>
                </c:pt>
                <c:pt idx="765">
                  <c:v>1.069</c:v>
                </c:pt>
                <c:pt idx="766">
                  <c:v>1.071</c:v>
                </c:pt>
                <c:pt idx="767">
                  <c:v>1.073</c:v>
                </c:pt>
                <c:pt idx="768">
                  <c:v>1.075</c:v>
                </c:pt>
                <c:pt idx="769">
                  <c:v>1.077</c:v>
                </c:pt>
                <c:pt idx="770">
                  <c:v>1.079</c:v>
                </c:pt>
                <c:pt idx="771">
                  <c:v>1.081</c:v>
                </c:pt>
                <c:pt idx="772">
                  <c:v>1.083</c:v>
                </c:pt>
                <c:pt idx="773">
                  <c:v>1.085</c:v>
                </c:pt>
                <c:pt idx="774">
                  <c:v>1.087</c:v>
                </c:pt>
                <c:pt idx="775">
                  <c:v>1.089</c:v>
                </c:pt>
                <c:pt idx="776">
                  <c:v>1.091</c:v>
                </c:pt>
                <c:pt idx="777">
                  <c:v>1.093</c:v>
                </c:pt>
                <c:pt idx="778">
                  <c:v>1.095</c:v>
                </c:pt>
                <c:pt idx="779">
                  <c:v>1.097</c:v>
                </c:pt>
                <c:pt idx="780">
                  <c:v>1.099</c:v>
                </c:pt>
                <c:pt idx="781">
                  <c:v>1.101</c:v>
                </c:pt>
                <c:pt idx="782">
                  <c:v>1.103</c:v>
                </c:pt>
                <c:pt idx="783">
                  <c:v>1.105</c:v>
                </c:pt>
                <c:pt idx="784">
                  <c:v>1.1060000000000001</c:v>
                </c:pt>
                <c:pt idx="785">
                  <c:v>1.1080000000000001</c:v>
                </c:pt>
                <c:pt idx="786">
                  <c:v>1.1100000000000001</c:v>
                </c:pt>
                <c:pt idx="787">
                  <c:v>1.1120000000000001</c:v>
                </c:pt>
                <c:pt idx="788">
                  <c:v>1.1140000000000001</c:v>
                </c:pt>
                <c:pt idx="789">
                  <c:v>1.1160000000000001</c:v>
                </c:pt>
                <c:pt idx="790">
                  <c:v>1.1180000000000001</c:v>
                </c:pt>
                <c:pt idx="791">
                  <c:v>1.1200000000000001</c:v>
                </c:pt>
                <c:pt idx="792">
                  <c:v>1.1220000000000001</c:v>
                </c:pt>
                <c:pt idx="793">
                  <c:v>1.1240000000000001</c:v>
                </c:pt>
                <c:pt idx="794">
                  <c:v>1.1260000000000001</c:v>
                </c:pt>
                <c:pt idx="795">
                  <c:v>1.1280000000000001</c:v>
                </c:pt>
                <c:pt idx="796">
                  <c:v>1.1300000000000001</c:v>
                </c:pt>
                <c:pt idx="797">
                  <c:v>1.1320000000000001</c:v>
                </c:pt>
                <c:pt idx="798">
                  <c:v>1.1340000000000001</c:v>
                </c:pt>
                <c:pt idx="799">
                  <c:v>1.1359999999999997</c:v>
                </c:pt>
                <c:pt idx="800">
                  <c:v>1.1379999999999997</c:v>
                </c:pt>
                <c:pt idx="801">
                  <c:v>1.1399999999999997</c:v>
                </c:pt>
                <c:pt idx="802">
                  <c:v>1.1419999999999997</c:v>
                </c:pt>
                <c:pt idx="803">
                  <c:v>1.1439999999999997</c:v>
                </c:pt>
                <c:pt idx="804">
                  <c:v>1.1459999999999997</c:v>
                </c:pt>
                <c:pt idx="805">
                  <c:v>1.1479999999999997</c:v>
                </c:pt>
                <c:pt idx="806">
                  <c:v>1.1499999999999997</c:v>
                </c:pt>
                <c:pt idx="807">
                  <c:v>1.1519999999999997</c:v>
                </c:pt>
                <c:pt idx="808">
                  <c:v>1.1539999999999997</c:v>
                </c:pt>
                <c:pt idx="809">
                  <c:v>1.1559999999999997</c:v>
                </c:pt>
                <c:pt idx="810">
                  <c:v>1.1579999999999997</c:v>
                </c:pt>
                <c:pt idx="811">
                  <c:v>1.1599999999999997</c:v>
                </c:pt>
                <c:pt idx="812">
                  <c:v>1.1619999999999997</c:v>
                </c:pt>
                <c:pt idx="813">
                  <c:v>1.1639999999999997</c:v>
                </c:pt>
                <c:pt idx="814">
                  <c:v>1.1659999999999997</c:v>
                </c:pt>
                <c:pt idx="815">
                  <c:v>1.1679999999999997</c:v>
                </c:pt>
                <c:pt idx="816">
                  <c:v>1.1700000000000002</c:v>
                </c:pt>
                <c:pt idx="817">
                  <c:v>1.1719999999999997</c:v>
                </c:pt>
                <c:pt idx="818">
                  <c:v>1.1739999999999997</c:v>
                </c:pt>
                <c:pt idx="819">
                  <c:v>1.1759999999999997</c:v>
                </c:pt>
                <c:pt idx="820">
                  <c:v>1.1779999999999997</c:v>
                </c:pt>
                <c:pt idx="821">
                  <c:v>1.1800000000000002</c:v>
                </c:pt>
                <c:pt idx="822">
                  <c:v>1.1819999999999997</c:v>
                </c:pt>
                <c:pt idx="823">
                  <c:v>1.1839999999999997</c:v>
                </c:pt>
                <c:pt idx="824">
                  <c:v>1.1859999999999997</c:v>
                </c:pt>
                <c:pt idx="825">
                  <c:v>1.1879999999999997</c:v>
                </c:pt>
                <c:pt idx="826">
                  <c:v>1.1900000000000002</c:v>
                </c:pt>
                <c:pt idx="827">
                  <c:v>1.1919999999999997</c:v>
                </c:pt>
                <c:pt idx="828">
                  <c:v>1.1940000000000002</c:v>
                </c:pt>
                <c:pt idx="829">
                  <c:v>1.1960000000000002</c:v>
                </c:pt>
                <c:pt idx="830">
                  <c:v>1.1980000000000002</c:v>
                </c:pt>
                <c:pt idx="831">
                  <c:v>1.2</c:v>
                </c:pt>
                <c:pt idx="832">
                  <c:v>1.202</c:v>
                </c:pt>
                <c:pt idx="833">
                  <c:v>1.204</c:v>
                </c:pt>
                <c:pt idx="834">
                  <c:v>1.206</c:v>
                </c:pt>
                <c:pt idx="835">
                  <c:v>1.208</c:v>
                </c:pt>
                <c:pt idx="836">
                  <c:v>1.21</c:v>
                </c:pt>
                <c:pt idx="837">
                  <c:v>1.212</c:v>
                </c:pt>
                <c:pt idx="838">
                  <c:v>1.214</c:v>
                </c:pt>
                <c:pt idx="839">
                  <c:v>1.216</c:v>
                </c:pt>
                <c:pt idx="840">
                  <c:v>1.218</c:v>
                </c:pt>
                <c:pt idx="841">
                  <c:v>1.22</c:v>
                </c:pt>
                <c:pt idx="842">
                  <c:v>1.222</c:v>
                </c:pt>
                <c:pt idx="843">
                  <c:v>1.224</c:v>
                </c:pt>
                <c:pt idx="844">
                  <c:v>1.226</c:v>
                </c:pt>
                <c:pt idx="845">
                  <c:v>1.2269999999999999</c:v>
                </c:pt>
                <c:pt idx="846">
                  <c:v>1.2289999999999999</c:v>
                </c:pt>
                <c:pt idx="847">
                  <c:v>1.2309999999999999</c:v>
                </c:pt>
                <c:pt idx="848">
                  <c:v>1.2329999999999999</c:v>
                </c:pt>
                <c:pt idx="849">
                  <c:v>1.2349999999999999</c:v>
                </c:pt>
                <c:pt idx="850">
                  <c:v>1.2369999999999999</c:v>
                </c:pt>
                <c:pt idx="851">
                  <c:v>1.2389999999999999</c:v>
                </c:pt>
                <c:pt idx="852">
                  <c:v>1.2409999999999999</c:v>
                </c:pt>
                <c:pt idx="853">
                  <c:v>1.2429999999999999</c:v>
                </c:pt>
                <c:pt idx="854">
                  <c:v>1.2449999999999999</c:v>
                </c:pt>
                <c:pt idx="855">
                  <c:v>1.2469999999999999</c:v>
                </c:pt>
                <c:pt idx="856">
                  <c:v>1.2489999999999999</c:v>
                </c:pt>
                <c:pt idx="857">
                  <c:v>1.2509999999999999</c:v>
                </c:pt>
                <c:pt idx="858">
                  <c:v>1.2529999999999999</c:v>
                </c:pt>
                <c:pt idx="859">
                  <c:v>1.2549999999999999</c:v>
                </c:pt>
                <c:pt idx="860">
                  <c:v>1.2569999999999999</c:v>
                </c:pt>
                <c:pt idx="861">
                  <c:v>1.2589999999999999</c:v>
                </c:pt>
                <c:pt idx="862">
                  <c:v>1.2609999999999997</c:v>
                </c:pt>
                <c:pt idx="863">
                  <c:v>1.2629999999999997</c:v>
                </c:pt>
                <c:pt idx="864">
                  <c:v>1.2649999999999997</c:v>
                </c:pt>
                <c:pt idx="865">
                  <c:v>1.2669999999999997</c:v>
                </c:pt>
                <c:pt idx="866">
                  <c:v>1.2689999999999997</c:v>
                </c:pt>
                <c:pt idx="867">
                  <c:v>1.2709999999999997</c:v>
                </c:pt>
                <c:pt idx="868">
                  <c:v>1.2729999999999997</c:v>
                </c:pt>
                <c:pt idx="869">
                  <c:v>1.2749999999999997</c:v>
                </c:pt>
                <c:pt idx="870">
                  <c:v>1.2769999999999997</c:v>
                </c:pt>
                <c:pt idx="871">
                  <c:v>1.2789999999999997</c:v>
                </c:pt>
                <c:pt idx="872">
                  <c:v>1.2809999999999997</c:v>
                </c:pt>
                <c:pt idx="873">
                  <c:v>1.2829999999999997</c:v>
                </c:pt>
                <c:pt idx="874">
                  <c:v>1.2849999999999997</c:v>
                </c:pt>
                <c:pt idx="875">
                  <c:v>1.2869999999999997</c:v>
                </c:pt>
                <c:pt idx="876">
                  <c:v>1.2889999999999997</c:v>
                </c:pt>
                <c:pt idx="877">
                  <c:v>1.2909999999999997</c:v>
                </c:pt>
                <c:pt idx="878">
                  <c:v>1.2929999999999997</c:v>
                </c:pt>
                <c:pt idx="879">
                  <c:v>1.2949999999999997</c:v>
                </c:pt>
                <c:pt idx="880">
                  <c:v>1.2969999999999997</c:v>
                </c:pt>
                <c:pt idx="881">
                  <c:v>1.2989999999999997</c:v>
                </c:pt>
                <c:pt idx="882">
                  <c:v>1.3009999999999997</c:v>
                </c:pt>
                <c:pt idx="883">
                  <c:v>1.3029999999999997</c:v>
                </c:pt>
                <c:pt idx="884">
                  <c:v>1.3049999999999997</c:v>
                </c:pt>
                <c:pt idx="885">
                  <c:v>1.3069999999999997</c:v>
                </c:pt>
                <c:pt idx="886">
                  <c:v>1.3089999999999997</c:v>
                </c:pt>
                <c:pt idx="887">
                  <c:v>1.3109999999999997</c:v>
                </c:pt>
                <c:pt idx="888">
                  <c:v>1.3129999999999997</c:v>
                </c:pt>
                <c:pt idx="889">
                  <c:v>1.3149999999999997</c:v>
                </c:pt>
                <c:pt idx="890">
                  <c:v>1.3169999999999997</c:v>
                </c:pt>
                <c:pt idx="891">
                  <c:v>1.319</c:v>
                </c:pt>
                <c:pt idx="892">
                  <c:v>1.321</c:v>
                </c:pt>
                <c:pt idx="893">
                  <c:v>1.323</c:v>
                </c:pt>
                <c:pt idx="894">
                  <c:v>1.325</c:v>
                </c:pt>
                <c:pt idx="895">
                  <c:v>1.327</c:v>
                </c:pt>
                <c:pt idx="896">
                  <c:v>1.329</c:v>
                </c:pt>
                <c:pt idx="897">
                  <c:v>1.331</c:v>
                </c:pt>
                <c:pt idx="898">
                  <c:v>1.333</c:v>
                </c:pt>
                <c:pt idx="899">
                  <c:v>1.335</c:v>
                </c:pt>
                <c:pt idx="900">
                  <c:v>1.337</c:v>
                </c:pt>
                <c:pt idx="901">
                  <c:v>1.339</c:v>
                </c:pt>
                <c:pt idx="902">
                  <c:v>1.341</c:v>
                </c:pt>
                <c:pt idx="903">
                  <c:v>1.343</c:v>
                </c:pt>
                <c:pt idx="904">
                  <c:v>1.345</c:v>
                </c:pt>
                <c:pt idx="905">
                  <c:v>1.347</c:v>
                </c:pt>
                <c:pt idx="906">
                  <c:v>1.349</c:v>
                </c:pt>
                <c:pt idx="907">
                  <c:v>1.35</c:v>
                </c:pt>
                <c:pt idx="908">
                  <c:v>1.3520000000000001</c:v>
                </c:pt>
                <c:pt idx="909">
                  <c:v>1.3540000000000001</c:v>
                </c:pt>
                <c:pt idx="910">
                  <c:v>1.3560000000000001</c:v>
                </c:pt>
                <c:pt idx="911">
                  <c:v>1.3580000000000001</c:v>
                </c:pt>
                <c:pt idx="912">
                  <c:v>1.36</c:v>
                </c:pt>
                <c:pt idx="913">
                  <c:v>1.3620000000000001</c:v>
                </c:pt>
                <c:pt idx="914">
                  <c:v>1.3640000000000001</c:v>
                </c:pt>
                <c:pt idx="915">
                  <c:v>1.3660000000000001</c:v>
                </c:pt>
                <c:pt idx="916">
                  <c:v>1.3680000000000001</c:v>
                </c:pt>
                <c:pt idx="917">
                  <c:v>1.37</c:v>
                </c:pt>
                <c:pt idx="918">
                  <c:v>1.3720000000000001</c:v>
                </c:pt>
                <c:pt idx="919">
                  <c:v>1.3740000000000001</c:v>
                </c:pt>
                <c:pt idx="920">
                  <c:v>1.3760000000000001</c:v>
                </c:pt>
                <c:pt idx="921">
                  <c:v>1.3780000000000001</c:v>
                </c:pt>
                <c:pt idx="922">
                  <c:v>1.3800000000000001</c:v>
                </c:pt>
                <c:pt idx="923">
                  <c:v>1.3820000000000001</c:v>
                </c:pt>
                <c:pt idx="924">
                  <c:v>1.3840000000000001</c:v>
                </c:pt>
                <c:pt idx="925">
                  <c:v>1.3859999999999997</c:v>
                </c:pt>
                <c:pt idx="926">
                  <c:v>1.3879999999999997</c:v>
                </c:pt>
                <c:pt idx="927">
                  <c:v>1.3900000000000001</c:v>
                </c:pt>
                <c:pt idx="928">
                  <c:v>1.3919999999999997</c:v>
                </c:pt>
                <c:pt idx="929">
                  <c:v>1.3939999999999997</c:v>
                </c:pt>
                <c:pt idx="930">
                  <c:v>1.3959999999999997</c:v>
                </c:pt>
                <c:pt idx="931">
                  <c:v>1.3979999999999997</c:v>
                </c:pt>
                <c:pt idx="932">
                  <c:v>1.4</c:v>
                </c:pt>
                <c:pt idx="933">
                  <c:v>1.4019999999999995</c:v>
                </c:pt>
                <c:pt idx="934">
                  <c:v>1.4039999999999995</c:v>
                </c:pt>
                <c:pt idx="935">
                  <c:v>1.4059999999999995</c:v>
                </c:pt>
                <c:pt idx="936">
                  <c:v>1.4079999999999995</c:v>
                </c:pt>
                <c:pt idx="937">
                  <c:v>1.41</c:v>
                </c:pt>
                <c:pt idx="938">
                  <c:v>1.4119999999999995</c:v>
                </c:pt>
                <c:pt idx="939">
                  <c:v>1.4139999999999995</c:v>
                </c:pt>
                <c:pt idx="940">
                  <c:v>1.4159999999999995</c:v>
                </c:pt>
                <c:pt idx="941">
                  <c:v>1.4179999999999995</c:v>
                </c:pt>
                <c:pt idx="942">
                  <c:v>1.42</c:v>
                </c:pt>
                <c:pt idx="943">
                  <c:v>1.4219999999999995</c:v>
                </c:pt>
                <c:pt idx="944">
                  <c:v>1.4239999999999995</c:v>
                </c:pt>
                <c:pt idx="945">
                  <c:v>1.4259999999999995</c:v>
                </c:pt>
                <c:pt idx="946">
                  <c:v>1.4279999999999995</c:v>
                </c:pt>
                <c:pt idx="947">
                  <c:v>1.43</c:v>
                </c:pt>
                <c:pt idx="948">
                  <c:v>1.4319999999999995</c:v>
                </c:pt>
                <c:pt idx="949">
                  <c:v>1.4339999999999995</c:v>
                </c:pt>
                <c:pt idx="950">
                  <c:v>1.4359999999999995</c:v>
                </c:pt>
                <c:pt idx="951">
                  <c:v>1.4379999999999995</c:v>
                </c:pt>
                <c:pt idx="952">
                  <c:v>1.44</c:v>
                </c:pt>
                <c:pt idx="953">
                  <c:v>1.4419999999999995</c:v>
                </c:pt>
                <c:pt idx="954">
                  <c:v>1.444</c:v>
                </c:pt>
                <c:pt idx="955">
                  <c:v>1.446</c:v>
                </c:pt>
                <c:pt idx="956">
                  <c:v>1.448</c:v>
                </c:pt>
                <c:pt idx="957">
                  <c:v>1.45</c:v>
                </c:pt>
                <c:pt idx="958">
                  <c:v>1.452</c:v>
                </c:pt>
                <c:pt idx="959">
                  <c:v>1.454</c:v>
                </c:pt>
                <c:pt idx="960">
                  <c:v>1.456</c:v>
                </c:pt>
                <c:pt idx="961">
                  <c:v>1.458</c:v>
                </c:pt>
                <c:pt idx="962">
                  <c:v>1.46</c:v>
                </c:pt>
                <c:pt idx="963">
                  <c:v>1.462</c:v>
                </c:pt>
                <c:pt idx="964">
                  <c:v>1.464</c:v>
                </c:pt>
                <c:pt idx="965">
                  <c:v>1.466</c:v>
                </c:pt>
                <c:pt idx="966">
                  <c:v>1.468</c:v>
                </c:pt>
                <c:pt idx="967">
                  <c:v>1.47</c:v>
                </c:pt>
                <c:pt idx="968">
                  <c:v>1.4709999999999999</c:v>
                </c:pt>
                <c:pt idx="969">
                  <c:v>1.4729999999999999</c:v>
                </c:pt>
                <c:pt idx="970">
                  <c:v>1.4749999999999999</c:v>
                </c:pt>
                <c:pt idx="971">
                  <c:v>1.4769999999999999</c:v>
                </c:pt>
                <c:pt idx="972">
                  <c:v>1.4789999999999999</c:v>
                </c:pt>
                <c:pt idx="973">
                  <c:v>1.4809999999999999</c:v>
                </c:pt>
                <c:pt idx="974">
                  <c:v>1.4829999999999999</c:v>
                </c:pt>
                <c:pt idx="975">
                  <c:v>1.4849999999999999</c:v>
                </c:pt>
                <c:pt idx="976">
                  <c:v>1.4869999999999999</c:v>
                </c:pt>
                <c:pt idx="977">
                  <c:v>1.4889999999999999</c:v>
                </c:pt>
                <c:pt idx="978">
                  <c:v>1.4909999999999999</c:v>
                </c:pt>
                <c:pt idx="979">
                  <c:v>1.4929999999999999</c:v>
                </c:pt>
                <c:pt idx="980">
                  <c:v>1.4949999999999999</c:v>
                </c:pt>
                <c:pt idx="981">
                  <c:v>1.4969999999999999</c:v>
                </c:pt>
                <c:pt idx="982">
                  <c:v>1.4989999999999999</c:v>
                </c:pt>
                <c:pt idx="983">
                  <c:v>1.5009999999999999</c:v>
                </c:pt>
                <c:pt idx="984">
                  <c:v>1.5029999999999999</c:v>
                </c:pt>
                <c:pt idx="985">
                  <c:v>1.5049999999999999</c:v>
                </c:pt>
                <c:pt idx="986">
                  <c:v>1.5069999999999999</c:v>
                </c:pt>
                <c:pt idx="987">
                  <c:v>1.5089999999999999</c:v>
                </c:pt>
                <c:pt idx="988">
                  <c:v>1.5109999999999997</c:v>
                </c:pt>
                <c:pt idx="989">
                  <c:v>1.5129999999999997</c:v>
                </c:pt>
                <c:pt idx="990">
                  <c:v>1.5149999999999997</c:v>
                </c:pt>
                <c:pt idx="991">
                  <c:v>1.5169999999999997</c:v>
                </c:pt>
                <c:pt idx="992">
                  <c:v>1.5189999999999997</c:v>
                </c:pt>
                <c:pt idx="993">
                  <c:v>1.5209999999999997</c:v>
                </c:pt>
                <c:pt idx="994">
                  <c:v>1.5229999999999997</c:v>
                </c:pt>
                <c:pt idx="995">
                  <c:v>1.5249999999999997</c:v>
                </c:pt>
                <c:pt idx="996">
                  <c:v>1.5269999999999997</c:v>
                </c:pt>
                <c:pt idx="997">
                  <c:v>1.5289999999999997</c:v>
                </c:pt>
                <c:pt idx="998">
                  <c:v>1.5309999999999997</c:v>
                </c:pt>
                <c:pt idx="999">
                  <c:v>1.5329999999999997</c:v>
                </c:pt>
                <c:pt idx="1000">
                  <c:v>1.5349999999999997</c:v>
                </c:pt>
                <c:pt idx="1001">
                  <c:v>1.5369999999999997</c:v>
                </c:pt>
                <c:pt idx="1002">
                  <c:v>1.5389999999999997</c:v>
                </c:pt>
                <c:pt idx="1003">
                  <c:v>1.5409999999999997</c:v>
                </c:pt>
                <c:pt idx="1004">
                  <c:v>1.5429999999999997</c:v>
                </c:pt>
                <c:pt idx="1005">
                  <c:v>1.5449999999999997</c:v>
                </c:pt>
                <c:pt idx="1006">
                  <c:v>1.5469999999999997</c:v>
                </c:pt>
                <c:pt idx="1007">
                  <c:v>1.5489999999999997</c:v>
                </c:pt>
                <c:pt idx="1008">
                  <c:v>1.5509999999999997</c:v>
                </c:pt>
                <c:pt idx="1009">
                  <c:v>1.5529999999999997</c:v>
                </c:pt>
                <c:pt idx="1010">
                  <c:v>1.5549999999999997</c:v>
                </c:pt>
                <c:pt idx="1011">
                  <c:v>1.5569999999999997</c:v>
                </c:pt>
                <c:pt idx="1012">
                  <c:v>1.5589999999999997</c:v>
                </c:pt>
                <c:pt idx="1013">
                  <c:v>1.5609999999999997</c:v>
                </c:pt>
                <c:pt idx="1014">
                  <c:v>1.5629999999999997</c:v>
                </c:pt>
                <c:pt idx="1015">
                  <c:v>1.5649999999999997</c:v>
                </c:pt>
                <c:pt idx="1016">
                  <c:v>1.5669999999999997</c:v>
                </c:pt>
                <c:pt idx="1017">
                  <c:v>1.569</c:v>
                </c:pt>
                <c:pt idx="1018">
                  <c:v>1.571</c:v>
                </c:pt>
                <c:pt idx="1019">
                  <c:v>1.573</c:v>
                </c:pt>
                <c:pt idx="1020">
                  <c:v>1.575</c:v>
                </c:pt>
                <c:pt idx="1021">
                  <c:v>1.577</c:v>
                </c:pt>
                <c:pt idx="1022">
                  <c:v>1.579</c:v>
                </c:pt>
                <c:pt idx="1023">
                  <c:v>1.581</c:v>
                </c:pt>
                <c:pt idx="1024">
                  <c:v>1.583</c:v>
                </c:pt>
                <c:pt idx="1025">
                  <c:v>1.585</c:v>
                </c:pt>
                <c:pt idx="1026">
                  <c:v>1.587</c:v>
                </c:pt>
                <c:pt idx="1027">
                  <c:v>1.589</c:v>
                </c:pt>
                <c:pt idx="1028">
                  <c:v>1.591</c:v>
                </c:pt>
                <c:pt idx="1029">
                  <c:v>1.5920000000000001</c:v>
                </c:pt>
                <c:pt idx="1030">
                  <c:v>1.5940000000000001</c:v>
                </c:pt>
                <c:pt idx="1031">
                  <c:v>1.5960000000000001</c:v>
                </c:pt>
                <c:pt idx="1032">
                  <c:v>1.5980000000000001</c:v>
                </c:pt>
                <c:pt idx="1033">
                  <c:v>1.6</c:v>
                </c:pt>
                <c:pt idx="1034">
                  <c:v>1.6020000000000001</c:v>
                </c:pt>
                <c:pt idx="1035">
                  <c:v>1.6040000000000001</c:v>
                </c:pt>
                <c:pt idx="1036">
                  <c:v>1.6060000000000001</c:v>
                </c:pt>
                <c:pt idx="1037">
                  <c:v>1.6080000000000001</c:v>
                </c:pt>
                <c:pt idx="1038">
                  <c:v>1.61</c:v>
                </c:pt>
                <c:pt idx="1039">
                  <c:v>1.6120000000000001</c:v>
                </c:pt>
                <c:pt idx="1040">
                  <c:v>1.6140000000000001</c:v>
                </c:pt>
                <c:pt idx="1041">
                  <c:v>1.6160000000000001</c:v>
                </c:pt>
                <c:pt idx="1042">
                  <c:v>1.6180000000000001</c:v>
                </c:pt>
                <c:pt idx="1043">
                  <c:v>1.62</c:v>
                </c:pt>
                <c:pt idx="1044">
                  <c:v>1.6220000000000001</c:v>
                </c:pt>
                <c:pt idx="1045">
                  <c:v>1.6240000000000001</c:v>
                </c:pt>
                <c:pt idx="1046">
                  <c:v>1.6260000000000001</c:v>
                </c:pt>
                <c:pt idx="1047">
                  <c:v>1.6280000000000001</c:v>
                </c:pt>
                <c:pt idx="1048">
                  <c:v>1.6300000000000001</c:v>
                </c:pt>
                <c:pt idx="1049">
                  <c:v>1.6320000000000001</c:v>
                </c:pt>
                <c:pt idx="1050">
                  <c:v>1.6340000000000001</c:v>
                </c:pt>
                <c:pt idx="1051">
                  <c:v>1.6359999999999997</c:v>
                </c:pt>
                <c:pt idx="1052">
                  <c:v>1.6379999999999997</c:v>
                </c:pt>
                <c:pt idx="1053">
                  <c:v>1.6400000000000001</c:v>
                </c:pt>
                <c:pt idx="1054">
                  <c:v>1.6419999999999997</c:v>
                </c:pt>
                <c:pt idx="1055">
                  <c:v>1.6439999999999997</c:v>
                </c:pt>
                <c:pt idx="1056">
                  <c:v>1.6459999999999997</c:v>
                </c:pt>
                <c:pt idx="1057">
                  <c:v>1.6479999999999997</c:v>
                </c:pt>
                <c:pt idx="1058">
                  <c:v>1.6500000000000001</c:v>
                </c:pt>
                <c:pt idx="1059">
                  <c:v>1.6519999999999997</c:v>
                </c:pt>
                <c:pt idx="1060">
                  <c:v>1.6539999999999997</c:v>
                </c:pt>
                <c:pt idx="1061">
                  <c:v>1.6559999999999997</c:v>
                </c:pt>
                <c:pt idx="1062">
                  <c:v>1.6579999999999997</c:v>
                </c:pt>
                <c:pt idx="1063">
                  <c:v>1.6600000000000001</c:v>
                </c:pt>
                <c:pt idx="1064">
                  <c:v>1.6619999999999997</c:v>
                </c:pt>
                <c:pt idx="1065">
                  <c:v>1.6639999999999997</c:v>
                </c:pt>
                <c:pt idx="1066">
                  <c:v>1.6659999999999997</c:v>
                </c:pt>
                <c:pt idx="1067">
                  <c:v>1.6679999999999997</c:v>
                </c:pt>
                <c:pt idx="1068">
                  <c:v>1.6700000000000002</c:v>
                </c:pt>
                <c:pt idx="1069">
                  <c:v>1.6719999999999997</c:v>
                </c:pt>
                <c:pt idx="1070">
                  <c:v>1.6739999999999997</c:v>
                </c:pt>
                <c:pt idx="1071">
                  <c:v>1.6759999999999997</c:v>
                </c:pt>
                <c:pt idx="1072">
                  <c:v>1.6779999999999997</c:v>
                </c:pt>
                <c:pt idx="1073">
                  <c:v>1.6800000000000002</c:v>
                </c:pt>
                <c:pt idx="1074">
                  <c:v>1.6819999999999997</c:v>
                </c:pt>
                <c:pt idx="1075">
                  <c:v>1.6839999999999997</c:v>
                </c:pt>
                <c:pt idx="1076">
                  <c:v>1.6859999999999997</c:v>
                </c:pt>
                <c:pt idx="1077">
                  <c:v>1.6879999999999997</c:v>
                </c:pt>
                <c:pt idx="1078">
                  <c:v>1.6900000000000002</c:v>
                </c:pt>
                <c:pt idx="1079">
                  <c:v>1.6919999999999997</c:v>
                </c:pt>
                <c:pt idx="1080">
                  <c:v>1.6940000000000002</c:v>
                </c:pt>
                <c:pt idx="1081">
                  <c:v>1.6960000000000002</c:v>
                </c:pt>
                <c:pt idx="1082">
                  <c:v>1.6980000000000002</c:v>
                </c:pt>
                <c:pt idx="1083">
                  <c:v>1.7</c:v>
                </c:pt>
                <c:pt idx="1084">
                  <c:v>1.702</c:v>
                </c:pt>
                <c:pt idx="1085">
                  <c:v>1.704</c:v>
                </c:pt>
                <c:pt idx="1086">
                  <c:v>1.706</c:v>
                </c:pt>
                <c:pt idx="1087">
                  <c:v>1.708</c:v>
                </c:pt>
                <c:pt idx="1088">
                  <c:v>1.71</c:v>
                </c:pt>
                <c:pt idx="1089">
                  <c:v>1.712</c:v>
                </c:pt>
                <c:pt idx="1090">
                  <c:v>1.7129999999999999</c:v>
                </c:pt>
                <c:pt idx="1091">
                  <c:v>1.7149999999999999</c:v>
                </c:pt>
                <c:pt idx="1092">
                  <c:v>1.7169999999999999</c:v>
                </c:pt>
                <c:pt idx="1093">
                  <c:v>1.7189999999999999</c:v>
                </c:pt>
                <c:pt idx="1094">
                  <c:v>1.7209999999999999</c:v>
                </c:pt>
                <c:pt idx="1095">
                  <c:v>1.7229999999999999</c:v>
                </c:pt>
                <c:pt idx="1096">
                  <c:v>1.7249999999999999</c:v>
                </c:pt>
                <c:pt idx="1097">
                  <c:v>1.7269999999999999</c:v>
                </c:pt>
                <c:pt idx="1098">
                  <c:v>1.7289999999999999</c:v>
                </c:pt>
                <c:pt idx="1099">
                  <c:v>1.7309999999999999</c:v>
                </c:pt>
                <c:pt idx="1100">
                  <c:v>1.7329999999999999</c:v>
                </c:pt>
                <c:pt idx="1101">
                  <c:v>1.7349999999999999</c:v>
                </c:pt>
                <c:pt idx="1102">
                  <c:v>1.7369999999999999</c:v>
                </c:pt>
                <c:pt idx="1103">
                  <c:v>1.7389999999999999</c:v>
                </c:pt>
                <c:pt idx="1104">
                  <c:v>1.7409999999999999</c:v>
                </c:pt>
                <c:pt idx="1105">
                  <c:v>1.7429999999999999</c:v>
                </c:pt>
                <c:pt idx="1106">
                  <c:v>1.7449999999999999</c:v>
                </c:pt>
                <c:pt idx="1107">
                  <c:v>1.7469999999999999</c:v>
                </c:pt>
                <c:pt idx="1108">
                  <c:v>1.7489999999999999</c:v>
                </c:pt>
                <c:pt idx="1109">
                  <c:v>1.7509999999999999</c:v>
                </c:pt>
                <c:pt idx="1110">
                  <c:v>1.7529999999999999</c:v>
                </c:pt>
                <c:pt idx="1111">
                  <c:v>1.7549999999999999</c:v>
                </c:pt>
                <c:pt idx="1112">
                  <c:v>1.7569999999999999</c:v>
                </c:pt>
                <c:pt idx="1113">
                  <c:v>1.7589999999999999</c:v>
                </c:pt>
                <c:pt idx="1114">
                  <c:v>1.7609999999999997</c:v>
                </c:pt>
                <c:pt idx="1115">
                  <c:v>1.7629999999999997</c:v>
                </c:pt>
                <c:pt idx="1116">
                  <c:v>1.7649999999999997</c:v>
                </c:pt>
                <c:pt idx="1117">
                  <c:v>1.7669999999999997</c:v>
                </c:pt>
                <c:pt idx="1118">
                  <c:v>1.7689999999999997</c:v>
                </c:pt>
                <c:pt idx="1119">
                  <c:v>1.7709999999999997</c:v>
                </c:pt>
                <c:pt idx="1120">
                  <c:v>1.7729999999999997</c:v>
                </c:pt>
                <c:pt idx="1121">
                  <c:v>1.7749999999999997</c:v>
                </c:pt>
                <c:pt idx="1122">
                  <c:v>1.7769999999999997</c:v>
                </c:pt>
                <c:pt idx="1123">
                  <c:v>1.7789999999999997</c:v>
                </c:pt>
                <c:pt idx="1124">
                  <c:v>1.7809999999999997</c:v>
                </c:pt>
                <c:pt idx="1125">
                  <c:v>1.7829999999999997</c:v>
                </c:pt>
                <c:pt idx="1126">
                  <c:v>1.7849999999999997</c:v>
                </c:pt>
                <c:pt idx="1127">
                  <c:v>1.7869999999999997</c:v>
                </c:pt>
                <c:pt idx="1128">
                  <c:v>1.7889999999999997</c:v>
                </c:pt>
                <c:pt idx="1129">
                  <c:v>1.7909999999999997</c:v>
                </c:pt>
                <c:pt idx="1130">
                  <c:v>1.7929999999999997</c:v>
                </c:pt>
                <c:pt idx="1131">
                  <c:v>1.7949999999999997</c:v>
                </c:pt>
                <c:pt idx="1132">
                  <c:v>1.7969999999999997</c:v>
                </c:pt>
                <c:pt idx="1133">
                  <c:v>1.7989999999999997</c:v>
                </c:pt>
                <c:pt idx="1134">
                  <c:v>1.8009999999999997</c:v>
                </c:pt>
                <c:pt idx="1135">
                  <c:v>1.8029999999999997</c:v>
                </c:pt>
                <c:pt idx="1136">
                  <c:v>1.8049999999999997</c:v>
                </c:pt>
                <c:pt idx="1137">
                  <c:v>1.8069999999999997</c:v>
                </c:pt>
                <c:pt idx="1138">
                  <c:v>1.8089999999999997</c:v>
                </c:pt>
                <c:pt idx="1139">
                  <c:v>1.8109999999999997</c:v>
                </c:pt>
                <c:pt idx="1140">
                  <c:v>1.8129999999999997</c:v>
                </c:pt>
                <c:pt idx="1141">
                  <c:v>1.8149999999999997</c:v>
                </c:pt>
                <c:pt idx="1142">
                  <c:v>1.8169999999999997</c:v>
                </c:pt>
                <c:pt idx="1143">
                  <c:v>1.819</c:v>
                </c:pt>
                <c:pt idx="1144">
                  <c:v>1.821</c:v>
                </c:pt>
                <c:pt idx="1145">
                  <c:v>1.823</c:v>
                </c:pt>
                <c:pt idx="1146">
                  <c:v>1.825</c:v>
                </c:pt>
                <c:pt idx="1147">
                  <c:v>1.827</c:v>
                </c:pt>
                <c:pt idx="1148">
                  <c:v>1.829</c:v>
                </c:pt>
                <c:pt idx="1149">
                  <c:v>1.831</c:v>
                </c:pt>
                <c:pt idx="1150">
                  <c:v>1.833</c:v>
                </c:pt>
                <c:pt idx="1151">
                  <c:v>1.8340000000000001</c:v>
                </c:pt>
                <c:pt idx="1152">
                  <c:v>1.8360000000000001</c:v>
                </c:pt>
                <c:pt idx="1153">
                  <c:v>1.8380000000000001</c:v>
                </c:pt>
                <c:pt idx="1154">
                  <c:v>1.84</c:v>
                </c:pt>
                <c:pt idx="1155">
                  <c:v>1.8420000000000001</c:v>
                </c:pt>
                <c:pt idx="1156">
                  <c:v>1.8440000000000001</c:v>
                </c:pt>
                <c:pt idx="1157">
                  <c:v>1.8460000000000001</c:v>
                </c:pt>
                <c:pt idx="1158">
                  <c:v>1.8480000000000001</c:v>
                </c:pt>
                <c:pt idx="1159">
                  <c:v>1.85</c:v>
                </c:pt>
                <c:pt idx="1160">
                  <c:v>1.8520000000000001</c:v>
                </c:pt>
                <c:pt idx="1161">
                  <c:v>1.8540000000000001</c:v>
                </c:pt>
                <c:pt idx="1162">
                  <c:v>1.8560000000000001</c:v>
                </c:pt>
                <c:pt idx="1163">
                  <c:v>1.8580000000000001</c:v>
                </c:pt>
                <c:pt idx="1164">
                  <c:v>1.86</c:v>
                </c:pt>
                <c:pt idx="1165">
                  <c:v>1.8620000000000001</c:v>
                </c:pt>
                <c:pt idx="1166">
                  <c:v>1.8640000000000001</c:v>
                </c:pt>
                <c:pt idx="1167">
                  <c:v>1.8660000000000001</c:v>
                </c:pt>
                <c:pt idx="1168">
                  <c:v>1.8680000000000001</c:v>
                </c:pt>
                <c:pt idx="1169">
                  <c:v>1.87</c:v>
                </c:pt>
                <c:pt idx="1170">
                  <c:v>1.8720000000000001</c:v>
                </c:pt>
                <c:pt idx="1171">
                  <c:v>1.8740000000000001</c:v>
                </c:pt>
                <c:pt idx="1172">
                  <c:v>1.8760000000000001</c:v>
                </c:pt>
                <c:pt idx="1173">
                  <c:v>1.8780000000000001</c:v>
                </c:pt>
                <c:pt idx="1174">
                  <c:v>1.8800000000000001</c:v>
                </c:pt>
                <c:pt idx="1175">
                  <c:v>1.8820000000000001</c:v>
                </c:pt>
                <c:pt idx="1176">
                  <c:v>1.8840000000000001</c:v>
                </c:pt>
                <c:pt idx="1177">
                  <c:v>1.8859999999999997</c:v>
                </c:pt>
                <c:pt idx="1178">
                  <c:v>1.8879999999999997</c:v>
                </c:pt>
                <c:pt idx="1179">
                  <c:v>1.8900000000000001</c:v>
                </c:pt>
                <c:pt idx="1180">
                  <c:v>1.8919999999999997</c:v>
                </c:pt>
                <c:pt idx="1181">
                  <c:v>1.8939999999999997</c:v>
                </c:pt>
                <c:pt idx="1182">
                  <c:v>1.8959999999999997</c:v>
                </c:pt>
                <c:pt idx="1183">
                  <c:v>1.8979999999999997</c:v>
                </c:pt>
                <c:pt idx="1184">
                  <c:v>1.9000000000000001</c:v>
                </c:pt>
                <c:pt idx="1185">
                  <c:v>1.9019999999999997</c:v>
                </c:pt>
                <c:pt idx="1186">
                  <c:v>1.9039999999999997</c:v>
                </c:pt>
                <c:pt idx="1187">
                  <c:v>1.9059999999999997</c:v>
                </c:pt>
                <c:pt idx="1188">
                  <c:v>1.9079999999999997</c:v>
                </c:pt>
                <c:pt idx="1189">
                  <c:v>1.9100000000000001</c:v>
                </c:pt>
                <c:pt idx="1190">
                  <c:v>1.9119999999999997</c:v>
                </c:pt>
                <c:pt idx="1191">
                  <c:v>1.9139999999999997</c:v>
                </c:pt>
                <c:pt idx="1192">
                  <c:v>1.9159999999999997</c:v>
                </c:pt>
                <c:pt idx="1193">
                  <c:v>1.9179999999999997</c:v>
                </c:pt>
                <c:pt idx="1194">
                  <c:v>1.9200000000000002</c:v>
                </c:pt>
                <c:pt idx="1195">
                  <c:v>1.9219999999999997</c:v>
                </c:pt>
                <c:pt idx="1196">
                  <c:v>1.9239999999999997</c:v>
                </c:pt>
                <c:pt idx="1197">
                  <c:v>1.9259999999999997</c:v>
                </c:pt>
                <c:pt idx="1198">
                  <c:v>1.9279999999999997</c:v>
                </c:pt>
                <c:pt idx="1199">
                  <c:v>1.9300000000000002</c:v>
                </c:pt>
                <c:pt idx="1200">
                  <c:v>1.9319999999999997</c:v>
                </c:pt>
                <c:pt idx="1201">
                  <c:v>1.9339999999999997</c:v>
                </c:pt>
                <c:pt idx="1202">
                  <c:v>1.9359999999999997</c:v>
                </c:pt>
                <c:pt idx="1203">
                  <c:v>1.9379999999999997</c:v>
                </c:pt>
                <c:pt idx="1204">
                  <c:v>1.9400000000000002</c:v>
                </c:pt>
                <c:pt idx="1205">
                  <c:v>1.9419999999999997</c:v>
                </c:pt>
                <c:pt idx="1206">
                  <c:v>1.9440000000000002</c:v>
                </c:pt>
                <c:pt idx="1207">
                  <c:v>1.9460000000000002</c:v>
                </c:pt>
                <c:pt idx="1208">
                  <c:v>1.9480000000000002</c:v>
                </c:pt>
                <c:pt idx="1209">
                  <c:v>1.9500000000000002</c:v>
                </c:pt>
                <c:pt idx="1210">
                  <c:v>1.9520000000000002</c:v>
                </c:pt>
                <c:pt idx="1211">
                  <c:v>1.9540000000000002</c:v>
                </c:pt>
                <c:pt idx="1212">
                  <c:v>1.9550000000000001</c:v>
                </c:pt>
                <c:pt idx="1213">
                  <c:v>1.9570000000000001</c:v>
                </c:pt>
                <c:pt idx="1214">
                  <c:v>1.9590000000000001</c:v>
                </c:pt>
                <c:pt idx="1215">
                  <c:v>1.9610000000000001</c:v>
                </c:pt>
                <c:pt idx="1216">
                  <c:v>1.9630000000000001</c:v>
                </c:pt>
                <c:pt idx="1217">
                  <c:v>1.9650000000000001</c:v>
                </c:pt>
                <c:pt idx="1218">
                  <c:v>1.9670000000000001</c:v>
                </c:pt>
                <c:pt idx="1219">
                  <c:v>1.9690000000000001</c:v>
                </c:pt>
                <c:pt idx="1220">
                  <c:v>1.9710000000000001</c:v>
                </c:pt>
                <c:pt idx="1221">
                  <c:v>1.9730000000000001</c:v>
                </c:pt>
                <c:pt idx="1222">
                  <c:v>1.9750000000000001</c:v>
                </c:pt>
                <c:pt idx="1223">
                  <c:v>1.9770000000000001</c:v>
                </c:pt>
                <c:pt idx="1224">
                  <c:v>1.9790000000000001</c:v>
                </c:pt>
                <c:pt idx="1225">
                  <c:v>1.9810000000000001</c:v>
                </c:pt>
                <c:pt idx="1226">
                  <c:v>1.9830000000000001</c:v>
                </c:pt>
                <c:pt idx="1227">
                  <c:v>1.9850000000000001</c:v>
                </c:pt>
                <c:pt idx="1228">
                  <c:v>1.9870000000000001</c:v>
                </c:pt>
                <c:pt idx="1229">
                  <c:v>1.9890000000000001</c:v>
                </c:pt>
                <c:pt idx="1230">
                  <c:v>1.9910000000000001</c:v>
                </c:pt>
                <c:pt idx="1231">
                  <c:v>1.9930000000000001</c:v>
                </c:pt>
                <c:pt idx="1232">
                  <c:v>1.9950000000000001</c:v>
                </c:pt>
                <c:pt idx="1233">
                  <c:v>1.9970000000000001</c:v>
                </c:pt>
                <c:pt idx="1234">
                  <c:v>1.9990000000000001</c:v>
                </c:pt>
                <c:pt idx="1235">
                  <c:v>2.0009999999999999</c:v>
                </c:pt>
                <c:pt idx="1236">
                  <c:v>2.0030000000000001</c:v>
                </c:pt>
                <c:pt idx="1237">
                  <c:v>2.0049999999999999</c:v>
                </c:pt>
                <c:pt idx="1238">
                  <c:v>2.0070000000000001</c:v>
                </c:pt>
                <c:pt idx="1239">
                  <c:v>2.0089999999999999</c:v>
                </c:pt>
                <c:pt idx="1240">
                  <c:v>2.0109999999999997</c:v>
                </c:pt>
                <c:pt idx="1241">
                  <c:v>2.0129999999999995</c:v>
                </c:pt>
                <c:pt idx="1242">
                  <c:v>2.0149999999999997</c:v>
                </c:pt>
                <c:pt idx="1243">
                  <c:v>2.0169999999999995</c:v>
                </c:pt>
                <c:pt idx="1244">
                  <c:v>2.0189999999999997</c:v>
                </c:pt>
                <c:pt idx="1245">
                  <c:v>2.0209999999999999</c:v>
                </c:pt>
                <c:pt idx="1246">
                  <c:v>2.0229999999999997</c:v>
                </c:pt>
                <c:pt idx="1247">
                  <c:v>2.0249999999999999</c:v>
                </c:pt>
                <c:pt idx="1248">
                  <c:v>2.0269999999999997</c:v>
                </c:pt>
                <c:pt idx="1249">
                  <c:v>2.0289999999999999</c:v>
                </c:pt>
                <c:pt idx="1250">
                  <c:v>2.0309999999999997</c:v>
                </c:pt>
                <c:pt idx="1251">
                  <c:v>2.0329999999999995</c:v>
                </c:pt>
                <c:pt idx="1252">
                  <c:v>2.0349999999999997</c:v>
                </c:pt>
                <c:pt idx="1253">
                  <c:v>2.0369999999999995</c:v>
                </c:pt>
                <c:pt idx="1254">
                  <c:v>2.0389999999999997</c:v>
                </c:pt>
                <c:pt idx="1255">
                  <c:v>2.0409999999999999</c:v>
                </c:pt>
                <c:pt idx="1256">
                  <c:v>2.0429999999999997</c:v>
                </c:pt>
                <c:pt idx="1257">
                  <c:v>2.0449999999999999</c:v>
                </c:pt>
                <c:pt idx="1258">
                  <c:v>2.0469999999999997</c:v>
                </c:pt>
                <c:pt idx="1259">
                  <c:v>2.0489999999999999</c:v>
                </c:pt>
                <c:pt idx="1260">
                  <c:v>2.0509999999999997</c:v>
                </c:pt>
                <c:pt idx="1261">
                  <c:v>2.0529999999999995</c:v>
                </c:pt>
                <c:pt idx="1262">
                  <c:v>2.0549999999999997</c:v>
                </c:pt>
                <c:pt idx="1263">
                  <c:v>2.0569999999999995</c:v>
                </c:pt>
                <c:pt idx="1264">
                  <c:v>2.0589999999999997</c:v>
                </c:pt>
                <c:pt idx="1265">
                  <c:v>2.0609999999999999</c:v>
                </c:pt>
                <c:pt idx="1266">
                  <c:v>2.0629999999999997</c:v>
                </c:pt>
                <c:pt idx="1267">
                  <c:v>2.0649999999999999</c:v>
                </c:pt>
                <c:pt idx="1268">
                  <c:v>2.0669999999999997</c:v>
                </c:pt>
                <c:pt idx="1269">
                  <c:v>2.069</c:v>
                </c:pt>
                <c:pt idx="1270">
                  <c:v>2.0709999999999997</c:v>
                </c:pt>
                <c:pt idx="1271">
                  <c:v>2.073</c:v>
                </c:pt>
                <c:pt idx="1272">
                  <c:v>2.0749999999999997</c:v>
                </c:pt>
                <c:pt idx="1273">
                  <c:v>2.0759999999999992</c:v>
                </c:pt>
                <c:pt idx="1274">
                  <c:v>2.0779999999999998</c:v>
                </c:pt>
                <c:pt idx="1275">
                  <c:v>2.0799999999999992</c:v>
                </c:pt>
                <c:pt idx="1276">
                  <c:v>2.0819999999999999</c:v>
                </c:pt>
                <c:pt idx="1277">
                  <c:v>2.0839999999999996</c:v>
                </c:pt>
                <c:pt idx="1278">
                  <c:v>2.0859999999999999</c:v>
                </c:pt>
                <c:pt idx="1279">
                  <c:v>2.0879999999999996</c:v>
                </c:pt>
                <c:pt idx="1280">
                  <c:v>2.09</c:v>
                </c:pt>
                <c:pt idx="1281">
                  <c:v>2.0919999999999992</c:v>
                </c:pt>
                <c:pt idx="1282">
                  <c:v>2.0939999999999999</c:v>
                </c:pt>
                <c:pt idx="1283">
                  <c:v>2.0959999999999992</c:v>
                </c:pt>
                <c:pt idx="1284">
                  <c:v>2.0979999999999999</c:v>
                </c:pt>
                <c:pt idx="1285">
                  <c:v>2.0999999999999992</c:v>
                </c:pt>
                <c:pt idx="1286">
                  <c:v>2.1019999999999999</c:v>
                </c:pt>
                <c:pt idx="1287">
                  <c:v>2.1039999999999996</c:v>
                </c:pt>
                <c:pt idx="1288">
                  <c:v>2.1059999999999999</c:v>
                </c:pt>
                <c:pt idx="1289">
                  <c:v>2.1080000000000001</c:v>
                </c:pt>
                <c:pt idx="1290">
                  <c:v>2.11</c:v>
                </c:pt>
                <c:pt idx="1291">
                  <c:v>2.1119999999999997</c:v>
                </c:pt>
                <c:pt idx="1292">
                  <c:v>2.1139999999999999</c:v>
                </c:pt>
                <c:pt idx="1293">
                  <c:v>2.1159999999999997</c:v>
                </c:pt>
                <c:pt idx="1294">
                  <c:v>2.1179999999999999</c:v>
                </c:pt>
                <c:pt idx="1295">
                  <c:v>2.1199999999999997</c:v>
                </c:pt>
                <c:pt idx="1296">
                  <c:v>2.1219999999999999</c:v>
                </c:pt>
                <c:pt idx="1297">
                  <c:v>2.1240000000000001</c:v>
                </c:pt>
                <c:pt idx="1298">
                  <c:v>2.1259999999999999</c:v>
                </c:pt>
                <c:pt idx="1299">
                  <c:v>2.1280000000000001</c:v>
                </c:pt>
                <c:pt idx="1300">
                  <c:v>2.13</c:v>
                </c:pt>
                <c:pt idx="1301">
                  <c:v>2.1319999999999997</c:v>
                </c:pt>
                <c:pt idx="1302">
                  <c:v>2.1339999999999999</c:v>
                </c:pt>
                <c:pt idx="1303">
                  <c:v>2.1359999999999997</c:v>
                </c:pt>
                <c:pt idx="1304">
                  <c:v>2.1379999999999999</c:v>
                </c:pt>
                <c:pt idx="1305">
                  <c:v>2.1399999999999997</c:v>
                </c:pt>
                <c:pt idx="1306">
                  <c:v>2.1419999999999999</c:v>
                </c:pt>
                <c:pt idx="1307">
                  <c:v>2.1440000000000001</c:v>
                </c:pt>
                <c:pt idx="1308">
                  <c:v>2.1459999999999999</c:v>
                </c:pt>
                <c:pt idx="1309">
                  <c:v>2.1480000000000001</c:v>
                </c:pt>
                <c:pt idx="1310">
                  <c:v>2.15</c:v>
                </c:pt>
                <c:pt idx="1311">
                  <c:v>2.1519999999999997</c:v>
                </c:pt>
                <c:pt idx="1312">
                  <c:v>2.1539999999999999</c:v>
                </c:pt>
                <c:pt idx="1313">
                  <c:v>2.1559999999999997</c:v>
                </c:pt>
                <c:pt idx="1314">
                  <c:v>2.1579999999999999</c:v>
                </c:pt>
                <c:pt idx="1315">
                  <c:v>2.1599999999999997</c:v>
                </c:pt>
                <c:pt idx="1316">
                  <c:v>2.1619999999999999</c:v>
                </c:pt>
                <c:pt idx="1317">
                  <c:v>2.1640000000000001</c:v>
                </c:pt>
                <c:pt idx="1318">
                  <c:v>2.1659999999999999</c:v>
                </c:pt>
                <c:pt idx="1319">
                  <c:v>2.1680000000000001</c:v>
                </c:pt>
                <c:pt idx="1320">
                  <c:v>2.17</c:v>
                </c:pt>
                <c:pt idx="1321">
                  <c:v>2.1719999999999997</c:v>
                </c:pt>
                <c:pt idx="1322">
                  <c:v>2.1739999999999999</c:v>
                </c:pt>
                <c:pt idx="1323">
                  <c:v>2.1759999999999997</c:v>
                </c:pt>
                <c:pt idx="1324">
                  <c:v>2.1779999999999999</c:v>
                </c:pt>
                <c:pt idx="1325">
                  <c:v>2.1799999999999997</c:v>
                </c:pt>
                <c:pt idx="1326">
                  <c:v>2.1819999999999999</c:v>
                </c:pt>
                <c:pt idx="1327">
                  <c:v>2.1840000000000002</c:v>
                </c:pt>
                <c:pt idx="1328">
                  <c:v>2.1859999999999999</c:v>
                </c:pt>
                <c:pt idx="1329">
                  <c:v>2.1880000000000002</c:v>
                </c:pt>
                <c:pt idx="1330">
                  <c:v>2.19</c:v>
                </c:pt>
                <c:pt idx="1331">
                  <c:v>2.1919999999999997</c:v>
                </c:pt>
                <c:pt idx="1332">
                  <c:v>2.194</c:v>
                </c:pt>
                <c:pt idx="1333">
                  <c:v>2.1959999999999997</c:v>
                </c:pt>
                <c:pt idx="1334">
                  <c:v>2.198</c:v>
                </c:pt>
                <c:pt idx="1335">
                  <c:v>2.1989999999999998</c:v>
                </c:pt>
                <c:pt idx="1336">
                  <c:v>2.2009999999999996</c:v>
                </c:pt>
                <c:pt idx="1337">
                  <c:v>2.2029999999999998</c:v>
                </c:pt>
                <c:pt idx="1338">
                  <c:v>2.2049999999999996</c:v>
                </c:pt>
                <c:pt idx="1339">
                  <c:v>2.2069999999999999</c:v>
                </c:pt>
                <c:pt idx="1340">
                  <c:v>2.2089999999999996</c:v>
                </c:pt>
                <c:pt idx="1341">
                  <c:v>2.2109999999999999</c:v>
                </c:pt>
                <c:pt idx="1342">
                  <c:v>2.2129999999999992</c:v>
                </c:pt>
                <c:pt idx="1343">
                  <c:v>2.2149999999999999</c:v>
                </c:pt>
                <c:pt idx="1344">
                  <c:v>2.2169999999999992</c:v>
                </c:pt>
                <c:pt idx="1345">
                  <c:v>2.2189999999999999</c:v>
                </c:pt>
                <c:pt idx="1346">
                  <c:v>2.2209999999999996</c:v>
                </c:pt>
                <c:pt idx="1347">
                  <c:v>2.2229999999999999</c:v>
                </c:pt>
                <c:pt idx="1348">
                  <c:v>2.2249999999999996</c:v>
                </c:pt>
                <c:pt idx="1349">
                  <c:v>2.2269999999999999</c:v>
                </c:pt>
                <c:pt idx="1350">
                  <c:v>2.2289999999999996</c:v>
                </c:pt>
                <c:pt idx="1351">
                  <c:v>2.2309999999999999</c:v>
                </c:pt>
                <c:pt idx="1352">
                  <c:v>2.2329999999999997</c:v>
                </c:pt>
                <c:pt idx="1353">
                  <c:v>2.2349999999999999</c:v>
                </c:pt>
                <c:pt idx="1354">
                  <c:v>2.2369999999999997</c:v>
                </c:pt>
                <c:pt idx="1355">
                  <c:v>2.2389999999999999</c:v>
                </c:pt>
                <c:pt idx="1356">
                  <c:v>2.2410000000000001</c:v>
                </c:pt>
                <c:pt idx="1357">
                  <c:v>2.2429999999999999</c:v>
                </c:pt>
                <c:pt idx="1358">
                  <c:v>2.2450000000000001</c:v>
                </c:pt>
                <c:pt idx="1359">
                  <c:v>2.2469999999999999</c:v>
                </c:pt>
                <c:pt idx="1360">
                  <c:v>2.2490000000000001</c:v>
                </c:pt>
                <c:pt idx="1361">
                  <c:v>2.2509999999999999</c:v>
                </c:pt>
                <c:pt idx="1362">
                  <c:v>2.2529999999999997</c:v>
                </c:pt>
                <c:pt idx="1363">
                  <c:v>2.2549999999999999</c:v>
                </c:pt>
                <c:pt idx="1364">
                  <c:v>2.2569999999999997</c:v>
                </c:pt>
                <c:pt idx="1365">
                  <c:v>2.2589999999999999</c:v>
                </c:pt>
                <c:pt idx="1366">
                  <c:v>2.2610000000000001</c:v>
                </c:pt>
                <c:pt idx="1367">
                  <c:v>2.2629999999999999</c:v>
                </c:pt>
                <c:pt idx="1368">
                  <c:v>2.2650000000000001</c:v>
                </c:pt>
                <c:pt idx="1369">
                  <c:v>2.2669999999999999</c:v>
                </c:pt>
                <c:pt idx="1370">
                  <c:v>2.2690000000000001</c:v>
                </c:pt>
                <c:pt idx="1371">
                  <c:v>2.2709999999999999</c:v>
                </c:pt>
                <c:pt idx="1372">
                  <c:v>2.2729999999999997</c:v>
                </c:pt>
                <c:pt idx="1373">
                  <c:v>2.2749999999999999</c:v>
                </c:pt>
                <c:pt idx="1374">
                  <c:v>2.2769999999999997</c:v>
                </c:pt>
                <c:pt idx="1375">
                  <c:v>2.2789999999999999</c:v>
                </c:pt>
                <c:pt idx="1376">
                  <c:v>2.2810000000000001</c:v>
                </c:pt>
                <c:pt idx="1377">
                  <c:v>2.2829999999999999</c:v>
                </c:pt>
                <c:pt idx="1378">
                  <c:v>2.2850000000000001</c:v>
                </c:pt>
                <c:pt idx="1379">
                  <c:v>2.2869999999999999</c:v>
                </c:pt>
                <c:pt idx="1380">
                  <c:v>2.2890000000000001</c:v>
                </c:pt>
                <c:pt idx="1381">
                  <c:v>2.2909999999999999</c:v>
                </c:pt>
                <c:pt idx="1382">
                  <c:v>2.2929999999999997</c:v>
                </c:pt>
                <c:pt idx="1383">
                  <c:v>2.2949999999999999</c:v>
                </c:pt>
                <c:pt idx="1384">
                  <c:v>2.2969999999999997</c:v>
                </c:pt>
                <c:pt idx="1385">
                  <c:v>2.2989999999999999</c:v>
                </c:pt>
                <c:pt idx="1386">
                  <c:v>2.3009999999999997</c:v>
                </c:pt>
                <c:pt idx="1387">
                  <c:v>2.3029999999999995</c:v>
                </c:pt>
                <c:pt idx="1388">
                  <c:v>2.3049999999999997</c:v>
                </c:pt>
                <c:pt idx="1389">
                  <c:v>2.3069999999999995</c:v>
                </c:pt>
                <c:pt idx="1390">
                  <c:v>2.3089999999999997</c:v>
                </c:pt>
                <c:pt idx="1391">
                  <c:v>2.3109999999999995</c:v>
                </c:pt>
                <c:pt idx="1392">
                  <c:v>2.3129999999999993</c:v>
                </c:pt>
                <c:pt idx="1393">
                  <c:v>2.3149999999999995</c:v>
                </c:pt>
                <c:pt idx="1394">
                  <c:v>2.3169999999999993</c:v>
                </c:pt>
                <c:pt idx="1395">
                  <c:v>2.3189999999999995</c:v>
                </c:pt>
                <c:pt idx="1396">
                  <c:v>2.3199999999999994</c:v>
                </c:pt>
                <c:pt idx="1397">
                  <c:v>2.3219999999999992</c:v>
                </c:pt>
                <c:pt idx="1398">
                  <c:v>2.3239999999999998</c:v>
                </c:pt>
                <c:pt idx="1399">
                  <c:v>2.3259999999999992</c:v>
                </c:pt>
                <c:pt idx="1400">
                  <c:v>2.3279999999999998</c:v>
                </c:pt>
                <c:pt idx="1401">
                  <c:v>2.3299999999999992</c:v>
                </c:pt>
                <c:pt idx="1402">
                  <c:v>2.3319999999999994</c:v>
                </c:pt>
                <c:pt idx="1403">
                  <c:v>2.3339999999999992</c:v>
                </c:pt>
                <c:pt idx="1404">
                  <c:v>2.3359999999999994</c:v>
                </c:pt>
                <c:pt idx="1405">
                  <c:v>2.3379999999999992</c:v>
                </c:pt>
                <c:pt idx="1406">
                  <c:v>2.34</c:v>
                </c:pt>
                <c:pt idx="1407">
                  <c:v>2.3419999999999992</c:v>
                </c:pt>
                <c:pt idx="1408">
                  <c:v>2.3439999999999999</c:v>
                </c:pt>
                <c:pt idx="1409">
                  <c:v>2.3459999999999992</c:v>
                </c:pt>
                <c:pt idx="1410">
                  <c:v>2.3479999999999999</c:v>
                </c:pt>
                <c:pt idx="1411">
                  <c:v>2.3499999999999992</c:v>
                </c:pt>
                <c:pt idx="1412">
                  <c:v>2.3519999999999994</c:v>
                </c:pt>
                <c:pt idx="1413">
                  <c:v>2.3539999999999992</c:v>
                </c:pt>
                <c:pt idx="1414">
                  <c:v>2.3559999999999994</c:v>
                </c:pt>
                <c:pt idx="1415">
                  <c:v>2.3579999999999997</c:v>
                </c:pt>
                <c:pt idx="1416">
                  <c:v>2.36</c:v>
                </c:pt>
                <c:pt idx="1417">
                  <c:v>2.3619999999999997</c:v>
                </c:pt>
                <c:pt idx="1418">
                  <c:v>2.3639999999999999</c:v>
                </c:pt>
                <c:pt idx="1419">
                  <c:v>2.3659999999999997</c:v>
                </c:pt>
                <c:pt idx="1420">
                  <c:v>2.3679999999999999</c:v>
                </c:pt>
                <c:pt idx="1421">
                  <c:v>2.3699999999999997</c:v>
                </c:pt>
                <c:pt idx="1422">
                  <c:v>2.3719999999999994</c:v>
                </c:pt>
                <c:pt idx="1423">
                  <c:v>2.3739999999999997</c:v>
                </c:pt>
                <c:pt idx="1424">
                  <c:v>2.3759999999999994</c:v>
                </c:pt>
                <c:pt idx="1425">
                  <c:v>2.3779999999999997</c:v>
                </c:pt>
                <c:pt idx="1426">
                  <c:v>2.38</c:v>
                </c:pt>
                <c:pt idx="1427">
                  <c:v>2.3819999999999997</c:v>
                </c:pt>
                <c:pt idx="1428">
                  <c:v>2.3839999999999999</c:v>
                </c:pt>
                <c:pt idx="1429">
                  <c:v>2.3859999999999997</c:v>
                </c:pt>
                <c:pt idx="1430">
                  <c:v>2.3879999999999999</c:v>
                </c:pt>
                <c:pt idx="1431">
                  <c:v>2.3899999999999997</c:v>
                </c:pt>
                <c:pt idx="1432">
                  <c:v>2.3919999999999995</c:v>
                </c:pt>
                <c:pt idx="1433">
                  <c:v>2.3939999999999997</c:v>
                </c:pt>
                <c:pt idx="1434">
                  <c:v>2.3959999999999995</c:v>
                </c:pt>
                <c:pt idx="1435">
                  <c:v>2.3979999999999997</c:v>
                </c:pt>
                <c:pt idx="1436">
                  <c:v>2.4</c:v>
                </c:pt>
                <c:pt idx="1437">
                  <c:v>2.4019999999999997</c:v>
                </c:pt>
                <c:pt idx="1438">
                  <c:v>2.4039999999999999</c:v>
                </c:pt>
                <c:pt idx="1439">
                  <c:v>2.4059999999999997</c:v>
                </c:pt>
                <c:pt idx="1440">
                  <c:v>2.4079999999999999</c:v>
                </c:pt>
                <c:pt idx="1441">
                  <c:v>2.4099999999999997</c:v>
                </c:pt>
                <c:pt idx="1442">
                  <c:v>2.4119999999999995</c:v>
                </c:pt>
                <c:pt idx="1443">
                  <c:v>2.4139999999999997</c:v>
                </c:pt>
                <c:pt idx="1444">
                  <c:v>2.4159999999999995</c:v>
                </c:pt>
                <c:pt idx="1445">
                  <c:v>2.4179999999999997</c:v>
                </c:pt>
                <c:pt idx="1446">
                  <c:v>2.42</c:v>
                </c:pt>
                <c:pt idx="1447">
                  <c:v>2.4219999999999997</c:v>
                </c:pt>
                <c:pt idx="1448">
                  <c:v>2.4239999999999999</c:v>
                </c:pt>
                <c:pt idx="1449">
                  <c:v>2.4259999999999997</c:v>
                </c:pt>
                <c:pt idx="1450">
                  <c:v>2.4279999999999999</c:v>
                </c:pt>
                <c:pt idx="1451">
                  <c:v>2.4299999999999997</c:v>
                </c:pt>
                <c:pt idx="1452">
                  <c:v>2.4319999999999995</c:v>
                </c:pt>
                <c:pt idx="1453">
                  <c:v>2.4339999999999997</c:v>
                </c:pt>
                <c:pt idx="1454">
                  <c:v>2.4359999999999995</c:v>
                </c:pt>
                <c:pt idx="1455">
                  <c:v>2.4379999999999997</c:v>
                </c:pt>
                <c:pt idx="1456">
                  <c:v>2.44</c:v>
                </c:pt>
                <c:pt idx="1457">
                  <c:v>2.4409999999999998</c:v>
                </c:pt>
                <c:pt idx="1458">
                  <c:v>2.4429999999999992</c:v>
                </c:pt>
                <c:pt idx="1459">
                  <c:v>2.4449999999999998</c:v>
                </c:pt>
                <c:pt idx="1460">
                  <c:v>2.4469999999999992</c:v>
                </c:pt>
                <c:pt idx="1461">
                  <c:v>2.4489999999999998</c:v>
                </c:pt>
                <c:pt idx="1462">
                  <c:v>2.4509999999999992</c:v>
                </c:pt>
                <c:pt idx="1463">
                  <c:v>2.4529999999999994</c:v>
                </c:pt>
                <c:pt idx="1464">
                  <c:v>2.4549999999999992</c:v>
                </c:pt>
                <c:pt idx="1465">
                  <c:v>2.4569999999999994</c:v>
                </c:pt>
                <c:pt idx="1466">
                  <c:v>2.4589999999999992</c:v>
                </c:pt>
                <c:pt idx="1467">
                  <c:v>2.4609999999999999</c:v>
                </c:pt>
                <c:pt idx="1468">
                  <c:v>2.4629999999999992</c:v>
                </c:pt>
                <c:pt idx="1469">
                  <c:v>2.4649999999999999</c:v>
                </c:pt>
                <c:pt idx="1470">
                  <c:v>2.4669999999999992</c:v>
                </c:pt>
                <c:pt idx="1471">
                  <c:v>2.4689999999999999</c:v>
                </c:pt>
                <c:pt idx="1472">
                  <c:v>2.4709999999999992</c:v>
                </c:pt>
                <c:pt idx="1473">
                  <c:v>2.4729999999999994</c:v>
                </c:pt>
                <c:pt idx="1474">
                  <c:v>2.4749999999999992</c:v>
                </c:pt>
                <c:pt idx="1475">
                  <c:v>2.4769999999999994</c:v>
                </c:pt>
                <c:pt idx="1476">
                  <c:v>2.4789999999999992</c:v>
                </c:pt>
                <c:pt idx="1477">
                  <c:v>2.4809999999999999</c:v>
                </c:pt>
                <c:pt idx="1478">
                  <c:v>2.4829999999999997</c:v>
                </c:pt>
                <c:pt idx="1479">
                  <c:v>2.4849999999999999</c:v>
                </c:pt>
                <c:pt idx="1480">
                  <c:v>2.4869999999999997</c:v>
                </c:pt>
                <c:pt idx="1481">
                  <c:v>2.4889999999999999</c:v>
                </c:pt>
                <c:pt idx="1482">
                  <c:v>2.4909999999999997</c:v>
                </c:pt>
                <c:pt idx="1483">
                  <c:v>2.4929999999999994</c:v>
                </c:pt>
                <c:pt idx="1484">
                  <c:v>2.4949999999999997</c:v>
                </c:pt>
                <c:pt idx="1485">
                  <c:v>2.4969999999999994</c:v>
                </c:pt>
                <c:pt idx="1486">
                  <c:v>2.4989999999999997</c:v>
                </c:pt>
                <c:pt idx="1487">
                  <c:v>2.5009999999999999</c:v>
                </c:pt>
                <c:pt idx="1488">
                  <c:v>2.5029999999999997</c:v>
                </c:pt>
                <c:pt idx="1489">
                  <c:v>2.5049999999999999</c:v>
                </c:pt>
                <c:pt idx="1490">
                  <c:v>2.5069999999999997</c:v>
                </c:pt>
                <c:pt idx="1491">
                  <c:v>2.5089999999999999</c:v>
                </c:pt>
                <c:pt idx="1492">
                  <c:v>2.5109999999999997</c:v>
                </c:pt>
                <c:pt idx="1493">
                  <c:v>2.5129999999999995</c:v>
                </c:pt>
                <c:pt idx="1494">
                  <c:v>2.5149999999999997</c:v>
                </c:pt>
                <c:pt idx="1495">
                  <c:v>2.5169999999999995</c:v>
                </c:pt>
                <c:pt idx="1496">
                  <c:v>2.5189999999999997</c:v>
                </c:pt>
                <c:pt idx="1497">
                  <c:v>2.5209999999999999</c:v>
                </c:pt>
                <c:pt idx="1498">
                  <c:v>2.5229999999999997</c:v>
                </c:pt>
                <c:pt idx="1499">
                  <c:v>2.5249999999999999</c:v>
                </c:pt>
                <c:pt idx="1500">
                  <c:v>2.5269999999999997</c:v>
                </c:pt>
                <c:pt idx="1501">
                  <c:v>2.5289999999999999</c:v>
                </c:pt>
                <c:pt idx="1502">
                  <c:v>2.5309999999999997</c:v>
                </c:pt>
                <c:pt idx="1503">
                  <c:v>2.5329999999999995</c:v>
                </c:pt>
                <c:pt idx="1504">
                  <c:v>2.5349999999999997</c:v>
                </c:pt>
                <c:pt idx="1505">
                  <c:v>2.5369999999999995</c:v>
                </c:pt>
                <c:pt idx="1506">
                  <c:v>2.5389999999999997</c:v>
                </c:pt>
                <c:pt idx="1507">
                  <c:v>2.5409999999999999</c:v>
                </c:pt>
                <c:pt idx="1508">
                  <c:v>2.5429999999999997</c:v>
                </c:pt>
                <c:pt idx="1509">
                  <c:v>2.5449999999999999</c:v>
                </c:pt>
                <c:pt idx="1510">
                  <c:v>2.5469999999999997</c:v>
                </c:pt>
                <c:pt idx="1511">
                  <c:v>2.5489999999999999</c:v>
                </c:pt>
                <c:pt idx="1512">
                  <c:v>2.5509999999999997</c:v>
                </c:pt>
                <c:pt idx="1513">
                  <c:v>2.5529999999999995</c:v>
                </c:pt>
                <c:pt idx="1514">
                  <c:v>2.5549999999999997</c:v>
                </c:pt>
                <c:pt idx="1515">
                  <c:v>2.5569999999999995</c:v>
                </c:pt>
                <c:pt idx="1516">
                  <c:v>2.5589999999999997</c:v>
                </c:pt>
                <c:pt idx="1517">
                  <c:v>2.5609999999999999</c:v>
                </c:pt>
                <c:pt idx="1518">
                  <c:v>2.5619999999999998</c:v>
                </c:pt>
                <c:pt idx="1519">
                  <c:v>2.5639999999999996</c:v>
                </c:pt>
                <c:pt idx="1520">
                  <c:v>2.5659999999999998</c:v>
                </c:pt>
                <c:pt idx="1521">
                  <c:v>2.5679999999999996</c:v>
                </c:pt>
                <c:pt idx="1522">
                  <c:v>2.57</c:v>
                </c:pt>
                <c:pt idx="1523">
                  <c:v>2.5719999999999992</c:v>
                </c:pt>
                <c:pt idx="1524">
                  <c:v>2.5739999999999998</c:v>
                </c:pt>
                <c:pt idx="1525">
                  <c:v>2.5759999999999992</c:v>
                </c:pt>
                <c:pt idx="1526">
                  <c:v>2.5779999999999998</c:v>
                </c:pt>
                <c:pt idx="1527">
                  <c:v>2.5799999999999992</c:v>
                </c:pt>
                <c:pt idx="1528">
                  <c:v>2.5819999999999999</c:v>
                </c:pt>
                <c:pt idx="1529">
                  <c:v>2.5839999999999996</c:v>
                </c:pt>
                <c:pt idx="1530">
                  <c:v>2.5859999999999999</c:v>
                </c:pt>
                <c:pt idx="1531">
                  <c:v>2.5879999999999996</c:v>
                </c:pt>
                <c:pt idx="1532">
                  <c:v>2.59</c:v>
                </c:pt>
                <c:pt idx="1533">
                  <c:v>2.5919999999999992</c:v>
                </c:pt>
                <c:pt idx="1534">
                  <c:v>2.5939999999999999</c:v>
                </c:pt>
                <c:pt idx="1535">
                  <c:v>2.5959999999999992</c:v>
                </c:pt>
                <c:pt idx="1536">
                  <c:v>2.5979999999999999</c:v>
                </c:pt>
                <c:pt idx="1537">
                  <c:v>2.5999999999999992</c:v>
                </c:pt>
                <c:pt idx="1538">
                  <c:v>2.6019999999999999</c:v>
                </c:pt>
                <c:pt idx="1539">
                  <c:v>2.6039999999999996</c:v>
                </c:pt>
                <c:pt idx="1540">
                  <c:v>2.6059999999999999</c:v>
                </c:pt>
                <c:pt idx="1541">
                  <c:v>2.6080000000000001</c:v>
                </c:pt>
                <c:pt idx="1542">
                  <c:v>2.61</c:v>
                </c:pt>
                <c:pt idx="1543">
                  <c:v>2.6119999999999997</c:v>
                </c:pt>
                <c:pt idx="1544">
                  <c:v>2.6139999999999999</c:v>
                </c:pt>
                <c:pt idx="1545">
                  <c:v>2.6159999999999997</c:v>
                </c:pt>
                <c:pt idx="1546">
                  <c:v>2.6179999999999999</c:v>
                </c:pt>
                <c:pt idx="1547">
                  <c:v>2.6199999999999997</c:v>
                </c:pt>
                <c:pt idx="1548">
                  <c:v>2.6219999999999999</c:v>
                </c:pt>
                <c:pt idx="1549">
                  <c:v>2.6240000000000001</c:v>
                </c:pt>
                <c:pt idx="1550">
                  <c:v>2.6259999999999999</c:v>
                </c:pt>
                <c:pt idx="1551">
                  <c:v>2.6280000000000001</c:v>
                </c:pt>
                <c:pt idx="1552">
                  <c:v>2.63</c:v>
                </c:pt>
                <c:pt idx="1553">
                  <c:v>2.6319999999999997</c:v>
                </c:pt>
                <c:pt idx="1554">
                  <c:v>2.6339999999999999</c:v>
                </c:pt>
                <c:pt idx="1555">
                  <c:v>2.6359999999999997</c:v>
                </c:pt>
                <c:pt idx="1556">
                  <c:v>2.6379999999999999</c:v>
                </c:pt>
                <c:pt idx="1557">
                  <c:v>2.6399999999999997</c:v>
                </c:pt>
                <c:pt idx="1558">
                  <c:v>2.6419999999999999</c:v>
                </c:pt>
                <c:pt idx="1559">
                  <c:v>2.6440000000000001</c:v>
                </c:pt>
                <c:pt idx="1560">
                  <c:v>2.6459999999999999</c:v>
                </c:pt>
                <c:pt idx="1561">
                  <c:v>2.6480000000000001</c:v>
                </c:pt>
                <c:pt idx="1562">
                  <c:v>2.65</c:v>
                </c:pt>
                <c:pt idx="1563">
                  <c:v>2.6519999999999997</c:v>
                </c:pt>
                <c:pt idx="1564">
                  <c:v>2.6539999999999999</c:v>
                </c:pt>
                <c:pt idx="1565">
                  <c:v>2.6559999999999997</c:v>
                </c:pt>
                <c:pt idx="1566">
                  <c:v>2.6579999999999999</c:v>
                </c:pt>
                <c:pt idx="1567">
                  <c:v>2.6599999999999997</c:v>
                </c:pt>
                <c:pt idx="1568">
                  <c:v>2.6619999999999999</c:v>
                </c:pt>
                <c:pt idx="1569">
                  <c:v>2.6640000000000001</c:v>
                </c:pt>
                <c:pt idx="1570">
                  <c:v>2.6659999999999999</c:v>
                </c:pt>
                <c:pt idx="1571">
                  <c:v>2.6680000000000001</c:v>
                </c:pt>
                <c:pt idx="1572">
                  <c:v>2.67</c:v>
                </c:pt>
                <c:pt idx="1573">
                  <c:v>2.6719999999999997</c:v>
                </c:pt>
                <c:pt idx="1574">
                  <c:v>2.6739999999999999</c:v>
                </c:pt>
                <c:pt idx="1575">
                  <c:v>2.6759999999999997</c:v>
                </c:pt>
                <c:pt idx="1576">
                  <c:v>2.6779999999999999</c:v>
                </c:pt>
                <c:pt idx="1577">
                  <c:v>2.6799999999999997</c:v>
                </c:pt>
                <c:pt idx="1578">
                  <c:v>2.6819999999999999</c:v>
                </c:pt>
                <c:pt idx="1579">
                  <c:v>2.6829999999999998</c:v>
                </c:pt>
                <c:pt idx="1580">
                  <c:v>2.6849999999999996</c:v>
                </c:pt>
                <c:pt idx="1581">
                  <c:v>2.6869999999999998</c:v>
                </c:pt>
                <c:pt idx="1582">
                  <c:v>2.6889999999999996</c:v>
                </c:pt>
                <c:pt idx="1583">
                  <c:v>2.6909999999999998</c:v>
                </c:pt>
                <c:pt idx="1584">
                  <c:v>2.6929999999999992</c:v>
                </c:pt>
                <c:pt idx="1585">
                  <c:v>2.6949999999999998</c:v>
                </c:pt>
                <c:pt idx="1586">
                  <c:v>2.6969999999999992</c:v>
                </c:pt>
                <c:pt idx="1587">
                  <c:v>2.6989999999999998</c:v>
                </c:pt>
                <c:pt idx="1588">
                  <c:v>2.7009999999999996</c:v>
                </c:pt>
                <c:pt idx="1589">
                  <c:v>2.7029999999999998</c:v>
                </c:pt>
                <c:pt idx="1590">
                  <c:v>2.7049999999999996</c:v>
                </c:pt>
                <c:pt idx="1591">
                  <c:v>2.7069999999999999</c:v>
                </c:pt>
                <c:pt idx="1592">
                  <c:v>2.7089999999999996</c:v>
                </c:pt>
                <c:pt idx="1593">
                  <c:v>2.7109999999999999</c:v>
                </c:pt>
                <c:pt idx="1594">
                  <c:v>2.7129999999999992</c:v>
                </c:pt>
                <c:pt idx="1595">
                  <c:v>2.7149999999999999</c:v>
                </c:pt>
                <c:pt idx="1596">
                  <c:v>2.7169999999999992</c:v>
                </c:pt>
                <c:pt idx="1597">
                  <c:v>2.7189999999999999</c:v>
                </c:pt>
                <c:pt idx="1598">
                  <c:v>2.7209999999999996</c:v>
                </c:pt>
                <c:pt idx="1599">
                  <c:v>2.7229999999999999</c:v>
                </c:pt>
                <c:pt idx="1600">
                  <c:v>2.7249999999999996</c:v>
                </c:pt>
                <c:pt idx="1601">
                  <c:v>2.7269999999999999</c:v>
                </c:pt>
                <c:pt idx="1602">
                  <c:v>2.7289999999999996</c:v>
                </c:pt>
                <c:pt idx="1603">
                  <c:v>2.7309999999999999</c:v>
                </c:pt>
                <c:pt idx="1604">
                  <c:v>2.7329999999999997</c:v>
                </c:pt>
                <c:pt idx="1605">
                  <c:v>2.7349999999999999</c:v>
                </c:pt>
                <c:pt idx="1606">
                  <c:v>2.7369999999999997</c:v>
                </c:pt>
                <c:pt idx="1607">
                  <c:v>2.7389999999999999</c:v>
                </c:pt>
                <c:pt idx="1608">
                  <c:v>2.7410000000000001</c:v>
                </c:pt>
                <c:pt idx="1609">
                  <c:v>2.7429999999999999</c:v>
                </c:pt>
                <c:pt idx="1610">
                  <c:v>2.7450000000000001</c:v>
                </c:pt>
                <c:pt idx="1611">
                  <c:v>2.7469999999999999</c:v>
                </c:pt>
                <c:pt idx="1612">
                  <c:v>2.7490000000000001</c:v>
                </c:pt>
                <c:pt idx="1613">
                  <c:v>2.7509999999999999</c:v>
                </c:pt>
                <c:pt idx="1614">
                  <c:v>2.7529999999999997</c:v>
                </c:pt>
                <c:pt idx="1615">
                  <c:v>2.7549999999999999</c:v>
                </c:pt>
                <c:pt idx="1616">
                  <c:v>2.7569999999999997</c:v>
                </c:pt>
                <c:pt idx="1617">
                  <c:v>2.7589999999999999</c:v>
                </c:pt>
                <c:pt idx="1618">
                  <c:v>2.7610000000000001</c:v>
                </c:pt>
                <c:pt idx="1619">
                  <c:v>2.7629999999999999</c:v>
                </c:pt>
                <c:pt idx="1620">
                  <c:v>2.7650000000000001</c:v>
                </c:pt>
                <c:pt idx="1621">
                  <c:v>2.7669999999999999</c:v>
                </c:pt>
                <c:pt idx="1622">
                  <c:v>2.7690000000000001</c:v>
                </c:pt>
                <c:pt idx="1623">
                  <c:v>2.7709999999999999</c:v>
                </c:pt>
                <c:pt idx="1624">
                  <c:v>2.7729999999999997</c:v>
                </c:pt>
                <c:pt idx="1625">
                  <c:v>2.7749999999999999</c:v>
                </c:pt>
                <c:pt idx="1626">
                  <c:v>2.7769999999999997</c:v>
                </c:pt>
                <c:pt idx="1627">
                  <c:v>2.7789999999999999</c:v>
                </c:pt>
                <c:pt idx="1628">
                  <c:v>2.7810000000000001</c:v>
                </c:pt>
                <c:pt idx="1629">
                  <c:v>2.7829999999999999</c:v>
                </c:pt>
                <c:pt idx="1630">
                  <c:v>2.7850000000000001</c:v>
                </c:pt>
                <c:pt idx="1631">
                  <c:v>2.7869999999999999</c:v>
                </c:pt>
                <c:pt idx="1632">
                  <c:v>2.7890000000000001</c:v>
                </c:pt>
                <c:pt idx="1633">
                  <c:v>2.7909999999999999</c:v>
                </c:pt>
                <c:pt idx="1634">
                  <c:v>2.7929999999999997</c:v>
                </c:pt>
                <c:pt idx="1635">
                  <c:v>2.7949999999999999</c:v>
                </c:pt>
                <c:pt idx="1636">
                  <c:v>2.7969999999999997</c:v>
                </c:pt>
                <c:pt idx="1637">
                  <c:v>2.7989999999999999</c:v>
                </c:pt>
                <c:pt idx="1638">
                  <c:v>2.8009999999999997</c:v>
                </c:pt>
                <c:pt idx="1639">
                  <c:v>2.8029999999999995</c:v>
                </c:pt>
                <c:pt idx="1640">
                  <c:v>2.8039999999999998</c:v>
                </c:pt>
                <c:pt idx="1641">
                  <c:v>2.8059999999999992</c:v>
                </c:pt>
                <c:pt idx="1642">
                  <c:v>2.8079999999999998</c:v>
                </c:pt>
                <c:pt idx="1643">
                  <c:v>2.8099999999999992</c:v>
                </c:pt>
                <c:pt idx="1644">
                  <c:v>2.8119999999999994</c:v>
                </c:pt>
                <c:pt idx="1645">
                  <c:v>2.8139999999999992</c:v>
                </c:pt>
                <c:pt idx="1646">
                  <c:v>2.8159999999999994</c:v>
                </c:pt>
                <c:pt idx="1647">
                  <c:v>2.8179999999999992</c:v>
                </c:pt>
                <c:pt idx="1648">
                  <c:v>2.82</c:v>
                </c:pt>
                <c:pt idx="1649">
                  <c:v>2.8219999999999992</c:v>
                </c:pt>
                <c:pt idx="1650">
                  <c:v>2.8239999999999998</c:v>
                </c:pt>
                <c:pt idx="1651">
                  <c:v>2.8259999999999992</c:v>
                </c:pt>
                <c:pt idx="1652">
                  <c:v>2.8279999999999998</c:v>
                </c:pt>
                <c:pt idx="1653">
                  <c:v>2.8299999999999992</c:v>
                </c:pt>
                <c:pt idx="1654">
                  <c:v>2.8319999999999994</c:v>
                </c:pt>
                <c:pt idx="1655">
                  <c:v>2.8339999999999992</c:v>
                </c:pt>
                <c:pt idx="1656">
                  <c:v>2.8359999999999994</c:v>
                </c:pt>
                <c:pt idx="1657">
                  <c:v>2.8379999999999992</c:v>
                </c:pt>
                <c:pt idx="1658">
                  <c:v>2.84</c:v>
                </c:pt>
                <c:pt idx="1659">
                  <c:v>2.8419999999999992</c:v>
                </c:pt>
                <c:pt idx="1660">
                  <c:v>2.8439999999999999</c:v>
                </c:pt>
                <c:pt idx="1661">
                  <c:v>2.8459999999999992</c:v>
                </c:pt>
                <c:pt idx="1662">
                  <c:v>2.8479999999999999</c:v>
                </c:pt>
                <c:pt idx="1663">
                  <c:v>2.8499999999999992</c:v>
                </c:pt>
                <c:pt idx="1664">
                  <c:v>2.8519999999999994</c:v>
                </c:pt>
                <c:pt idx="1665">
                  <c:v>2.8539999999999992</c:v>
                </c:pt>
                <c:pt idx="1666">
                  <c:v>2.8559999999999994</c:v>
                </c:pt>
                <c:pt idx="1667">
                  <c:v>2.8579999999999997</c:v>
                </c:pt>
                <c:pt idx="1668">
                  <c:v>2.86</c:v>
                </c:pt>
                <c:pt idx="1669">
                  <c:v>2.8619999999999997</c:v>
                </c:pt>
                <c:pt idx="1670">
                  <c:v>2.8639999999999999</c:v>
                </c:pt>
                <c:pt idx="1671">
                  <c:v>2.8659999999999997</c:v>
                </c:pt>
                <c:pt idx="1672">
                  <c:v>2.8679999999999999</c:v>
                </c:pt>
                <c:pt idx="1673">
                  <c:v>2.8699999999999997</c:v>
                </c:pt>
                <c:pt idx="1674">
                  <c:v>2.8719999999999994</c:v>
                </c:pt>
                <c:pt idx="1675">
                  <c:v>2.8739999999999997</c:v>
                </c:pt>
                <c:pt idx="1676">
                  <c:v>2.8759999999999994</c:v>
                </c:pt>
                <c:pt idx="1677">
                  <c:v>2.8779999999999997</c:v>
                </c:pt>
                <c:pt idx="1678">
                  <c:v>2.88</c:v>
                </c:pt>
                <c:pt idx="1679">
                  <c:v>2.8819999999999997</c:v>
                </c:pt>
                <c:pt idx="1680">
                  <c:v>2.8839999999999999</c:v>
                </c:pt>
                <c:pt idx="1681">
                  <c:v>2.8859999999999997</c:v>
                </c:pt>
                <c:pt idx="1682">
                  <c:v>2.8879999999999999</c:v>
                </c:pt>
                <c:pt idx="1683">
                  <c:v>2.8899999999999997</c:v>
                </c:pt>
                <c:pt idx="1684">
                  <c:v>2.8919999999999995</c:v>
                </c:pt>
                <c:pt idx="1685">
                  <c:v>2.8939999999999997</c:v>
                </c:pt>
                <c:pt idx="1686">
                  <c:v>2.8959999999999995</c:v>
                </c:pt>
                <c:pt idx="1687">
                  <c:v>2.8979999999999997</c:v>
                </c:pt>
                <c:pt idx="1688">
                  <c:v>2.9</c:v>
                </c:pt>
                <c:pt idx="1689">
                  <c:v>2.9019999999999997</c:v>
                </c:pt>
                <c:pt idx="1690">
                  <c:v>2.9039999999999999</c:v>
                </c:pt>
                <c:pt idx="1691">
                  <c:v>2.9059999999999997</c:v>
                </c:pt>
                <c:pt idx="1692">
                  <c:v>2.9079999999999999</c:v>
                </c:pt>
                <c:pt idx="1693">
                  <c:v>2.9099999999999997</c:v>
                </c:pt>
                <c:pt idx="1694">
                  <c:v>2.9119999999999995</c:v>
                </c:pt>
                <c:pt idx="1695">
                  <c:v>2.9099999999999997</c:v>
                </c:pt>
                <c:pt idx="1696">
                  <c:v>2.9079999999999999</c:v>
                </c:pt>
                <c:pt idx="1697">
                  <c:v>2.9059999999999997</c:v>
                </c:pt>
                <c:pt idx="1698">
                  <c:v>2.9039999999999999</c:v>
                </c:pt>
                <c:pt idx="1699">
                  <c:v>2.9019999999999997</c:v>
                </c:pt>
                <c:pt idx="1700">
                  <c:v>2.9</c:v>
                </c:pt>
                <c:pt idx="1701">
                  <c:v>2.8979999999999997</c:v>
                </c:pt>
                <c:pt idx="1702">
                  <c:v>2.8959999999999995</c:v>
                </c:pt>
                <c:pt idx="1703">
                  <c:v>2.8939999999999997</c:v>
                </c:pt>
                <c:pt idx="1704">
                  <c:v>2.8919999999999995</c:v>
                </c:pt>
                <c:pt idx="1705">
                  <c:v>2.8899999999999997</c:v>
                </c:pt>
                <c:pt idx="1706">
                  <c:v>2.8879999999999999</c:v>
                </c:pt>
                <c:pt idx="1707">
                  <c:v>2.8859999999999997</c:v>
                </c:pt>
                <c:pt idx="1708">
                  <c:v>2.8839999999999999</c:v>
                </c:pt>
                <c:pt idx="1709">
                  <c:v>2.8819999999999997</c:v>
                </c:pt>
                <c:pt idx="1710">
                  <c:v>2.88</c:v>
                </c:pt>
                <c:pt idx="1711">
                  <c:v>2.8779999999999997</c:v>
                </c:pt>
                <c:pt idx="1712">
                  <c:v>2.8759999999999994</c:v>
                </c:pt>
                <c:pt idx="1713">
                  <c:v>2.8739999999999997</c:v>
                </c:pt>
                <c:pt idx="1714">
                  <c:v>2.8719999999999994</c:v>
                </c:pt>
                <c:pt idx="1715">
                  <c:v>2.8699999999999997</c:v>
                </c:pt>
                <c:pt idx="1716">
                  <c:v>2.8679999999999999</c:v>
                </c:pt>
                <c:pt idx="1717">
                  <c:v>2.8659999999999997</c:v>
                </c:pt>
                <c:pt idx="1718">
                  <c:v>2.8639999999999999</c:v>
                </c:pt>
                <c:pt idx="1719">
                  <c:v>2.8619999999999997</c:v>
                </c:pt>
                <c:pt idx="1720">
                  <c:v>2.86</c:v>
                </c:pt>
                <c:pt idx="1721">
                  <c:v>2.8579999999999997</c:v>
                </c:pt>
                <c:pt idx="1722">
                  <c:v>2.8559999999999994</c:v>
                </c:pt>
                <c:pt idx="1723">
                  <c:v>2.8539999999999992</c:v>
                </c:pt>
                <c:pt idx="1724">
                  <c:v>2.8519999999999994</c:v>
                </c:pt>
                <c:pt idx="1725">
                  <c:v>2.8499999999999992</c:v>
                </c:pt>
                <c:pt idx="1726">
                  <c:v>2.8479999999999999</c:v>
                </c:pt>
                <c:pt idx="1727">
                  <c:v>2.8459999999999992</c:v>
                </c:pt>
                <c:pt idx="1728">
                  <c:v>2.8439999999999999</c:v>
                </c:pt>
                <c:pt idx="1729">
                  <c:v>2.8419999999999992</c:v>
                </c:pt>
                <c:pt idx="1730">
                  <c:v>2.84</c:v>
                </c:pt>
                <c:pt idx="1731">
                  <c:v>2.8379999999999992</c:v>
                </c:pt>
                <c:pt idx="1732">
                  <c:v>2.8359999999999994</c:v>
                </c:pt>
                <c:pt idx="1733">
                  <c:v>2.8339999999999992</c:v>
                </c:pt>
                <c:pt idx="1734">
                  <c:v>2.8319999999999994</c:v>
                </c:pt>
                <c:pt idx="1735">
                  <c:v>2.8299999999999992</c:v>
                </c:pt>
                <c:pt idx="1736">
                  <c:v>2.8279999999999998</c:v>
                </c:pt>
                <c:pt idx="1737">
                  <c:v>2.8259999999999992</c:v>
                </c:pt>
                <c:pt idx="1738">
                  <c:v>2.8239999999999998</c:v>
                </c:pt>
                <c:pt idx="1739">
                  <c:v>2.8219999999999992</c:v>
                </c:pt>
                <c:pt idx="1740">
                  <c:v>2.82</c:v>
                </c:pt>
                <c:pt idx="1741">
                  <c:v>2.8179999999999992</c:v>
                </c:pt>
                <c:pt idx="1742">
                  <c:v>2.8159999999999994</c:v>
                </c:pt>
                <c:pt idx="1743">
                  <c:v>2.8139999999999992</c:v>
                </c:pt>
                <c:pt idx="1744">
                  <c:v>2.8119999999999994</c:v>
                </c:pt>
                <c:pt idx="1745">
                  <c:v>2.8099999999999992</c:v>
                </c:pt>
                <c:pt idx="1746">
                  <c:v>2.8079999999999998</c:v>
                </c:pt>
                <c:pt idx="1747">
                  <c:v>2.8059999999999992</c:v>
                </c:pt>
                <c:pt idx="1748">
                  <c:v>2.8039999999999998</c:v>
                </c:pt>
                <c:pt idx="1749">
                  <c:v>2.8029999999999995</c:v>
                </c:pt>
                <c:pt idx="1750">
                  <c:v>2.8009999999999997</c:v>
                </c:pt>
                <c:pt idx="1751">
                  <c:v>2.7989999999999999</c:v>
                </c:pt>
                <c:pt idx="1752">
                  <c:v>2.7969999999999997</c:v>
                </c:pt>
                <c:pt idx="1753">
                  <c:v>2.7949999999999999</c:v>
                </c:pt>
                <c:pt idx="1754">
                  <c:v>2.7929999999999997</c:v>
                </c:pt>
                <c:pt idx="1755">
                  <c:v>2.7909999999999999</c:v>
                </c:pt>
                <c:pt idx="1756">
                  <c:v>2.7890000000000001</c:v>
                </c:pt>
                <c:pt idx="1757">
                  <c:v>2.7869999999999999</c:v>
                </c:pt>
                <c:pt idx="1758">
                  <c:v>2.7850000000000001</c:v>
                </c:pt>
                <c:pt idx="1759">
                  <c:v>2.7829999999999999</c:v>
                </c:pt>
                <c:pt idx="1760">
                  <c:v>2.7810000000000001</c:v>
                </c:pt>
                <c:pt idx="1761">
                  <c:v>2.7789999999999999</c:v>
                </c:pt>
                <c:pt idx="1762">
                  <c:v>2.7769999999999997</c:v>
                </c:pt>
                <c:pt idx="1763">
                  <c:v>2.7749999999999999</c:v>
                </c:pt>
                <c:pt idx="1764">
                  <c:v>2.7729999999999997</c:v>
                </c:pt>
                <c:pt idx="1765">
                  <c:v>2.7709999999999999</c:v>
                </c:pt>
                <c:pt idx="1766">
                  <c:v>2.7690000000000001</c:v>
                </c:pt>
                <c:pt idx="1767">
                  <c:v>2.7669999999999999</c:v>
                </c:pt>
                <c:pt idx="1768">
                  <c:v>2.7650000000000001</c:v>
                </c:pt>
                <c:pt idx="1769">
                  <c:v>2.7629999999999999</c:v>
                </c:pt>
                <c:pt idx="1770">
                  <c:v>2.7610000000000001</c:v>
                </c:pt>
                <c:pt idx="1771">
                  <c:v>2.7589999999999999</c:v>
                </c:pt>
                <c:pt idx="1772">
                  <c:v>2.7569999999999997</c:v>
                </c:pt>
                <c:pt idx="1773">
                  <c:v>2.7549999999999999</c:v>
                </c:pt>
                <c:pt idx="1774">
                  <c:v>2.7529999999999997</c:v>
                </c:pt>
                <c:pt idx="1775">
                  <c:v>2.7509999999999999</c:v>
                </c:pt>
                <c:pt idx="1776">
                  <c:v>2.7490000000000001</c:v>
                </c:pt>
                <c:pt idx="1777">
                  <c:v>2.7469999999999999</c:v>
                </c:pt>
                <c:pt idx="1778">
                  <c:v>2.7450000000000001</c:v>
                </c:pt>
                <c:pt idx="1779">
                  <c:v>2.7429999999999999</c:v>
                </c:pt>
                <c:pt idx="1780">
                  <c:v>2.7410000000000001</c:v>
                </c:pt>
                <c:pt idx="1781">
                  <c:v>2.7389999999999999</c:v>
                </c:pt>
                <c:pt idx="1782">
                  <c:v>2.7369999999999997</c:v>
                </c:pt>
                <c:pt idx="1783">
                  <c:v>2.7349999999999999</c:v>
                </c:pt>
                <c:pt idx="1784">
                  <c:v>2.7329999999999997</c:v>
                </c:pt>
                <c:pt idx="1785">
                  <c:v>2.7309999999999999</c:v>
                </c:pt>
                <c:pt idx="1786">
                  <c:v>2.7289999999999996</c:v>
                </c:pt>
                <c:pt idx="1787">
                  <c:v>2.7269999999999999</c:v>
                </c:pt>
                <c:pt idx="1788">
                  <c:v>2.7249999999999996</c:v>
                </c:pt>
                <c:pt idx="1789">
                  <c:v>2.7229999999999999</c:v>
                </c:pt>
                <c:pt idx="1790">
                  <c:v>2.7209999999999996</c:v>
                </c:pt>
                <c:pt idx="1791">
                  <c:v>2.7189999999999999</c:v>
                </c:pt>
                <c:pt idx="1792">
                  <c:v>2.7169999999999992</c:v>
                </c:pt>
                <c:pt idx="1793">
                  <c:v>2.7149999999999999</c:v>
                </c:pt>
                <c:pt idx="1794">
                  <c:v>2.7129999999999992</c:v>
                </c:pt>
                <c:pt idx="1795">
                  <c:v>2.7109999999999999</c:v>
                </c:pt>
                <c:pt idx="1796">
                  <c:v>2.7089999999999996</c:v>
                </c:pt>
                <c:pt idx="1797">
                  <c:v>2.7069999999999999</c:v>
                </c:pt>
                <c:pt idx="1798">
                  <c:v>2.7049999999999996</c:v>
                </c:pt>
                <c:pt idx="1799">
                  <c:v>2.7029999999999998</c:v>
                </c:pt>
                <c:pt idx="1800">
                  <c:v>2.7009999999999996</c:v>
                </c:pt>
                <c:pt idx="1801">
                  <c:v>2.6989999999999998</c:v>
                </c:pt>
                <c:pt idx="1802">
                  <c:v>2.6969999999999992</c:v>
                </c:pt>
                <c:pt idx="1803">
                  <c:v>2.6949999999999998</c:v>
                </c:pt>
                <c:pt idx="1804">
                  <c:v>2.6929999999999992</c:v>
                </c:pt>
                <c:pt idx="1805">
                  <c:v>2.6909999999999998</c:v>
                </c:pt>
                <c:pt idx="1806">
                  <c:v>2.6889999999999996</c:v>
                </c:pt>
                <c:pt idx="1807">
                  <c:v>2.6869999999999998</c:v>
                </c:pt>
                <c:pt idx="1808">
                  <c:v>2.6849999999999996</c:v>
                </c:pt>
                <c:pt idx="1809">
                  <c:v>2.6829999999999998</c:v>
                </c:pt>
                <c:pt idx="1810">
                  <c:v>2.6819999999999999</c:v>
                </c:pt>
                <c:pt idx="1811">
                  <c:v>2.6799999999999997</c:v>
                </c:pt>
                <c:pt idx="1812">
                  <c:v>2.6779999999999999</c:v>
                </c:pt>
                <c:pt idx="1813">
                  <c:v>2.6759999999999997</c:v>
                </c:pt>
                <c:pt idx="1814">
                  <c:v>2.6739999999999999</c:v>
                </c:pt>
                <c:pt idx="1815">
                  <c:v>2.6719999999999997</c:v>
                </c:pt>
                <c:pt idx="1816">
                  <c:v>2.67</c:v>
                </c:pt>
                <c:pt idx="1817">
                  <c:v>2.6680000000000001</c:v>
                </c:pt>
                <c:pt idx="1818">
                  <c:v>2.6659999999999999</c:v>
                </c:pt>
                <c:pt idx="1819">
                  <c:v>2.6640000000000001</c:v>
                </c:pt>
                <c:pt idx="1820">
                  <c:v>2.6619999999999999</c:v>
                </c:pt>
                <c:pt idx="1821">
                  <c:v>2.6599999999999997</c:v>
                </c:pt>
                <c:pt idx="1822">
                  <c:v>2.6579999999999999</c:v>
                </c:pt>
                <c:pt idx="1823">
                  <c:v>2.6559999999999997</c:v>
                </c:pt>
                <c:pt idx="1824">
                  <c:v>2.6539999999999999</c:v>
                </c:pt>
                <c:pt idx="1825">
                  <c:v>2.6519999999999997</c:v>
                </c:pt>
                <c:pt idx="1826">
                  <c:v>2.65</c:v>
                </c:pt>
                <c:pt idx="1827">
                  <c:v>2.6480000000000001</c:v>
                </c:pt>
                <c:pt idx="1828">
                  <c:v>2.6459999999999999</c:v>
                </c:pt>
                <c:pt idx="1829">
                  <c:v>2.6440000000000001</c:v>
                </c:pt>
                <c:pt idx="1830">
                  <c:v>2.6419999999999999</c:v>
                </c:pt>
                <c:pt idx="1831">
                  <c:v>2.6399999999999997</c:v>
                </c:pt>
                <c:pt idx="1832">
                  <c:v>2.6379999999999999</c:v>
                </c:pt>
                <c:pt idx="1833">
                  <c:v>2.6359999999999997</c:v>
                </c:pt>
                <c:pt idx="1834">
                  <c:v>2.6339999999999999</c:v>
                </c:pt>
                <c:pt idx="1835">
                  <c:v>2.6319999999999997</c:v>
                </c:pt>
                <c:pt idx="1836">
                  <c:v>2.63</c:v>
                </c:pt>
                <c:pt idx="1837">
                  <c:v>2.6280000000000001</c:v>
                </c:pt>
                <c:pt idx="1838">
                  <c:v>2.6259999999999999</c:v>
                </c:pt>
                <c:pt idx="1839">
                  <c:v>2.6240000000000001</c:v>
                </c:pt>
                <c:pt idx="1840">
                  <c:v>2.6219999999999999</c:v>
                </c:pt>
                <c:pt idx="1841">
                  <c:v>2.6199999999999997</c:v>
                </c:pt>
                <c:pt idx="1842">
                  <c:v>2.6179999999999999</c:v>
                </c:pt>
                <c:pt idx="1843">
                  <c:v>2.6159999999999997</c:v>
                </c:pt>
                <c:pt idx="1844">
                  <c:v>2.6139999999999999</c:v>
                </c:pt>
                <c:pt idx="1845">
                  <c:v>2.6119999999999997</c:v>
                </c:pt>
                <c:pt idx="1846">
                  <c:v>2.61</c:v>
                </c:pt>
                <c:pt idx="1847">
                  <c:v>2.6080000000000001</c:v>
                </c:pt>
                <c:pt idx="1848">
                  <c:v>2.6059999999999999</c:v>
                </c:pt>
                <c:pt idx="1849">
                  <c:v>2.6039999999999996</c:v>
                </c:pt>
                <c:pt idx="1850">
                  <c:v>2.6019999999999999</c:v>
                </c:pt>
                <c:pt idx="1851">
                  <c:v>2.5999999999999992</c:v>
                </c:pt>
                <c:pt idx="1852">
                  <c:v>2.5979999999999999</c:v>
                </c:pt>
                <c:pt idx="1853">
                  <c:v>2.5959999999999992</c:v>
                </c:pt>
                <c:pt idx="1854">
                  <c:v>2.5939999999999999</c:v>
                </c:pt>
                <c:pt idx="1855">
                  <c:v>2.5919999999999992</c:v>
                </c:pt>
                <c:pt idx="1856">
                  <c:v>2.59</c:v>
                </c:pt>
                <c:pt idx="1857">
                  <c:v>2.5879999999999996</c:v>
                </c:pt>
                <c:pt idx="1858">
                  <c:v>2.5859999999999999</c:v>
                </c:pt>
                <c:pt idx="1859">
                  <c:v>2.5839999999999996</c:v>
                </c:pt>
                <c:pt idx="1860">
                  <c:v>2.5819999999999999</c:v>
                </c:pt>
                <c:pt idx="1861">
                  <c:v>2.5799999999999992</c:v>
                </c:pt>
                <c:pt idx="1862">
                  <c:v>2.5779999999999998</c:v>
                </c:pt>
                <c:pt idx="1863">
                  <c:v>2.5759999999999992</c:v>
                </c:pt>
                <c:pt idx="1864">
                  <c:v>2.5739999999999998</c:v>
                </c:pt>
                <c:pt idx="1865">
                  <c:v>2.5719999999999992</c:v>
                </c:pt>
                <c:pt idx="1866">
                  <c:v>2.57</c:v>
                </c:pt>
                <c:pt idx="1867">
                  <c:v>2.5679999999999996</c:v>
                </c:pt>
                <c:pt idx="1868">
                  <c:v>2.5659999999999998</c:v>
                </c:pt>
                <c:pt idx="1869">
                  <c:v>2.5639999999999996</c:v>
                </c:pt>
                <c:pt idx="1870">
                  <c:v>2.5619999999999998</c:v>
                </c:pt>
                <c:pt idx="1871">
                  <c:v>2.5609999999999999</c:v>
                </c:pt>
                <c:pt idx="1872">
                  <c:v>2.5589999999999997</c:v>
                </c:pt>
                <c:pt idx="1873">
                  <c:v>2.5569999999999995</c:v>
                </c:pt>
                <c:pt idx="1874">
                  <c:v>2.5549999999999997</c:v>
                </c:pt>
                <c:pt idx="1875">
                  <c:v>2.5529999999999995</c:v>
                </c:pt>
                <c:pt idx="1876">
                  <c:v>2.5509999999999997</c:v>
                </c:pt>
                <c:pt idx="1877">
                  <c:v>2.5489999999999999</c:v>
                </c:pt>
                <c:pt idx="1878">
                  <c:v>2.5469999999999997</c:v>
                </c:pt>
                <c:pt idx="1879">
                  <c:v>2.5449999999999999</c:v>
                </c:pt>
                <c:pt idx="1880">
                  <c:v>2.5429999999999997</c:v>
                </c:pt>
                <c:pt idx="1881">
                  <c:v>2.5409999999999999</c:v>
                </c:pt>
                <c:pt idx="1882">
                  <c:v>2.5389999999999997</c:v>
                </c:pt>
                <c:pt idx="1883">
                  <c:v>2.5369999999999995</c:v>
                </c:pt>
                <c:pt idx="1884">
                  <c:v>2.5349999999999997</c:v>
                </c:pt>
                <c:pt idx="1885">
                  <c:v>2.5329999999999995</c:v>
                </c:pt>
                <c:pt idx="1886">
                  <c:v>2.5309999999999997</c:v>
                </c:pt>
                <c:pt idx="1887">
                  <c:v>2.5289999999999999</c:v>
                </c:pt>
                <c:pt idx="1888">
                  <c:v>2.5269999999999997</c:v>
                </c:pt>
                <c:pt idx="1889">
                  <c:v>2.5249999999999999</c:v>
                </c:pt>
                <c:pt idx="1890">
                  <c:v>2.5229999999999997</c:v>
                </c:pt>
                <c:pt idx="1891">
                  <c:v>2.5209999999999999</c:v>
                </c:pt>
                <c:pt idx="1892">
                  <c:v>2.5189999999999997</c:v>
                </c:pt>
                <c:pt idx="1893">
                  <c:v>2.5169999999999995</c:v>
                </c:pt>
                <c:pt idx="1894">
                  <c:v>2.5149999999999997</c:v>
                </c:pt>
                <c:pt idx="1895">
                  <c:v>2.5129999999999995</c:v>
                </c:pt>
                <c:pt idx="1896">
                  <c:v>2.5109999999999997</c:v>
                </c:pt>
                <c:pt idx="1897">
                  <c:v>2.5089999999999999</c:v>
                </c:pt>
                <c:pt idx="1898">
                  <c:v>2.5069999999999997</c:v>
                </c:pt>
                <c:pt idx="1899">
                  <c:v>2.5049999999999999</c:v>
                </c:pt>
                <c:pt idx="1900">
                  <c:v>2.5029999999999997</c:v>
                </c:pt>
                <c:pt idx="1901">
                  <c:v>2.5009999999999999</c:v>
                </c:pt>
                <c:pt idx="1902">
                  <c:v>2.4989999999999997</c:v>
                </c:pt>
                <c:pt idx="1903">
                  <c:v>2.4969999999999994</c:v>
                </c:pt>
                <c:pt idx="1904">
                  <c:v>2.4949999999999997</c:v>
                </c:pt>
                <c:pt idx="1905">
                  <c:v>2.4929999999999994</c:v>
                </c:pt>
                <c:pt idx="1906">
                  <c:v>2.4909999999999997</c:v>
                </c:pt>
                <c:pt idx="1907">
                  <c:v>2.4889999999999999</c:v>
                </c:pt>
                <c:pt idx="1908">
                  <c:v>2.4869999999999997</c:v>
                </c:pt>
                <c:pt idx="1909">
                  <c:v>2.4849999999999999</c:v>
                </c:pt>
                <c:pt idx="1910">
                  <c:v>2.4829999999999997</c:v>
                </c:pt>
                <c:pt idx="1911">
                  <c:v>2.4809999999999999</c:v>
                </c:pt>
                <c:pt idx="1912">
                  <c:v>2.4789999999999992</c:v>
                </c:pt>
                <c:pt idx="1913">
                  <c:v>2.4769999999999994</c:v>
                </c:pt>
                <c:pt idx="1914">
                  <c:v>2.4749999999999992</c:v>
                </c:pt>
                <c:pt idx="1915">
                  <c:v>2.4729999999999994</c:v>
                </c:pt>
                <c:pt idx="1916">
                  <c:v>2.4709999999999992</c:v>
                </c:pt>
                <c:pt idx="1917">
                  <c:v>2.4689999999999999</c:v>
                </c:pt>
                <c:pt idx="1918">
                  <c:v>2.4669999999999992</c:v>
                </c:pt>
                <c:pt idx="1919">
                  <c:v>2.4649999999999999</c:v>
                </c:pt>
                <c:pt idx="1920">
                  <c:v>2.4629999999999992</c:v>
                </c:pt>
                <c:pt idx="1921">
                  <c:v>2.4609999999999999</c:v>
                </c:pt>
                <c:pt idx="1922">
                  <c:v>2.4589999999999992</c:v>
                </c:pt>
                <c:pt idx="1923">
                  <c:v>2.4569999999999994</c:v>
                </c:pt>
                <c:pt idx="1924">
                  <c:v>2.4549999999999992</c:v>
                </c:pt>
                <c:pt idx="1925">
                  <c:v>2.4529999999999994</c:v>
                </c:pt>
                <c:pt idx="1926">
                  <c:v>2.4509999999999992</c:v>
                </c:pt>
                <c:pt idx="1927">
                  <c:v>2.4489999999999998</c:v>
                </c:pt>
                <c:pt idx="1928">
                  <c:v>2.4469999999999992</c:v>
                </c:pt>
                <c:pt idx="1929">
                  <c:v>2.4449999999999998</c:v>
                </c:pt>
                <c:pt idx="1930">
                  <c:v>2.4429999999999992</c:v>
                </c:pt>
                <c:pt idx="1931">
                  <c:v>2.4409999999999998</c:v>
                </c:pt>
                <c:pt idx="1932">
                  <c:v>2.44</c:v>
                </c:pt>
                <c:pt idx="1933">
                  <c:v>2.4379999999999997</c:v>
                </c:pt>
                <c:pt idx="1934">
                  <c:v>2.4359999999999995</c:v>
                </c:pt>
                <c:pt idx="1935">
                  <c:v>2.4339999999999997</c:v>
                </c:pt>
                <c:pt idx="1936">
                  <c:v>2.4319999999999995</c:v>
                </c:pt>
                <c:pt idx="1937">
                  <c:v>2.4299999999999997</c:v>
                </c:pt>
                <c:pt idx="1938">
                  <c:v>2.4279999999999999</c:v>
                </c:pt>
                <c:pt idx="1939">
                  <c:v>2.4259999999999997</c:v>
                </c:pt>
                <c:pt idx="1940">
                  <c:v>2.4239999999999999</c:v>
                </c:pt>
                <c:pt idx="1941">
                  <c:v>2.4219999999999997</c:v>
                </c:pt>
                <c:pt idx="1942">
                  <c:v>2.42</c:v>
                </c:pt>
                <c:pt idx="1943">
                  <c:v>2.4179999999999997</c:v>
                </c:pt>
                <c:pt idx="1944">
                  <c:v>2.4159999999999995</c:v>
                </c:pt>
                <c:pt idx="1945">
                  <c:v>2.4139999999999997</c:v>
                </c:pt>
                <c:pt idx="1946">
                  <c:v>2.4119999999999995</c:v>
                </c:pt>
                <c:pt idx="1947">
                  <c:v>2.4099999999999997</c:v>
                </c:pt>
                <c:pt idx="1948">
                  <c:v>2.4079999999999999</c:v>
                </c:pt>
                <c:pt idx="1949">
                  <c:v>2.4059999999999997</c:v>
                </c:pt>
                <c:pt idx="1950">
                  <c:v>2.4039999999999999</c:v>
                </c:pt>
                <c:pt idx="1951">
                  <c:v>2.4019999999999997</c:v>
                </c:pt>
                <c:pt idx="1952">
                  <c:v>2.4</c:v>
                </c:pt>
                <c:pt idx="1953">
                  <c:v>2.3979999999999997</c:v>
                </c:pt>
                <c:pt idx="1954">
                  <c:v>2.3959999999999995</c:v>
                </c:pt>
                <c:pt idx="1955">
                  <c:v>2.3939999999999997</c:v>
                </c:pt>
                <c:pt idx="1956">
                  <c:v>2.3919999999999995</c:v>
                </c:pt>
                <c:pt idx="1957">
                  <c:v>2.3899999999999997</c:v>
                </c:pt>
                <c:pt idx="1958">
                  <c:v>2.3879999999999999</c:v>
                </c:pt>
                <c:pt idx="1959">
                  <c:v>2.3859999999999997</c:v>
                </c:pt>
                <c:pt idx="1960">
                  <c:v>2.3839999999999999</c:v>
                </c:pt>
                <c:pt idx="1961">
                  <c:v>2.3819999999999997</c:v>
                </c:pt>
                <c:pt idx="1962">
                  <c:v>2.38</c:v>
                </c:pt>
                <c:pt idx="1963">
                  <c:v>2.3779999999999997</c:v>
                </c:pt>
                <c:pt idx="1964">
                  <c:v>2.3759999999999994</c:v>
                </c:pt>
                <c:pt idx="1965">
                  <c:v>2.3739999999999997</c:v>
                </c:pt>
                <c:pt idx="1966">
                  <c:v>2.3719999999999994</c:v>
                </c:pt>
                <c:pt idx="1967">
                  <c:v>2.3699999999999997</c:v>
                </c:pt>
                <c:pt idx="1968">
                  <c:v>2.3679999999999999</c:v>
                </c:pt>
                <c:pt idx="1969">
                  <c:v>2.3659999999999997</c:v>
                </c:pt>
                <c:pt idx="1970">
                  <c:v>2.3639999999999999</c:v>
                </c:pt>
                <c:pt idx="1971">
                  <c:v>2.3619999999999997</c:v>
                </c:pt>
                <c:pt idx="1972">
                  <c:v>2.36</c:v>
                </c:pt>
                <c:pt idx="1973">
                  <c:v>2.3579999999999997</c:v>
                </c:pt>
                <c:pt idx="1974">
                  <c:v>2.3559999999999994</c:v>
                </c:pt>
                <c:pt idx="1975">
                  <c:v>2.3539999999999992</c:v>
                </c:pt>
                <c:pt idx="1976">
                  <c:v>2.3519999999999994</c:v>
                </c:pt>
                <c:pt idx="1977">
                  <c:v>2.3499999999999992</c:v>
                </c:pt>
                <c:pt idx="1978">
                  <c:v>2.3479999999999999</c:v>
                </c:pt>
                <c:pt idx="1979">
                  <c:v>2.3459999999999992</c:v>
                </c:pt>
                <c:pt idx="1980">
                  <c:v>2.3439999999999999</c:v>
                </c:pt>
                <c:pt idx="1981">
                  <c:v>2.3419999999999992</c:v>
                </c:pt>
                <c:pt idx="1982">
                  <c:v>2.34</c:v>
                </c:pt>
                <c:pt idx="1983">
                  <c:v>2.3379999999999992</c:v>
                </c:pt>
                <c:pt idx="1984">
                  <c:v>2.3359999999999994</c:v>
                </c:pt>
                <c:pt idx="1985">
                  <c:v>2.3339999999999992</c:v>
                </c:pt>
                <c:pt idx="1986">
                  <c:v>2.3319999999999994</c:v>
                </c:pt>
                <c:pt idx="1987">
                  <c:v>2.3299999999999992</c:v>
                </c:pt>
                <c:pt idx="1988">
                  <c:v>2.3279999999999998</c:v>
                </c:pt>
                <c:pt idx="1989">
                  <c:v>2.3259999999999992</c:v>
                </c:pt>
                <c:pt idx="1990">
                  <c:v>2.3239999999999998</c:v>
                </c:pt>
                <c:pt idx="1991">
                  <c:v>2.3219999999999992</c:v>
                </c:pt>
                <c:pt idx="1992">
                  <c:v>2.3199999999999994</c:v>
                </c:pt>
                <c:pt idx="1993">
                  <c:v>2.3189999999999995</c:v>
                </c:pt>
                <c:pt idx="1994">
                  <c:v>2.3169999999999993</c:v>
                </c:pt>
                <c:pt idx="1995">
                  <c:v>2.3149999999999995</c:v>
                </c:pt>
                <c:pt idx="1996">
                  <c:v>2.3129999999999993</c:v>
                </c:pt>
                <c:pt idx="1997">
                  <c:v>2.3109999999999995</c:v>
                </c:pt>
                <c:pt idx="1998">
                  <c:v>2.3089999999999997</c:v>
                </c:pt>
                <c:pt idx="1999">
                  <c:v>2.3069999999999995</c:v>
                </c:pt>
                <c:pt idx="2000">
                  <c:v>2.3049999999999997</c:v>
                </c:pt>
                <c:pt idx="2001">
                  <c:v>2.3029999999999995</c:v>
                </c:pt>
                <c:pt idx="2002">
                  <c:v>2.3009999999999997</c:v>
                </c:pt>
                <c:pt idx="2003">
                  <c:v>2.2989999999999999</c:v>
                </c:pt>
                <c:pt idx="2004">
                  <c:v>2.2969999999999997</c:v>
                </c:pt>
                <c:pt idx="2005">
                  <c:v>2.2949999999999999</c:v>
                </c:pt>
                <c:pt idx="2006">
                  <c:v>2.2929999999999997</c:v>
                </c:pt>
                <c:pt idx="2007">
                  <c:v>2.2909999999999999</c:v>
                </c:pt>
                <c:pt idx="2008">
                  <c:v>2.2890000000000001</c:v>
                </c:pt>
                <c:pt idx="2009">
                  <c:v>2.2869999999999999</c:v>
                </c:pt>
                <c:pt idx="2010">
                  <c:v>2.2850000000000001</c:v>
                </c:pt>
                <c:pt idx="2011">
                  <c:v>2.2829999999999999</c:v>
                </c:pt>
                <c:pt idx="2012">
                  <c:v>2.2810000000000001</c:v>
                </c:pt>
                <c:pt idx="2013">
                  <c:v>2.2789999999999999</c:v>
                </c:pt>
                <c:pt idx="2014">
                  <c:v>2.2769999999999997</c:v>
                </c:pt>
                <c:pt idx="2015">
                  <c:v>2.2749999999999999</c:v>
                </c:pt>
                <c:pt idx="2016">
                  <c:v>2.2729999999999997</c:v>
                </c:pt>
                <c:pt idx="2017">
                  <c:v>2.2709999999999999</c:v>
                </c:pt>
                <c:pt idx="2018">
                  <c:v>2.2690000000000001</c:v>
                </c:pt>
                <c:pt idx="2019">
                  <c:v>2.2669999999999999</c:v>
                </c:pt>
                <c:pt idx="2020">
                  <c:v>2.2650000000000001</c:v>
                </c:pt>
                <c:pt idx="2021">
                  <c:v>2.2629999999999999</c:v>
                </c:pt>
                <c:pt idx="2022">
                  <c:v>2.2610000000000001</c:v>
                </c:pt>
                <c:pt idx="2023">
                  <c:v>2.2589999999999999</c:v>
                </c:pt>
                <c:pt idx="2024">
                  <c:v>2.2569999999999997</c:v>
                </c:pt>
                <c:pt idx="2025">
                  <c:v>2.2549999999999999</c:v>
                </c:pt>
                <c:pt idx="2026">
                  <c:v>2.2529999999999997</c:v>
                </c:pt>
                <c:pt idx="2027">
                  <c:v>2.2509999999999999</c:v>
                </c:pt>
                <c:pt idx="2028">
                  <c:v>2.2490000000000001</c:v>
                </c:pt>
                <c:pt idx="2029">
                  <c:v>2.2469999999999999</c:v>
                </c:pt>
                <c:pt idx="2030">
                  <c:v>2.2450000000000001</c:v>
                </c:pt>
                <c:pt idx="2031">
                  <c:v>2.2429999999999999</c:v>
                </c:pt>
                <c:pt idx="2032">
                  <c:v>2.2410000000000001</c:v>
                </c:pt>
                <c:pt idx="2033">
                  <c:v>2.2389999999999999</c:v>
                </c:pt>
                <c:pt idx="2034">
                  <c:v>2.2369999999999997</c:v>
                </c:pt>
                <c:pt idx="2035">
                  <c:v>2.2349999999999999</c:v>
                </c:pt>
                <c:pt idx="2036">
                  <c:v>2.2329999999999997</c:v>
                </c:pt>
                <c:pt idx="2037">
                  <c:v>2.2309999999999999</c:v>
                </c:pt>
                <c:pt idx="2038">
                  <c:v>2.2289999999999996</c:v>
                </c:pt>
                <c:pt idx="2039">
                  <c:v>2.2269999999999999</c:v>
                </c:pt>
                <c:pt idx="2040">
                  <c:v>2.2249999999999996</c:v>
                </c:pt>
                <c:pt idx="2041">
                  <c:v>2.2229999999999999</c:v>
                </c:pt>
                <c:pt idx="2042">
                  <c:v>2.2209999999999996</c:v>
                </c:pt>
                <c:pt idx="2043">
                  <c:v>2.2189999999999999</c:v>
                </c:pt>
                <c:pt idx="2044">
                  <c:v>2.2169999999999992</c:v>
                </c:pt>
                <c:pt idx="2045">
                  <c:v>2.2149999999999999</c:v>
                </c:pt>
                <c:pt idx="2046">
                  <c:v>2.2129999999999992</c:v>
                </c:pt>
                <c:pt idx="2047">
                  <c:v>2.2109999999999999</c:v>
                </c:pt>
                <c:pt idx="2048">
                  <c:v>2.2089999999999996</c:v>
                </c:pt>
                <c:pt idx="2049">
                  <c:v>2.2069999999999999</c:v>
                </c:pt>
                <c:pt idx="2050">
                  <c:v>2.2049999999999996</c:v>
                </c:pt>
                <c:pt idx="2051">
                  <c:v>2.2029999999999998</c:v>
                </c:pt>
                <c:pt idx="2052">
                  <c:v>2.2009999999999996</c:v>
                </c:pt>
                <c:pt idx="2053">
                  <c:v>2.1989999999999998</c:v>
                </c:pt>
                <c:pt idx="2054">
                  <c:v>2.198</c:v>
                </c:pt>
                <c:pt idx="2055">
                  <c:v>2.1959999999999997</c:v>
                </c:pt>
                <c:pt idx="2056">
                  <c:v>2.194</c:v>
                </c:pt>
                <c:pt idx="2057">
                  <c:v>2.1919999999999997</c:v>
                </c:pt>
                <c:pt idx="2058">
                  <c:v>2.19</c:v>
                </c:pt>
                <c:pt idx="2059">
                  <c:v>2.1880000000000002</c:v>
                </c:pt>
                <c:pt idx="2060">
                  <c:v>2.1859999999999999</c:v>
                </c:pt>
                <c:pt idx="2061">
                  <c:v>2.1840000000000002</c:v>
                </c:pt>
                <c:pt idx="2062">
                  <c:v>2.1819999999999999</c:v>
                </c:pt>
                <c:pt idx="2063">
                  <c:v>2.1799999999999997</c:v>
                </c:pt>
                <c:pt idx="2064">
                  <c:v>2.1779999999999999</c:v>
                </c:pt>
                <c:pt idx="2065">
                  <c:v>2.1759999999999997</c:v>
                </c:pt>
                <c:pt idx="2066">
                  <c:v>2.1739999999999999</c:v>
                </c:pt>
                <c:pt idx="2067">
                  <c:v>2.1719999999999997</c:v>
                </c:pt>
                <c:pt idx="2068">
                  <c:v>2.17</c:v>
                </c:pt>
                <c:pt idx="2069">
                  <c:v>2.1680000000000001</c:v>
                </c:pt>
                <c:pt idx="2070">
                  <c:v>2.1659999999999999</c:v>
                </c:pt>
                <c:pt idx="2071">
                  <c:v>2.1640000000000001</c:v>
                </c:pt>
                <c:pt idx="2072">
                  <c:v>2.1619999999999999</c:v>
                </c:pt>
                <c:pt idx="2073">
                  <c:v>2.1599999999999997</c:v>
                </c:pt>
                <c:pt idx="2074">
                  <c:v>2.1579999999999999</c:v>
                </c:pt>
                <c:pt idx="2075">
                  <c:v>2.1559999999999997</c:v>
                </c:pt>
                <c:pt idx="2076">
                  <c:v>2.1539999999999999</c:v>
                </c:pt>
                <c:pt idx="2077">
                  <c:v>2.1519999999999997</c:v>
                </c:pt>
                <c:pt idx="2078">
                  <c:v>2.15</c:v>
                </c:pt>
                <c:pt idx="2079">
                  <c:v>2.1480000000000001</c:v>
                </c:pt>
                <c:pt idx="2080">
                  <c:v>2.1459999999999999</c:v>
                </c:pt>
                <c:pt idx="2081">
                  <c:v>2.1440000000000001</c:v>
                </c:pt>
                <c:pt idx="2082">
                  <c:v>2.1419999999999999</c:v>
                </c:pt>
                <c:pt idx="2083">
                  <c:v>2.1399999999999997</c:v>
                </c:pt>
                <c:pt idx="2084">
                  <c:v>2.1379999999999999</c:v>
                </c:pt>
                <c:pt idx="2085">
                  <c:v>2.1359999999999997</c:v>
                </c:pt>
                <c:pt idx="2086">
                  <c:v>2.1339999999999999</c:v>
                </c:pt>
                <c:pt idx="2087">
                  <c:v>2.1319999999999997</c:v>
                </c:pt>
                <c:pt idx="2088">
                  <c:v>2.13</c:v>
                </c:pt>
                <c:pt idx="2089">
                  <c:v>2.1280000000000001</c:v>
                </c:pt>
                <c:pt idx="2090">
                  <c:v>2.1259999999999999</c:v>
                </c:pt>
                <c:pt idx="2091">
                  <c:v>2.1240000000000001</c:v>
                </c:pt>
                <c:pt idx="2092">
                  <c:v>2.1219999999999999</c:v>
                </c:pt>
                <c:pt idx="2093">
                  <c:v>2.1199999999999997</c:v>
                </c:pt>
                <c:pt idx="2094">
                  <c:v>2.1179999999999999</c:v>
                </c:pt>
                <c:pt idx="2095">
                  <c:v>2.1159999999999997</c:v>
                </c:pt>
                <c:pt idx="2096">
                  <c:v>2.1139999999999999</c:v>
                </c:pt>
                <c:pt idx="2097">
                  <c:v>2.1119999999999997</c:v>
                </c:pt>
                <c:pt idx="2098">
                  <c:v>2.11</c:v>
                </c:pt>
                <c:pt idx="2099">
                  <c:v>2.1080000000000001</c:v>
                </c:pt>
                <c:pt idx="2100">
                  <c:v>2.1059999999999999</c:v>
                </c:pt>
                <c:pt idx="2101">
                  <c:v>2.1039999999999996</c:v>
                </c:pt>
                <c:pt idx="2102">
                  <c:v>2.1019999999999999</c:v>
                </c:pt>
                <c:pt idx="2103">
                  <c:v>2.0999999999999992</c:v>
                </c:pt>
                <c:pt idx="2104">
                  <c:v>2.0979999999999999</c:v>
                </c:pt>
                <c:pt idx="2105">
                  <c:v>2.0959999999999992</c:v>
                </c:pt>
                <c:pt idx="2106">
                  <c:v>2.0939999999999999</c:v>
                </c:pt>
                <c:pt idx="2107">
                  <c:v>2.0919999999999992</c:v>
                </c:pt>
                <c:pt idx="2108">
                  <c:v>2.09</c:v>
                </c:pt>
                <c:pt idx="2109">
                  <c:v>2.0879999999999996</c:v>
                </c:pt>
                <c:pt idx="2110">
                  <c:v>2.0859999999999999</c:v>
                </c:pt>
                <c:pt idx="2111">
                  <c:v>2.0839999999999996</c:v>
                </c:pt>
                <c:pt idx="2112">
                  <c:v>2.0819999999999999</c:v>
                </c:pt>
                <c:pt idx="2113">
                  <c:v>2.0799999999999992</c:v>
                </c:pt>
                <c:pt idx="2114">
                  <c:v>2.0779999999999998</c:v>
                </c:pt>
                <c:pt idx="2115">
                  <c:v>2.0759999999999992</c:v>
                </c:pt>
                <c:pt idx="2116">
                  <c:v>2.0749999999999997</c:v>
                </c:pt>
                <c:pt idx="2117">
                  <c:v>2.073</c:v>
                </c:pt>
                <c:pt idx="2118">
                  <c:v>2.0709999999999997</c:v>
                </c:pt>
                <c:pt idx="2119">
                  <c:v>2.069</c:v>
                </c:pt>
                <c:pt idx="2120">
                  <c:v>2.0669999999999997</c:v>
                </c:pt>
                <c:pt idx="2121">
                  <c:v>2.0649999999999999</c:v>
                </c:pt>
                <c:pt idx="2122">
                  <c:v>2.0629999999999997</c:v>
                </c:pt>
                <c:pt idx="2123">
                  <c:v>2.0609999999999999</c:v>
                </c:pt>
                <c:pt idx="2124">
                  <c:v>2.0589999999999997</c:v>
                </c:pt>
                <c:pt idx="2125">
                  <c:v>2.0569999999999995</c:v>
                </c:pt>
                <c:pt idx="2126">
                  <c:v>2.0549999999999997</c:v>
                </c:pt>
                <c:pt idx="2127">
                  <c:v>2.0529999999999995</c:v>
                </c:pt>
                <c:pt idx="2128">
                  <c:v>2.0509999999999997</c:v>
                </c:pt>
                <c:pt idx="2129">
                  <c:v>2.0489999999999999</c:v>
                </c:pt>
                <c:pt idx="2130">
                  <c:v>2.0469999999999997</c:v>
                </c:pt>
                <c:pt idx="2131">
                  <c:v>2.0449999999999999</c:v>
                </c:pt>
                <c:pt idx="2132">
                  <c:v>2.0429999999999997</c:v>
                </c:pt>
                <c:pt idx="2133">
                  <c:v>2.0409999999999999</c:v>
                </c:pt>
                <c:pt idx="2134">
                  <c:v>2.0389999999999997</c:v>
                </c:pt>
                <c:pt idx="2135">
                  <c:v>2.0369999999999995</c:v>
                </c:pt>
                <c:pt idx="2136">
                  <c:v>2.0349999999999997</c:v>
                </c:pt>
                <c:pt idx="2137">
                  <c:v>2.0329999999999995</c:v>
                </c:pt>
                <c:pt idx="2138">
                  <c:v>2.0309999999999997</c:v>
                </c:pt>
                <c:pt idx="2139">
                  <c:v>2.0289999999999999</c:v>
                </c:pt>
                <c:pt idx="2140">
                  <c:v>2.0269999999999997</c:v>
                </c:pt>
                <c:pt idx="2141">
                  <c:v>2.0249999999999999</c:v>
                </c:pt>
                <c:pt idx="2142">
                  <c:v>2.0229999999999997</c:v>
                </c:pt>
                <c:pt idx="2143">
                  <c:v>2.0209999999999999</c:v>
                </c:pt>
                <c:pt idx="2144">
                  <c:v>2.0189999999999997</c:v>
                </c:pt>
                <c:pt idx="2145">
                  <c:v>2.0169999999999995</c:v>
                </c:pt>
                <c:pt idx="2146">
                  <c:v>2.0149999999999997</c:v>
                </c:pt>
                <c:pt idx="2147">
                  <c:v>2.0129999999999995</c:v>
                </c:pt>
                <c:pt idx="2148">
                  <c:v>2.0109999999999997</c:v>
                </c:pt>
                <c:pt idx="2149">
                  <c:v>2.0089999999999999</c:v>
                </c:pt>
                <c:pt idx="2150">
                  <c:v>2.0070000000000001</c:v>
                </c:pt>
                <c:pt idx="2151">
                  <c:v>2.0049999999999999</c:v>
                </c:pt>
                <c:pt idx="2152">
                  <c:v>2.0030000000000001</c:v>
                </c:pt>
                <c:pt idx="2153">
                  <c:v>2.0009999999999999</c:v>
                </c:pt>
                <c:pt idx="2154">
                  <c:v>1.9990000000000001</c:v>
                </c:pt>
                <c:pt idx="2155">
                  <c:v>1.9970000000000001</c:v>
                </c:pt>
                <c:pt idx="2156">
                  <c:v>1.9950000000000001</c:v>
                </c:pt>
                <c:pt idx="2157">
                  <c:v>1.9930000000000001</c:v>
                </c:pt>
                <c:pt idx="2158">
                  <c:v>1.9910000000000001</c:v>
                </c:pt>
                <c:pt idx="2159">
                  <c:v>1.9890000000000001</c:v>
                </c:pt>
                <c:pt idx="2160">
                  <c:v>1.9870000000000001</c:v>
                </c:pt>
                <c:pt idx="2161">
                  <c:v>1.9850000000000001</c:v>
                </c:pt>
                <c:pt idx="2162">
                  <c:v>1.9830000000000001</c:v>
                </c:pt>
                <c:pt idx="2163">
                  <c:v>1.9810000000000001</c:v>
                </c:pt>
                <c:pt idx="2164">
                  <c:v>1.9790000000000001</c:v>
                </c:pt>
                <c:pt idx="2165">
                  <c:v>1.9770000000000001</c:v>
                </c:pt>
                <c:pt idx="2166">
                  <c:v>1.9750000000000001</c:v>
                </c:pt>
                <c:pt idx="2167">
                  <c:v>1.9730000000000001</c:v>
                </c:pt>
                <c:pt idx="2168">
                  <c:v>1.9710000000000001</c:v>
                </c:pt>
                <c:pt idx="2169">
                  <c:v>1.9690000000000001</c:v>
                </c:pt>
                <c:pt idx="2170">
                  <c:v>1.9670000000000001</c:v>
                </c:pt>
                <c:pt idx="2171">
                  <c:v>1.9650000000000001</c:v>
                </c:pt>
                <c:pt idx="2172">
                  <c:v>1.9630000000000001</c:v>
                </c:pt>
                <c:pt idx="2173">
                  <c:v>1.9610000000000001</c:v>
                </c:pt>
                <c:pt idx="2174">
                  <c:v>1.9590000000000001</c:v>
                </c:pt>
                <c:pt idx="2175">
                  <c:v>1.9570000000000001</c:v>
                </c:pt>
                <c:pt idx="2176">
                  <c:v>1.9550000000000001</c:v>
                </c:pt>
                <c:pt idx="2177">
                  <c:v>1.9540000000000002</c:v>
                </c:pt>
                <c:pt idx="2178">
                  <c:v>1.9520000000000002</c:v>
                </c:pt>
                <c:pt idx="2179">
                  <c:v>1.9500000000000002</c:v>
                </c:pt>
                <c:pt idx="2180">
                  <c:v>1.9480000000000002</c:v>
                </c:pt>
                <c:pt idx="2181">
                  <c:v>1.9460000000000002</c:v>
                </c:pt>
                <c:pt idx="2182">
                  <c:v>1.9440000000000002</c:v>
                </c:pt>
                <c:pt idx="2183">
                  <c:v>1.9419999999999997</c:v>
                </c:pt>
                <c:pt idx="2184">
                  <c:v>1.9400000000000002</c:v>
                </c:pt>
                <c:pt idx="2185">
                  <c:v>1.9379999999999997</c:v>
                </c:pt>
                <c:pt idx="2186">
                  <c:v>1.9359999999999997</c:v>
                </c:pt>
                <c:pt idx="2187">
                  <c:v>1.9339999999999997</c:v>
                </c:pt>
                <c:pt idx="2188">
                  <c:v>1.9319999999999997</c:v>
                </c:pt>
                <c:pt idx="2189">
                  <c:v>1.9300000000000002</c:v>
                </c:pt>
                <c:pt idx="2190">
                  <c:v>1.9279999999999997</c:v>
                </c:pt>
                <c:pt idx="2191">
                  <c:v>1.9259999999999997</c:v>
                </c:pt>
                <c:pt idx="2192">
                  <c:v>1.9239999999999997</c:v>
                </c:pt>
                <c:pt idx="2193">
                  <c:v>1.9219999999999997</c:v>
                </c:pt>
                <c:pt idx="2194">
                  <c:v>1.9200000000000002</c:v>
                </c:pt>
                <c:pt idx="2195">
                  <c:v>1.9179999999999997</c:v>
                </c:pt>
                <c:pt idx="2196">
                  <c:v>1.9159999999999997</c:v>
                </c:pt>
                <c:pt idx="2197">
                  <c:v>1.9139999999999997</c:v>
                </c:pt>
                <c:pt idx="2198">
                  <c:v>1.9119999999999997</c:v>
                </c:pt>
                <c:pt idx="2199">
                  <c:v>1.9100000000000001</c:v>
                </c:pt>
                <c:pt idx="2200">
                  <c:v>1.9079999999999997</c:v>
                </c:pt>
                <c:pt idx="2201">
                  <c:v>1.9059999999999997</c:v>
                </c:pt>
                <c:pt idx="2202">
                  <c:v>1.9039999999999997</c:v>
                </c:pt>
                <c:pt idx="2203">
                  <c:v>1.9019999999999997</c:v>
                </c:pt>
                <c:pt idx="2204">
                  <c:v>1.9000000000000001</c:v>
                </c:pt>
                <c:pt idx="2205">
                  <c:v>1.8979999999999997</c:v>
                </c:pt>
                <c:pt idx="2206">
                  <c:v>1.8959999999999997</c:v>
                </c:pt>
                <c:pt idx="2207">
                  <c:v>1.8939999999999997</c:v>
                </c:pt>
                <c:pt idx="2208">
                  <c:v>1.8919999999999997</c:v>
                </c:pt>
                <c:pt idx="2209">
                  <c:v>1.8900000000000001</c:v>
                </c:pt>
                <c:pt idx="2210">
                  <c:v>1.8879999999999997</c:v>
                </c:pt>
                <c:pt idx="2211">
                  <c:v>1.8859999999999997</c:v>
                </c:pt>
                <c:pt idx="2212">
                  <c:v>1.8840000000000001</c:v>
                </c:pt>
                <c:pt idx="2213">
                  <c:v>1.8820000000000001</c:v>
                </c:pt>
                <c:pt idx="2214">
                  <c:v>1.8800000000000001</c:v>
                </c:pt>
                <c:pt idx="2215">
                  <c:v>1.8780000000000001</c:v>
                </c:pt>
                <c:pt idx="2216">
                  <c:v>1.8760000000000001</c:v>
                </c:pt>
                <c:pt idx="2217">
                  <c:v>1.8740000000000001</c:v>
                </c:pt>
                <c:pt idx="2218">
                  <c:v>1.8720000000000001</c:v>
                </c:pt>
                <c:pt idx="2219">
                  <c:v>1.87</c:v>
                </c:pt>
                <c:pt idx="2220">
                  <c:v>1.8680000000000001</c:v>
                </c:pt>
                <c:pt idx="2221">
                  <c:v>1.8660000000000001</c:v>
                </c:pt>
                <c:pt idx="2222">
                  <c:v>1.8640000000000001</c:v>
                </c:pt>
                <c:pt idx="2223">
                  <c:v>1.8620000000000001</c:v>
                </c:pt>
                <c:pt idx="2224">
                  <c:v>1.86</c:v>
                </c:pt>
                <c:pt idx="2225">
                  <c:v>1.8580000000000001</c:v>
                </c:pt>
                <c:pt idx="2226">
                  <c:v>1.8560000000000001</c:v>
                </c:pt>
                <c:pt idx="2227">
                  <c:v>1.8540000000000001</c:v>
                </c:pt>
                <c:pt idx="2228">
                  <c:v>1.8520000000000001</c:v>
                </c:pt>
                <c:pt idx="2229">
                  <c:v>1.85</c:v>
                </c:pt>
                <c:pt idx="2230">
                  <c:v>1.8480000000000001</c:v>
                </c:pt>
                <c:pt idx="2231">
                  <c:v>1.8460000000000001</c:v>
                </c:pt>
                <c:pt idx="2232">
                  <c:v>1.8440000000000001</c:v>
                </c:pt>
                <c:pt idx="2233">
                  <c:v>1.8420000000000001</c:v>
                </c:pt>
                <c:pt idx="2234">
                  <c:v>1.84</c:v>
                </c:pt>
                <c:pt idx="2235">
                  <c:v>1.8380000000000001</c:v>
                </c:pt>
                <c:pt idx="2236">
                  <c:v>1.8360000000000001</c:v>
                </c:pt>
                <c:pt idx="2237">
                  <c:v>1.8340000000000001</c:v>
                </c:pt>
                <c:pt idx="2238">
                  <c:v>1.833</c:v>
                </c:pt>
                <c:pt idx="2239">
                  <c:v>1.831</c:v>
                </c:pt>
                <c:pt idx="2240">
                  <c:v>1.829</c:v>
                </c:pt>
                <c:pt idx="2241">
                  <c:v>1.827</c:v>
                </c:pt>
                <c:pt idx="2242">
                  <c:v>1.825</c:v>
                </c:pt>
                <c:pt idx="2243">
                  <c:v>1.823</c:v>
                </c:pt>
                <c:pt idx="2244">
                  <c:v>1.821</c:v>
                </c:pt>
                <c:pt idx="2245">
                  <c:v>1.819</c:v>
                </c:pt>
                <c:pt idx="2246">
                  <c:v>1.8169999999999997</c:v>
                </c:pt>
                <c:pt idx="2247">
                  <c:v>1.8149999999999997</c:v>
                </c:pt>
                <c:pt idx="2248">
                  <c:v>1.8129999999999997</c:v>
                </c:pt>
                <c:pt idx="2249">
                  <c:v>1.8109999999999997</c:v>
                </c:pt>
                <c:pt idx="2250">
                  <c:v>1.8089999999999997</c:v>
                </c:pt>
                <c:pt idx="2251">
                  <c:v>1.8069999999999997</c:v>
                </c:pt>
                <c:pt idx="2252">
                  <c:v>1.8049999999999997</c:v>
                </c:pt>
                <c:pt idx="2253">
                  <c:v>1.8029999999999997</c:v>
                </c:pt>
                <c:pt idx="2254">
                  <c:v>1.8009999999999997</c:v>
                </c:pt>
                <c:pt idx="2255">
                  <c:v>1.7989999999999997</c:v>
                </c:pt>
                <c:pt idx="2256">
                  <c:v>1.7969999999999997</c:v>
                </c:pt>
                <c:pt idx="2257">
                  <c:v>1.7949999999999997</c:v>
                </c:pt>
                <c:pt idx="2258">
                  <c:v>1.7929999999999997</c:v>
                </c:pt>
                <c:pt idx="2259">
                  <c:v>1.7909999999999997</c:v>
                </c:pt>
                <c:pt idx="2260">
                  <c:v>1.7889999999999997</c:v>
                </c:pt>
                <c:pt idx="2261">
                  <c:v>1.7869999999999997</c:v>
                </c:pt>
                <c:pt idx="2262">
                  <c:v>1.7849999999999997</c:v>
                </c:pt>
                <c:pt idx="2263">
                  <c:v>1.7829999999999997</c:v>
                </c:pt>
                <c:pt idx="2264">
                  <c:v>1.7809999999999997</c:v>
                </c:pt>
                <c:pt idx="2265">
                  <c:v>1.7789999999999997</c:v>
                </c:pt>
                <c:pt idx="2266">
                  <c:v>1.7769999999999997</c:v>
                </c:pt>
                <c:pt idx="2267">
                  <c:v>1.7749999999999997</c:v>
                </c:pt>
                <c:pt idx="2268">
                  <c:v>1.7729999999999997</c:v>
                </c:pt>
                <c:pt idx="2269">
                  <c:v>1.7709999999999997</c:v>
                </c:pt>
                <c:pt idx="2270">
                  <c:v>1.7689999999999997</c:v>
                </c:pt>
                <c:pt idx="2271">
                  <c:v>1.7669999999999997</c:v>
                </c:pt>
                <c:pt idx="2272">
                  <c:v>1.7649999999999997</c:v>
                </c:pt>
                <c:pt idx="2273">
                  <c:v>1.7629999999999997</c:v>
                </c:pt>
                <c:pt idx="2274">
                  <c:v>1.7609999999999997</c:v>
                </c:pt>
                <c:pt idx="2275">
                  <c:v>1.7589999999999999</c:v>
                </c:pt>
                <c:pt idx="2276">
                  <c:v>1.7569999999999999</c:v>
                </c:pt>
                <c:pt idx="2277">
                  <c:v>1.7549999999999999</c:v>
                </c:pt>
                <c:pt idx="2278">
                  <c:v>1.7529999999999999</c:v>
                </c:pt>
                <c:pt idx="2279">
                  <c:v>1.7509999999999999</c:v>
                </c:pt>
                <c:pt idx="2280">
                  <c:v>1.7489999999999999</c:v>
                </c:pt>
                <c:pt idx="2281">
                  <c:v>1.7469999999999999</c:v>
                </c:pt>
                <c:pt idx="2282">
                  <c:v>1.7449999999999999</c:v>
                </c:pt>
                <c:pt idx="2283">
                  <c:v>1.7429999999999999</c:v>
                </c:pt>
                <c:pt idx="2284">
                  <c:v>1.7409999999999999</c:v>
                </c:pt>
                <c:pt idx="2285">
                  <c:v>1.7389999999999999</c:v>
                </c:pt>
                <c:pt idx="2286">
                  <c:v>1.7369999999999999</c:v>
                </c:pt>
                <c:pt idx="2287">
                  <c:v>1.7349999999999999</c:v>
                </c:pt>
                <c:pt idx="2288">
                  <c:v>1.7329999999999999</c:v>
                </c:pt>
                <c:pt idx="2289">
                  <c:v>1.7309999999999999</c:v>
                </c:pt>
                <c:pt idx="2290">
                  <c:v>1.7289999999999999</c:v>
                </c:pt>
                <c:pt idx="2291">
                  <c:v>1.7269999999999999</c:v>
                </c:pt>
                <c:pt idx="2292">
                  <c:v>1.7249999999999999</c:v>
                </c:pt>
                <c:pt idx="2293">
                  <c:v>1.7229999999999999</c:v>
                </c:pt>
                <c:pt idx="2294">
                  <c:v>1.7209999999999999</c:v>
                </c:pt>
                <c:pt idx="2295">
                  <c:v>1.7189999999999999</c:v>
                </c:pt>
                <c:pt idx="2296">
                  <c:v>1.7169999999999999</c:v>
                </c:pt>
                <c:pt idx="2297">
                  <c:v>1.7149999999999999</c:v>
                </c:pt>
                <c:pt idx="2298">
                  <c:v>1.7129999999999999</c:v>
                </c:pt>
                <c:pt idx="2299">
                  <c:v>1.712</c:v>
                </c:pt>
                <c:pt idx="2300">
                  <c:v>1.71</c:v>
                </c:pt>
                <c:pt idx="2301">
                  <c:v>1.708</c:v>
                </c:pt>
                <c:pt idx="2302">
                  <c:v>1.706</c:v>
                </c:pt>
                <c:pt idx="2303">
                  <c:v>1.704</c:v>
                </c:pt>
                <c:pt idx="2304">
                  <c:v>1.702</c:v>
                </c:pt>
                <c:pt idx="2305">
                  <c:v>1.7</c:v>
                </c:pt>
                <c:pt idx="2306">
                  <c:v>1.6980000000000002</c:v>
                </c:pt>
                <c:pt idx="2307">
                  <c:v>1.6960000000000002</c:v>
                </c:pt>
                <c:pt idx="2308">
                  <c:v>1.6940000000000002</c:v>
                </c:pt>
                <c:pt idx="2309">
                  <c:v>1.6919999999999997</c:v>
                </c:pt>
                <c:pt idx="2310">
                  <c:v>1.6900000000000002</c:v>
                </c:pt>
                <c:pt idx="2311">
                  <c:v>1.6879999999999997</c:v>
                </c:pt>
                <c:pt idx="2312">
                  <c:v>1.6859999999999997</c:v>
                </c:pt>
                <c:pt idx="2313">
                  <c:v>1.6839999999999997</c:v>
                </c:pt>
                <c:pt idx="2314">
                  <c:v>1.6819999999999997</c:v>
                </c:pt>
                <c:pt idx="2315">
                  <c:v>1.6800000000000002</c:v>
                </c:pt>
                <c:pt idx="2316">
                  <c:v>1.6779999999999997</c:v>
                </c:pt>
                <c:pt idx="2317">
                  <c:v>1.6759999999999997</c:v>
                </c:pt>
                <c:pt idx="2318">
                  <c:v>1.6739999999999997</c:v>
                </c:pt>
                <c:pt idx="2319">
                  <c:v>1.6719999999999997</c:v>
                </c:pt>
                <c:pt idx="2320">
                  <c:v>1.6700000000000002</c:v>
                </c:pt>
                <c:pt idx="2321">
                  <c:v>1.6679999999999997</c:v>
                </c:pt>
                <c:pt idx="2322">
                  <c:v>1.6659999999999997</c:v>
                </c:pt>
                <c:pt idx="2323">
                  <c:v>1.6639999999999997</c:v>
                </c:pt>
                <c:pt idx="2324">
                  <c:v>1.6619999999999997</c:v>
                </c:pt>
                <c:pt idx="2325">
                  <c:v>1.6600000000000001</c:v>
                </c:pt>
                <c:pt idx="2326">
                  <c:v>1.6579999999999997</c:v>
                </c:pt>
                <c:pt idx="2327">
                  <c:v>1.6559999999999997</c:v>
                </c:pt>
                <c:pt idx="2328">
                  <c:v>1.6539999999999997</c:v>
                </c:pt>
                <c:pt idx="2329">
                  <c:v>1.6519999999999997</c:v>
                </c:pt>
                <c:pt idx="2330">
                  <c:v>1.6500000000000001</c:v>
                </c:pt>
                <c:pt idx="2331">
                  <c:v>1.6479999999999997</c:v>
                </c:pt>
                <c:pt idx="2332">
                  <c:v>1.6459999999999997</c:v>
                </c:pt>
                <c:pt idx="2333">
                  <c:v>1.6439999999999997</c:v>
                </c:pt>
                <c:pt idx="2334">
                  <c:v>1.6419999999999997</c:v>
                </c:pt>
                <c:pt idx="2335">
                  <c:v>1.6400000000000001</c:v>
                </c:pt>
                <c:pt idx="2336">
                  <c:v>1.6379999999999997</c:v>
                </c:pt>
                <c:pt idx="2337">
                  <c:v>1.6359999999999997</c:v>
                </c:pt>
                <c:pt idx="2338">
                  <c:v>1.6340000000000001</c:v>
                </c:pt>
                <c:pt idx="2339">
                  <c:v>1.6320000000000001</c:v>
                </c:pt>
                <c:pt idx="2340">
                  <c:v>1.6300000000000001</c:v>
                </c:pt>
                <c:pt idx="2341">
                  <c:v>1.6280000000000001</c:v>
                </c:pt>
                <c:pt idx="2342">
                  <c:v>1.6260000000000001</c:v>
                </c:pt>
                <c:pt idx="2343">
                  <c:v>1.6240000000000001</c:v>
                </c:pt>
                <c:pt idx="2344">
                  <c:v>1.6220000000000001</c:v>
                </c:pt>
                <c:pt idx="2345">
                  <c:v>1.62</c:v>
                </c:pt>
                <c:pt idx="2346">
                  <c:v>1.6180000000000001</c:v>
                </c:pt>
                <c:pt idx="2347">
                  <c:v>1.6160000000000001</c:v>
                </c:pt>
                <c:pt idx="2348">
                  <c:v>1.6140000000000001</c:v>
                </c:pt>
                <c:pt idx="2349">
                  <c:v>1.6120000000000001</c:v>
                </c:pt>
                <c:pt idx="2350">
                  <c:v>1.61</c:v>
                </c:pt>
                <c:pt idx="2351">
                  <c:v>1.6080000000000001</c:v>
                </c:pt>
                <c:pt idx="2352">
                  <c:v>1.6060000000000001</c:v>
                </c:pt>
                <c:pt idx="2353">
                  <c:v>1.6040000000000001</c:v>
                </c:pt>
                <c:pt idx="2354">
                  <c:v>1.6020000000000001</c:v>
                </c:pt>
                <c:pt idx="2355">
                  <c:v>1.6</c:v>
                </c:pt>
                <c:pt idx="2356">
                  <c:v>1.5980000000000001</c:v>
                </c:pt>
                <c:pt idx="2357">
                  <c:v>1.5960000000000001</c:v>
                </c:pt>
                <c:pt idx="2358">
                  <c:v>1.5940000000000001</c:v>
                </c:pt>
                <c:pt idx="2359">
                  <c:v>1.5920000000000001</c:v>
                </c:pt>
                <c:pt idx="2360">
                  <c:v>1.591</c:v>
                </c:pt>
                <c:pt idx="2361">
                  <c:v>1.589</c:v>
                </c:pt>
                <c:pt idx="2362">
                  <c:v>1.587</c:v>
                </c:pt>
                <c:pt idx="2363">
                  <c:v>1.585</c:v>
                </c:pt>
                <c:pt idx="2364">
                  <c:v>1.583</c:v>
                </c:pt>
                <c:pt idx="2365">
                  <c:v>1.581</c:v>
                </c:pt>
                <c:pt idx="2366">
                  <c:v>1.579</c:v>
                </c:pt>
                <c:pt idx="2367">
                  <c:v>1.577</c:v>
                </c:pt>
                <c:pt idx="2368">
                  <c:v>1.575</c:v>
                </c:pt>
                <c:pt idx="2369">
                  <c:v>1.573</c:v>
                </c:pt>
                <c:pt idx="2370">
                  <c:v>1.571</c:v>
                </c:pt>
                <c:pt idx="2371">
                  <c:v>1.569</c:v>
                </c:pt>
                <c:pt idx="2372">
                  <c:v>1.5669999999999997</c:v>
                </c:pt>
                <c:pt idx="2373">
                  <c:v>1.5649999999999997</c:v>
                </c:pt>
                <c:pt idx="2374">
                  <c:v>1.5629999999999997</c:v>
                </c:pt>
                <c:pt idx="2375">
                  <c:v>1.5609999999999997</c:v>
                </c:pt>
                <c:pt idx="2376">
                  <c:v>1.5589999999999997</c:v>
                </c:pt>
                <c:pt idx="2377">
                  <c:v>1.5569999999999997</c:v>
                </c:pt>
                <c:pt idx="2378">
                  <c:v>1.5549999999999997</c:v>
                </c:pt>
                <c:pt idx="2379">
                  <c:v>1.5529999999999997</c:v>
                </c:pt>
                <c:pt idx="2380">
                  <c:v>1.5509999999999997</c:v>
                </c:pt>
                <c:pt idx="2381">
                  <c:v>1.5489999999999997</c:v>
                </c:pt>
                <c:pt idx="2382">
                  <c:v>1.5469999999999997</c:v>
                </c:pt>
                <c:pt idx="2383">
                  <c:v>1.5449999999999997</c:v>
                </c:pt>
                <c:pt idx="2384">
                  <c:v>1.5429999999999997</c:v>
                </c:pt>
                <c:pt idx="2385">
                  <c:v>1.5409999999999997</c:v>
                </c:pt>
                <c:pt idx="2386">
                  <c:v>1.5389999999999997</c:v>
                </c:pt>
                <c:pt idx="2387">
                  <c:v>1.5369999999999997</c:v>
                </c:pt>
                <c:pt idx="2388">
                  <c:v>1.5349999999999997</c:v>
                </c:pt>
                <c:pt idx="2389">
                  <c:v>1.5329999999999997</c:v>
                </c:pt>
                <c:pt idx="2390">
                  <c:v>1.5309999999999997</c:v>
                </c:pt>
                <c:pt idx="2391">
                  <c:v>1.5289999999999997</c:v>
                </c:pt>
                <c:pt idx="2392">
                  <c:v>1.5269999999999997</c:v>
                </c:pt>
                <c:pt idx="2393">
                  <c:v>1.5249999999999997</c:v>
                </c:pt>
                <c:pt idx="2394">
                  <c:v>1.5229999999999997</c:v>
                </c:pt>
                <c:pt idx="2395">
                  <c:v>1.5209999999999997</c:v>
                </c:pt>
                <c:pt idx="2396">
                  <c:v>1.5189999999999997</c:v>
                </c:pt>
                <c:pt idx="2397">
                  <c:v>1.5169999999999997</c:v>
                </c:pt>
                <c:pt idx="2398">
                  <c:v>1.5149999999999997</c:v>
                </c:pt>
                <c:pt idx="2399">
                  <c:v>1.5129999999999997</c:v>
                </c:pt>
                <c:pt idx="2400">
                  <c:v>1.5109999999999997</c:v>
                </c:pt>
                <c:pt idx="2401">
                  <c:v>1.5089999999999999</c:v>
                </c:pt>
                <c:pt idx="2402">
                  <c:v>1.5069999999999999</c:v>
                </c:pt>
                <c:pt idx="2403">
                  <c:v>1.5049999999999999</c:v>
                </c:pt>
                <c:pt idx="2404">
                  <c:v>1.5029999999999999</c:v>
                </c:pt>
                <c:pt idx="2405">
                  <c:v>1.5009999999999999</c:v>
                </c:pt>
                <c:pt idx="2406">
                  <c:v>1.4989999999999999</c:v>
                </c:pt>
                <c:pt idx="2407">
                  <c:v>1.4969999999999999</c:v>
                </c:pt>
                <c:pt idx="2408">
                  <c:v>1.4949999999999999</c:v>
                </c:pt>
                <c:pt idx="2409">
                  <c:v>1.4929999999999999</c:v>
                </c:pt>
                <c:pt idx="2410">
                  <c:v>1.4909999999999999</c:v>
                </c:pt>
                <c:pt idx="2411">
                  <c:v>1.4889999999999999</c:v>
                </c:pt>
                <c:pt idx="2412">
                  <c:v>1.4869999999999999</c:v>
                </c:pt>
                <c:pt idx="2413">
                  <c:v>1.4849999999999999</c:v>
                </c:pt>
                <c:pt idx="2414">
                  <c:v>1.4829999999999999</c:v>
                </c:pt>
                <c:pt idx="2415">
                  <c:v>1.4809999999999999</c:v>
                </c:pt>
                <c:pt idx="2416">
                  <c:v>1.4789999999999999</c:v>
                </c:pt>
                <c:pt idx="2417">
                  <c:v>1.4769999999999999</c:v>
                </c:pt>
                <c:pt idx="2418">
                  <c:v>1.4749999999999999</c:v>
                </c:pt>
                <c:pt idx="2419">
                  <c:v>1.4729999999999999</c:v>
                </c:pt>
                <c:pt idx="2420">
                  <c:v>1.4709999999999999</c:v>
                </c:pt>
                <c:pt idx="2421">
                  <c:v>1.47</c:v>
                </c:pt>
                <c:pt idx="2422">
                  <c:v>1.468</c:v>
                </c:pt>
                <c:pt idx="2423">
                  <c:v>1.466</c:v>
                </c:pt>
                <c:pt idx="2424">
                  <c:v>1.464</c:v>
                </c:pt>
                <c:pt idx="2425">
                  <c:v>1.462</c:v>
                </c:pt>
                <c:pt idx="2426">
                  <c:v>1.46</c:v>
                </c:pt>
                <c:pt idx="2427">
                  <c:v>1.458</c:v>
                </c:pt>
                <c:pt idx="2428">
                  <c:v>1.456</c:v>
                </c:pt>
                <c:pt idx="2429">
                  <c:v>1.454</c:v>
                </c:pt>
                <c:pt idx="2430">
                  <c:v>1.452</c:v>
                </c:pt>
                <c:pt idx="2431">
                  <c:v>1.45</c:v>
                </c:pt>
                <c:pt idx="2432">
                  <c:v>1.448</c:v>
                </c:pt>
                <c:pt idx="2433">
                  <c:v>1.446</c:v>
                </c:pt>
                <c:pt idx="2434">
                  <c:v>1.444</c:v>
                </c:pt>
                <c:pt idx="2435">
                  <c:v>1.4419999999999995</c:v>
                </c:pt>
                <c:pt idx="2436">
                  <c:v>1.44</c:v>
                </c:pt>
                <c:pt idx="2437">
                  <c:v>1.4379999999999995</c:v>
                </c:pt>
                <c:pt idx="2438">
                  <c:v>1.4359999999999995</c:v>
                </c:pt>
                <c:pt idx="2439">
                  <c:v>1.4339999999999995</c:v>
                </c:pt>
                <c:pt idx="2440">
                  <c:v>1.4319999999999995</c:v>
                </c:pt>
                <c:pt idx="2441">
                  <c:v>1.43</c:v>
                </c:pt>
                <c:pt idx="2442">
                  <c:v>1.4279999999999995</c:v>
                </c:pt>
                <c:pt idx="2443">
                  <c:v>1.4259999999999995</c:v>
                </c:pt>
                <c:pt idx="2444">
                  <c:v>1.4239999999999995</c:v>
                </c:pt>
                <c:pt idx="2445">
                  <c:v>1.4219999999999995</c:v>
                </c:pt>
                <c:pt idx="2446">
                  <c:v>1.42</c:v>
                </c:pt>
                <c:pt idx="2447">
                  <c:v>1.4179999999999995</c:v>
                </c:pt>
                <c:pt idx="2448">
                  <c:v>1.4159999999999995</c:v>
                </c:pt>
                <c:pt idx="2449">
                  <c:v>1.4139999999999995</c:v>
                </c:pt>
                <c:pt idx="2450">
                  <c:v>1.4119999999999995</c:v>
                </c:pt>
                <c:pt idx="2451">
                  <c:v>1.41</c:v>
                </c:pt>
                <c:pt idx="2452">
                  <c:v>1.4079999999999995</c:v>
                </c:pt>
                <c:pt idx="2453">
                  <c:v>1.4059999999999995</c:v>
                </c:pt>
                <c:pt idx="2454">
                  <c:v>1.4039999999999995</c:v>
                </c:pt>
                <c:pt idx="2455">
                  <c:v>1.4019999999999995</c:v>
                </c:pt>
                <c:pt idx="2456">
                  <c:v>1.4</c:v>
                </c:pt>
                <c:pt idx="2457">
                  <c:v>1.3979999999999997</c:v>
                </c:pt>
                <c:pt idx="2458">
                  <c:v>1.3959999999999997</c:v>
                </c:pt>
                <c:pt idx="2459">
                  <c:v>1.3939999999999997</c:v>
                </c:pt>
                <c:pt idx="2460">
                  <c:v>1.3919999999999997</c:v>
                </c:pt>
                <c:pt idx="2461">
                  <c:v>1.3900000000000001</c:v>
                </c:pt>
                <c:pt idx="2462">
                  <c:v>1.3879999999999997</c:v>
                </c:pt>
                <c:pt idx="2463">
                  <c:v>1.3859999999999997</c:v>
                </c:pt>
                <c:pt idx="2464">
                  <c:v>1.3840000000000001</c:v>
                </c:pt>
                <c:pt idx="2465">
                  <c:v>1.3820000000000001</c:v>
                </c:pt>
                <c:pt idx="2466">
                  <c:v>1.3800000000000001</c:v>
                </c:pt>
                <c:pt idx="2467">
                  <c:v>1.3780000000000001</c:v>
                </c:pt>
                <c:pt idx="2468">
                  <c:v>1.3760000000000001</c:v>
                </c:pt>
                <c:pt idx="2469">
                  <c:v>1.3740000000000001</c:v>
                </c:pt>
                <c:pt idx="2470">
                  <c:v>1.3720000000000001</c:v>
                </c:pt>
                <c:pt idx="2471">
                  <c:v>1.37</c:v>
                </c:pt>
                <c:pt idx="2472">
                  <c:v>1.3680000000000001</c:v>
                </c:pt>
                <c:pt idx="2473">
                  <c:v>1.3660000000000001</c:v>
                </c:pt>
                <c:pt idx="2474">
                  <c:v>1.3640000000000001</c:v>
                </c:pt>
                <c:pt idx="2475">
                  <c:v>1.3620000000000001</c:v>
                </c:pt>
                <c:pt idx="2476">
                  <c:v>1.36</c:v>
                </c:pt>
                <c:pt idx="2477">
                  <c:v>1.3580000000000001</c:v>
                </c:pt>
                <c:pt idx="2478">
                  <c:v>1.3560000000000001</c:v>
                </c:pt>
                <c:pt idx="2479">
                  <c:v>1.3540000000000001</c:v>
                </c:pt>
                <c:pt idx="2480">
                  <c:v>1.3520000000000001</c:v>
                </c:pt>
                <c:pt idx="2481">
                  <c:v>1.35</c:v>
                </c:pt>
                <c:pt idx="2482">
                  <c:v>1.349</c:v>
                </c:pt>
                <c:pt idx="2483">
                  <c:v>1.347</c:v>
                </c:pt>
                <c:pt idx="2484">
                  <c:v>1.345</c:v>
                </c:pt>
                <c:pt idx="2485">
                  <c:v>1.343</c:v>
                </c:pt>
                <c:pt idx="2486">
                  <c:v>1.341</c:v>
                </c:pt>
                <c:pt idx="2487">
                  <c:v>1.339</c:v>
                </c:pt>
                <c:pt idx="2488">
                  <c:v>1.337</c:v>
                </c:pt>
                <c:pt idx="2489">
                  <c:v>1.335</c:v>
                </c:pt>
                <c:pt idx="2490">
                  <c:v>1.333</c:v>
                </c:pt>
                <c:pt idx="2491">
                  <c:v>1.331</c:v>
                </c:pt>
                <c:pt idx="2492">
                  <c:v>1.329</c:v>
                </c:pt>
                <c:pt idx="2493">
                  <c:v>1.327</c:v>
                </c:pt>
                <c:pt idx="2494">
                  <c:v>1.325</c:v>
                </c:pt>
                <c:pt idx="2495">
                  <c:v>1.323</c:v>
                </c:pt>
                <c:pt idx="2496">
                  <c:v>1.321</c:v>
                </c:pt>
                <c:pt idx="2497">
                  <c:v>1.319</c:v>
                </c:pt>
                <c:pt idx="2498">
                  <c:v>1.3169999999999997</c:v>
                </c:pt>
                <c:pt idx="2499">
                  <c:v>1.3149999999999997</c:v>
                </c:pt>
                <c:pt idx="2500">
                  <c:v>1.3129999999999997</c:v>
                </c:pt>
                <c:pt idx="2501">
                  <c:v>1.3109999999999997</c:v>
                </c:pt>
                <c:pt idx="2502">
                  <c:v>1.3089999999999997</c:v>
                </c:pt>
                <c:pt idx="2503">
                  <c:v>1.3069999999999997</c:v>
                </c:pt>
                <c:pt idx="2504">
                  <c:v>1.3049999999999997</c:v>
                </c:pt>
                <c:pt idx="2505">
                  <c:v>1.3029999999999997</c:v>
                </c:pt>
                <c:pt idx="2506">
                  <c:v>1.3009999999999997</c:v>
                </c:pt>
                <c:pt idx="2507">
                  <c:v>1.2989999999999997</c:v>
                </c:pt>
                <c:pt idx="2508">
                  <c:v>1.2969999999999997</c:v>
                </c:pt>
                <c:pt idx="2509">
                  <c:v>1.2949999999999997</c:v>
                </c:pt>
                <c:pt idx="2510">
                  <c:v>1.2929999999999997</c:v>
                </c:pt>
                <c:pt idx="2511">
                  <c:v>1.2909999999999997</c:v>
                </c:pt>
                <c:pt idx="2512">
                  <c:v>1.2889999999999997</c:v>
                </c:pt>
                <c:pt idx="2513">
                  <c:v>1.2869999999999997</c:v>
                </c:pt>
                <c:pt idx="2514">
                  <c:v>1.2849999999999997</c:v>
                </c:pt>
                <c:pt idx="2515">
                  <c:v>1.2829999999999997</c:v>
                </c:pt>
                <c:pt idx="2516">
                  <c:v>1.2809999999999997</c:v>
                </c:pt>
                <c:pt idx="2517">
                  <c:v>1.2789999999999997</c:v>
                </c:pt>
                <c:pt idx="2518">
                  <c:v>1.2769999999999997</c:v>
                </c:pt>
                <c:pt idx="2519">
                  <c:v>1.2749999999999997</c:v>
                </c:pt>
                <c:pt idx="2520">
                  <c:v>1.2729999999999997</c:v>
                </c:pt>
                <c:pt idx="2521">
                  <c:v>1.2709999999999997</c:v>
                </c:pt>
                <c:pt idx="2522">
                  <c:v>1.2689999999999997</c:v>
                </c:pt>
                <c:pt idx="2523">
                  <c:v>1.2669999999999997</c:v>
                </c:pt>
                <c:pt idx="2524">
                  <c:v>1.2649999999999997</c:v>
                </c:pt>
                <c:pt idx="2525">
                  <c:v>1.2629999999999997</c:v>
                </c:pt>
                <c:pt idx="2526">
                  <c:v>1.2609999999999997</c:v>
                </c:pt>
                <c:pt idx="2527">
                  <c:v>1.2589999999999999</c:v>
                </c:pt>
                <c:pt idx="2528">
                  <c:v>1.2569999999999999</c:v>
                </c:pt>
                <c:pt idx="2529">
                  <c:v>1.2549999999999999</c:v>
                </c:pt>
                <c:pt idx="2530">
                  <c:v>1.2529999999999999</c:v>
                </c:pt>
                <c:pt idx="2531">
                  <c:v>1.2509999999999999</c:v>
                </c:pt>
                <c:pt idx="2532">
                  <c:v>1.2489999999999999</c:v>
                </c:pt>
                <c:pt idx="2533">
                  <c:v>1.2469999999999999</c:v>
                </c:pt>
                <c:pt idx="2534">
                  <c:v>1.2449999999999999</c:v>
                </c:pt>
                <c:pt idx="2535">
                  <c:v>1.2429999999999999</c:v>
                </c:pt>
                <c:pt idx="2536">
                  <c:v>1.2409999999999999</c:v>
                </c:pt>
                <c:pt idx="2537">
                  <c:v>1.2389999999999999</c:v>
                </c:pt>
                <c:pt idx="2538">
                  <c:v>1.2369999999999999</c:v>
                </c:pt>
                <c:pt idx="2539">
                  <c:v>1.2349999999999999</c:v>
                </c:pt>
                <c:pt idx="2540">
                  <c:v>1.2329999999999999</c:v>
                </c:pt>
                <c:pt idx="2541">
                  <c:v>1.2309999999999999</c:v>
                </c:pt>
                <c:pt idx="2542">
                  <c:v>1.2289999999999999</c:v>
                </c:pt>
                <c:pt idx="2543">
                  <c:v>1.2269999999999999</c:v>
                </c:pt>
                <c:pt idx="2544">
                  <c:v>1.226</c:v>
                </c:pt>
                <c:pt idx="2545">
                  <c:v>1.224</c:v>
                </c:pt>
                <c:pt idx="2546">
                  <c:v>1.222</c:v>
                </c:pt>
                <c:pt idx="2547">
                  <c:v>1.22</c:v>
                </c:pt>
                <c:pt idx="2548">
                  <c:v>1.218</c:v>
                </c:pt>
                <c:pt idx="2549">
                  <c:v>1.216</c:v>
                </c:pt>
                <c:pt idx="2550">
                  <c:v>1.214</c:v>
                </c:pt>
                <c:pt idx="2551">
                  <c:v>1.212</c:v>
                </c:pt>
                <c:pt idx="2552">
                  <c:v>1.21</c:v>
                </c:pt>
                <c:pt idx="2553">
                  <c:v>1.208</c:v>
                </c:pt>
                <c:pt idx="2554">
                  <c:v>1.206</c:v>
                </c:pt>
                <c:pt idx="2555">
                  <c:v>1.204</c:v>
                </c:pt>
                <c:pt idx="2556">
                  <c:v>1.202</c:v>
                </c:pt>
                <c:pt idx="2557">
                  <c:v>1.2</c:v>
                </c:pt>
                <c:pt idx="2558">
                  <c:v>1.1980000000000002</c:v>
                </c:pt>
                <c:pt idx="2559">
                  <c:v>1.1960000000000002</c:v>
                </c:pt>
                <c:pt idx="2560">
                  <c:v>1.1940000000000002</c:v>
                </c:pt>
                <c:pt idx="2561">
                  <c:v>1.1919999999999997</c:v>
                </c:pt>
                <c:pt idx="2562">
                  <c:v>1.1900000000000002</c:v>
                </c:pt>
                <c:pt idx="2563">
                  <c:v>1.1879999999999997</c:v>
                </c:pt>
                <c:pt idx="2564">
                  <c:v>1.1859999999999997</c:v>
                </c:pt>
                <c:pt idx="2565">
                  <c:v>1.1839999999999997</c:v>
                </c:pt>
                <c:pt idx="2566">
                  <c:v>1.1819999999999997</c:v>
                </c:pt>
                <c:pt idx="2567">
                  <c:v>1.1800000000000002</c:v>
                </c:pt>
                <c:pt idx="2568">
                  <c:v>1.1779999999999997</c:v>
                </c:pt>
                <c:pt idx="2569">
                  <c:v>1.1759999999999997</c:v>
                </c:pt>
                <c:pt idx="2570">
                  <c:v>1.1739999999999997</c:v>
                </c:pt>
                <c:pt idx="2571">
                  <c:v>1.1719999999999997</c:v>
                </c:pt>
                <c:pt idx="2572">
                  <c:v>1.1700000000000002</c:v>
                </c:pt>
                <c:pt idx="2573">
                  <c:v>1.1679999999999997</c:v>
                </c:pt>
                <c:pt idx="2574">
                  <c:v>1.1659999999999997</c:v>
                </c:pt>
                <c:pt idx="2575">
                  <c:v>1.1639999999999997</c:v>
                </c:pt>
                <c:pt idx="2576">
                  <c:v>1.1619999999999997</c:v>
                </c:pt>
                <c:pt idx="2577">
                  <c:v>1.1599999999999997</c:v>
                </c:pt>
                <c:pt idx="2578">
                  <c:v>1.1579999999999997</c:v>
                </c:pt>
                <c:pt idx="2579">
                  <c:v>1.1559999999999997</c:v>
                </c:pt>
                <c:pt idx="2580">
                  <c:v>1.1539999999999997</c:v>
                </c:pt>
                <c:pt idx="2581">
                  <c:v>1.1519999999999997</c:v>
                </c:pt>
                <c:pt idx="2582">
                  <c:v>1.1499999999999997</c:v>
                </c:pt>
                <c:pt idx="2583">
                  <c:v>1.1479999999999997</c:v>
                </c:pt>
                <c:pt idx="2584">
                  <c:v>1.1459999999999997</c:v>
                </c:pt>
                <c:pt idx="2585">
                  <c:v>1.1439999999999997</c:v>
                </c:pt>
                <c:pt idx="2586">
                  <c:v>1.1419999999999997</c:v>
                </c:pt>
                <c:pt idx="2587">
                  <c:v>1.1399999999999997</c:v>
                </c:pt>
                <c:pt idx="2588">
                  <c:v>1.1379999999999997</c:v>
                </c:pt>
                <c:pt idx="2589">
                  <c:v>1.1359999999999997</c:v>
                </c:pt>
                <c:pt idx="2590">
                  <c:v>1.1340000000000001</c:v>
                </c:pt>
                <c:pt idx="2591">
                  <c:v>1.1320000000000001</c:v>
                </c:pt>
                <c:pt idx="2592">
                  <c:v>1.1300000000000001</c:v>
                </c:pt>
                <c:pt idx="2593">
                  <c:v>1.1280000000000001</c:v>
                </c:pt>
                <c:pt idx="2594">
                  <c:v>1.1260000000000001</c:v>
                </c:pt>
                <c:pt idx="2595">
                  <c:v>1.1240000000000001</c:v>
                </c:pt>
                <c:pt idx="2596">
                  <c:v>1.1220000000000001</c:v>
                </c:pt>
                <c:pt idx="2597">
                  <c:v>1.1200000000000001</c:v>
                </c:pt>
                <c:pt idx="2598">
                  <c:v>1.1180000000000001</c:v>
                </c:pt>
                <c:pt idx="2599">
                  <c:v>1.1160000000000001</c:v>
                </c:pt>
                <c:pt idx="2600">
                  <c:v>1.1140000000000001</c:v>
                </c:pt>
                <c:pt idx="2601">
                  <c:v>1.1120000000000001</c:v>
                </c:pt>
                <c:pt idx="2602">
                  <c:v>1.1100000000000001</c:v>
                </c:pt>
                <c:pt idx="2603">
                  <c:v>1.1080000000000001</c:v>
                </c:pt>
                <c:pt idx="2604">
                  <c:v>1.1060000000000001</c:v>
                </c:pt>
                <c:pt idx="2605">
                  <c:v>1.105</c:v>
                </c:pt>
                <c:pt idx="2606">
                  <c:v>1.103</c:v>
                </c:pt>
                <c:pt idx="2607">
                  <c:v>1.101</c:v>
                </c:pt>
                <c:pt idx="2608">
                  <c:v>1.099</c:v>
                </c:pt>
                <c:pt idx="2609">
                  <c:v>1.097</c:v>
                </c:pt>
                <c:pt idx="2610">
                  <c:v>1.095</c:v>
                </c:pt>
                <c:pt idx="2611">
                  <c:v>1.093</c:v>
                </c:pt>
                <c:pt idx="2612">
                  <c:v>1.091</c:v>
                </c:pt>
                <c:pt idx="2613">
                  <c:v>1.089</c:v>
                </c:pt>
                <c:pt idx="2614">
                  <c:v>1.087</c:v>
                </c:pt>
                <c:pt idx="2615">
                  <c:v>1.085</c:v>
                </c:pt>
                <c:pt idx="2616">
                  <c:v>1.083</c:v>
                </c:pt>
                <c:pt idx="2617">
                  <c:v>1.081</c:v>
                </c:pt>
                <c:pt idx="2618">
                  <c:v>1.079</c:v>
                </c:pt>
                <c:pt idx="2619">
                  <c:v>1.077</c:v>
                </c:pt>
                <c:pt idx="2620">
                  <c:v>1.075</c:v>
                </c:pt>
                <c:pt idx="2621">
                  <c:v>1.073</c:v>
                </c:pt>
                <c:pt idx="2622">
                  <c:v>1.071</c:v>
                </c:pt>
                <c:pt idx="2623">
                  <c:v>1.069</c:v>
                </c:pt>
                <c:pt idx="2624">
                  <c:v>1.0669999999999997</c:v>
                </c:pt>
                <c:pt idx="2625">
                  <c:v>1.0649999999999997</c:v>
                </c:pt>
                <c:pt idx="2626">
                  <c:v>1.0629999999999997</c:v>
                </c:pt>
                <c:pt idx="2627">
                  <c:v>1.0609999999999997</c:v>
                </c:pt>
                <c:pt idx="2628">
                  <c:v>1.0589999999999997</c:v>
                </c:pt>
                <c:pt idx="2629">
                  <c:v>1.0569999999999997</c:v>
                </c:pt>
                <c:pt idx="2630">
                  <c:v>1.0549999999999997</c:v>
                </c:pt>
                <c:pt idx="2631">
                  <c:v>1.0529999999999997</c:v>
                </c:pt>
                <c:pt idx="2632">
                  <c:v>1.0509999999999997</c:v>
                </c:pt>
                <c:pt idx="2633">
                  <c:v>1.0489999999999997</c:v>
                </c:pt>
                <c:pt idx="2634">
                  <c:v>1.0469999999999997</c:v>
                </c:pt>
                <c:pt idx="2635">
                  <c:v>1.0449999999999997</c:v>
                </c:pt>
                <c:pt idx="2636">
                  <c:v>1.0429999999999997</c:v>
                </c:pt>
                <c:pt idx="2637">
                  <c:v>1.0409999999999997</c:v>
                </c:pt>
                <c:pt idx="2638">
                  <c:v>1.0389999999999997</c:v>
                </c:pt>
                <c:pt idx="2639">
                  <c:v>1.0369999999999997</c:v>
                </c:pt>
                <c:pt idx="2640">
                  <c:v>1.0349999999999997</c:v>
                </c:pt>
                <c:pt idx="2641">
                  <c:v>1.0329999999999997</c:v>
                </c:pt>
                <c:pt idx="2642">
                  <c:v>1.0309999999999997</c:v>
                </c:pt>
                <c:pt idx="2643">
                  <c:v>1.0289999999999997</c:v>
                </c:pt>
                <c:pt idx="2644">
                  <c:v>1.0269999999999997</c:v>
                </c:pt>
                <c:pt idx="2645">
                  <c:v>1.0249999999999997</c:v>
                </c:pt>
                <c:pt idx="2646">
                  <c:v>1.0229999999999997</c:v>
                </c:pt>
                <c:pt idx="2647">
                  <c:v>1.0209999999999997</c:v>
                </c:pt>
                <c:pt idx="2648">
                  <c:v>1.0189999999999997</c:v>
                </c:pt>
                <c:pt idx="2649">
                  <c:v>1.0169999999999997</c:v>
                </c:pt>
                <c:pt idx="2650">
                  <c:v>1.0149999999999997</c:v>
                </c:pt>
                <c:pt idx="2651">
                  <c:v>1.0129999999999997</c:v>
                </c:pt>
                <c:pt idx="2652">
                  <c:v>1.0109999999999997</c:v>
                </c:pt>
                <c:pt idx="2653">
                  <c:v>1.0092999999999999</c:v>
                </c:pt>
                <c:pt idx="2654">
                  <c:v>1.0072999999999999</c:v>
                </c:pt>
                <c:pt idx="2655">
                  <c:v>1.0052999999999999</c:v>
                </c:pt>
                <c:pt idx="2656">
                  <c:v>1.0032999999999999</c:v>
                </c:pt>
                <c:pt idx="2657">
                  <c:v>1.0013999999999998</c:v>
                </c:pt>
                <c:pt idx="2658">
                  <c:v>0.99940000000000007</c:v>
                </c:pt>
                <c:pt idx="2659">
                  <c:v>0.99740000000000006</c:v>
                </c:pt>
                <c:pt idx="2660">
                  <c:v>0.99540000000000006</c:v>
                </c:pt>
                <c:pt idx="2661">
                  <c:v>0.99340000000000006</c:v>
                </c:pt>
                <c:pt idx="2662">
                  <c:v>0.99140000000000006</c:v>
                </c:pt>
                <c:pt idx="2663">
                  <c:v>0.98949999999999994</c:v>
                </c:pt>
                <c:pt idx="2664">
                  <c:v>0.98749999999999993</c:v>
                </c:pt>
                <c:pt idx="2665">
                  <c:v>0.98549999999999993</c:v>
                </c:pt>
                <c:pt idx="2666">
                  <c:v>0.98349999999999993</c:v>
                </c:pt>
                <c:pt idx="2667">
                  <c:v>0.98149999999999993</c:v>
                </c:pt>
                <c:pt idx="2668">
                  <c:v>0.97950000000000004</c:v>
                </c:pt>
                <c:pt idx="2669">
                  <c:v>0.97760000000000014</c:v>
                </c:pt>
                <c:pt idx="2670">
                  <c:v>0.97560000000000013</c:v>
                </c:pt>
                <c:pt idx="2671">
                  <c:v>0.97360000000000013</c:v>
                </c:pt>
                <c:pt idx="2672">
                  <c:v>0.97160000000000013</c:v>
                </c:pt>
                <c:pt idx="2673">
                  <c:v>0.96960000000000013</c:v>
                </c:pt>
                <c:pt idx="2674">
                  <c:v>0.96760000000000013</c:v>
                </c:pt>
                <c:pt idx="2675">
                  <c:v>0.96570000000000011</c:v>
                </c:pt>
                <c:pt idx="2676">
                  <c:v>0.96370000000000011</c:v>
                </c:pt>
                <c:pt idx="2677">
                  <c:v>0.96170000000000011</c:v>
                </c:pt>
                <c:pt idx="2678">
                  <c:v>0.95970000000000011</c:v>
                </c:pt>
                <c:pt idx="2679">
                  <c:v>0.95770000000000011</c:v>
                </c:pt>
                <c:pt idx="2680">
                  <c:v>0.9557000000000001</c:v>
                </c:pt>
                <c:pt idx="2681">
                  <c:v>0.95380000000000009</c:v>
                </c:pt>
                <c:pt idx="2682">
                  <c:v>0.95180000000000009</c:v>
                </c:pt>
                <c:pt idx="2683">
                  <c:v>0.94980000000000009</c:v>
                </c:pt>
                <c:pt idx="2684">
                  <c:v>0.94780000000000009</c:v>
                </c:pt>
                <c:pt idx="2685">
                  <c:v>0.94580000000000009</c:v>
                </c:pt>
                <c:pt idx="2686">
                  <c:v>0.94380000000000008</c:v>
                </c:pt>
                <c:pt idx="2687">
                  <c:v>0.94190000000000007</c:v>
                </c:pt>
                <c:pt idx="2688">
                  <c:v>0.93990000000000007</c:v>
                </c:pt>
                <c:pt idx="2689">
                  <c:v>0.93790000000000007</c:v>
                </c:pt>
                <c:pt idx="2690">
                  <c:v>0.93589999999999995</c:v>
                </c:pt>
                <c:pt idx="2691">
                  <c:v>0.93390000000000017</c:v>
                </c:pt>
                <c:pt idx="2692">
                  <c:v>0.93190000000000017</c:v>
                </c:pt>
                <c:pt idx="2693">
                  <c:v>0.93</c:v>
                </c:pt>
                <c:pt idx="2694">
                  <c:v>0.92800000000000005</c:v>
                </c:pt>
                <c:pt idx="2695">
                  <c:v>0.92600000000000005</c:v>
                </c:pt>
                <c:pt idx="2696">
                  <c:v>0.92400000000000004</c:v>
                </c:pt>
                <c:pt idx="2697">
                  <c:v>0.92200000000000004</c:v>
                </c:pt>
                <c:pt idx="2698">
                  <c:v>0.92</c:v>
                </c:pt>
                <c:pt idx="2699">
                  <c:v>0.91810000000000003</c:v>
                </c:pt>
                <c:pt idx="2700">
                  <c:v>0.91610000000000003</c:v>
                </c:pt>
                <c:pt idx="2701">
                  <c:v>0.91410000000000002</c:v>
                </c:pt>
                <c:pt idx="2702">
                  <c:v>0.91210000000000002</c:v>
                </c:pt>
                <c:pt idx="2703">
                  <c:v>0.91010000000000002</c:v>
                </c:pt>
                <c:pt idx="2704">
                  <c:v>0.90810000000000002</c:v>
                </c:pt>
                <c:pt idx="2705">
                  <c:v>0.90610000000000002</c:v>
                </c:pt>
                <c:pt idx="2706">
                  <c:v>0.9042</c:v>
                </c:pt>
                <c:pt idx="2707">
                  <c:v>0.9022</c:v>
                </c:pt>
                <c:pt idx="2708">
                  <c:v>0.9002</c:v>
                </c:pt>
                <c:pt idx="2709">
                  <c:v>0.8982</c:v>
                </c:pt>
                <c:pt idx="2710">
                  <c:v>0.8962</c:v>
                </c:pt>
                <c:pt idx="2711">
                  <c:v>0.89419999999999999</c:v>
                </c:pt>
                <c:pt idx="2712">
                  <c:v>0.89229999999999998</c:v>
                </c:pt>
                <c:pt idx="2713">
                  <c:v>0.89029999999999998</c:v>
                </c:pt>
                <c:pt idx="2714">
                  <c:v>0.88829999999999998</c:v>
                </c:pt>
                <c:pt idx="2715">
                  <c:v>0.88629999999999998</c:v>
                </c:pt>
                <c:pt idx="2716">
                  <c:v>0.88429999999999997</c:v>
                </c:pt>
                <c:pt idx="2717">
                  <c:v>0.88229999999999997</c:v>
                </c:pt>
                <c:pt idx="2718">
                  <c:v>0.88039999999999996</c:v>
                </c:pt>
                <c:pt idx="2719">
                  <c:v>0.87840000000000007</c:v>
                </c:pt>
                <c:pt idx="2720">
                  <c:v>0.87640000000000007</c:v>
                </c:pt>
                <c:pt idx="2721">
                  <c:v>0.87440000000000007</c:v>
                </c:pt>
                <c:pt idx="2722">
                  <c:v>0.87240000000000018</c:v>
                </c:pt>
                <c:pt idx="2723">
                  <c:v>0.87040000000000017</c:v>
                </c:pt>
                <c:pt idx="2724">
                  <c:v>0.86850000000000005</c:v>
                </c:pt>
                <c:pt idx="2725">
                  <c:v>0.86650000000000005</c:v>
                </c:pt>
                <c:pt idx="2726">
                  <c:v>0.86450000000000005</c:v>
                </c:pt>
                <c:pt idx="2727">
                  <c:v>0.86250000000000004</c:v>
                </c:pt>
                <c:pt idx="2728">
                  <c:v>0.86050000000000004</c:v>
                </c:pt>
                <c:pt idx="2729">
                  <c:v>0.85850000000000004</c:v>
                </c:pt>
                <c:pt idx="2730">
                  <c:v>0.85660000000000014</c:v>
                </c:pt>
                <c:pt idx="2731">
                  <c:v>0.85460000000000014</c:v>
                </c:pt>
                <c:pt idx="2732">
                  <c:v>0.85260000000000014</c:v>
                </c:pt>
                <c:pt idx="2733">
                  <c:v>0.85060000000000013</c:v>
                </c:pt>
                <c:pt idx="2734">
                  <c:v>0.84860000000000013</c:v>
                </c:pt>
                <c:pt idx="2735">
                  <c:v>0.84660000000000013</c:v>
                </c:pt>
                <c:pt idx="2736">
                  <c:v>0.84470000000000012</c:v>
                </c:pt>
                <c:pt idx="2737">
                  <c:v>0.84270000000000012</c:v>
                </c:pt>
                <c:pt idx="2738">
                  <c:v>0.84070000000000011</c:v>
                </c:pt>
                <c:pt idx="2739">
                  <c:v>0.83870000000000011</c:v>
                </c:pt>
                <c:pt idx="2740">
                  <c:v>0.83670000000000011</c:v>
                </c:pt>
                <c:pt idx="2741">
                  <c:v>0.83470000000000011</c:v>
                </c:pt>
                <c:pt idx="2742">
                  <c:v>0.8328000000000001</c:v>
                </c:pt>
                <c:pt idx="2743">
                  <c:v>0.83080000000000009</c:v>
                </c:pt>
                <c:pt idx="2744">
                  <c:v>0.82880000000000009</c:v>
                </c:pt>
                <c:pt idx="2745">
                  <c:v>0.82680000000000009</c:v>
                </c:pt>
                <c:pt idx="2746">
                  <c:v>0.82480000000000009</c:v>
                </c:pt>
                <c:pt idx="2747">
                  <c:v>0.82280000000000009</c:v>
                </c:pt>
                <c:pt idx="2748">
                  <c:v>0.82090000000000007</c:v>
                </c:pt>
                <c:pt idx="2749">
                  <c:v>0.81890000000000007</c:v>
                </c:pt>
                <c:pt idx="2750">
                  <c:v>0.81690000000000007</c:v>
                </c:pt>
                <c:pt idx="2751">
                  <c:v>0.81490000000000007</c:v>
                </c:pt>
                <c:pt idx="2752">
                  <c:v>0.81290000000000007</c:v>
                </c:pt>
                <c:pt idx="2753">
                  <c:v>0.81089999999999995</c:v>
                </c:pt>
                <c:pt idx="2754">
                  <c:v>0.80900000000000005</c:v>
                </c:pt>
                <c:pt idx="2755">
                  <c:v>0.80700000000000005</c:v>
                </c:pt>
                <c:pt idx="2756">
                  <c:v>0.80500000000000005</c:v>
                </c:pt>
                <c:pt idx="2757">
                  <c:v>0.80300000000000005</c:v>
                </c:pt>
                <c:pt idx="2758">
                  <c:v>0.80100000000000005</c:v>
                </c:pt>
                <c:pt idx="2759">
                  <c:v>0.79900000000000004</c:v>
                </c:pt>
                <c:pt idx="2760">
                  <c:v>0.79700000000000004</c:v>
                </c:pt>
                <c:pt idx="2761">
                  <c:v>0.79510000000000003</c:v>
                </c:pt>
                <c:pt idx="2762">
                  <c:v>0.79310000000000003</c:v>
                </c:pt>
                <c:pt idx="2763">
                  <c:v>0.79110000000000003</c:v>
                </c:pt>
                <c:pt idx="2764">
                  <c:v>0.78910000000000002</c:v>
                </c:pt>
                <c:pt idx="2765">
                  <c:v>0.78710000000000002</c:v>
                </c:pt>
                <c:pt idx="2766">
                  <c:v>0.78510000000000002</c:v>
                </c:pt>
                <c:pt idx="2767">
                  <c:v>0.78320000000000001</c:v>
                </c:pt>
                <c:pt idx="2768">
                  <c:v>0.78120000000000001</c:v>
                </c:pt>
                <c:pt idx="2769">
                  <c:v>0.77920000000000011</c:v>
                </c:pt>
                <c:pt idx="2770">
                  <c:v>0.77720000000000011</c:v>
                </c:pt>
                <c:pt idx="2771">
                  <c:v>0.77520000000000011</c:v>
                </c:pt>
                <c:pt idx="2772">
                  <c:v>0.77320000000000011</c:v>
                </c:pt>
                <c:pt idx="2773">
                  <c:v>0.7713000000000001</c:v>
                </c:pt>
                <c:pt idx="2774">
                  <c:v>0.76930000000000009</c:v>
                </c:pt>
                <c:pt idx="2775">
                  <c:v>0.76730000000000009</c:v>
                </c:pt>
                <c:pt idx="2776">
                  <c:v>0.76530000000000009</c:v>
                </c:pt>
                <c:pt idx="2777">
                  <c:v>0.76330000000000009</c:v>
                </c:pt>
                <c:pt idx="2778">
                  <c:v>0.76130000000000009</c:v>
                </c:pt>
                <c:pt idx="2779">
                  <c:v>0.75940000000000007</c:v>
                </c:pt>
                <c:pt idx="2780">
                  <c:v>0.75740000000000007</c:v>
                </c:pt>
                <c:pt idx="2781">
                  <c:v>0.75540000000000007</c:v>
                </c:pt>
                <c:pt idx="2782">
                  <c:v>0.75340000000000007</c:v>
                </c:pt>
                <c:pt idx="2783">
                  <c:v>0.75140000000000007</c:v>
                </c:pt>
                <c:pt idx="2784">
                  <c:v>0.74940000000000007</c:v>
                </c:pt>
                <c:pt idx="2785">
                  <c:v>0.74750000000000005</c:v>
                </c:pt>
                <c:pt idx="2786">
                  <c:v>0.74550000000000005</c:v>
                </c:pt>
                <c:pt idx="2787">
                  <c:v>0.74350000000000005</c:v>
                </c:pt>
                <c:pt idx="2788">
                  <c:v>0.74150000000000005</c:v>
                </c:pt>
                <c:pt idx="2789">
                  <c:v>0.73950000000000005</c:v>
                </c:pt>
                <c:pt idx="2790">
                  <c:v>0.73750000000000004</c:v>
                </c:pt>
                <c:pt idx="2791">
                  <c:v>0.73560000000000014</c:v>
                </c:pt>
                <c:pt idx="2792">
                  <c:v>0.73360000000000014</c:v>
                </c:pt>
                <c:pt idx="2793">
                  <c:v>0.73160000000000014</c:v>
                </c:pt>
                <c:pt idx="2794">
                  <c:v>0.72960000000000014</c:v>
                </c:pt>
                <c:pt idx="2795">
                  <c:v>0.72760000000000014</c:v>
                </c:pt>
                <c:pt idx="2796">
                  <c:v>0.72560000000000013</c:v>
                </c:pt>
                <c:pt idx="2797">
                  <c:v>0.72370000000000012</c:v>
                </c:pt>
                <c:pt idx="2798">
                  <c:v>0.72170000000000012</c:v>
                </c:pt>
                <c:pt idx="2799">
                  <c:v>0.71970000000000012</c:v>
                </c:pt>
                <c:pt idx="2800">
                  <c:v>0.71770000000000012</c:v>
                </c:pt>
                <c:pt idx="2801">
                  <c:v>0.71570000000000011</c:v>
                </c:pt>
                <c:pt idx="2802">
                  <c:v>0.71370000000000011</c:v>
                </c:pt>
                <c:pt idx="2803">
                  <c:v>0.7118000000000001</c:v>
                </c:pt>
                <c:pt idx="2804">
                  <c:v>0.7098000000000001</c:v>
                </c:pt>
                <c:pt idx="2805">
                  <c:v>0.7078000000000001</c:v>
                </c:pt>
                <c:pt idx="2806">
                  <c:v>0.70580000000000009</c:v>
                </c:pt>
                <c:pt idx="2807">
                  <c:v>0.70380000000000009</c:v>
                </c:pt>
                <c:pt idx="2808">
                  <c:v>0.70180000000000009</c:v>
                </c:pt>
                <c:pt idx="2809">
                  <c:v>0.69980000000000009</c:v>
                </c:pt>
                <c:pt idx="2810">
                  <c:v>0.69790000000000008</c:v>
                </c:pt>
                <c:pt idx="2811">
                  <c:v>0.69590000000000007</c:v>
                </c:pt>
                <c:pt idx="2812">
                  <c:v>0.69390000000000007</c:v>
                </c:pt>
                <c:pt idx="2813">
                  <c:v>0.69190000000000007</c:v>
                </c:pt>
                <c:pt idx="2814">
                  <c:v>0.68990000000000007</c:v>
                </c:pt>
                <c:pt idx="2815">
                  <c:v>0.68790000000000007</c:v>
                </c:pt>
                <c:pt idx="2816">
                  <c:v>0.68600000000000005</c:v>
                </c:pt>
                <c:pt idx="2817">
                  <c:v>0.68400000000000005</c:v>
                </c:pt>
                <c:pt idx="2818">
                  <c:v>0.68200000000000005</c:v>
                </c:pt>
                <c:pt idx="2819">
                  <c:v>0.68</c:v>
                </c:pt>
                <c:pt idx="2820">
                  <c:v>0.67800000000000016</c:v>
                </c:pt>
                <c:pt idx="2821">
                  <c:v>0.67600000000000016</c:v>
                </c:pt>
                <c:pt idx="2822">
                  <c:v>0.67410000000000014</c:v>
                </c:pt>
                <c:pt idx="2823">
                  <c:v>0.67210000000000014</c:v>
                </c:pt>
                <c:pt idx="2824">
                  <c:v>0.67010000000000014</c:v>
                </c:pt>
                <c:pt idx="2825">
                  <c:v>0.66810000000000014</c:v>
                </c:pt>
                <c:pt idx="2826">
                  <c:v>0.66610000000000014</c:v>
                </c:pt>
                <c:pt idx="2827">
                  <c:v>0.66410000000000013</c:v>
                </c:pt>
                <c:pt idx="2828">
                  <c:v>0.66220000000000012</c:v>
                </c:pt>
                <c:pt idx="2829">
                  <c:v>0.66020000000000012</c:v>
                </c:pt>
                <c:pt idx="2830">
                  <c:v>0.65820000000000012</c:v>
                </c:pt>
                <c:pt idx="2831">
                  <c:v>0.65620000000000012</c:v>
                </c:pt>
                <c:pt idx="2832">
                  <c:v>0.65420000000000011</c:v>
                </c:pt>
                <c:pt idx="2833">
                  <c:v>0.65220000000000011</c:v>
                </c:pt>
                <c:pt idx="2834">
                  <c:v>0.6503000000000001</c:v>
                </c:pt>
                <c:pt idx="2835">
                  <c:v>0.6483000000000001</c:v>
                </c:pt>
                <c:pt idx="2836">
                  <c:v>0.6463000000000001</c:v>
                </c:pt>
                <c:pt idx="2837">
                  <c:v>0.64430000000000009</c:v>
                </c:pt>
                <c:pt idx="2838">
                  <c:v>0.64230000000000009</c:v>
                </c:pt>
                <c:pt idx="2839">
                  <c:v>0.64030000000000009</c:v>
                </c:pt>
                <c:pt idx="2840">
                  <c:v>0.63840000000000008</c:v>
                </c:pt>
                <c:pt idx="2841">
                  <c:v>0.63640000000000008</c:v>
                </c:pt>
                <c:pt idx="2842">
                  <c:v>0.63440000000000007</c:v>
                </c:pt>
                <c:pt idx="2843">
                  <c:v>0.63240000000000007</c:v>
                </c:pt>
                <c:pt idx="2844">
                  <c:v>0.63040000000000007</c:v>
                </c:pt>
                <c:pt idx="2845">
                  <c:v>0.62840000000000007</c:v>
                </c:pt>
                <c:pt idx="2846">
                  <c:v>0.62650000000000017</c:v>
                </c:pt>
                <c:pt idx="2847">
                  <c:v>0.62450000000000017</c:v>
                </c:pt>
                <c:pt idx="2848">
                  <c:v>0.62250000000000005</c:v>
                </c:pt>
                <c:pt idx="2849">
                  <c:v>0.62050000000000005</c:v>
                </c:pt>
                <c:pt idx="2850">
                  <c:v>0.61850000000000005</c:v>
                </c:pt>
                <c:pt idx="2851">
                  <c:v>0.61650000000000005</c:v>
                </c:pt>
                <c:pt idx="2852">
                  <c:v>0.61460000000000015</c:v>
                </c:pt>
                <c:pt idx="2853">
                  <c:v>0.61260000000000014</c:v>
                </c:pt>
                <c:pt idx="2854">
                  <c:v>0.61060000000000014</c:v>
                </c:pt>
                <c:pt idx="2855">
                  <c:v>0.60860000000000014</c:v>
                </c:pt>
                <c:pt idx="2856">
                  <c:v>0.60660000000000014</c:v>
                </c:pt>
                <c:pt idx="2857">
                  <c:v>0.60460000000000014</c:v>
                </c:pt>
                <c:pt idx="2858">
                  <c:v>0.60270000000000012</c:v>
                </c:pt>
                <c:pt idx="2859">
                  <c:v>0.60070000000000012</c:v>
                </c:pt>
                <c:pt idx="2860">
                  <c:v>0.59870000000000001</c:v>
                </c:pt>
                <c:pt idx="2861">
                  <c:v>0.59670000000000001</c:v>
                </c:pt>
                <c:pt idx="2862">
                  <c:v>0.59470000000000001</c:v>
                </c:pt>
                <c:pt idx="2863">
                  <c:v>0.5927</c:v>
                </c:pt>
                <c:pt idx="2864">
                  <c:v>0.5907</c:v>
                </c:pt>
                <c:pt idx="2865">
                  <c:v>0.58879999999999999</c:v>
                </c:pt>
                <c:pt idx="2866">
                  <c:v>0.58679999999999999</c:v>
                </c:pt>
                <c:pt idx="2867">
                  <c:v>0.58479999999999999</c:v>
                </c:pt>
                <c:pt idx="2868">
                  <c:v>0.58279999999999998</c:v>
                </c:pt>
                <c:pt idx="2869">
                  <c:v>0.58079999999999998</c:v>
                </c:pt>
                <c:pt idx="2870">
                  <c:v>0.57880000000000009</c:v>
                </c:pt>
                <c:pt idx="2871">
                  <c:v>0.57690000000000008</c:v>
                </c:pt>
                <c:pt idx="2872">
                  <c:v>0.57490000000000008</c:v>
                </c:pt>
                <c:pt idx="2873">
                  <c:v>0.57290000000000008</c:v>
                </c:pt>
                <c:pt idx="2874">
                  <c:v>0.57090000000000007</c:v>
                </c:pt>
                <c:pt idx="2875">
                  <c:v>0.56890000000000007</c:v>
                </c:pt>
                <c:pt idx="2876">
                  <c:v>0.56690000000000007</c:v>
                </c:pt>
                <c:pt idx="2877">
                  <c:v>0.56500000000000017</c:v>
                </c:pt>
                <c:pt idx="2878">
                  <c:v>0.56300000000000017</c:v>
                </c:pt>
                <c:pt idx="2879">
                  <c:v>0.56100000000000005</c:v>
                </c:pt>
                <c:pt idx="2880">
                  <c:v>0.55900000000000005</c:v>
                </c:pt>
                <c:pt idx="2881">
                  <c:v>0.55700000000000005</c:v>
                </c:pt>
                <c:pt idx="2882">
                  <c:v>0.55500000000000005</c:v>
                </c:pt>
                <c:pt idx="2883">
                  <c:v>0.55310000000000004</c:v>
                </c:pt>
                <c:pt idx="2884">
                  <c:v>0.55110000000000003</c:v>
                </c:pt>
                <c:pt idx="2885">
                  <c:v>0.54910000000000003</c:v>
                </c:pt>
                <c:pt idx="2886">
                  <c:v>0.54710000000000003</c:v>
                </c:pt>
                <c:pt idx="2887">
                  <c:v>0.54510000000000003</c:v>
                </c:pt>
                <c:pt idx="2888">
                  <c:v>0.54310000000000003</c:v>
                </c:pt>
                <c:pt idx="2889">
                  <c:v>0.54120000000000001</c:v>
                </c:pt>
                <c:pt idx="2890">
                  <c:v>0.53920000000000001</c:v>
                </c:pt>
                <c:pt idx="2891">
                  <c:v>0.53720000000000001</c:v>
                </c:pt>
                <c:pt idx="2892">
                  <c:v>0.53520000000000001</c:v>
                </c:pt>
                <c:pt idx="2893">
                  <c:v>0.53320000000000001</c:v>
                </c:pt>
                <c:pt idx="2894">
                  <c:v>0.53120000000000001</c:v>
                </c:pt>
                <c:pt idx="2895">
                  <c:v>0.52929999999999999</c:v>
                </c:pt>
                <c:pt idx="2896">
                  <c:v>0.52729999999999999</c:v>
                </c:pt>
                <c:pt idx="2897">
                  <c:v>0.52529999999999999</c:v>
                </c:pt>
                <c:pt idx="2898">
                  <c:v>0.52329999999999999</c:v>
                </c:pt>
                <c:pt idx="2899">
                  <c:v>0.52129999999999999</c:v>
                </c:pt>
                <c:pt idx="2900">
                  <c:v>0.51929999999999998</c:v>
                </c:pt>
                <c:pt idx="2901">
                  <c:v>0.51739999999999997</c:v>
                </c:pt>
                <c:pt idx="2902">
                  <c:v>0.51539999999999997</c:v>
                </c:pt>
                <c:pt idx="2903">
                  <c:v>0.51339999999999997</c:v>
                </c:pt>
                <c:pt idx="2904">
                  <c:v>0.51139999999999997</c:v>
                </c:pt>
                <c:pt idx="2905">
                  <c:v>0.50940000000000007</c:v>
                </c:pt>
                <c:pt idx="2906">
                  <c:v>0.50740000000000007</c:v>
                </c:pt>
                <c:pt idx="2907">
                  <c:v>0.50550000000000006</c:v>
                </c:pt>
                <c:pt idx="2908">
                  <c:v>0.50350000000000006</c:v>
                </c:pt>
                <c:pt idx="2909">
                  <c:v>0.50150000000000006</c:v>
                </c:pt>
                <c:pt idx="2910">
                  <c:v>0.49950000000000006</c:v>
                </c:pt>
                <c:pt idx="2911">
                  <c:v>0.49750000000000005</c:v>
                </c:pt>
                <c:pt idx="2912">
                  <c:v>0.49550000000000005</c:v>
                </c:pt>
                <c:pt idx="2913">
                  <c:v>0.49360000000000004</c:v>
                </c:pt>
                <c:pt idx="2914">
                  <c:v>0.49160000000000004</c:v>
                </c:pt>
                <c:pt idx="2915">
                  <c:v>0.48960000000000009</c:v>
                </c:pt>
                <c:pt idx="2916">
                  <c:v>0.48760000000000009</c:v>
                </c:pt>
                <c:pt idx="2917">
                  <c:v>0.48560000000000009</c:v>
                </c:pt>
                <c:pt idx="2918">
                  <c:v>0.48360000000000009</c:v>
                </c:pt>
                <c:pt idx="2919">
                  <c:v>0.48160000000000008</c:v>
                </c:pt>
                <c:pt idx="2920">
                  <c:v>0.47970000000000002</c:v>
                </c:pt>
                <c:pt idx="2921">
                  <c:v>0.47770000000000001</c:v>
                </c:pt>
                <c:pt idx="2922">
                  <c:v>0.47570000000000001</c:v>
                </c:pt>
                <c:pt idx="2923">
                  <c:v>0.47370000000000001</c:v>
                </c:pt>
                <c:pt idx="2924">
                  <c:v>0.47170000000000001</c:v>
                </c:pt>
                <c:pt idx="2925">
                  <c:v>0.46970000000000001</c:v>
                </c:pt>
                <c:pt idx="2926">
                  <c:v>0.46780000000000005</c:v>
                </c:pt>
                <c:pt idx="2927">
                  <c:v>0.46580000000000005</c:v>
                </c:pt>
                <c:pt idx="2928">
                  <c:v>0.46380000000000005</c:v>
                </c:pt>
                <c:pt idx="2929">
                  <c:v>0.46180000000000004</c:v>
                </c:pt>
                <c:pt idx="2930">
                  <c:v>0.45980000000000004</c:v>
                </c:pt>
                <c:pt idx="2931">
                  <c:v>0.45779999999999998</c:v>
                </c:pt>
                <c:pt idx="2932">
                  <c:v>0.45590000000000008</c:v>
                </c:pt>
                <c:pt idx="2933">
                  <c:v>0.45390000000000008</c:v>
                </c:pt>
                <c:pt idx="2934">
                  <c:v>0.45190000000000002</c:v>
                </c:pt>
                <c:pt idx="2935">
                  <c:v>0.44990000000000002</c:v>
                </c:pt>
                <c:pt idx="2936">
                  <c:v>0.44790000000000002</c:v>
                </c:pt>
                <c:pt idx="2937">
                  <c:v>0.44590000000000002</c:v>
                </c:pt>
                <c:pt idx="2938">
                  <c:v>0.44400000000000001</c:v>
                </c:pt>
                <c:pt idx="2939">
                  <c:v>0.442</c:v>
                </c:pt>
                <c:pt idx="2940">
                  <c:v>0.44</c:v>
                </c:pt>
                <c:pt idx="2941">
                  <c:v>0.43800000000000006</c:v>
                </c:pt>
                <c:pt idx="2942">
                  <c:v>0.43600000000000005</c:v>
                </c:pt>
                <c:pt idx="2943">
                  <c:v>0.43400000000000005</c:v>
                </c:pt>
                <c:pt idx="2944">
                  <c:v>0.43210000000000004</c:v>
                </c:pt>
                <c:pt idx="2945">
                  <c:v>0.43010000000000004</c:v>
                </c:pt>
                <c:pt idx="2946">
                  <c:v>0.42810000000000009</c:v>
                </c:pt>
                <c:pt idx="2947">
                  <c:v>0.42610000000000009</c:v>
                </c:pt>
                <c:pt idx="2948">
                  <c:v>0.42410000000000009</c:v>
                </c:pt>
                <c:pt idx="2949">
                  <c:v>0.42210000000000009</c:v>
                </c:pt>
                <c:pt idx="2950">
                  <c:v>0.42020000000000002</c:v>
                </c:pt>
                <c:pt idx="2951">
                  <c:v>0.41820000000000002</c:v>
                </c:pt>
                <c:pt idx="2952">
                  <c:v>0.41620000000000001</c:v>
                </c:pt>
                <c:pt idx="2953">
                  <c:v>0.41420000000000001</c:v>
                </c:pt>
                <c:pt idx="2954">
                  <c:v>0.41220000000000001</c:v>
                </c:pt>
                <c:pt idx="2955">
                  <c:v>0.41020000000000001</c:v>
                </c:pt>
                <c:pt idx="2956">
                  <c:v>0.40830000000000005</c:v>
                </c:pt>
                <c:pt idx="2957">
                  <c:v>0.40630000000000005</c:v>
                </c:pt>
                <c:pt idx="2958">
                  <c:v>0.40430000000000005</c:v>
                </c:pt>
                <c:pt idx="2959">
                  <c:v>0.40230000000000005</c:v>
                </c:pt>
                <c:pt idx="2960">
                  <c:v>0.40030000000000004</c:v>
                </c:pt>
                <c:pt idx="2961">
                  <c:v>0.3983000000000001</c:v>
                </c:pt>
                <c:pt idx="2962">
                  <c:v>0.39640000000000014</c:v>
                </c:pt>
                <c:pt idx="2963">
                  <c:v>0.39440000000000014</c:v>
                </c:pt>
                <c:pt idx="2964">
                  <c:v>0.39240000000000014</c:v>
                </c:pt>
                <c:pt idx="2965">
                  <c:v>0.39040000000000008</c:v>
                </c:pt>
                <c:pt idx="2966">
                  <c:v>0.38840000000000008</c:v>
                </c:pt>
                <c:pt idx="2967">
                  <c:v>0.38640000000000008</c:v>
                </c:pt>
                <c:pt idx="2968">
                  <c:v>0.38450000000000006</c:v>
                </c:pt>
                <c:pt idx="2969">
                  <c:v>0.38250000000000006</c:v>
                </c:pt>
                <c:pt idx="2970">
                  <c:v>0.38050000000000006</c:v>
                </c:pt>
                <c:pt idx="2971">
                  <c:v>0.37850000000000006</c:v>
                </c:pt>
                <c:pt idx="2972">
                  <c:v>0.37650000000000006</c:v>
                </c:pt>
                <c:pt idx="2973">
                  <c:v>0.37450000000000006</c:v>
                </c:pt>
                <c:pt idx="2974">
                  <c:v>0.37250000000000005</c:v>
                </c:pt>
                <c:pt idx="2975">
                  <c:v>0.37060000000000004</c:v>
                </c:pt>
                <c:pt idx="2976">
                  <c:v>0.36860000000000004</c:v>
                </c:pt>
                <c:pt idx="2977">
                  <c:v>0.36660000000000004</c:v>
                </c:pt>
                <c:pt idx="2978">
                  <c:v>0.36460000000000009</c:v>
                </c:pt>
                <c:pt idx="2979">
                  <c:v>0.36260000000000009</c:v>
                </c:pt>
                <c:pt idx="2980">
                  <c:v>0.36060000000000009</c:v>
                </c:pt>
                <c:pt idx="2981">
                  <c:v>0.35870000000000002</c:v>
                </c:pt>
                <c:pt idx="2982">
                  <c:v>0.35670000000000002</c:v>
                </c:pt>
                <c:pt idx="2983">
                  <c:v>0.35470000000000002</c:v>
                </c:pt>
                <c:pt idx="2984">
                  <c:v>0.35270000000000001</c:v>
                </c:pt>
                <c:pt idx="2985">
                  <c:v>0.35070000000000001</c:v>
                </c:pt>
                <c:pt idx="2986">
                  <c:v>0.34870000000000001</c:v>
                </c:pt>
                <c:pt idx="2987">
                  <c:v>0.34680000000000005</c:v>
                </c:pt>
                <c:pt idx="2988">
                  <c:v>0.34480000000000005</c:v>
                </c:pt>
                <c:pt idx="2989">
                  <c:v>0.34280000000000005</c:v>
                </c:pt>
                <c:pt idx="2990">
                  <c:v>0.34080000000000005</c:v>
                </c:pt>
                <c:pt idx="2991">
                  <c:v>0.3388000000000001</c:v>
                </c:pt>
                <c:pt idx="2992">
                  <c:v>0.3368000000000001</c:v>
                </c:pt>
                <c:pt idx="2993">
                  <c:v>0.33490000000000014</c:v>
                </c:pt>
                <c:pt idx="2994">
                  <c:v>0.33290000000000014</c:v>
                </c:pt>
                <c:pt idx="2995">
                  <c:v>0.33090000000000014</c:v>
                </c:pt>
                <c:pt idx="2996">
                  <c:v>0.32890000000000014</c:v>
                </c:pt>
                <c:pt idx="2997">
                  <c:v>0.32690000000000008</c:v>
                </c:pt>
                <c:pt idx="2998">
                  <c:v>0.32490000000000008</c:v>
                </c:pt>
                <c:pt idx="2999">
                  <c:v>0.32300000000000006</c:v>
                </c:pt>
                <c:pt idx="3000">
                  <c:v>0.32100000000000006</c:v>
                </c:pt>
                <c:pt idx="3001">
                  <c:v>0.31900000000000006</c:v>
                </c:pt>
                <c:pt idx="3002">
                  <c:v>0.31700000000000006</c:v>
                </c:pt>
                <c:pt idx="3003">
                  <c:v>0.31500000000000006</c:v>
                </c:pt>
                <c:pt idx="3004">
                  <c:v>0.31300000000000006</c:v>
                </c:pt>
                <c:pt idx="3005">
                  <c:v>0.3111000000000001</c:v>
                </c:pt>
                <c:pt idx="3006">
                  <c:v>0.3091000000000001</c:v>
                </c:pt>
                <c:pt idx="3007">
                  <c:v>0.30710000000000004</c:v>
                </c:pt>
                <c:pt idx="3008">
                  <c:v>0.30510000000000004</c:v>
                </c:pt>
                <c:pt idx="3009">
                  <c:v>0.30310000000000009</c:v>
                </c:pt>
                <c:pt idx="3010">
                  <c:v>0.30110000000000009</c:v>
                </c:pt>
                <c:pt idx="3011">
                  <c:v>0.29920000000000002</c:v>
                </c:pt>
                <c:pt idx="3012">
                  <c:v>0.29720000000000002</c:v>
                </c:pt>
                <c:pt idx="3013">
                  <c:v>0.29520000000000002</c:v>
                </c:pt>
                <c:pt idx="3014">
                  <c:v>0.29320000000000002</c:v>
                </c:pt>
                <c:pt idx="3015">
                  <c:v>0.29120000000000001</c:v>
                </c:pt>
                <c:pt idx="3016">
                  <c:v>0.28920000000000001</c:v>
                </c:pt>
                <c:pt idx="3017">
                  <c:v>0.28730000000000006</c:v>
                </c:pt>
                <c:pt idx="3018">
                  <c:v>0.28530000000000005</c:v>
                </c:pt>
                <c:pt idx="3019">
                  <c:v>0.28330000000000005</c:v>
                </c:pt>
                <c:pt idx="3020">
                  <c:v>0.28130000000000005</c:v>
                </c:pt>
                <c:pt idx="3021">
                  <c:v>0.27930000000000005</c:v>
                </c:pt>
                <c:pt idx="3022">
                  <c:v>0.27730000000000005</c:v>
                </c:pt>
                <c:pt idx="3023">
                  <c:v>0.27540000000000009</c:v>
                </c:pt>
                <c:pt idx="3024">
                  <c:v>0.27340000000000009</c:v>
                </c:pt>
                <c:pt idx="3025">
                  <c:v>0.27140000000000009</c:v>
                </c:pt>
                <c:pt idx="3026">
                  <c:v>0.26940000000000008</c:v>
                </c:pt>
                <c:pt idx="3027">
                  <c:v>0.26740000000000008</c:v>
                </c:pt>
                <c:pt idx="3028">
                  <c:v>0.26540000000000002</c:v>
                </c:pt>
                <c:pt idx="3029">
                  <c:v>0.26340000000000002</c:v>
                </c:pt>
                <c:pt idx="3030">
                  <c:v>0.26150000000000001</c:v>
                </c:pt>
                <c:pt idx="3031">
                  <c:v>0.25950000000000001</c:v>
                </c:pt>
                <c:pt idx="3032">
                  <c:v>0.25750000000000001</c:v>
                </c:pt>
                <c:pt idx="3033">
                  <c:v>0.2555</c:v>
                </c:pt>
                <c:pt idx="3034">
                  <c:v>0.2535</c:v>
                </c:pt>
                <c:pt idx="3035">
                  <c:v>0.2515</c:v>
                </c:pt>
                <c:pt idx="3036">
                  <c:v>0.24960000000000004</c:v>
                </c:pt>
                <c:pt idx="3037">
                  <c:v>0.24760000000000001</c:v>
                </c:pt>
                <c:pt idx="3038">
                  <c:v>0.24560000000000001</c:v>
                </c:pt>
                <c:pt idx="3039">
                  <c:v>0.24360000000000001</c:v>
                </c:pt>
                <c:pt idx="3040">
                  <c:v>0.24160000000000001</c:v>
                </c:pt>
                <c:pt idx="3041">
                  <c:v>0.23960000000000001</c:v>
                </c:pt>
                <c:pt idx="3042">
                  <c:v>0.23770000000000005</c:v>
                </c:pt>
                <c:pt idx="3043">
                  <c:v>0.23570000000000005</c:v>
                </c:pt>
                <c:pt idx="3044">
                  <c:v>0.23370000000000005</c:v>
                </c:pt>
                <c:pt idx="3045">
                  <c:v>0.23170000000000004</c:v>
                </c:pt>
                <c:pt idx="3046">
                  <c:v>0.22970000000000004</c:v>
                </c:pt>
                <c:pt idx="3047">
                  <c:v>0.22770000000000001</c:v>
                </c:pt>
                <c:pt idx="3048">
                  <c:v>0.2258</c:v>
                </c:pt>
                <c:pt idx="3049">
                  <c:v>0.2238</c:v>
                </c:pt>
                <c:pt idx="3050">
                  <c:v>0.2218</c:v>
                </c:pt>
                <c:pt idx="3051">
                  <c:v>0.21980000000000002</c:v>
                </c:pt>
                <c:pt idx="3052">
                  <c:v>0.21780000000000005</c:v>
                </c:pt>
                <c:pt idx="3053">
                  <c:v>0.21580000000000005</c:v>
                </c:pt>
                <c:pt idx="3054">
                  <c:v>0.21390000000000003</c:v>
                </c:pt>
                <c:pt idx="3055">
                  <c:v>0.21190000000000003</c:v>
                </c:pt>
                <c:pt idx="3056">
                  <c:v>0.20990000000000003</c:v>
                </c:pt>
                <c:pt idx="3057">
                  <c:v>0.20790000000000003</c:v>
                </c:pt>
                <c:pt idx="3058">
                  <c:v>0.20590000000000003</c:v>
                </c:pt>
                <c:pt idx="3059">
                  <c:v>0.20390000000000003</c:v>
                </c:pt>
                <c:pt idx="3060">
                  <c:v>0.20200000000000001</c:v>
                </c:pt>
                <c:pt idx="3061">
                  <c:v>0.2</c:v>
                </c:pt>
                <c:pt idx="3062">
                  <c:v>0.19800000000000001</c:v>
                </c:pt>
                <c:pt idx="3063">
                  <c:v>0.19600000000000001</c:v>
                </c:pt>
                <c:pt idx="3064">
                  <c:v>0.19400000000000001</c:v>
                </c:pt>
                <c:pt idx="3065">
                  <c:v>0.192</c:v>
                </c:pt>
                <c:pt idx="3066">
                  <c:v>0.19009999999999999</c:v>
                </c:pt>
                <c:pt idx="3067">
                  <c:v>0.18810000000000002</c:v>
                </c:pt>
                <c:pt idx="3068">
                  <c:v>0.18610000000000002</c:v>
                </c:pt>
                <c:pt idx="3069">
                  <c:v>0.18410000000000001</c:v>
                </c:pt>
                <c:pt idx="3070">
                  <c:v>0.18210000000000001</c:v>
                </c:pt>
                <c:pt idx="3071">
                  <c:v>0.18010000000000001</c:v>
                </c:pt>
                <c:pt idx="3072">
                  <c:v>0.1782</c:v>
                </c:pt>
                <c:pt idx="3073">
                  <c:v>0.1762</c:v>
                </c:pt>
                <c:pt idx="3074">
                  <c:v>0.17420000000000005</c:v>
                </c:pt>
                <c:pt idx="3075">
                  <c:v>0.17220000000000005</c:v>
                </c:pt>
                <c:pt idx="3076">
                  <c:v>0.17020000000000005</c:v>
                </c:pt>
                <c:pt idx="3077">
                  <c:v>0.16820000000000004</c:v>
                </c:pt>
                <c:pt idx="3078">
                  <c:v>0.1663</c:v>
                </c:pt>
                <c:pt idx="3079">
                  <c:v>0.1643</c:v>
                </c:pt>
                <c:pt idx="3080">
                  <c:v>0.1623</c:v>
                </c:pt>
                <c:pt idx="3081">
                  <c:v>0.1603</c:v>
                </c:pt>
                <c:pt idx="3082">
                  <c:v>0.15830000000000002</c:v>
                </c:pt>
                <c:pt idx="3083">
                  <c:v>0.15630000000000008</c:v>
                </c:pt>
                <c:pt idx="3084">
                  <c:v>0.15430000000000008</c:v>
                </c:pt>
                <c:pt idx="3085">
                  <c:v>0.15240000000000006</c:v>
                </c:pt>
                <c:pt idx="3086">
                  <c:v>0.15040000000000006</c:v>
                </c:pt>
                <c:pt idx="3087">
                  <c:v>0.14840000000000006</c:v>
                </c:pt>
                <c:pt idx="3088">
                  <c:v>0.14640000000000006</c:v>
                </c:pt>
                <c:pt idx="3089">
                  <c:v>0.14440000000000006</c:v>
                </c:pt>
                <c:pt idx="3090">
                  <c:v>0.14240000000000005</c:v>
                </c:pt>
                <c:pt idx="3091">
                  <c:v>0.14050000000000001</c:v>
                </c:pt>
                <c:pt idx="3092">
                  <c:v>0.13850000000000001</c:v>
                </c:pt>
                <c:pt idx="3093">
                  <c:v>0.13650000000000001</c:v>
                </c:pt>
                <c:pt idx="3094">
                  <c:v>0.13450000000000001</c:v>
                </c:pt>
                <c:pt idx="3095">
                  <c:v>0.13250000000000001</c:v>
                </c:pt>
                <c:pt idx="3096">
                  <c:v>0.1305</c:v>
                </c:pt>
                <c:pt idx="3097">
                  <c:v>0.12859999999999999</c:v>
                </c:pt>
                <c:pt idx="3098">
                  <c:v>0.12659999999999999</c:v>
                </c:pt>
                <c:pt idx="3099">
                  <c:v>0.12459999999999999</c:v>
                </c:pt>
                <c:pt idx="3100">
                  <c:v>0.12259999999999999</c:v>
                </c:pt>
                <c:pt idx="3101">
                  <c:v>0.12059999999999998</c:v>
                </c:pt>
                <c:pt idx="3102">
                  <c:v>0.11859999999999998</c:v>
                </c:pt>
                <c:pt idx="3103">
                  <c:v>0.11670000000000004</c:v>
                </c:pt>
                <c:pt idx="3104">
                  <c:v>0.11470000000000002</c:v>
                </c:pt>
                <c:pt idx="3105">
                  <c:v>0.11270000000000002</c:v>
                </c:pt>
                <c:pt idx="3106">
                  <c:v>0.11070000000000002</c:v>
                </c:pt>
                <c:pt idx="3107">
                  <c:v>0.10871999999999998</c:v>
                </c:pt>
                <c:pt idx="3108">
                  <c:v>0.10674000000000002</c:v>
                </c:pt>
                <c:pt idx="3109">
                  <c:v>0.10476000000000003</c:v>
                </c:pt>
                <c:pt idx="3110">
                  <c:v>0.10277000000000004</c:v>
                </c:pt>
                <c:pt idx="3111">
                  <c:v>0.10078999999999998</c:v>
                </c:pt>
                <c:pt idx="3112">
                  <c:v>9.8810000000000037E-2</c:v>
                </c:pt>
                <c:pt idx="3113">
                  <c:v>9.6820000000000031E-2</c:v>
                </c:pt>
                <c:pt idx="3114">
                  <c:v>9.4840000000000022E-2</c:v>
                </c:pt>
                <c:pt idx="3115">
                  <c:v>9.2860000000000026E-2</c:v>
                </c:pt>
                <c:pt idx="3116">
                  <c:v>9.0870000000000006E-2</c:v>
                </c:pt>
                <c:pt idx="3117">
                  <c:v>8.8890000000000038E-2</c:v>
                </c:pt>
                <c:pt idx="3118">
                  <c:v>8.6900000000000047E-2</c:v>
                </c:pt>
                <c:pt idx="3119">
                  <c:v>8.4920000000000023E-2</c:v>
                </c:pt>
                <c:pt idx="3120">
                  <c:v>8.2940000000000014E-2</c:v>
                </c:pt>
                <c:pt idx="3121">
                  <c:v>8.0950000000000036E-2</c:v>
                </c:pt>
                <c:pt idx="3122">
                  <c:v>7.897000000000004E-2</c:v>
                </c:pt>
                <c:pt idx="3123">
                  <c:v>7.6990000000000003E-2</c:v>
                </c:pt>
                <c:pt idx="3124">
                  <c:v>7.5000000000000011E-2</c:v>
                </c:pt>
                <c:pt idx="3125">
                  <c:v>7.3020000000000029E-2</c:v>
                </c:pt>
                <c:pt idx="3126">
                  <c:v>7.1039999999999992E-2</c:v>
                </c:pt>
                <c:pt idx="3127">
                  <c:v>6.9050000000000014E-2</c:v>
                </c:pt>
                <c:pt idx="3128">
                  <c:v>6.7070000000000018E-2</c:v>
                </c:pt>
                <c:pt idx="3129">
                  <c:v>6.5080000000000041E-2</c:v>
                </c:pt>
                <c:pt idx="3130">
                  <c:v>6.3099999999999989E-2</c:v>
                </c:pt>
                <c:pt idx="3131">
                  <c:v>6.1120000000000008E-2</c:v>
                </c:pt>
                <c:pt idx="3132">
                  <c:v>5.913000000000003E-2</c:v>
                </c:pt>
                <c:pt idx="3133">
                  <c:v>5.7149999999999979E-2</c:v>
                </c:pt>
                <c:pt idx="3134">
                  <c:v>5.5170000000000004E-2</c:v>
                </c:pt>
                <c:pt idx="3135">
                  <c:v>5.3180000000000012E-2</c:v>
                </c:pt>
                <c:pt idx="3136">
                  <c:v>5.1200000000000016E-2</c:v>
                </c:pt>
                <c:pt idx="3137">
                  <c:v>4.9219999999999993E-2</c:v>
                </c:pt>
                <c:pt idx="3138">
                  <c:v>4.7229999999999987E-2</c:v>
                </c:pt>
                <c:pt idx="3139">
                  <c:v>4.5250000000000005E-2</c:v>
                </c:pt>
                <c:pt idx="3140">
                  <c:v>4.3260000000000021E-2</c:v>
                </c:pt>
                <c:pt idx="3141">
                  <c:v>4.1280000000000032E-2</c:v>
                </c:pt>
                <c:pt idx="3142">
                  <c:v>3.9300000000000002E-2</c:v>
                </c:pt>
                <c:pt idx="3143">
                  <c:v>3.731000000000001E-2</c:v>
                </c:pt>
                <c:pt idx="3144">
                  <c:v>3.5330000000000035E-2</c:v>
                </c:pt>
                <c:pt idx="3145">
                  <c:v>3.3349999999999991E-2</c:v>
                </c:pt>
                <c:pt idx="3146">
                  <c:v>3.1359999999999999E-2</c:v>
                </c:pt>
                <c:pt idx="3147">
                  <c:v>2.9380000000000017E-2</c:v>
                </c:pt>
                <c:pt idx="3148">
                  <c:v>2.7400000000000042E-2</c:v>
                </c:pt>
                <c:pt idx="3149">
                  <c:v>2.5409999999999992E-2</c:v>
                </c:pt>
                <c:pt idx="3150">
                  <c:v>2.3430000000000006E-2</c:v>
                </c:pt>
                <c:pt idx="3151">
                  <c:v>2.1440000000000018E-2</c:v>
                </c:pt>
                <c:pt idx="3152">
                  <c:v>1.9460000000000036E-2</c:v>
                </c:pt>
                <c:pt idx="3153">
                  <c:v>1.747700000000002E-2</c:v>
                </c:pt>
                <c:pt idx="3154">
                  <c:v>1.5493000000000036E-2</c:v>
                </c:pt>
                <c:pt idx="3155">
                  <c:v>1.3510000000000024E-2</c:v>
                </c:pt>
                <c:pt idx="3156">
                  <c:v>1.152600000000004E-2</c:v>
                </c:pt>
                <c:pt idx="3157">
                  <c:v>9.5422000000000007E-3</c:v>
                </c:pt>
                <c:pt idx="3158">
                  <c:v>7.5589999999999824E-3</c:v>
                </c:pt>
                <c:pt idx="3159">
                  <c:v>5.5749999999999975E-3</c:v>
                </c:pt>
                <c:pt idx="3160">
                  <c:v>3.5910000000000113E-3</c:v>
                </c:pt>
                <c:pt idx="3161">
                  <c:v>1.6079999999999981E-3</c:v>
                </c:pt>
                <c:pt idx="3162">
                  <c:v>-3.7999999999999156E-4</c:v>
                </c:pt>
                <c:pt idx="3163">
                  <c:v>-2.3599999999999732E-3</c:v>
                </c:pt>
                <c:pt idx="3164">
                  <c:v>-4.3400000000000114E-3</c:v>
                </c:pt>
                <c:pt idx="3165">
                  <c:v>-6.3300000000000032E-3</c:v>
                </c:pt>
                <c:pt idx="3166">
                  <c:v>-8.3099999999999875E-3</c:v>
                </c:pt>
                <c:pt idx="3167">
                  <c:v>-1.0289999999999964E-2</c:v>
                </c:pt>
                <c:pt idx="3168">
                  <c:v>-1.2280000000000015E-2</c:v>
                </c:pt>
                <c:pt idx="3169">
                  <c:v>-1.4259999999999991E-2</c:v>
                </c:pt>
                <c:pt idx="3170">
                  <c:v>-1.6249999999999987E-2</c:v>
                </c:pt>
                <c:pt idx="3171">
                  <c:v>-1.8229999999999968E-2</c:v>
                </c:pt>
                <c:pt idx="3172">
                  <c:v>-2.0210000000000006E-2</c:v>
                </c:pt>
                <c:pt idx="3173">
                  <c:v>-2.2200000000000001E-2</c:v>
                </c:pt>
                <c:pt idx="3174">
                  <c:v>-2.4179999999999983E-2</c:v>
                </c:pt>
                <c:pt idx="3175">
                  <c:v>-2.6160000000000017E-2</c:v>
                </c:pt>
                <c:pt idx="3176">
                  <c:v>-2.8150000000000008E-2</c:v>
                </c:pt>
                <c:pt idx="3177">
                  <c:v>-3.012999999999999E-2</c:v>
                </c:pt>
                <c:pt idx="3178">
                  <c:v>-3.2109999999999979E-2</c:v>
                </c:pt>
                <c:pt idx="3179">
                  <c:v>-3.4099999999999971E-2</c:v>
                </c:pt>
                <c:pt idx="3180">
                  <c:v>-3.6080000000000008E-2</c:v>
                </c:pt>
                <c:pt idx="3181">
                  <c:v>-3.8069999999999993E-2</c:v>
                </c:pt>
                <c:pt idx="3182">
                  <c:v>-4.0049999999999975E-2</c:v>
                </c:pt>
                <c:pt idx="3183">
                  <c:v>-4.2030000000000019E-2</c:v>
                </c:pt>
                <c:pt idx="3184">
                  <c:v>-4.4020000000000004E-2</c:v>
                </c:pt>
                <c:pt idx="3185">
                  <c:v>-4.5999999999999992E-2</c:v>
                </c:pt>
                <c:pt idx="3186">
                  <c:v>-4.7979999999999967E-2</c:v>
                </c:pt>
                <c:pt idx="3187">
                  <c:v>-4.9970000000000014E-2</c:v>
                </c:pt>
                <c:pt idx="3188">
                  <c:v>-5.1949999999999989E-2</c:v>
                </c:pt>
                <c:pt idx="3189">
                  <c:v>-5.3929999999999978E-2</c:v>
                </c:pt>
                <c:pt idx="3190">
                  <c:v>-5.5920000000000032E-2</c:v>
                </c:pt>
                <c:pt idx="3191">
                  <c:v>-5.7900000000000014E-2</c:v>
                </c:pt>
                <c:pt idx="3192">
                  <c:v>-5.988999999999995E-2</c:v>
                </c:pt>
                <c:pt idx="3193">
                  <c:v>-6.1870000000000036E-2</c:v>
                </c:pt>
                <c:pt idx="3194">
                  <c:v>-6.3850000000000018E-2</c:v>
                </c:pt>
                <c:pt idx="3195">
                  <c:v>-6.5839999999999954E-2</c:v>
                </c:pt>
                <c:pt idx="3196">
                  <c:v>-6.7820000000000061E-2</c:v>
                </c:pt>
                <c:pt idx="3197">
                  <c:v>-6.9800000000000043E-2</c:v>
                </c:pt>
                <c:pt idx="3198">
                  <c:v>-7.1789999999999979E-2</c:v>
                </c:pt>
                <c:pt idx="3199">
                  <c:v>-7.3769999999999961E-2</c:v>
                </c:pt>
                <c:pt idx="3200">
                  <c:v>-7.5750000000000053E-2</c:v>
                </c:pt>
                <c:pt idx="3201">
                  <c:v>-7.773999999999999E-2</c:v>
                </c:pt>
                <c:pt idx="3202">
                  <c:v>-7.9719999999999971E-2</c:v>
                </c:pt>
                <c:pt idx="3203">
                  <c:v>-8.1710000000000005E-2</c:v>
                </c:pt>
                <c:pt idx="3204">
                  <c:v>-8.3690000000000028E-2</c:v>
                </c:pt>
                <c:pt idx="3205">
                  <c:v>-8.5669999999999996E-2</c:v>
                </c:pt>
                <c:pt idx="3206">
                  <c:v>-8.766000000000003E-2</c:v>
                </c:pt>
                <c:pt idx="3207">
                  <c:v>-8.9640000000000025E-2</c:v>
                </c:pt>
                <c:pt idx="3208">
                  <c:v>-9.1600000000000015E-2</c:v>
                </c:pt>
                <c:pt idx="3209">
                  <c:v>-9.3600000000000003E-2</c:v>
                </c:pt>
                <c:pt idx="3210">
                  <c:v>-9.5600000000000004E-2</c:v>
                </c:pt>
                <c:pt idx="3211">
                  <c:v>-9.7599999999999992E-2</c:v>
                </c:pt>
                <c:pt idx="3212">
                  <c:v>-9.9600000000000008E-2</c:v>
                </c:pt>
                <c:pt idx="3213">
                  <c:v>-0.10149999999999998</c:v>
                </c:pt>
                <c:pt idx="3214">
                  <c:v>-0.10349999999999998</c:v>
                </c:pt>
                <c:pt idx="3215">
                  <c:v>-0.10549999999999998</c:v>
                </c:pt>
                <c:pt idx="3216">
                  <c:v>-0.10749999999999998</c:v>
                </c:pt>
                <c:pt idx="3217">
                  <c:v>-0.10949999999999999</c:v>
                </c:pt>
                <c:pt idx="3218">
                  <c:v>-0.11149999999999997</c:v>
                </c:pt>
                <c:pt idx="3219">
                  <c:v>-0.1134</c:v>
                </c:pt>
                <c:pt idx="3220">
                  <c:v>-0.1154</c:v>
                </c:pt>
                <c:pt idx="3221">
                  <c:v>-0.1174</c:v>
                </c:pt>
                <c:pt idx="3222">
                  <c:v>-0.11940000000000002</c:v>
                </c:pt>
                <c:pt idx="3223">
                  <c:v>-0.12140000000000002</c:v>
                </c:pt>
                <c:pt idx="3224">
                  <c:v>-0.12340000000000002</c:v>
                </c:pt>
                <c:pt idx="3225">
                  <c:v>-0.12530000000000002</c:v>
                </c:pt>
                <c:pt idx="3226">
                  <c:v>-0.12730000000000002</c:v>
                </c:pt>
                <c:pt idx="3227">
                  <c:v>-0.12930000000000003</c:v>
                </c:pt>
                <c:pt idx="3228">
                  <c:v>-0.13130000000000003</c:v>
                </c:pt>
                <c:pt idx="3229">
                  <c:v>-0.13330000000000003</c:v>
                </c:pt>
                <c:pt idx="3230">
                  <c:v>-0.13530000000000003</c:v>
                </c:pt>
                <c:pt idx="3231">
                  <c:v>-0.13720000000000004</c:v>
                </c:pt>
                <c:pt idx="3232">
                  <c:v>-0.13920000000000007</c:v>
                </c:pt>
                <c:pt idx="3233">
                  <c:v>-0.14120000000000008</c:v>
                </c:pt>
                <c:pt idx="3234">
                  <c:v>-0.14320000000000008</c:v>
                </c:pt>
                <c:pt idx="3235">
                  <c:v>-0.14520000000000008</c:v>
                </c:pt>
                <c:pt idx="3236">
                  <c:v>-0.14720000000000008</c:v>
                </c:pt>
                <c:pt idx="3237">
                  <c:v>-0.14909999999999998</c:v>
                </c:pt>
                <c:pt idx="3238">
                  <c:v>-0.15109999999999998</c:v>
                </c:pt>
                <c:pt idx="3239">
                  <c:v>-0.15309999999999999</c:v>
                </c:pt>
                <c:pt idx="3240">
                  <c:v>-0.15509999999999999</c:v>
                </c:pt>
                <c:pt idx="3241">
                  <c:v>-0.15709999999999999</c:v>
                </c:pt>
                <c:pt idx="3242">
                  <c:v>-0.15909999999999999</c:v>
                </c:pt>
                <c:pt idx="3243">
                  <c:v>-0.16109999999999999</c:v>
                </c:pt>
                <c:pt idx="3244">
                  <c:v>-0.16300000000000001</c:v>
                </c:pt>
                <c:pt idx="3245">
                  <c:v>-0.16500000000000001</c:v>
                </c:pt>
                <c:pt idx="3246">
                  <c:v>-0.16700000000000001</c:v>
                </c:pt>
                <c:pt idx="3247">
                  <c:v>-0.16900000000000001</c:v>
                </c:pt>
                <c:pt idx="3248">
                  <c:v>-0.17100000000000001</c:v>
                </c:pt>
                <c:pt idx="3249">
                  <c:v>-0.17300000000000001</c:v>
                </c:pt>
                <c:pt idx="3250">
                  <c:v>-0.17490000000000003</c:v>
                </c:pt>
                <c:pt idx="3251">
                  <c:v>-0.17690000000000003</c:v>
                </c:pt>
                <c:pt idx="3252">
                  <c:v>-0.17890000000000003</c:v>
                </c:pt>
                <c:pt idx="3253">
                  <c:v>-0.18090000000000003</c:v>
                </c:pt>
                <c:pt idx="3254">
                  <c:v>-0.18290000000000003</c:v>
                </c:pt>
                <c:pt idx="3255">
                  <c:v>-0.18490000000000004</c:v>
                </c:pt>
                <c:pt idx="3256">
                  <c:v>-0.18680000000000005</c:v>
                </c:pt>
                <c:pt idx="3257">
                  <c:v>-0.18880000000000005</c:v>
                </c:pt>
                <c:pt idx="3258">
                  <c:v>-0.19080000000000003</c:v>
                </c:pt>
                <c:pt idx="3259">
                  <c:v>-0.19280000000000003</c:v>
                </c:pt>
                <c:pt idx="3260">
                  <c:v>-0.19480000000000003</c:v>
                </c:pt>
                <c:pt idx="3261">
                  <c:v>-0.19680000000000003</c:v>
                </c:pt>
                <c:pt idx="3262">
                  <c:v>-0.19869999999999993</c:v>
                </c:pt>
                <c:pt idx="3263">
                  <c:v>-0.20069999999999993</c:v>
                </c:pt>
                <c:pt idx="3264">
                  <c:v>-0.20269999999999994</c:v>
                </c:pt>
                <c:pt idx="3265">
                  <c:v>-0.20469999999999994</c:v>
                </c:pt>
                <c:pt idx="3266">
                  <c:v>-0.20669999999999994</c:v>
                </c:pt>
                <c:pt idx="3267">
                  <c:v>-0.20869999999999994</c:v>
                </c:pt>
                <c:pt idx="3268">
                  <c:v>-0.21059999999999998</c:v>
                </c:pt>
                <c:pt idx="3269">
                  <c:v>-0.21259999999999998</c:v>
                </c:pt>
                <c:pt idx="3270">
                  <c:v>-0.21459999999999999</c:v>
                </c:pt>
                <c:pt idx="3271">
                  <c:v>-0.21659999999999999</c:v>
                </c:pt>
                <c:pt idx="3272">
                  <c:v>-0.21859999999999999</c:v>
                </c:pt>
                <c:pt idx="3273">
                  <c:v>-0.22059999999999996</c:v>
                </c:pt>
                <c:pt idx="3274">
                  <c:v>-0.2225</c:v>
                </c:pt>
                <c:pt idx="3275">
                  <c:v>-0.22450000000000001</c:v>
                </c:pt>
                <c:pt idx="3276">
                  <c:v>-0.22650000000000001</c:v>
                </c:pt>
                <c:pt idx="3277">
                  <c:v>-0.22850000000000001</c:v>
                </c:pt>
                <c:pt idx="3278">
                  <c:v>-0.23050000000000001</c:v>
                </c:pt>
                <c:pt idx="3279">
                  <c:v>-0.23250000000000001</c:v>
                </c:pt>
                <c:pt idx="3280">
                  <c:v>-0.23440000000000003</c:v>
                </c:pt>
                <c:pt idx="3281">
                  <c:v>-0.23640000000000003</c:v>
                </c:pt>
                <c:pt idx="3282">
                  <c:v>-0.23840000000000003</c:v>
                </c:pt>
                <c:pt idx="3283">
                  <c:v>-0.24040000000000003</c:v>
                </c:pt>
                <c:pt idx="3284">
                  <c:v>-0.24240000000000003</c:v>
                </c:pt>
                <c:pt idx="3285">
                  <c:v>-0.24440000000000003</c:v>
                </c:pt>
                <c:pt idx="3286">
                  <c:v>-0.24630000000000005</c:v>
                </c:pt>
                <c:pt idx="3287">
                  <c:v>-0.24830000000000005</c:v>
                </c:pt>
                <c:pt idx="3288">
                  <c:v>-0.25030000000000002</c:v>
                </c:pt>
                <c:pt idx="3289">
                  <c:v>-0.25230000000000002</c:v>
                </c:pt>
                <c:pt idx="3290">
                  <c:v>-0.25430000000000008</c:v>
                </c:pt>
                <c:pt idx="3291">
                  <c:v>-0.25630000000000008</c:v>
                </c:pt>
                <c:pt idx="3292">
                  <c:v>-0.25820000000000004</c:v>
                </c:pt>
                <c:pt idx="3293">
                  <c:v>-0.26020000000000004</c:v>
                </c:pt>
                <c:pt idx="3294">
                  <c:v>-0.26220000000000004</c:v>
                </c:pt>
                <c:pt idx="3295">
                  <c:v>-0.26420000000000005</c:v>
                </c:pt>
                <c:pt idx="3296">
                  <c:v>-0.26620000000000005</c:v>
                </c:pt>
                <c:pt idx="3297">
                  <c:v>-0.26820000000000005</c:v>
                </c:pt>
                <c:pt idx="3298">
                  <c:v>-0.27020000000000005</c:v>
                </c:pt>
                <c:pt idx="3299">
                  <c:v>-0.27210000000000006</c:v>
                </c:pt>
                <c:pt idx="3300">
                  <c:v>-0.27410000000000007</c:v>
                </c:pt>
                <c:pt idx="3301">
                  <c:v>-0.27610000000000007</c:v>
                </c:pt>
                <c:pt idx="3302">
                  <c:v>-0.27810000000000007</c:v>
                </c:pt>
                <c:pt idx="3303">
                  <c:v>-0.28010000000000007</c:v>
                </c:pt>
                <c:pt idx="3304">
                  <c:v>-0.28210000000000007</c:v>
                </c:pt>
                <c:pt idx="3305">
                  <c:v>-0.28400000000000003</c:v>
                </c:pt>
                <c:pt idx="3306">
                  <c:v>-0.28600000000000003</c:v>
                </c:pt>
                <c:pt idx="3307">
                  <c:v>-0.28800000000000003</c:v>
                </c:pt>
                <c:pt idx="3308">
                  <c:v>-0.29000000000000004</c:v>
                </c:pt>
                <c:pt idx="3309">
                  <c:v>-0.29200000000000004</c:v>
                </c:pt>
                <c:pt idx="3310">
                  <c:v>-0.29400000000000004</c:v>
                </c:pt>
                <c:pt idx="3311">
                  <c:v>-0.29590000000000005</c:v>
                </c:pt>
                <c:pt idx="3312">
                  <c:v>-0.29790000000000005</c:v>
                </c:pt>
                <c:pt idx="3313">
                  <c:v>-0.29990000000000006</c:v>
                </c:pt>
                <c:pt idx="3314">
                  <c:v>-0.30190000000000006</c:v>
                </c:pt>
                <c:pt idx="3315">
                  <c:v>-0.30390000000000006</c:v>
                </c:pt>
                <c:pt idx="3316">
                  <c:v>-0.30590000000000006</c:v>
                </c:pt>
                <c:pt idx="3317">
                  <c:v>-0.30780000000000007</c:v>
                </c:pt>
                <c:pt idx="3318">
                  <c:v>-0.30979999999999996</c:v>
                </c:pt>
                <c:pt idx="3319">
                  <c:v>-0.31179999999999997</c:v>
                </c:pt>
                <c:pt idx="3320">
                  <c:v>-0.31379999999999997</c:v>
                </c:pt>
                <c:pt idx="3321">
                  <c:v>-0.31579999999999997</c:v>
                </c:pt>
                <c:pt idx="3322">
                  <c:v>-0.31779999999999997</c:v>
                </c:pt>
                <c:pt idx="3323">
                  <c:v>-0.31970000000000004</c:v>
                </c:pt>
                <c:pt idx="3324">
                  <c:v>-0.32170000000000004</c:v>
                </c:pt>
                <c:pt idx="3325">
                  <c:v>-0.32370000000000004</c:v>
                </c:pt>
                <c:pt idx="3326">
                  <c:v>-0.32570000000000005</c:v>
                </c:pt>
                <c:pt idx="3327">
                  <c:v>-0.32770000000000005</c:v>
                </c:pt>
                <c:pt idx="3328">
                  <c:v>-0.32970000000000005</c:v>
                </c:pt>
                <c:pt idx="3329">
                  <c:v>-0.33160000000000006</c:v>
                </c:pt>
                <c:pt idx="3330">
                  <c:v>-0.33360000000000006</c:v>
                </c:pt>
                <c:pt idx="3331">
                  <c:v>-0.33560000000000006</c:v>
                </c:pt>
                <c:pt idx="3332">
                  <c:v>-0.33760000000000007</c:v>
                </c:pt>
                <c:pt idx="3333">
                  <c:v>-0.33960000000000007</c:v>
                </c:pt>
                <c:pt idx="3334">
                  <c:v>-0.34160000000000001</c:v>
                </c:pt>
                <c:pt idx="3335">
                  <c:v>-0.34350000000000003</c:v>
                </c:pt>
                <c:pt idx="3336">
                  <c:v>-0.34550000000000003</c:v>
                </c:pt>
                <c:pt idx="3337">
                  <c:v>-0.34750000000000003</c:v>
                </c:pt>
                <c:pt idx="3338">
                  <c:v>-0.34950000000000003</c:v>
                </c:pt>
                <c:pt idx="3339">
                  <c:v>-0.35150000000000003</c:v>
                </c:pt>
                <c:pt idx="3340">
                  <c:v>-0.35350000000000004</c:v>
                </c:pt>
                <c:pt idx="3341">
                  <c:v>-0.3554000000000001</c:v>
                </c:pt>
                <c:pt idx="3342">
                  <c:v>-0.35740000000000005</c:v>
                </c:pt>
                <c:pt idx="3343">
                  <c:v>-0.35940000000000005</c:v>
                </c:pt>
                <c:pt idx="3344">
                  <c:v>-0.36140000000000005</c:v>
                </c:pt>
                <c:pt idx="3345">
                  <c:v>-0.36340000000000006</c:v>
                </c:pt>
                <c:pt idx="3346">
                  <c:v>-0.36540000000000006</c:v>
                </c:pt>
                <c:pt idx="3347">
                  <c:v>-0.36730000000000007</c:v>
                </c:pt>
                <c:pt idx="3348">
                  <c:v>-0.36930000000000007</c:v>
                </c:pt>
                <c:pt idx="3349">
                  <c:v>-0.37130000000000007</c:v>
                </c:pt>
                <c:pt idx="3350">
                  <c:v>-0.37330000000000008</c:v>
                </c:pt>
                <c:pt idx="3351">
                  <c:v>-0.37530000000000008</c:v>
                </c:pt>
                <c:pt idx="3352">
                  <c:v>-0.37730000000000008</c:v>
                </c:pt>
                <c:pt idx="3353">
                  <c:v>-0.37930000000000014</c:v>
                </c:pt>
                <c:pt idx="3354">
                  <c:v>-0.38120000000000009</c:v>
                </c:pt>
                <c:pt idx="3355">
                  <c:v>-0.3832000000000001</c:v>
                </c:pt>
                <c:pt idx="3356">
                  <c:v>-0.3852000000000001</c:v>
                </c:pt>
                <c:pt idx="3357">
                  <c:v>-0.3872000000000001</c:v>
                </c:pt>
                <c:pt idx="3358">
                  <c:v>-0.3892000000000001</c:v>
                </c:pt>
                <c:pt idx="3359">
                  <c:v>-0.3912000000000001</c:v>
                </c:pt>
                <c:pt idx="3360">
                  <c:v>-0.39310000000000012</c:v>
                </c:pt>
                <c:pt idx="3361">
                  <c:v>-0.39510000000000012</c:v>
                </c:pt>
                <c:pt idx="3362">
                  <c:v>-0.39710000000000012</c:v>
                </c:pt>
                <c:pt idx="3363">
                  <c:v>-0.39910000000000012</c:v>
                </c:pt>
                <c:pt idx="3364">
                  <c:v>-0.40110000000000007</c:v>
                </c:pt>
                <c:pt idx="3365">
                  <c:v>-0.40310000000000007</c:v>
                </c:pt>
                <c:pt idx="3366">
                  <c:v>-0.40500000000000003</c:v>
                </c:pt>
                <c:pt idx="3367">
                  <c:v>-0.40700000000000003</c:v>
                </c:pt>
                <c:pt idx="3368">
                  <c:v>-0.40900000000000003</c:v>
                </c:pt>
                <c:pt idx="3369">
                  <c:v>-0.41100000000000003</c:v>
                </c:pt>
                <c:pt idx="3370">
                  <c:v>-0.41300000000000003</c:v>
                </c:pt>
                <c:pt idx="3371">
                  <c:v>-0.41500000000000004</c:v>
                </c:pt>
                <c:pt idx="3372">
                  <c:v>-0.4169000000000001</c:v>
                </c:pt>
                <c:pt idx="3373">
                  <c:v>-0.41890000000000011</c:v>
                </c:pt>
                <c:pt idx="3374">
                  <c:v>-0.42090000000000005</c:v>
                </c:pt>
                <c:pt idx="3375">
                  <c:v>-0.42290000000000005</c:v>
                </c:pt>
                <c:pt idx="3376">
                  <c:v>-0.42490000000000006</c:v>
                </c:pt>
                <c:pt idx="3377">
                  <c:v>-0.42690000000000006</c:v>
                </c:pt>
                <c:pt idx="3378">
                  <c:v>-0.42880000000000007</c:v>
                </c:pt>
                <c:pt idx="3379">
                  <c:v>-0.43080000000000007</c:v>
                </c:pt>
                <c:pt idx="3380">
                  <c:v>-0.43280000000000007</c:v>
                </c:pt>
                <c:pt idx="3381">
                  <c:v>-0.43479999999999996</c:v>
                </c:pt>
                <c:pt idx="3382">
                  <c:v>-0.43679999999999997</c:v>
                </c:pt>
                <c:pt idx="3383">
                  <c:v>-0.43879999999999997</c:v>
                </c:pt>
                <c:pt idx="3384">
                  <c:v>-0.44069999999999998</c:v>
                </c:pt>
                <c:pt idx="3385">
                  <c:v>-0.44269999999999998</c:v>
                </c:pt>
                <c:pt idx="3386">
                  <c:v>-0.44469999999999998</c:v>
                </c:pt>
                <c:pt idx="3387">
                  <c:v>-0.44669999999999999</c:v>
                </c:pt>
                <c:pt idx="3388">
                  <c:v>-0.44869999999999999</c:v>
                </c:pt>
                <c:pt idx="3389">
                  <c:v>-0.45069999999999999</c:v>
                </c:pt>
              </c:numCache>
            </c:numRef>
          </c:xVal>
          <c:yVal>
            <c:numRef>
              <c:f>'B6_T1.6_rot_LoiLevich'!$V$8:$V$10000</c:f>
              <c:numCache>
                <c:formatCode>0.00E+00</c:formatCode>
                <c:ptCount val="9993"/>
                <c:pt idx="0">
                  <c:v>-5.5240000000000003E-3</c:v>
                </c:pt>
                <c:pt idx="1">
                  <c:v>-4.3390000000000008E-3</c:v>
                </c:pt>
                <c:pt idx="2">
                  <c:v>-3.2810000000000005E-3</c:v>
                </c:pt>
                <c:pt idx="3">
                  <c:v>-2.5929999999999998E-3</c:v>
                </c:pt>
                <c:pt idx="4">
                  <c:v>-2.2870000000000008E-3</c:v>
                </c:pt>
                <c:pt idx="5">
                  <c:v>-1.9310000000000004E-3</c:v>
                </c:pt>
                <c:pt idx="6">
                  <c:v>-1.5560000000000003E-3</c:v>
                </c:pt>
                <c:pt idx="7">
                  <c:v>-1.6060000000000004E-3</c:v>
                </c:pt>
                <c:pt idx="8">
                  <c:v>-1.2710000000000002E-3</c:v>
                </c:pt>
                <c:pt idx="9">
                  <c:v>-1.1460000000000003E-3</c:v>
                </c:pt>
                <c:pt idx="10">
                  <c:v>-9.2830000000000028E-4</c:v>
                </c:pt>
                <c:pt idx="11">
                  <c:v>-7.7940000000000008E-4</c:v>
                </c:pt>
                <c:pt idx="12">
                  <c:v>-7.5520000000000014E-4</c:v>
                </c:pt>
                <c:pt idx="13">
                  <c:v>-7.2570000000000013E-4</c:v>
                </c:pt>
                <c:pt idx="14">
                  <c:v>-6.7800000000000022E-4</c:v>
                </c:pt>
                <c:pt idx="15">
                  <c:v>-6.1010000000000014E-4</c:v>
                </c:pt>
                <c:pt idx="16">
                  <c:v>-5.5330000000000006E-4</c:v>
                </c:pt>
                <c:pt idx="17">
                  <c:v>-4.946000000000001E-4</c:v>
                </c:pt>
                <c:pt idx="18">
                  <c:v>-4.5649999999999998E-4</c:v>
                </c:pt>
                <c:pt idx="19">
                  <c:v>-4.4860000000000017E-4</c:v>
                </c:pt>
                <c:pt idx="20">
                  <c:v>-4.3340000000000007E-4</c:v>
                </c:pt>
                <c:pt idx="21">
                  <c:v>-4.1679999999999994E-4</c:v>
                </c:pt>
                <c:pt idx="22">
                  <c:v>-3.8450000000000008E-4</c:v>
                </c:pt>
                <c:pt idx="23">
                  <c:v>-3.3720000000000001E-4</c:v>
                </c:pt>
                <c:pt idx="24">
                  <c:v>-2.7270000000000007E-4</c:v>
                </c:pt>
                <c:pt idx="25">
                  <c:v>-1.9610000000000005E-4</c:v>
                </c:pt>
                <c:pt idx="26">
                  <c:v>-1.1459999999999999E-4</c:v>
                </c:pt>
                <c:pt idx="27">
                  <c:v>-2.9540000000000005E-5</c:v>
                </c:pt>
                <c:pt idx="28">
                  <c:v>1.7690000000000002E-5</c:v>
                </c:pt>
                <c:pt idx="29">
                  <c:v>4.7640000000000005E-5</c:v>
                </c:pt>
                <c:pt idx="30">
                  <c:v>6.2810000000000017E-5</c:v>
                </c:pt>
                <c:pt idx="31">
                  <c:v>9.2620000000000031E-5</c:v>
                </c:pt>
                <c:pt idx="32">
                  <c:v>1.3600000000000005E-4</c:v>
                </c:pt>
                <c:pt idx="33">
                  <c:v>1.8930000000000002E-4</c:v>
                </c:pt>
                <c:pt idx="34">
                  <c:v>2.6310000000000005E-4</c:v>
                </c:pt>
                <c:pt idx="35">
                  <c:v>3.5180000000000004E-4</c:v>
                </c:pt>
                <c:pt idx="36">
                  <c:v>4.4470000000000013E-4</c:v>
                </c:pt>
                <c:pt idx="37">
                  <c:v>5.4100000000000014E-4</c:v>
                </c:pt>
                <c:pt idx="38">
                  <c:v>6.0249999999999995E-4</c:v>
                </c:pt>
                <c:pt idx="39">
                  <c:v>6.4450000000000022E-4</c:v>
                </c:pt>
                <c:pt idx="40">
                  <c:v>6.6189999999999999E-4</c:v>
                </c:pt>
                <c:pt idx="41">
                  <c:v>6.9200000000000012E-4</c:v>
                </c:pt>
                <c:pt idx="42">
                  <c:v>7.3070000000000014E-4</c:v>
                </c:pt>
                <c:pt idx="43">
                  <c:v>7.7300000000000025E-4</c:v>
                </c:pt>
                <c:pt idx="44">
                  <c:v>8.2040000000000043E-4</c:v>
                </c:pt>
                <c:pt idx="45">
                  <c:v>8.6700000000000015E-4</c:v>
                </c:pt>
                <c:pt idx="46">
                  <c:v>9.1140000000000014E-4</c:v>
                </c:pt>
                <c:pt idx="47">
                  <c:v>9.5240000000000027E-4</c:v>
                </c:pt>
                <c:pt idx="48">
                  <c:v>9.7390000000000009E-4</c:v>
                </c:pt>
                <c:pt idx="49">
                  <c:v>9.8280000000000025E-4</c:v>
                </c:pt>
                <c:pt idx="50">
                  <c:v>9.6530000000000064E-4</c:v>
                </c:pt>
                <c:pt idx="51">
                  <c:v>9.5920000000000022E-4</c:v>
                </c:pt>
                <c:pt idx="52">
                  <c:v>9.6180000000000028E-4</c:v>
                </c:pt>
                <c:pt idx="53">
                  <c:v>9.7270000000000028E-4</c:v>
                </c:pt>
                <c:pt idx="54">
                  <c:v>9.8660000000000045E-4</c:v>
                </c:pt>
                <c:pt idx="55">
                  <c:v>1.0039999999999997E-3</c:v>
                </c:pt>
                <c:pt idx="56">
                  <c:v>1.0250000000000001E-3</c:v>
                </c:pt>
                <c:pt idx="57">
                  <c:v>1.0480000000000003E-3</c:v>
                </c:pt>
                <c:pt idx="58">
                  <c:v>1.0610000000000001E-3</c:v>
                </c:pt>
                <c:pt idx="59">
                  <c:v>1.0660000000000003E-3</c:v>
                </c:pt>
                <c:pt idx="60">
                  <c:v>1.0549999999999999E-3</c:v>
                </c:pt>
                <c:pt idx="61">
                  <c:v>1.0510000000000001E-3</c:v>
                </c:pt>
                <c:pt idx="62">
                  <c:v>1.0520000000000002E-3</c:v>
                </c:pt>
                <c:pt idx="63">
                  <c:v>1.0540000000000002E-3</c:v>
                </c:pt>
                <c:pt idx="64">
                  <c:v>1.0540000000000002E-3</c:v>
                </c:pt>
                <c:pt idx="65">
                  <c:v>1.0499999999999997E-3</c:v>
                </c:pt>
                <c:pt idx="66">
                  <c:v>1.041E-3</c:v>
                </c:pt>
                <c:pt idx="67">
                  <c:v>1.0300000000000001E-3</c:v>
                </c:pt>
                <c:pt idx="68">
                  <c:v>1.0169999999999999E-3</c:v>
                </c:pt>
                <c:pt idx="69">
                  <c:v>9.9950000000000039E-4</c:v>
                </c:pt>
                <c:pt idx="70">
                  <c:v>9.7480000000000017E-4</c:v>
                </c:pt>
                <c:pt idx="71">
                  <c:v>9.4550000000000038E-4</c:v>
                </c:pt>
                <c:pt idx="72">
                  <c:v>9.1040000000000012E-4</c:v>
                </c:pt>
                <c:pt idx="73">
                  <c:v>8.744E-4</c:v>
                </c:pt>
                <c:pt idx="74">
                  <c:v>8.3470000000000029E-4</c:v>
                </c:pt>
                <c:pt idx="75">
                  <c:v>7.9170000000000011E-4</c:v>
                </c:pt>
                <c:pt idx="76">
                  <c:v>7.4410000000000025E-4</c:v>
                </c:pt>
                <c:pt idx="77">
                  <c:v>6.9490000000000025E-4</c:v>
                </c:pt>
                <c:pt idx="78">
                  <c:v>6.4550000000000013E-4</c:v>
                </c:pt>
                <c:pt idx="79">
                  <c:v>5.9750000000000027E-4</c:v>
                </c:pt>
                <c:pt idx="80">
                  <c:v>5.4980000000000014E-4</c:v>
                </c:pt>
                <c:pt idx="81">
                  <c:v>5.0310000000000014E-4</c:v>
                </c:pt>
                <c:pt idx="82">
                  <c:v>4.5880000000000004E-4</c:v>
                </c:pt>
                <c:pt idx="83">
                  <c:v>4.1910000000000005E-4</c:v>
                </c:pt>
                <c:pt idx="84">
                  <c:v>3.8220000000000002E-4</c:v>
                </c:pt>
                <c:pt idx="85">
                  <c:v>3.4690000000000008E-4</c:v>
                </c:pt>
                <c:pt idx="86">
                  <c:v>3.1480000000000006E-4</c:v>
                </c:pt>
                <c:pt idx="87">
                  <c:v>2.8509999999999999E-4</c:v>
                </c:pt>
                <c:pt idx="88">
                  <c:v>2.5860000000000005E-4</c:v>
                </c:pt>
                <c:pt idx="89">
                  <c:v>2.3840000000000005E-4</c:v>
                </c:pt>
                <c:pt idx="90">
                  <c:v>2.1950000000000002E-4</c:v>
                </c:pt>
                <c:pt idx="91">
                  <c:v>2.0230000000000007E-4</c:v>
                </c:pt>
                <c:pt idx="92">
                  <c:v>1.8440000000000004E-4</c:v>
                </c:pt>
                <c:pt idx="93">
                  <c:v>1.6890000000000004E-4</c:v>
                </c:pt>
                <c:pt idx="94">
                  <c:v>1.5450000000000001E-4</c:v>
                </c:pt>
                <c:pt idx="95">
                  <c:v>1.407E-4</c:v>
                </c:pt>
                <c:pt idx="96">
                  <c:v>1.2730000000000003E-4</c:v>
                </c:pt>
                <c:pt idx="97">
                  <c:v>1.1390000000000003E-4</c:v>
                </c:pt>
                <c:pt idx="98">
                  <c:v>1.0190000000000001E-4</c:v>
                </c:pt>
                <c:pt idx="99">
                  <c:v>9.1930000000000036E-5</c:v>
                </c:pt>
                <c:pt idx="100">
                  <c:v>8.3840000000000051E-5</c:v>
                </c:pt>
                <c:pt idx="101">
                  <c:v>7.6040000000000011E-5</c:v>
                </c:pt>
                <c:pt idx="102">
                  <c:v>6.7470000000000016E-5</c:v>
                </c:pt>
                <c:pt idx="103">
                  <c:v>5.9830000000000022E-5</c:v>
                </c:pt>
                <c:pt idx="104">
                  <c:v>5.3330000000000006E-5</c:v>
                </c:pt>
                <c:pt idx="105">
                  <c:v>4.7310000000000013E-5</c:v>
                </c:pt>
                <c:pt idx="106">
                  <c:v>4.1430000000000008E-5</c:v>
                </c:pt>
                <c:pt idx="107">
                  <c:v>3.5630000000000016E-5</c:v>
                </c:pt>
                <c:pt idx="108">
                  <c:v>3.1230000000000004E-5</c:v>
                </c:pt>
                <c:pt idx="109">
                  <c:v>2.7420000000000009E-5</c:v>
                </c:pt>
                <c:pt idx="110">
                  <c:v>2.4340000000000004E-5</c:v>
                </c:pt>
                <c:pt idx="111">
                  <c:v>2.0730000000000007E-5</c:v>
                </c:pt>
                <c:pt idx="112">
                  <c:v>1.7240000000000004E-5</c:v>
                </c:pt>
                <c:pt idx="113">
                  <c:v>1.4380000000000003E-5</c:v>
                </c:pt>
                <c:pt idx="114">
                  <c:v>1.1730000000000003E-5</c:v>
                </c:pt>
                <c:pt idx="115">
                  <c:v>9.1340000000000027E-6</c:v>
                </c:pt>
                <c:pt idx="116">
                  <c:v>5.9640000000000017E-6</c:v>
                </c:pt>
                <c:pt idx="117">
                  <c:v>3.0130000000000011E-6</c:v>
                </c:pt>
                <c:pt idx="118">
                  <c:v>6.4170000000000025E-7</c:v>
                </c:pt>
                <c:pt idx="119">
                  <c:v>-1.3330000000000004E-6</c:v>
                </c:pt>
                <c:pt idx="120">
                  <c:v>-3.3870000000000008E-6</c:v>
                </c:pt>
                <c:pt idx="121">
                  <c:v>-5.9900000000000019E-6</c:v>
                </c:pt>
                <c:pt idx="122">
                  <c:v>-8.528000000000002E-6</c:v>
                </c:pt>
                <c:pt idx="123">
                  <c:v>-1.0890000000000002E-5</c:v>
                </c:pt>
                <c:pt idx="124">
                  <c:v>-1.2960000000000005E-5</c:v>
                </c:pt>
                <c:pt idx="125">
                  <c:v>-1.4670000000000002E-5</c:v>
                </c:pt>
                <c:pt idx="126">
                  <c:v>-1.6360000000000003E-5</c:v>
                </c:pt>
                <c:pt idx="127">
                  <c:v>-1.7770000000000004E-5</c:v>
                </c:pt>
                <c:pt idx="128">
                  <c:v>-1.8840000000000003E-5</c:v>
                </c:pt>
                <c:pt idx="129">
                  <c:v>-2.0010000000000003E-5</c:v>
                </c:pt>
                <c:pt idx="130">
                  <c:v>-2.0570000000000005E-5</c:v>
                </c:pt>
                <c:pt idx="131">
                  <c:v>-2.1490000000000006E-5</c:v>
                </c:pt>
                <c:pt idx="132">
                  <c:v>-2.1800000000000008E-5</c:v>
                </c:pt>
                <c:pt idx="133">
                  <c:v>-2.2070000000000011E-5</c:v>
                </c:pt>
                <c:pt idx="134">
                  <c:v>-2.2560000000000004E-5</c:v>
                </c:pt>
                <c:pt idx="135">
                  <c:v>-2.3030000000000005E-5</c:v>
                </c:pt>
                <c:pt idx="136">
                  <c:v>-2.351E-5</c:v>
                </c:pt>
                <c:pt idx="137">
                  <c:v>-2.3670000000000002E-5</c:v>
                </c:pt>
                <c:pt idx="138">
                  <c:v>-2.3520000000000002E-5</c:v>
                </c:pt>
                <c:pt idx="139">
                  <c:v>-2.3690000000000005E-5</c:v>
                </c:pt>
                <c:pt idx="140">
                  <c:v>-2.4120000000000003E-5</c:v>
                </c:pt>
                <c:pt idx="141">
                  <c:v>-2.4380000000000004E-5</c:v>
                </c:pt>
                <c:pt idx="142">
                  <c:v>-2.4590000000000003E-5</c:v>
                </c:pt>
                <c:pt idx="143">
                  <c:v>-2.4600000000000005E-5</c:v>
                </c:pt>
                <c:pt idx="144">
                  <c:v>-2.4650000000000006E-5</c:v>
                </c:pt>
                <c:pt idx="145">
                  <c:v>-2.4640000000000008E-5</c:v>
                </c:pt>
                <c:pt idx="146">
                  <c:v>-2.4310000000000003E-5</c:v>
                </c:pt>
                <c:pt idx="147">
                  <c:v>-2.3740000000000003E-5</c:v>
                </c:pt>
                <c:pt idx="148">
                  <c:v>-2.2910000000000006E-5</c:v>
                </c:pt>
                <c:pt idx="149">
                  <c:v>-2.2240000000000007E-5</c:v>
                </c:pt>
                <c:pt idx="150">
                  <c:v>-2.2630000000000005E-5</c:v>
                </c:pt>
                <c:pt idx="151">
                  <c:v>-2.2580000000000007E-5</c:v>
                </c:pt>
                <c:pt idx="152">
                  <c:v>-2.2160000000000005E-5</c:v>
                </c:pt>
                <c:pt idx="153">
                  <c:v>-2.0930000000000005E-5</c:v>
                </c:pt>
                <c:pt idx="154">
                  <c:v>-1.9350000000000003E-5</c:v>
                </c:pt>
                <c:pt idx="155">
                  <c:v>-1.7750000000000005E-5</c:v>
                </c:pt>
                <c:pt idx="156">
                  <c:v>-1.6050000000000004E-5</c:v>
                </c:pt>
                <c:pt idx="157">
                  <c:v>-1.2900000000000004E-5</c:v>
                </c:pt>
                <c:pt idx="158">
                  <c:v>-8.9890000000000032E-6</c:v>
                </c:pt>
                <c:pt idx="159">
                  <c:v>-5.4890000000000028E-6</c:v>
                </c:pt>
                <c:pt idx="160">
                  <c:v>-4.2440000000000012E-6</c:v>
                </c:pt>
                <c:pt idx="161">
                  <c:v>-3.0250000000000011E-6</c:v>
                </c:pt>
                <c:pt idx="162">
                  <c:v>-9.9960000000000056E-7</c:v>
                </c:pt>
                <c:pt idx="163">
                  <c:v>2.3690000000000005E-6</c:v>
                </c:pt>
                <c:pt idx="164">
                  <c:v>6.4170000000000023E-6</c:v>
                </c:pt>
                <c:pt idx="165">
                  <c:v>1.0660000000000003E-5</c:v>
                </c:pt>
                <c:pt idx="166">
                  <c:v>1.5030000000000003E-5</c:v>
                </c:pt>
                <c:pt idx="167">
                  <c:v>2.1100000000000005E-5</c:v>
                </c:pt>
                <c:pt idx="168">
                  <c:v>2.8190000000000003E-5</c:v>
                </c:pt>
                <c:pt idx="169">
                  <c:v>3.4510000000000007E-5</c:v>
                </c:pt>
                <c:pt idx="170">
                  <c:v>3.8450000000000006E-5</c:v>
                </c:pt>
                <c:pt idx="171">
                  <c:v>4.1720000000000007E-5</c:v>
                </c:pt>
                <c:pt idx="172">
                  <c:v>4.5370000000000015E-5</c:v>
                </c:pt>
                <c:pt idx="173">
                  <c:v>5.1520000000000008E-5</c:v>
                </c:pt>
                <c:pt idx="174">
                  <c:v>5.8320000000000018E-5</c:v>
                </c:pt>
                <c:pt idx="175">
                  <c:v>6.586000000000001E-5</c:v>
                </c:pt>
                <c:pt idx="176">
                  <c:v>7.3810000000000027E-5</c:v>
                </c:pt>
                <c:pt idx="177">
                  <c:v>8.3180000000000013E-5</c:v>
                </c:pt>
                <c:pt idx="178">
                  <c:v>9.384000000000005E-5</c:v>
                </c:pt>
                <c:pt idx="179">
                  <c:v>1.0490000000000002E-4</c:v>
                </c:pt>
                <c:pt idx="180">
                  <c:v>1.1390000000000003E-4</c:v>
                </c:pt>
                <c:pt idx="181">
                  <c:v>1.2040000000000003E-4</c:v>
                </c:pt>
                <c:pt idx="182">
                  <c:v>1.2740000000000003E-4</c:v>
                </c:pt>
                <c:pt idx="183">
                  <c:v>1.3760000000000004E-4</c:v>
                </c:pt>
                <c:pt idx="184">
                  <c:v>1.4940000000000003E-4</c:v>
                </c:pt>
                <c:pt idx="185">
                  <c:v>1.6230000000000001E-4</c:v>
                </c:pt>
                <c:pt idx="186">
                  <c:v>1.7510000000000003E-4</c:v>
                </c:pt>
                <c:pt idx="187">
                  <c:v>1.8830000000000005E-4</c:v>
                </c:pt>
                <c:pt idx="188">
                  <c:v>2.0220000000000004E-4</c:v>
                </c:pt>
                <c:pt idx="189">
                  <c:v>2.1730000000000005E-4</c:v>
                </c:pt>
                <c:pt idx="190">
                  <c:v>2.31E-4</c:v>
                </c:pt>
                <c:pt idx="191">
                  <c:v>2.4270000000000002E-4</c:v>
                </c:pt>
                <c:pt idx="192">
                  <c:v>2.5410000000000005E-4</c:v>
                </c:pt>
                <c:pt idx="193">
                  <c:v>2.6790000000000006E-4</c:v>
                </c:pt>
                <c:pt idx="194">
                  <c:v>2.832E-4</c:v>
                </c:pt>
                <c:pt idx="195">
                  <c:v>2.9870000000000005E-4</c:v>
                </c:pt>
                <c:pt idx="196">
                  <c:v>3.1420000000000005E-4</c:v>
                </c:pt>
                <c:pt idx="197">
                  <c:v>3.3100000000000002E-4</c:v>
                </c:pt>
                <c:pt idx="198">
                  <c:v>3.4830000000000006E-4</c:v>
                </c:pt>
                <c:pt idx="199">
                  <c:v>3.6430000000000013E-4</c:v>
                </c:pt>
                <c:pt idx="200">
                  <c:v>3.766000000000001E-4</c:v>
                </c:pt>
                <c:pt idx="201">
                  <c:v>3.8520000000000004E-4</c:v>
                </c:pt>
                <c:pt idx="202">
                  <c:v>3.9140000000000008E-4</c:v>
                </c:pt>
                <c:pt idx="203">
                  <c:v>3.9670000000000005E-4</c:v>
                </c:pt>
                <c:pt idx="204">
                  <c:v>4.0230000000000008E-4</c:v>
                </c:pt>
                <c:pt idx="205">
                  <c:v>4.077000000000001E-4</c:v>
                </c:pt>
                <c:pt idx="206">
                  <c:v>4.1200000000000004E-4</c:v>
                </c:pt>
                <c:pt idx="207">
                  <c:v>4.1490000000000011E-4</c:v>
                </c:pt>
                <c:pt idx="208">
                  <c:v>4.2050000000000003E-4</c:v>
                </c:pt>
                <c:pt idx="209">
                  <c:v>4.2350000000000005E-4</c:v>
                </c:pt>
                <c:pt idx="210">
                  <c:v>4.2250000000000008E-4</c:v>
                </c:pt>
                <c:pt idx="211">
                  <c:v>4.1980000000000007E-4</c:v>
                </c:pt>
                <c:pt idx="212">
                  <c:v>4.1550000000000002E-4</c:v>
                </c:pt>
                <c:pt idx="213">
                  <c:v>4.1100000000000002E-4</c:v>
                </c:pt>
                <c:pt idx="214">
                  <c:v>4.0700000000000014E-4</c:v>
                </c:pt>
                <c:pt idx="215">
                  <c:v>4.0330000000000005E-4</c:v>
                </c:pt>
                <c:pt idx="216">
                  <c:v>4.0049999999999998E-4</c:v>
                </c:pt>
                <c:pt idx="217">
                  <c:v>3.9790000000000008E-4</c:v>
                </c:pt>
                <c:pt idx="218">
                  <c:v>3.9900000000000005E-4</c:v>
                </c:pt>
                <c:pt idx="219">
                  <c:v>3.989000000000001E-4</c:v>
                </c:pt>
                <c:pt idx="220">
                  <c:v>3.9510000000000006E-4</c:v>
                </c:pt>
                <c:pt idx="221">
                  <c:v>3.8830000000000006E-4</c:v>
                </c:pt>
                <c:pt idx="222">
                  <c:v>3.7940000000000011E-4</c:v>
                </c:pt>
                <c:pt idx="223">
                  <c:v>3.7040000000000011E-4</c:v>
                </c:pt>
                <c:pt idx="224">
                  <c:v>3.6180000000000007E-4</c:v>
                </c:pt>
                <c:pt idx="225">
                  <c:v>3.5350000000000003E-4</c:v>
                </c:pt>
                <c:pt idx="226">
                  <c:v>3.4590000000000006E-4</c:v>
                </c:pt>
                <c:pt idx="227">
                  <c:v>3.3980000000000002E-4</c:v>
                </c:pt>
                <c:pt idx="228">
                  <c:v>3.3520000000000002E-4</c:v>
                </c:pt>
                <c:pt idx="229">
                  <c:v>3.3140000000000003E-4</c:v>
                </c:pt>
                <c:pt idx="230">
                  <c:v>3.2820000000000006E-4</c:v>
                </c:pt>
                <c:pt idx="231">
                  <c:v>3.1960000000000007E-4</c:v>
                </c:pt>
                <c:pt idx="232">
                  <c:v>3.1040000000000006E-4</c:v>
                </c:pt>
                <c:pt idx="233">
                  <c:v>3.0320000000000005E-4</c:v>
                </c:pt>
                <c:pt idx="234">
                  <c:v>2.9730000000000007E-4</c:v>
                </c:pt>
                <c:pt idx="235">
                  <c:v>2.9260000000000001E-4</c:v>
                </c:pt>
                <c:pt idx="236">
                  <c:v>2.8910000000000003E-4</c:v>
                </c:pt>
                <c:pt idx="237">
                  <c:v>2.8729999999999999E-4</c:v>
                </c:pt>
                <c:pt idx="238">
                  <c:v>2.8729999999999999E-4</c:v>
                </c:pt>
                <c:pt idx="239">
                  <c:v>2.879E-4</c:v>
                </c:pt>
                <c:pt idx="240">
                  <c:v>2.8950000000000004E-4</c:v>
                </c:pt>
                <c:pt idx="241">
                  <c:v>2.879E-4</c:v>
                </c:pt>
                <c:pt idx="242">
                  <c:v>2.8590000000000001E-4</c:v>
                </c:pt>
                <c:pt idx="243">
                  <c:v>2.8490000000000004E-4</c:v>
                </c:pt>
                <c:pt idx="244">
                  <c:v>2.8410000000000002E-4</c:v>
                </c:pt>
                <c:pt idx="245">
                  <c:v>2.8380000000000001E-4</c:v>
                </c:pt>
                <c:pt idx="246">
                  <c:v>2.8380000000000001E-4</c:v>
                </c:pt>
                <c:pt idx="247">
                  <c:v>2.8390000000000002E-4</c:v>
                </c:pt>
                <c:pt idx="248">
                  <c:v>2.8430000000000008E-4</c:v>
                </c:pt>
                <c:pt idx="249">
                  <c:v>2.8509999999999999E-4</c:v>
                </c:pt>
                <c:pt idx="250">
                  <c:v>2.8640000000000008E-4</c:v>
                </c:pt>
                <c:pt idx="251">
                  <c:v>2.8650000000000008E-4</c:v>
                </c:pt>
                <c:pt idx="252">
                  <c:v>2.8600000000000007E-4</c:v>
                </c:pt>
                <c:pt idx="253">
                  <c:v>2.855E-4</c:v>
                </c:pt>
                <c:pt idx="254">
                  <c:v>2.8540000000000005E-4</c:v>
                </c:pt>
                <c:pt idx="255">
                  <c:v>2.8570000000000006E-4</c:v>
                </c:pt>
                <c:pt idx="256">
                  <c:v>2.8580000000000001E-4</c:v>
                </c:pt>
                <c:pt idx="257">
                  <c:v>2.8600000000000007E-4</c:v>
                </c:pt>
                <c:pt idx="258">
                  <c:v>2.8570000000000006E-4</c:v>
                </c:pt>
                <c:pt idx="259">
                  <c:v>2.856E-4</c:v>
                </c:pt>
                <c:pt idx="260">
                  <c:v>2.8610000000000002E-4</c:v>
                </c:pt>
                <c:pt idx="261">
                  <c:v>2.8650000000000008E-4</c:v>
                </c:pt>
                <c:pt idx="262">
                  <c:v>2.8700000000000004E-4</c:v>
                </c:pt>
                <c:pt idx="263">
                  <c:v>2.8740000000000005E-4</c:v>
                </c:pt>
                <c:pt idx="264">
                  <c:v>2.876E-4</c:v>
                </c:pt>
                <c:pt idx="265">
                  <c:v>2.8780000000000006E-4</c:v>
                </c:pt>
                <c:pt idx="266">
                  <c:v>2.879E-4</c:v>
                </c:pt>
                <c:pt idx="267">
                  <c:v>2.879E-4</c:v>
                </c:pt>
                <c:pt idx="268">
                  <c:v>2.8770000000000005E-4</c:v>
                </c:pt>
                <c:pt idx="269">
                  <c:v>2.8729999999999999E-4</c:v>
                </c:pt>
                <c:pt idx="270">
                  <c:v>2.8729999999999999E-4</c:v>
                </c:pt>
                <c:pt idx="271">
                  <c:v>2.8740000000000005E-4</c:v>
                </c:pt>
                <c:pt idx="272">
                  <c:v>2.8780000000000006E-4</c:v>
                </c:pt>
                <c:pt idx="273">
                  <c:v>2.8820000000000001E-4</c:v>
                </c:pt>
                <c:pt idx="274">
                  <c:v>2.8840000000000007E-4</c:v>
                </c:pt>
                <c:pt idx="275">
                  <c:v>2.8870000000000008E-4</c:v>
                </c:pt>
                <c:pt idx="276">
                  <c:v>2.8870000000000008E-4</c:v>
                </c:pt>
                <c:pt idx="277">
                  <c:v>2.8880000000000008E-4</c:v>
                </c:pt>
                <c:pt idx="278">
                  <c:v>2.8890000000000003E-4</c:v>
                </c:pt>
                <c:pt idx="279">
                  <c:v>2.8890000000000003E-4</c:v>
                </c:pt>
                <c:pt idx="280">
                  <c:v>2.8910000000000003E-4</c:v>
                </c:pt>
                <c:pt idx="281">
                  <c:v>2.9000000000000006E-4</c:v>
                </c:pt>
                <c:pt idx="282">
                  <c:v>2.9129999999999998E-4</c:v>
                </c:pt>
                <c:pt idx="283">
                  <c:v>2.9250000000000006E-4</c:v>
                </c:pt>
                <c:pt idx="284">
                  <c:v>2.9350000000000003E-4</c:v>
                </c:pt>
                <c:pt idx="285">
                  <c:v>2.9430000000000005E-4</c:v>
                </c:pt>
                <c:pt idx="286">
                  <c:v>2.9500000000000001E-4</c:v>
                </c:pt>
                <c:pt idx="287">
                  <c:v>2.9560000000000003E-4</c:v>
                </c:pt>
                <c:pt idx="288">
                  <c:v>2.9600000000000004E-4</c:v>
                </c:pt>
                <c:pt idx="289">
                  <c:v>2.9610000000000004E-4</c:v>
                </c:pt>
                <c:pt idx="290">
                  <c:v>2.9610000000000004E-4</c:v>
                </c:pt>
                <c:pt idx="291">
                  <c:v>2.9660000000000005E-4</c:v>
                </c:pt>
                <c:pt idx="292">
                  <c:v>2.9740000000000002E-4</c:v>
                </c:pt>
                <c:pt idx="293">
                  <c:v>2.9810000000000004E-4</c:v>
                </c:pt>
                <c:pt idx="294">
                  <c:v>2.9880000000000005E-4</c:v>
                </c:pt>
                <c:pt idx="295">
                  <c:v>2.9940000000000007E-4</c:v>
                </c:pt>
                <c:pt idx="296">
                  <c:v>2.9990000000000008E-4</c:v>
                </c:pt>
                <c:pt idx="297">
                  <c:v>3.0030000000000004E-4</c:v>
                </c:pt>
                <c:pt idx="298">
                  <c:v>3.0060000000000004E-4</c:v>
                </c:pt>
                <c:pt idx="299">
                  <c:v>3.0080000000000005E-4</c:v>
                </c:pt>
                <c:pt idx="300">
                  <c:v>3.0100000000000005E-4</c:v>
                </c:pt>
                <c:pt idx="301">
                  <c:v>3.0130000000000006E-4</c:v>
                </c:pt>
                <c:pt idx="302">
                  <c:v>3.0190000000000002E-4</c:v>
                </c:pt>
                <c:pt idx="303">
                  <c:v>3.0240000000000009E-4</c:v>
                </c:pt>
                <c:pt idx="304">
                  <c:v>3.0290000000000004E-4</c:v>
                </c:pt>
                <c:pt idx="305">
                  <c:v>3.0330000000000005E-4</c:v>
                </c:pt>
                <c:pt idx="306">
                  <c:v>3.0340000000000006E-4</c:v>
                </c:pt>
                <c:pt idx="307">
                  <c:v>3.0340000000000006E-4</c:v>
                </c:pt>
                <c:pt idx="308">
                  <c:v>3.0350000000000006E-4</c:v>
                </c:pt>
                <c:pt idx="309">
                  <c:v>3.0370000000000006E-4</c:v>
                </c:pt>
                <c:pt idx="310">
                  <c:v>3.0360000000000001E-4</c:v>
                </c:pt>
                <c:pt idx="311">
                  <c:v>3.0330000000000005E-4</c:v>
                </c:pt>
                <c:pt idx="312">
                  <c:v>3.0350000000000006E-4</c:v>
                </c:pt>
                <c:pt idx="313">
                  <c:v>3.0390000000000001E-4</c:v>
                </c:pt>
                <c:pt idx="314">
                  <c:v>3.0420000000000008E-4</c:v>
                </c:pt>
                <c:pt idx="315">
                  <c:v>3.0460000000000003E-4</c:v>
                </c:pt>
                <c:pt idx="316">
                  <c:v>3.0529999999999999E-4</c:v>
                </c:pt>
                <c:pt idx="317">
                  <c:v>3.0590000000000006E-4</c:v>
                </c:pt>
                <c:pt idx="318">
                  <c:v>3.0640000000000008E-4</c:v>
                </c:pt>
                <c:pt idx="319">
                  <c:v>3.0680000000000008E-4</c:v>
                </c:pt>
                <c:pt idx="320">
                  <c:v>3.0660000000000008E-4</c:v>
                </c:pt>
                <c:pt idx="321">
                  <c:v>3.0630000000000007E-4</c:v>
                </c:pt>
                <c:pt idx="322">
                  <c:v>3.0590000000000006E-4</c:v>
                </c:pt>
                <c:pt idx="323">
                  <c:v>3.0570000000000006E-4</c:v>
                </c:pt>
                <c:pt idx="324">
                  <c:v>3.0580000000000006E-4</c:v>
                </c:pt>
                <c:pt idx="325">
                  <c:v>3.0570000000000006E-4</c:v>
                </c:pt>
                <c:pt idx="326">
                  <c:v>3.0590000000000006E-4</c:v>
                </c:pt>
                <c:pt idx="327">
                  <c:v>3.0600000000000007E-4</c:v>
                </c:pt>
                <c:pt idx="328">
                  <c:v>3.0640000000000008E-4</c:v>
                </c:pt>
                <c:pt idx="329">
                  <c:v>3.0680000000000008E-4</c:v>
                </c:pt>
                <c:pt idx="330">
                  <c:v>3.0750000000000005E-4</c:v>
                </c:pt>
                <c:pt idx="331">
                  <c:v>3.0810000000000006E-4</c:v>
                </c:pt>
                <c:pt idx="332">
                  <c:v>3.0860000000000007E-4</c:v>
                </c:pt>
                <c:pt idx="333">
                  <c:v>3.0920000000000003E-4</c:v>
                </c:pt>
                <c:pt idx="334">
                  <c:v>3.1010000000000006E-4</c:v>
                </c:pt>
                <c:pt idx="335">
                  <c:v>3.1100000000000008E-4</c:v>
                </c:pt>
                <c:pt idx="336">
                  <c:v>3.1200000000000005E-4</c:v>
                </c:pt>
                <c:pt idx="337">
                  <c:v>3.1340000000000008E-4</c:v>
                </c:pt>
                <c:pt idx="338">
                  <c:v>3.1460000000000006E-4</c:v>
                </c:pt>
                <c:pt idx="339">
                  <c:v>3.1500000000000007E-4</c:v>
                </c:pt>
                <c:pt idx="340">
                  <c:v>3.1480000000000006E-4</c:v>
                </c:pt>
                <c:pt idx="341">
                  <c:v>3.1390000000000004E-4</c:v>
                </c:pt>
                <c:pt idx="342">
                  <c:v>3.1250000000000006E-4</c:v>
                </c:pt>
                <c:pt idx="343">
                  <c:v>3.1100000000000008E-4</c:v>
                </c:pt>
                <c:pt idx="344">
                  <c:v>3.0970000000000005E-4</c:v>
                </c:pt>
                <c:pt idx="345">
                  <c:v>3.0840000000000007E-4</c:v>
                </c:pt>
                <c:pt idx="346">
                  <c:v>3.0770000000000005E-4</c:v>
                </c:pt>
                <c:pt idx="347">
                  <c:v>3.0690000000000009E-4</c:v>
                </c:pt>
                <c:pt idx="348">
                  <c:v>3.0650000000000008E-4</c:v>
                </c:pt>
                <c:pt idx="349">
                  <c:v>3.0630000000000007E-4</c:v>
                </c:pt>
                <c:pt idx="350">
                  <c:v>3.0640000000000008E-4</c:v>
                </c:pt>
                <c:pt idx="351">
                  <c:v>3.0660000000000008E-4</c:v>
                </c:pt>
                <c:pt idx="352">
                  <c:v>3.0690000000000009E-4</c:v>
                </c:pt>
                <c:pt idx="353">
                  <c:v>3.0730000000000004E-4</c:v>
                </c:pt>
                <c:pt idx="354">
                  <c:v>3.0790000000000006E-4</c:v>
                </c:pt>
                <c:pt idx="355">
                  <c:v>3.0850000000000007E-4</c:v>
                </c:pt>
                <c:pt idx="356">
                  <c:v>3.0940000000000004E-4</c:v>
                </c:pt>
                <c:pt idx="357">
                  <c:v>3.1050000000000007E-4</c:v>
                </c:pt>
                <c:pt idx="358">
                  <c:v>3.1150000000000004E-4</c:v>
                </c:pt>
                <c:pt idx="359">
                  <c:v>3.1260000000000006E-4</c:v>
                </c:pt>
                <c:pt idx="360">
                  <c:v>3.1300000000000007E-4</c:v>
                </c:pt>
                <c:pt idx="361">
                  <c:v>3.1290000000000007E-4</c:v>
                </c:pt>
                <c:pt idx="362">
                  <c:v>3.1250000000000006E-4</c:v>
                </c:pt>
                <c:pt idx="363">
                  <c:v>3.1210000000000005E-4</c:v>
                </c:pt>
                <c:pt idx="364">
                  <c:v>3.1150000000000004E-4</c:v>
                </c:pt>
                <c:pt idx="365">
                  <c:v>3.1090000000000008E-4</c:v>
                </c:pt>
                <c:pt idx="366">
                  <c:v>3.1030000000000012E-4</c:v>
                </c:pt>
                <c:pt idx="367">
                  <c:v>3.0970000000000005E-4</c:v>
                </c:pt>
                <c:pt idx="368">
                  <c:v>3.0950000000000004E-4</c:v>
                </c:pt>
                <c:pt idx="369">
                  <c:v>3.0930000000000004E-4</c:v>
                </c:pt>
                <c:pt idx="370">
                  <c:v>3.0930000000000004E-4</c:v>
                </c:pt>
                <c:pt idx="371">
                  <c:v>3.0930000000000004E-4</c:v>
                </c:pt>
                <c:pt idx="372">
                  <c:v>3.0910000000000003E-4</c:v>
                </c:pt>
                <c:pt idx="373">
                  <c:v>3.0880000000000008E-4</c:v>
                </c:pt>
                <c:pt idx="374">
                  <c:v>3.0860000000000007E-4</c:v>
                </c:pt>
                <c:pt idx="375">
                  <c:v>3.0850000000000007E-4</c:v>
                </c:pt>
                <c:pt idx="376">
                  <c:v>3.0780000000000005E-4</c:v>
                </c:pt>
                <c:pt idx="377">
                  <c:v>3.0680000000000008E-4</c:v>
                </c:pt>
                <c:pt idx="378">
                  <c:v>3.0640000000000008E-4</c:v>
                </c:pt>
                <c:pt idx="379">
                  <c:v>3.0600000000000007E-4</c:v>
                </c:pt>
                <c:pt idx="380">
                  <c:v>3.0529999999999999E-4</c:v>
                </c:pt>
                <c:pt idx="381">
                  <c:v>3.0440000000000013E-4</c:v>
                </c:pt>
                <c:pt idx="382">
                  <c:v>3.0340000000000006E-4</c:v>
                </c:pt>
                <c:pt idx="383">
                  <c:v>3.0220000000000003E-4</c:v>
                </c:pt>
                <c:pt idx="384">
                  <c:v>3.0090000000000005E-4</c:v>
                </c:pt>
                <c:pt idx="385">
                  <c:v>2.9970000000000007E-4</c:v>
                </c:pt>
                <c:pt idx="386">
                  <c:v>2.9840000000000004E-4</c:v>
                </c:pt>
                <c:pt idx="387">
                  <c:v>2.9720000000000001E-4</c:v>
                </c:pt>
                <c:pt idx="388">
                  <c:v>2.9560000000000003E-4</c:v>
                </c:pt>
                <c:pt idx="389">
                  <c:v>2.9380000000000004E-4</c:v>
                </c:pt>
                <c:pt idx="390">
                  <c:v>2.9190000000000005E-4</c:v>
                </c:pt>
                <c:pt idx="391">
                  <c:v>2.899E-4</c:v>
                </c:pt>
                <c:pt idx="392">
                  <c:v>2.8729999999999999E-4</c:v>
                </c:pt>
                <c:pt idx="393">
                  <c:v>2.8480000000000004E-4</c:v>
                </c:pt>
                <c:pt idx="394">
                  <c:v>2.8220000000000003E-4</c:v>
                </c:pt>
                <c:pt idx="395">
                  <c:v>2.7970000000000008E-4</c:v>
                </c:pt>
                <c:pt idx="396">
                  <c:v>2.7780000000000008E-4</c:v>
                </c:pt>
                <c:pt idx="397">
                  <c:v>2.7600000000000004E-4</c:v>
                </c:pt>
                <c:pt idx="398">
                  <c:v>2.7390000000000004E-4</c:v>
                </c:pt>
                <c:pt idx="399">
                  <c:v>2.7210000000000005E-4</c:v>
                </c:pt>
                <c:pt idx="400">
                  <c:v>2.7090000000000013E-4</c:v>
                </c:pt>
                <c:pt idx="401">
                  <c:v>2.6920000000000004E-4</c:v>
                </c:pt>
                <c:pt idx="402">
                  <c:v>2.6750000000000005E-4</c:v>
                </c:pt>
                <c:pt idx="403">
                  <c:v>2.6620000000000007E-4</c:v>
                </c:pt>
                <c:pt idx="404">
                  <c:v>2.6510000000000005E-4</c:v>
                </c:pt>
                <c:pt idx="405">
                  <c:v>2.6410000000000008E-4</c:v>
                </c:pt>
                <c:pt idx="406">
                  <c:v>2.6340000000000006E-4</c:v>
                </c:pt>
                <c:pt idx="407">
                  <c:v>2.6270000000000004E-4</c:v>
                </c:pt>
                <c:pt idx="408">
                  <c:v>2.6200000000000013E-4</c:v>
                </c:pt>
                <c:pt idx="409">
                  <c:v>2.6100000000000006E-4</c:v>
                </c:pt>
                <c:pt idx="410">
                  <c:v>2.5940000000000002E-4</c:v>
                </c:pt>
                <c:pt idx="411">
                  <c:v>2.5770000000000003E-4</c:v>
                </c:pt>
                <c:pt idx="412">
                  <c:v>2.5600000000000004E-4</c:v>
                </c:pt>
                <c:pt idx="413">
                  <c:v>2.5420000000000005E-4</c:v>
                </c:pt>
                <c:pt idx="414">
                  <c:v>2.5240000000000006E-4</c:v>
                </c:pt>
                <c:pt idx="415">
                  <c:v>2.5110000000000003E-4</c:v>
                </c:pt>
                <c:pt idx="416">
                  <c:v>2.5000000000000006E-4</c:v>
                </c:pt>
                <c:pt idx="417">
                  <c:v>2.4929999999999999E-4</c:v>
                </c:pt>
                <c:pt idx="418">
                  <c:v>2.4890000000000003E-4</c:v>
                </c:pt>
                <c:pt idx="419">
                  <c:v>2.4830000000000007E-4</c:v>
                </c:pt>
                <c:pt idx="420">
                  <c:v>2.4729999999999999E-4</c:v>
                </c:pt>
                <c:pt idx="421">
                  <c:v>2.4630000000000008E-4</c:v>
                </c:pt>
                <c:pt idx="422">
                  <c:v>2.454E-4</c:v>
                </c:pt>
                <c:pt idx="423">
                  <c:v>2.4470000000000004E-4</c:v>
                </c:pt>
                <c:pt idx="424">
                  <c:v>2.4450000000000003E-4</c:v>
                </c:pt>
                <c:pt idx="425">
                  <c:v>2.4450000000000003E-4</c:v>
                </c:pt>
                <c:pt idx="426">
                  <c:v>2.4500000000000005E-4</c:v>
                </c:pt>
                <c:pt idx="427">
                  <c:v>2.455E-4</c:v>
                </c:pt>
                <c:pt idx="428">
                  <c:v>2.4570000000000006E-4</c:v>
                </c:pt>
                <c:pt idx="429">
                  <c:v>2.4600000000000007E-4</c:v>
                </c:pt>
                <c:pt idx="430">
                  <c:v>2.4590000000000001E-4</c:v>
                </c:pt>
                <c:pt idx="431">
                  <c:v>2.4570000000000006E-4</c:v>
                </c:pt>
                <c:pt idx="432">
                  <c:v>2.4509999999999999E-4</c:v>
                </c:pt>
                <c:pt idx="433">
                  <c:v>2.4460000000000004E-4</c:v>
                </c:pt>
                <c:pt idx="434">
                  <c:v>2.4420000000000008E-4</c:v>
                </c:pt>
                <c:pt idx="435">
                  <c:v>2.4390000000000002E-4</c:v>
                </c:pt>
                <c:pt idx="436">
                  <c:v>2.4360000000000001E-4</c:v>
                </c:pt>
                <c:pt idx="437">
                  <c:v>2.4340000000000003E-4</c:v>
                </c:pt>
                <c:pt idx="438">
                  <c:v>2.4280000000000005E-4</c:v>
                </c:pt>
                <c:pt idx="439">
                  <c:v>2.4159999999999999E-4</c:v>
                </c:pt>
                <c:pt idx="440">
                  <c:v>2.4080000000000005E-4</c:v>
                </c:pt>
                <c:pt idx="441">
                  <c:v>2.3970000000000003E-4</c:v>
                </c:pt>
                <c:pt idx="442">
                  <c:v>2.3880000000000003E-4</c:v>
                </c:pt>
                <c:pt idx="443">
                  <c:v>2.3770000000000003E-4</c:v>
                </c:pt>
                <c:pt idx="444">
                  <c:v>2.3640000000000003E-4</c:v>
                </c:pt>
                <c:pt idx="445">
                  <c:v>2.3500000000000002E-4</c:v>
                </c:pt>
                <c:pt idx="446">
                  <c:v>2.3420000000000003E-4</c:v>
                </c:pt>
                <c:pt idx="447">
                  <c:v>2.3380000000000002E-4</c:v>
                </c:pt>
                <c:pt idx="448">
                  <c:v>2.3400000000000005E-4</c:v>
                </c:pt>
                <c:pt idx="449">
                  <c:v>2.3389999999999999E-4</c:v>
                </c:pt>
                <c:pt idx="450">
                  <c:v>2.3380000000000002E-4</c:v>
                </c:pt>
                <c:pt idx="451">
                  <c:v>2.3380000000000002E-4</c:v>
                </c:pt>
                <c:pt idx="452">
                  <c:v>2.3400000000000005E-4</c:v>
                </c:pt>
                <c:pt idx="453">
                  <c:v>2.3450000000000004E-4</c:v>
                </c:pt>
                <c:pt idx="454">
                  <c:v>2.3490000000000002E-4</c:v>
                </c:pt>
                <c:pt idx="455">
                  <c:v>2.3560000000000001E-4</c:v>
                </c:pt>
                <c:pt idx="456">
                  <c:v>2.3620000000000002E-4</c:v>
                </c:pt>
                <c:pt idx="457">
                  <c:v>2.3700000000000001E-4</c:v>
                </c:pt>
                <c:pt idx="458">
                  <c:v>2.375E-4</c:v>
                </c:pt>
                <c:pt idx="459">
                  <c:v>2.3770000000000003E-4</c:v>
                </c:pt>
                <c:pt idx="460">
                  <c:v>2.3740000000000002E-4</c:v>
                </c:pt>
                <c:pt idx="461">
                  <c:v>2.3680000000000004E-4</c:v>
                </c:pt>
                <c:pt idx="462">
                  <c:v>2.3719999999999999E-4</c:v>
                </c:pt>
                <c:pt idx="463">
                  <c:v>2.3700000000000001E-4</c:v>
                </c:pt>
                <c:pt idx="464">
                  <c:v>2.3640000000000003E-4</c:v>
                </c:pt>
                <c:pt idx="465">
                  <c:v>2.351E-4</c:v>
                </c:pt>
                <c:pt idx="466">
                  <c:v>2.3340000000000001E-4</c:v>
                </c:pt>
                <c:pt idx="467">
                  <c:v>2.3210000000000003E-4</c:v>
                </c:pt>
                <c:pt idx="468">
                  <c:v>2.3140000000000001E-4</c:v>
                </c:pt>
                <c:pt idx="469">
                  <c:v>2.3090000000000003E-4</c:v>
                </c:pt>
                <c:pt idx="470">
                  <c:v>2.3000000000000003E-4</c:v>
                </c:pt>
                <c:pt idx="471">
                  <c:v>2.2930000000000002E-4</c:v>
                </c:pt>
                <c:pt idx="472">
                  <c:v>2.2910000000000004E-4</c:v>
                </c:pt>
                <c:pt idx="473">
                  <c:v>2.2900000000000006E-4</c:v>
                </c:pt>
                <c:pt idx="474">
                  <c:v>2.2930000000000002E-4</c:v>
                </c:pt>
                <c:pt idx="475">
                  <c:v>2.2940000000000005E-4</c:v>
                </c:pt>
                <c:pt idx="476">
                  <c:v>2.2910000000000004E-4</c:v>
                </c:pt>
                <c:pt idx="477">
                  <c:v>2.2910000000000004E-4</c:v>
                </c:pt>
                <c:pt idx="478">
                  <c:v>2.2920000000000004E-4</c:v>
                </c:pt>
                <c:pt idx="479">
                  <c:v>2.2930000000000002E-4</c:v>
                </c:pt>
                <c:pt idx="480">
                  <c:v>2.2940000000000005E-4</c:v>
                </c:pt>
                <c:pt idx="481">
                  <c:v>2.2950000000000005E-4</c:v>
                </c:pt>
                <c:pt idx="482">
                  <c:v>2.2970000000000005E-4</c:v>
                </c:pt>
                <c:pt idx="483">
                  <c:v>2.3029999999999999E-4</c:v>
                </c:pt>
                <c:pt idx="484">
                  <c:v>2.3119999999999998E-4</c:v>
                </c:pt>
                <c:pt idx="485">
                  <c:v>2.3169999999999997E-4</c:v>
                </c:pt>
                <c:pt idx="486">
                  <c:v>2.3169999999999997E-4</c:v>
                </c:pt>
                <c:pt idx="487">
                  <c:v>2.3200000000000003E-4</c:v>
                </c:pt>
                <c:pt idx="488">
                  <c:v>2.3210000000000003E-4</c:v>
                </c:pt>
                <c:pt idx="489">
                  <c:v>2.3240000000000004E-4</c:v>
                </c:pt>
                <c:pt idx="490">
                  <c:v>2.3250000000000001E-4</c:v>
                </c:pt>
                <c:pt idx="491">
                  <c:v>2.3149999999999999E-4</c:v>
                </c:pt>
                <c:pt idx="492">
                  <c:v>2.31E-4</c:v>
                </c:pt>
                <c:pt idx="493">
                  <c:v>2.31E-4</c:v>
                </c:pt>
                <c:pt idx="494">
                  <c:v>2.3169999999999997E-4</c:v>
                </c:pt>
                <c:pt idx="495">
                  <c:v>2.3269999999999999E-4</c:v>
                </c:pt>
                <c:pt idx="496">
                  <c:v>2.3369999999999999E-4</c:v>
                </c:pt>
                <c:pt idx="497">
                  <c:v>2.3500000000000002E-4</c:v>
                </c:pt>
                <c:pt idx="498">
                  <c:v>2.3640000000000003E-4</c:v>
                </c:pt>
                <c:pt idx="499">
                  <c:v>2.3830000000000002E-4</c:v>
                </c:pt>
                <c:pt idx="500">
                  <c:v>2.4000000000000003E-4</c:v>
                </c:pt>
                <c:pt idx="501">
                  <c:v>2.4150000000000002E-4</c:v>
                </c:pt>
                <c:pt idx="502">
                  <c:v>2.4280000000000005E-4</c:v>
                </c:pt>
                <c:pt idx="503">
                  <c:v>2.4410000000000002E-4</c:v>
                </c:pt>
                <c:pt idx="504">
                  <c:v>2.452E-4</c:v>
                </c:pt>
                <c:pt idx="505">
                  <c:v>2.4630000000000008E-4</c:v>
                </c:pt>
                <c:pt idx="506">
                  <c:v>2.4710000000000004E-4</c:v>
                </c:pt>
                <c:pt idx="507">
                  <c:v>2.4770000000000006E-4</c:v>
                </c:pt>
                <c:pt idx="508">
                  <c:v>2.4800000000000007E-4</c:v>
                </c:pt>
                <c:pt idx="509">
                  <c:v>2.4810000000000007E-4</c:v>
                </c:pt>
                <c:pt idx="510">
                  <c:v>2.4780000000000001E-4</c:v>
                </c:pt>
                <c:pt idx="511">
                  <c:v>2.4710000000000004E-4</c:v>
                </c:pt>
                <c:pt idx="512">
                  <c:v>2.4590000000000001E-4</c:v>
                </c:pt>
                <c:pt idx="513">
                  <c:v>2.4440000000000003E-4</c:v>
                </c:pt>
                <c:pt idx="514">
                  <c:v>2.4410000000000002E-4</c:v>
                </c:pt>
                <c:pt idx="515">
                  <c:v>2.4380000000000002E-4</c:v>
                </c:pt>
                <c:pt idx="516">
                  <c:v>2.4399999999999999E-4</c:v>
                </c:pt>
                <c:pt idx="517">
                  <c:v>2.4430000000000003E-4</c:v>
                </c:pt>
                <c:pt idx="518">
                  <c:v>2.4480000000000004E-4</c:v>
                </c:pt>
                <c:pt idx="519">
                  <c:v>2.4530000000000005E-4</c:v>
                </c:pt>
                <c:pt idx="520">
                  <c:v>2.4570000000000006E-4</c:v>
                </c:pt>
                <c:pt idx="521">
                  <c:v>2.4600000000000007E-4</c:v>
                </c:pt>
                <c:pt idx="522">
                  <c:v>2.4630000000000008E-4</c:v>
                </c:pt>
                <c:pt idx="523">
                  <c:v>2.4630000000000008E-4</c:v>
                </c:pt>
                <c:pt idx="524">
                  <c:v>2.4660000000000003E-4</c:v>
                </c:pt>
                <c:pt idx="525">
                  <c:v>2.4700000000000004E-4</c:v>
                </c:pt>
                <c:pt idx="526">
                  <c:v>2.4740000000000005E-4</c:v>
                </c:pt>
                <c:pt idx="527">
                  <c:v>2.4810000000000007E-4</c:v>
                </c:pt>
                <c:pt idx="528">
                  <c:v>2.4880000000000003E-4</c:v>
                </c:pt>
                <c:pt idx="529">
                  <c:v>2.496E-4</c:v>
                </c:pt>
                <c:pt idx="530">
                  <c:v>2.5040000000000007E-4</c:v>
                </c:pt>
                <c:pt idx="531">
                  <c:v>2.5129999999999998E-4</c:v>
                </c:pt>
                <c:pt idx="532">
                  <c:v>2.5220000000000006E-4</c:v>
                </c:pt>
                <c:pt idx="533">
                  <c:v>2.5310000000000008E-4</c:v>
                </c:pt>
                <c:pt idx="534">
                  <c:v>2.5410000000000005E-4</c:v>
                </c:pt>
                <c:pt idx="535">
                  <c:v>2.5520000000000002E-4</c:v>
                </c:pt>
                <c:pt idx="536">
                  <c:v>2.5660000000000006E-4</c:v>
                </c:pt>
                <c:pt idx="537">
                  <c:v>2.5830000000000004E-4</c:v>
                </c:pt>
                <c:pt idx="538">
                  <c:v>2.6010000000000003E-4</c:v>
                </c:pt>
                <c:pt idx="539">
                  <c:v>2.6190000000000002E-4</c:v>
                </c:pt>
                <c:pt idx="540">
                  <c:v>2.6370000000000007E-4</c:v>
                </c:pt>
                <c:pt idx="541">
                  <c:v>2.6550000000000006E-4</c:v>
                </c:pt>
                <c:pt idx="542">
                  <c:v>2.6720000000000004E-4</c:v>
                </c:pt>
                <c:pt idx="543">
                  <c:v>2.6900000000000003E-4</c:v>
                </c:pt>
                <c:pt idx="544">
                  <c:v>2.7070000000000007E-4</c:v>
                </c:pt>
                <c:pt idx="545">
                  <c:v>2.7210000000000005E-4</c:v>
                </c:pt>
                <c:pt idx="546">
                  <c:v>2.7370000000000004E-4</c:v>
                </c:pt>
                <c:pt idx="547">
                  <c:v>2.7540000000000008E-4</c:v>
                </c:pt>
                <c:pt idx="548">
                  <c:v>2.7700000000000007E-4</c:v>
                </c:pt>
                <c:pt idx="549">
                  <c:v>2.784000000000001E-4</c:v>
                </c:pt>
                <c:pt idx="550">
                  <c:v>2.7990000000000008E-4</c:v>
                </c:pt>
                <c:pt idx="551">
                  <c:v>2.8130000000000006E-4</c:v>
                </c:pt>
                <c:pt idx="552">
                  <c:v>2.8300000000000005E-4</c:v>
                </c:pt>
                <c:pt idx="553">
                  <c:v>2.8450000000000003E-4</c:v>
                </c:pt>
                <c:pt idx="554">
                  <c:v>2.8620000000000002E-4</c:v>
                </c:pt>
                <c:pt idx="555">
                  <c:v>2.875E-4</c:v>
                </c:pt>
                <c:pt idx="556">
                  <c:v>2.8900000000000003E-4</c:v>
                </c:pt>
                <c:pt idx="557">
                  <c:v>2.9050000000000007E-4</c:v>
                </c:pt>
                <c:pt idx="558">
                  <c:v>2.9220000000000006E-4</c:v>
                </c:pt>
                <c:pt idx="559">
                  <c:v>2.9399999999999999E-4</c:v>
                </c:pt>
                <c:pt idx="560">
                  <c:v>2.9580000000000003E-4</c:v>
                </c:pt>
                <c:pt idx="561">
                  <c:v>2.9750000000000002E-4</c:v>
                </c:pt>
                <c:pt idx="562">
                  <c:v>2.9910000000000001E-4</c:v>
                </c:pt>
                <c:pt idx="563">
                  <c:v>3.0110000000000005E-4</c:v>
                </c:pt>
                <c:pt idx="564">
                  <c:v>3.0310000000000005E-4</c:v>
                </c:pt>
                <c:pt idx="565">
                  <c:v>3.0520000000000005E-4</c:v>
                </c:pt>
                <c:pt idx="566">
                  <c:v>3.0680000000000008E-4</c:v>
                </c:pt>
                <c:pt idx="567">
                  <c:v>3.0830000000000007E-4</c:v>
                </c:pt>
                <c:pt idx="568">
                  <c:v>3.0990000000000005E-4</c:v>
                </c:pt>
                <c:pt idx="569">
                  <c:v>3.1140000000000003E-4</c:v>
                </c:pt>
                <c:pt idx="570">
                  <c:v>3.1280000000000007E-4</c:v>
                </c:pt>
                <c:pt idx="571">
                  <c:v>3.143000000000001E-4</c:v>
                </c:pt>
                <c:pt idx="572">
                  <c:v>3.1600000000000004E-4</c:v>
                </c:pt>
                <c:pt idx="573">
                  <c:v>3.1770000000000008E-4</c:v>
                </c:pt>
                <c:pt idx="574">
                  <c:v>3.1950000000000007E-4</c:v>
                </c:pt>
                <c:pt idx="575">
                  <c:v>3.209000000000001E-4</c:v>
                </c:pt>
                <c:pt idx="576">
                  <c:v>3.2210000000000008E-4</c:v>
                </c:pt>
                <c:pt idx="577">
                  <c:v>3.2310000000000005E-4</c:v>
                </c:pt>
                <c:pt idx="578">
                  <c:v>3.2440000000000008E-4</c:v>
                </c:pt>
                <c:pt idx="579">
                  <c:v>3.2570000000000011E-4</c:v>
                </c:pt>
                <c:pt idx="580">
                  <c:v>3.2710000000000009E-4</c:v>
                </c:pt>
                <c:pt idx="581">
                  <c:v>3.2850000000000007E-4</c:v>
                </c:pt>
                <c:pt idx="582">
                  <c:v>3.298000000000001E-4</c:v>
                </c:pt>
                <c:pt idx="583">
                  <c:v>3.3110000000000002E-4</c:v>
                </c:pt>
                <c:pt idx="584">
                  <c:v>3.3280000000000007E-4</c:v>
                </c:pt>
                <c:pt idx="585">
                  <c:v>3.3460000000000006E-4</c:v>
                </c:pt>
                <c:pt idx="586">
                  <c:v>3.3630000000000004E-4</c:v>
                </c:pt>
                <c:pt idx="587">
                  <c:v>3.3770000000000008E-4</c:v>
                </c:pt>
                <c:pt idx="588">
                  <c:v>3.3910000000000006E-4</c:v>
                </c:pt>
                <c:pt idx="589">
                  <c:v>3.4050000000000004E-4</c:v>
                </c:pt>
                <c:pt idx="590">
                  <c:v>3.4190000000000002E-4</c:v>
                </c:pt>
                <c:pt idx="591">
                  <c:v>3.4320000000000005E-4</c:v>
                </c:pt>
                <c:pt idx="592">
                  <c:v>3.4440000000000008E-4</c:v>
                </c:pt>
                <c:pt idx="593">
                  <c:v>3.4570000000000005E-4</c:v>
                </c:pt>
                <c:pt idx="594">
                  <c:v>3.4700000000000003E-4</c:v>
                </c:pt>
                <c:pt idx="595">
                  <c:v>3.4820000000000006E-4</c:v>
                </c:pt>
                <c:pt idx="596">
                  <c:v>3.4900000000000008E-4</c:v>
                </c:pt>
                <c:pt idx="597">
                  <c:v>3.4970000000000004E-4</c:v>
                </c:pt>
                <c:pt idx="598">
                  <c:v>3.5050000000000006E-4</c:v>
                </c:pt>
                <c:pt idx="599">
                  <c:v>3.5120000000000008E-4</c:v>
                </c:pt>
                <c:pt idx="600">
                  <c:v>3.5160000000000004E-4</c:v>
                </c:pt>
                <c:pt idx="601">
                  <c:v>3.5200000000000005E-4</c:v>
                </c:pt>
                <c:pt idx="602">
                  <c:v>3.5230000000000011E-4</c:v>
                </c:pt>
                <c:pt idx="603">
                  <c:v>3.5260000000000006E-4</c:v>
                </c:pt>
                <c:pt idx="604">
                  <c:v>3.5270000000000012E-4</c:v>
                </c:pt>
                <c:pt idx="605">
                  <c:v>3.5240000000000005E-4</c:v>
                </c:pt>
                <c:pt idx="606">
                  <c:v>3.5190000000000004E-4</c:v>
                </c:pt>
                <c:pt idx="607">
                  <c:v>3.5170000000000004E-4</c:v>
                </c:pt>
                <c:pt idx="608">
                  <c:v>3.5160000000000004E-4</c:v>
                </c:pt>
                <c:pt idx="609">
                  <c:v>3.5160000000000004E-4</c:v>
                </c:pt>
                <c:pt idx="610">
                  <c:v>3.5170000000000004E-4</c:v>
                </c:pt>
                <c:pt idx="611">
                  <c:v>3.5180000000000004E-4</c:v>
                </c:pt>
                <c:pt idx="612">
                  <c:v>3.5190000000000004E-4</c:v>
                </c:pt>
                <c:pt idx="613">
                  <c:v>3.5220000000000005E-4</c:v>
                </c:pt>
                <c:pt idx="614">
                  <c:v>3.5270000000000012E-4</c:v>
                </c:pt>
                <c:pt idx="615">
                  <c:v>3.5340000000000008E-4</c:v>
                </c:pt>
                <c:pt idx="616">
                  <c:v>3.5420000000000004E-4</c:v>
                </c:pt>
                <c:pt idx="617">
                  <c:v>3.5500000000000006E-4</c:v>
                </c:pt>
                <c:pt idx="618">
                  <c:v>3.5580000000000008E-4</c:v>
                </c:pt>
                <c:pt idx="619">
                  <c:v>3.5670000000000011E-4</c:v>
                </c:pt>
                <c:pt idx="620">
                  <c:v>3.5720000000000006E-4</c:v>
                </c:pt>
                <c:pt idx="621">
                  <c:v>3.5770000000000008E-4</c:v>
                </c:pt>
                <c:pt idx="622">
                  <c:v>3.5800000000000003E-4</c:v>
                </c:pt>
                <c:pt idx="623">
                  <c:v>3.5870000000000005E-4</c:v>
                </c:pt>
                <c:pt idx="624">
                  <c:v>3.5910000000000006E-4</c:v>
                </c:pt>
                <c:pt idx="625">
                  <c:v>3.5950000000000006E-4</c:v>
                </c:pt>
                <c:pt idx="626">
                  <c:v>3.5950000000000006E-4</c:v>
                </c:pt>
                <c:pt idx="627">
                  <c:v>3.5960000000000007E-4</c:v>
                </c:pt>
                <c:pt idx="628">
                  <c:v>3.5980000000000007E-4</c:v>
                </c:pt>
                <c:pt idx="629">
                  <c:v>3.6060000000000009E-4</c:v>
                </c:pt>
                <c:pt idx="630">
                  <c:v>3.608000000000001E-4</c:v>
                </c:pt>
                <c:pt idx="631">
                  <c:v>3.6100000000000005E-4</c:v>
                </c:pt>
                <c:pt idx="632">
                  <c:v>3.6110000000000005E-4</c:v>
                </c:pt>
                <c:pt idx="633">
                  <c:v>3.6120000000000005E-4</c:v>
                </c:pt>
                <c:pt idx="634">
                  <c:v>3.6140000000000006E-4</c:v>
                </c:pt>
                <c:pt idx="635">
                  <c:v>3.6180000000000007E-4</c:v>
                </c:pt>
                <c:pt idx="636">
                  <c:v>3.6210000000000007E-4</c:v>
                </c:pt>
                <c:pt idx="637">
                  <c:v>3.6260000000000009E-4</c:v>
                </c:pt>
                <c:pt idx="638">
                  <c:v>3.630000000000001E-4</c:v>
                </c:pt>
                <c:pt idx="639">
                  <c:v>3.6330000000000005E-4</c:v>
                </c:pt>
                <c:pt idx="640">
                  <c:v>3.6350000000000005E-4</c:v>
                </c:pt>
                <c:pt idx="641">
                  <c:v>3.6360000000000006E-4</c:v>
                </c:pt>
                <c:pt idx="642">
                  <c:v>3.6350000000000005E-4</c:v>
                </c:pt>
                <c:pt idx="643">
                  <c:v>3.6370000000000006E-4</c:v>
                </c:pt>
                <c:pt idx="644">
                  <c:v>3.6370000000000006E-4</c:v>
                </c:pt>
                <c:pt idx="645">
                  <c:v>3.6420000000000007E-4</c:v>
                </c:pt>
                <c:pt idx="646">
                  <c:v>3.6450000000000008E-4</c:v>
                </c:pt>
                <c:pt idx="647">
                  <c:v>3.6510000000000004E-4</c:v>
                </c:pt>
                <c:pt idx="648">
                  <c:v>3.6560000000000005E-4</c:v>
                </c:pt>
                <c:pt idx="649">
                  <c:v>3.6610000000000006E-4</c:v>
                </c:pt>
                <c:pt idx="650">
                  <c:v>3.6640000000000007E-4</c:v>
                </c:pt>
                <c:pt idx="651">
                  <c:v>3.6630000000000012E-4</c:v>
                </c:pt>
                <c:pt idx="652">
                  <c:v>3.6600000000000011E-4</c:v>
                </c:pt>
                <c:pt idx="653">
                  <c:v>3.6620000000000006E-4</c:v>
                </c:pt>
                <c:pt idx="654">
                  <c:v>3.6630000000000012E-4</c:v>
                </c:pt>
                <c:pt idx="655">
                  <c:v>3.6630000000000012E-4</c:v>
                </c:pt>
                <c:pt idx="656">
                  <c:v>3.6650000000000007E-4</c:v>
                </c:pt>
                <c:pt idx="657">
                  <c:v>3.6660000000000007E-4</c:v>
                </c:pt>
                <c:pt idx="658">
                  <c:v>3.6690000000000008E-4</c:v>
                </c:pt>
                <c:pt idx="659">
                  <c:v>3.6730000000000004E-4</c:v>
                </c:pt>
                <c:pt idx="660">
                  <c:v>3.6760000000000004E-4</c:v>
                </c:pt>
                <c:pt idx="661">
                  <c:v>3.6780000000000005E-4</c:v>
                </c:pt>
                <c:pt idx="662">
                  <c:v>3.6820000000000006E-4</c:v>
                </c:pt>
                <c:pt idx="663">
                  <c:v>3.6840000000000012E-4</c:v>
                </c:pt>
                <c:pt idx="664">
                  <c:v>3.6890000000000008E-4</c:v>
                </c:pt>
                <c:pt idx="665">
                  <c:v>3.6950000000000009E-4</c:v>
                </c:pt>
                <c:pt idx="666">
                  <c:v>3.7020000000000005E-4</c:v>
                </c:pt>
                <c:pt idx="667">
                  <c:v>3.7120000000000008E-4</c:v>
                </c:pt>
                <c:pt idx="668">
                  <c:v>3.722000000000001E-4</c:v>
                </c:pt>
                <c:pt idx="669">
                  <c:v>3.7330000000000007E-4</c:v>
                </c:pt>
                <c:pt idx="670">
                  <c:v>3.742000000000001E-4</c:v>
                </c:pt>
                <c:pt idx="671">
                  <c:v>3.7500000000000006E-4</c:v>
                </c:pt>
                <c:pt idx="672">
                  <c:v>3.7570000000000008E-4</c:v>
                </c:pt>
                <c:pt idx="673">
                  <c:v>3.7630000000000009E-4</c:v>
                </c:pt>
                <c:pt idx="674">
                  <c:v>3.7720000000000006E-4</c:v>
                </c:pt>
                <c:pt idx="675">
                  <c:v>3.7780000000000008E-4</c:v>
                </c:pt>
                <c:pt idx="676">
                  <c:v>3.7830000000000009E-4</c:v>
                </c:pt>
                <c:pt idx="677">
                  <c:v>3.786000000000001E-4</c:v>
                </c:pt>
                <c:pt idx="678">
                  <c:v>3.789000000000001E-4</c:v>
                </c:pt>
                <c:pt idx="679">
                  <c:v>3.7940000000000011E-4</c:v>
                </c:pt>
                <c:pt idx="680">
                  <c:v>3.8040000000000008E-4</c:v>
                </c:pt>
                <c:pt idx="681">
                  <c:v>3.8150000000000006E-4</c:v>
                </c:pt>
                <c:pt idx="682">
                  <c:v>3.8210000000000007E-4</c:v>
                </c:pt>
                <c:pt idx="683">
                  <c:v>3.8280000000000009E-4</c:v>
                </c:pt>
                <c:pt idx="684">
                  <c:v>3.8370000000000006E-4</c:v>
                </c:pt>
                <c:pt idx="685">
                  <c:v>3.8460000000000002E-4</c:v>
                </c:pt>
                <c:pt idx="686">
                  <c:v>3.8520000000000004E-4</c:v>
                </c:pt>
                <c:pt idx="687">
                  <c:v>3.8580000000000005E-4</c:v>
                </c:pt>
                <c:pt idx="688">
                  <c:v>3.8630000000000007E-4</c:v>
                </c:pt>
                <c:pt idx="689">
                  <c:v>3.8700000000000003E-4</c:v>
                </c:pt>
                <c:pt idx="690">
                  <c:v>3.8770000000000005E-4</c:v>
                </c:pt>
                <c:pt idx="691">
                  <c:v>3.8790000000000005E-4</c:v>
                </c:pt>
                <c:pt idx="692">
                  <c:v>3.8810000000000006E-4</c:v>
                </c:pt>
                <c:pt idx="693">
                  <c:v>3.8820000000000006E-4</c:v>
                </c:pt>
                <c:pt idx="694">
                  <c:v>3.8840000000000006E-4</c:v>
                </c:pt>
                <c:pt idx="695">
                  <c:v>3.8850000000000006E-4</c:v>
                </c:pt>
                <c:pt idx="696">
                  <c:v>3.8830000000000006E-4</c:v>
                </c:pt>
                <c:pt idx="697">
                  <c:v>3.8810000000000006E-4</c:v>
                </c:pt>
                <c:pt idx="698">
                  <c:v>3.8820000000000006E-4</c:v>
                </c:pt>
                <c:pt idx="699">
                  <c:v>3.8830000000000006E-4</c:v>
                </c:pt>
                <c:pt idx="700">
                  <c:v>3.8900000000000008E-4</c:v>
                </c:pt>
                <c:pt idx="701">
                  <c:v>3.9040000000000006E-4</c:v>
                </c:pt>
                <c:pt idx="702">
                  <c:v>3.9180000000000004E-4</c:v>
                </c:pt>
                <c:pt idx="703">
                  <c:v>3.9350000000000002E-4</c:v>
                </c:pt>
                <c:pt idx="704">
                  <c:v>3.9510000000000006E-4</c:v>
                </c:pt>
                <c:pt idx="705">
                  <c:v>3.9700000000000005E-4</c:v>
                </c:pt>
                <c:pt idx="706">
                  <c:v>3.9900000000000005E-4</c:v>
                </c:pt>
                <c:pt idx="707">
                  <c:v>4.0109999999999999E-4</c:v>
                </c:pt>
                <c:pt idx="708">
                  <c:v>4.0289999999999998E-4</c:v>
                </c:pt>
                <c:pt idx="709">
                  <c:v>4.0510000000000003E-4</c:v>
                </c:pt>
                <c:pt idx="710">
                  <c:v>4.0710000000000008E-4</c:v>
                </c:pt>
                <c:pt idx="711">
                  <c:v>4.0920000000000008E-4</c:v>
                </c:pt>
                <c:pt idx="712">
                  <c:v>4.1100000000000002E-4</c:v>
                </c:pt>
                <c:pt idx="713">
                  <c:v>4.127E-4</c:v>
                </c:pt>
                <c:pt idx="714">
                  <c:v>4.1439999999999999E-4</c:v>
                </c:pt>
                <c:pt idx="715">
                  <c:v>4.1550000000000002E-4</c:v>
                </c:pt>
                <c:pt idx="716">
                  <c:v>4.1639999999999998E-4</c:v>
                </c:pt>
                <c:pt idx="717">
                  <c:v>4.1669999999999999E-4</c:v>
                </c:pt>
                <c:pt idx="718">
                  <c:v>4.1690000000000005E-4</c:v>
                </c:pt>
                <c:pt idx="719">
                  <c:v>4.1720000000000006E-4</c:v>
                </c:pt>
                <c:pt idx="720">
                  <c:v>4.1750000000000007E-4</c:v>
                </c:pt>
                <c:pt idx="721">
                  <c:v>4.1770000000000007E-4</c:v>
                </c:pt>
                <c:pt idx="722">
                  <c:v>4.1790000000000013E-4</c:v>
                </c:pt>
                <c:pt idx="723">
                  <c:v>4.1790000000000013E-4</c:v>
                </c:pt>
                <c:pt idx="724">
                  <c:v>4.1750000000000007E-4</c:v>
                </c:pt>
                <c:pt idx="725">
                  <c:v>4.1770000000000007E-4</c:v>
                </c:pt>
                <c:pt idx="726">
                  <c:v>4.1790000000000013E-4</c:v>
                </c:pt>
                <c:pt idx="727">
                  <c:v>4.1840000000000003E-4</c:v>
                </c:pt>
                <c:pt idx="728">
                  <c:v>4.194E-4</c:v>
                </c:pt>
                <c:pt idx="729">
                  <c:v>4.2070000000000009E-4</c:v>
                </c:pt>
                <c:pt idx="730">
                  <c:v>4.2200000000000007E-4</c:v>
                </c:pt>
                <c:pt idx="731">
                  <c:v>4.2370000000000011E-4</c:v>
                </c:pt>
                <c:pt idx="732">
                  <c:v>4.2530000000000004E-4</c:v>
                </c:pt>
                <c:pt idx="733">
                  <c:v>4.2720000000000014E-4</c:v>
                </c:pt>
                <c:pt idx="734">
                  <c:v>4.2940000000000003E-4</c:v>
                </c:pt>
                <c:pt idx="735">
                  <c:v>4.3189999999999998E-4</c:v>
                </c:pt>
                <c:pt idx="736">
                  <c:v>4.3410000000000003E-4</c:v>
                </c:pt>
                <c:pt idx="737">
                  <c:v>4.3580000000000008E-4</c:v>
                </c:pt>
                <c:pt idx="738">
                  <c:v>4.3740000000000006E-4</c:v>
                </c:pt>
                <c:pt idx="739">
                  <c:v>4.3900000000000005E-4</c:v>
                </c:pt>
                <c:pt idx="740">
                  <c:v>4.4090000000000009E-4</c:v>
                </c:pt>
                <c:pt idx="741">
                  <c:v>4.4250000000000008E-4</c:v>
                </c:pt>
                <c:pt idx="742">
                  <c:v>4.434000000000001E-4</c:v>
                </c:pt>
                <c:pt idx="743">
                  <c:v>4.4390000000000022E-4</c:v>
                </c:pt>
                <c:pt idx="744">
                  <c:v>4.4410000000000017E-4</c:v>
                </c:pt>
                <c:pt idx="745">
                  <c:v>4.4400000000000011E-4</c:v>
                </c:pt>
                <c:pt idx="746">
                  <c:v>4.4350000000000005E-4</c:v>
                </c:pt>
                <c:pt idx="747">
                  <c:v>4.436000000000001E-4</c:v>
                </c:pt>
                <c:pt idx="748">
                  <c:v>4.4370000000000011E-4</c:v>
                </c:pt>
                <c:pt idx="749">
                  <c:v>4.4430000000000017E-4</c:v>
                </c:pt>
                <c:pt idx="750">
                  <c:v>4.4480000000000013E-4</c:v>
                </c:pt>
                <c:pt idx="751">
                  <c:v>4.4530000000000004E-4</c:v>
                </c:pt>
                <c:pt idx="752">
                  <c:v>4.4560000000000004E-4</c:v>
                </c:pt>
                <c:pt idx="753">
                  <c:v>4.4610000000000011E-4</c:v>
                </c:pt>
                <c:pt idx="754">
                  <c:v>4.4690000000000013E-4</c:v>
                </c:pt>
                <c:pt idx="755">
                  <c:v>4.4800000000000016E-4</c:v>
                </c:pt>
                <c:pt idx="756">
                  <c:v>4.4960000000000003E-4</c:v>
                </c:pt>
                <c:pt idx="757">
                  <c:v>4.5100000000000007E-4</c:v>
                </c:pt>
                <c:pt idx="758">
                  <c:v>4.5239999999999999E-4</c:v>
                </c:pt>
                <c:pt idx="759">
                  <c:v>4.5400000000000008E-4</c:v>
                </c:pt>
                <c:pt idx="760">
                  <c:v>4.5610000000000003E-4</c:v>
                </c:pt>
                <c:pt idx="761">
                  <c:v>4.5870000000000009E-4</c:v>
                </c:pt>
                <c:pt idx="762">
                  <c:v>4.6120000000000004E-4</c:v>
                </c:pt>
                <c:pt idx="763">
                  <c:v>4.6360000000000005E-4</c:v>
                </c:pt>
                <c:pt idx="764">
                  <c:v>4.6600000000000005E-4</c:v>
                </c:pt>
                <c:pt idx="765">
                  <c:v>4.6850000000000006E-4</c:v>
                </c:pt>
                <c:pt idx="766">
                  <c:v>4.7120000000000007E-4</c:v>
                </c:pt>
                <c:pt idx="767">
                  <c:v>4.7370000000000013E-4</c:v>
                </c:pt>
                <c:pt idx="768">
                  <c:v>4.7630000000000003E-4</c:v>
                </c:pt>
                <c:pt idx="769">
                  <c:v>4.7940000000000005E-4</c:v>
                </c:pt>
                <c:pt idx="770">
                  <c:v>4.8230000000000007E-4</c:v>
                </c:pt>
                <c:pt idx="771">
                  <c:v>4.8470000000000007E-4</c:v>
                </c:pt>
                <c:pt idx="772">
                  <c:v>4.8650000000000006E-4</c:v>
                </c:pt>
                <c:pt idx="773">
                  <c:v>4.8790000000000004E-4</c:v>
                </c:pt>
                <c:pt idx="774">
                  <c:v>4.8900000000000007E-4</c:v>
                </c:pt>
                <c:pt idx="775">
                  <c:v>4.8990000000000014E-4</c:v>
                </c:pt>
                <c:pt idx="776">
                  <c:v>4.9050000000000027E-4</c:v>
                </c:pt>
                <c:pt idx="777">
                  <c:v>4.9050000000000027E-4</c:v>
                </c:pt>
                <c:pt idx="778">
                  <c:v>4.9000000000000009E-4</c:v>
                </c:pt>
                <c:pt idx="779">
                  <c:v>4.8950000000000003E-4</c:v>
                </c:pt>
                <c:pt idx="780">
                  <c:v>4.8930000000000013E-4</c:v>
                </c:pt>
                <c:pt idx="781">
                  <c:v>4.8850000000000011E-4</c:v>
                </c:pt>
                <c:pt idx="782">
                  <c:v>4.8770000000000009E-4</c:v>
                </c:pt>
                <c:pt idx="783">
                  <c:v>4.8660000000000006E-4</c:v>
                </c:pt>
                <c:pt idx="784">
                  <c:v>4.8589999999999999E-4</c:v>
                </c:pt>
                <c:pt idx="785">
                  <c:v>4.8549999999999998E-4</c:v>
                </c:pt>
                <c:pt idx="786">
                  <c:v>4.8559999999999999E-4</c:v>
                </c:pt>
                <c:pt idx="787">
                  <c:v>4.8570000000000004E-4</c:v>
                </c:pt>
                <c:pt idx="788">
                  <c:v>4.8640000000000001E-4</c:v>
                </c:pt>
                <c:pt idx="789">
                  <c:v>4.8730000000000014E-4</c:v>
                </c:pt>
                <c:pt idx="790">
                  <c:v>4.8860000000000006E-4</c:v>
                </c:pt>
                <c:pt idx="791">
                  <c:v>4.9010000000000015E-4</c:v>
                </c:pt>
                <c:pt idx="792">
                  <c:v>4.9140000000000013E-4</c:v>
                </c:pt>
                <c:pt idx="793">
                  <c:v>4.9280000000000016E-4</c:v>
                </c:pt>
                <c:pt idx="794">
                  <c:v>4.9470000000000015E-4</c:v>
                </c:pt>
                <c:pt idx="795">
                  <c:v>4.971000000000001E-4</c:v>
                </c:pt>
                <c:pt idx="796">
                  <c:v>4.9880000000000009E-4</c:v>
                </c:pt>
                <c:pt idx="797">
                  <c:v>5.0049999999999997E-4</c:v>
                </c:pt>
                <c:pt idx="798">
                  <c:v>5.0200000000000006E-4</c:v>
                </c:pt>
                <c:pt idx="799">
                  <c:v>5.0350000000000015E-4</c:v>
                </c:pt>
                <c:pt idx="800">
                  <c:v>5.0529999999999998E-4</c:v>
                </c:pt>
                <c:pt idx="801">
                  <c:v>5.0659999999999995E-4</c:v>
                </c:pt>
                <c:pt idx="802">
                  <c:v>5.0679999999999996E-4</c:v>
                </c:pt>
                <c:pt idx="803">
                  <c:v>5.0650000000000011E-4</c:v>
                </c:pt>
                <c:pt idx="804">
                  <c:v>5.0670000000000001E-4</c:v>
                </c:pt>
                <c:pt idx="805">
                  <c:v>5.0670000000000001E-4</c:v>
                </c:pt>
                <c:pt idx="806">
                  <c:v>5.0720000000000008E-4</c:v>
                </c:pt>
                <c:pt idx="807">
                  <c:v>5.0750000000000014E-4</c:v>
                </c:pt>
                <c:pt idx="808">
                  <c:v>5.0750000000000014E-4</c:v>
                </c:pt>
                <c:pt idx="809">
                  <c:v>5.0770000000000014E-4</c:v>
                </c:pt>
                <c:pt idx="810">
                  <c:v>5.080000000000001E-4</c:v>
                </c:pt>
                <c:pt idx="811">
                  <c:v>5.0830000000000027E-4</c:v>
                </c:pt>
                <c:pt idx="812">
                  <c:v>5.0860000000000011E-4</c:v>
                </c:pt>
                <c:pt idx="813">
                  <c:v>5.0910000000000007E-4</c:v>
                </c:pt>
                <c:pt idx="814">
                  <c:v>5.1020000000000004E-4</c:v>
                </c:pt>
                <c:pt idx="815">
                  <c:v>5.1210000000000003E-4</c:v>
                </c:pt>
                <c:pt idx="816">
                  <c:v>5.1360000000000012E-4</c:v>
                </c:pt>
                <c:pt idx="817">
                  <c:v>5.147000000000001E-4</c:v>
                </c:pt>
                <c:pt idx="818">
                  <c:v>5.1540000000000006E-4</c:v>
                </c:pt>
                <c:pt idx="819">
                  <c:v>5.1740000000000011E-4</c:v>
                </c:pt>
                <c:pt idx="820">
                  <c:v>5.197E-4</c:v>
                </c:pt>
                <c:pt idx="821">
                  <c:v>5.2130000000000015E-4</c:v>
                </c:pt>
                <c:pt idx="822">
                  <c:v>5.2310000000000008E-4</c:v>
                </c:pt>
                <c:pt idx="823">
                  <c:v>5.2440000000000006E-4</c:v>
                </c:pt>
                <c:pt idx="824">
                  <c:v>5.2620000000000011E-4</c:v>
                </c:pt>
                <c:pt idx="825">
                  <c:v>5.2870000000000011E-4</c:v>
                </c:pt>
                <c:pt idx="826">
                  <c:v>5.3010000000000015E-4</c:v>
                </c:pt>
                <c:pt idx="827">
                  <c:v>5.3120000000000001E-4</c:v>
                </c:pt>
                <c:pt idx="828">
                  <c:v>5.3200000000000003E-4</c:v>
                </c:pt>
                <c:pt idx="829">
                  <c:v>5.3370000000000012E-4</c:v>
                </c:pt>
                <c:pt idx="830">
                  <c:v>5.3570000000000007E-4</c:v>
                </c:pt>
                <c:pt idx="831">
                  <c:v>5.3760000000000006E-4</c:v>
                </c:pt>
                <c:pt idx="832">
                  <c:v>5.3970000000000016E-4</c:v>
                </c:pt>
                <c:pt idx="833">
                  <c:v>5.4190000000000022E-4</c:v>
                </c:pt>
                <c:pt idx="834">
                  <c:v>5.4440000000000011E-4</c:v>
                </c:pt>
                <c:pt idx="835">
                  <c:v>5.4720000000000018E-4</c:v>
                </c:pt>
                <c:pt idx="836">
                  <c:v>5.4950000000000008E-4</c:v>
                </c:pt>
                <c:pt idx="837">
                  <c:v>5.5120000000000006E-4</c:v>
                </c:pt>
                <c:pt idx="838">
                  <c:v>5.5210000000000014E-4</c:v>
                </c:pt>
                <c:pt idx="839">
                  <c:v>5.5370000000000007E-4</c:v>
                </c:pt>
                <c:pt idx="840">
                  <c:v>5.551000000000001E-4</c:v>
                </c:pt>
                <c:pt idx="841">
                  <c:v>5.5679999999999998E-4</c:v>
                </c:pt>
                <c:pt idx="842">
                  <c:v>5.5790000000000006E-4</c:v>
                </c:pt>
                <c:pt idx="843">
                  <c:v>5.5900000000000014E-4</c:v>
                </c:pt>
                <c:pt idx="844">
                  <c:v>5.6079999999999997E-4</c:v>
                </c:pt>
                <c:pt idx="845">
                  <c:v>5.622E-4</c:v>
                </c:pt>
                <c:pt idx="846">
                  <c:v>5.641000000000001E-4</c:v>
                </c:pt>
                <c:pt idx="847">
                  <c:v>5.6530000000000013E-4</c:v>
                </c:pt>
                <c:pt idx="848">
                  <c:v>5.6590000000000015E-4</c:v>
                </c:pt>
                <c:pt idx="849">
                  <c:v>5.6710000000000007E-4</c:v>
                </c:pt>
                <c:pt idx="850">
                  <c:v>5.6920000000000007E-4</c:v>
                </c:pt>
                <c:pt idx="851">
                  <c:v>5.7130000000000006E-4</c:v>
                </c:pt>
                <c:pt idx="852">
                  <c:v>5.7240000000000004E-4</c:v>
                </c:pt>
                <c:pt idx="853">
                  <c:v>5.7380000000000007E-4</c:v>
                </c:pt>
                <c:pt idx="854">
                  <c:v>5.7550000000000006E-4</c:v>
                </c:pt>
                <c:pt idx="855">
                  <c:v>5.7760000000000027E-4</c:v>
                </c:pt>
                <c:pt idx="856">
                  <c:v>5.773000000000001E-4</c:v>
                </c:pt>
                <c:pt idx="857">
                  <c:v>5.771000000000001E-4</c:v>
                </c:pt>
                <c:pt idx="858">
                  <c:v>5.7870000000000013E-4</c:v>
                </c:pt>
                <c:pt idx="859">
                  <c:v>5.8149999999999999E-4</c:v>
                </c:pt>
                <c:pt idx="860">
                  <c:v>5.8540000000000003E-4</c:v>
                </c:pt>
                <c:pt idx="861">
                  <c:v>5.8990000000000008E-4</c:v>
                </c:pt>
                <c:pt idx="862">
                  <c:v>5.9470000000000009E-4</c:v>
                </c:pt>
                <c:pt idx="863">
                  <c:v>5.9990000000000022E-4</c:v>
                </c:pt>
                <c:pt idx="864">
                  <c:v>6.0540000000000008E-4</c:v>
                </c:pt>
                <c:pt idx="865">
                  <c:v>6.1110000000000005E-4</c:v>
                </c:pt>
                <c:pt idx="866">
                  <c:v>6.1660000000000013E-4</c:v>
                </c:pt>
                <c:pt idx="867">
                  <c:v>6.219000000000001E-4</c:v>
                </c:pt>
                <c:pt idx="868">
                  <c:v>6.2720000000000017E-4</c:v>
                </c:pt>
                <c:pt idx="869">
                  <c:v>6.3190000000000013E-4</c:v>
                </c:pt>
                <c:pt idx="870">
                  <c:v>6.3610000000000012E-4</c:v>
                </c:pt>
                <c:pt idx="871">
                  <c:v>6.397000000000001E-4</c:v>
                </c:pt>
                <c:pt idx="872">
                  <c:v>6.420000000000001E-4</c:v>
                </c:pt>
                <c:pt idx="873">
                  <c:v>6.4270000000000006E-4</c:v>
                </c:pt>
                <c:pt idx="874">
                  <c:v>6.4340000000000013E-4</c:v>
                </c:pt>
                <c:pt idx="875">
                  <c:v>6.4400000000000015E-4</c:v>
                </c:pt>
                <c:pt idx="876">
                  <c:v>6.4350000000000008E-4</c:v>
                </c:pt>
                <c:pt idx="877">
                  <c:v>6.4250000000000006E-4</c:v>
                </c:pt>
                <c:pt idx="878">
                  <c:v>6.4090000000000024E-4</c:v>
                </c:pt>
                <c:pt idx="879">
                  <c:v>6.4270000000000006E-4</c:v>
                </c:pt>
                <c:pt idx="880">
                  <c:v>6.4550000000000013E-4</c:v>
                </c:pt>
                <c:pt idx="881">
                  <c:v>6.4810000000000009E-4</c:v>
                </c:pt>
                <c:pt idx="882">
                  <c:v>6.5090000000000026E-4</c:v>
                </c:pt>
                <c:pt idx="883">
                  <c:v>6.5470000000000014E-4</c:v>
                </c:pt>
                <c:pt idx="884">
                  <c:v>6.5870000000000013E-4</c:v>
                </c:pt>
                <c:pt idx="885">
                  <c:v>6.6390000000000015E-4</c:v>
                </c:pt>
                <c:pt idx="886">
                  <c:v>6.6900000000000011E-4</c:v>
                </c:pt>
                <c:pt idx="887">
                  <c:v>6.7390000000000017E-4</c:v>
                </c:pt>
                <c:pt idx="888">
                  <c:v>6.7930000000000009E-4</c:v>
                </c:pt>
                <c:pt idx="889">
                  <c:v>6.8480000000000006E-4</c:v>
                </c:pt>
                <c:pt idx="890">
                  <c:v>6.9100000000000021E-4</c:v>
                </c:pt>
                <c:pt idx="891">
                  <c:v>6.9640000000000012E-4</c:v>
                </c:pt>
                <c:pt idx="892">
                  <c:v>7.0020000000000011E-4</c:v>
                </c:pt>
                <c:pt idx="893">
                  <c:v>7.0500000000000011E-4</c:v>
                </c:pt>
                <c:pt idx="894">
                  <c:v>7.1040000000000003E-4</c:v>
                </c:pt>
                <c:pt idx="895">
                  <c:v>7.1710000000000014E-4</c:v>
                </c:pt>
                <c:pt idx="896">
                  <c:v>7.2460000000000027E-4</c:v>
                </c:pt>
                <c:pt idx="897">
                  <c:v>7.3140000000000011E-4</c:v>
                </c:pt>
                <c:pt idx="898">
                  <c:v>7.3810000000000021E-4</c:v>
                </c:pt>
                <c:pt idx="899">
                  <c:v>7.4650000000000009E-4</c:v>
                </c:pt>
                <c:pt idx="900">
                  <c:v>7.5600000000000027E-4</c:v>
                </c:pt>
                <c:pt idx="901">
                  <c:v>7.6590000000000013E-4</c:v>
                </c:pt>
                <c:pt idx="902">
                  <c:v>7.7550000000000015E-4</c:v>
                </c:pt>
                <c:pt idx="903">
                  <c:v>7.8640000000000003E-4</c:v>
                </c:pt>
                <c:pt idx="904">
                  <c:v>7.9650000000000012E-4</c:v>
                </c:pt>
                <c:pt idx="905">
                  <c:v>8.0970000000000011E-4</c:v>
                </c:pt>
                <c:pt idx="906">
                  <c:v>8.2110000000000017E-4</c:v>
                </c:pt>
                <c:pt idx="907">
                  <c:v>8.3360000000000053E-4</c:v>
                </c:pt>
                <c:pt idx="908">
                  <c:v>8.4590000000000034E-4</c:v>
                </c:pt>
                <c:pt idx="909">
                  <c:v>8.600000000000003E-4</c:v>
                </c:pt>
                <c:pt idx="910">
                  <c:v>8.7690000000000023E-4</c:v>
                </c:pt>
                <c:pt idx="911">
                  <c:v>8.9610000000000026E-4</c:v>
                </c:pt>
                <c:pt idx="912">
                  <c:v>9.1500000000000023E-4</c:v>
                </c:pt>
                <c:pt idx="913">
                  <c:v>9.3460000000000038E-4</c:v>
                </c:pt>
                <c:pt idx="914">
                  <c:v>9.5530000000000051E-4</c:v>
                </c:pt>
                <c:pt idx="915">
                  <c:v>9.7820000000000025E-4</c:v>
                </c:pt>
                <c:pt idx="916">
                  <c:v>1.005E-3</c:v>
                </c:pt>
                <c:pt idx="917">
                  <c:v>1.0300000000000001E-3</c:v>
                </c:pt>
                <c:pt idx="918">
                  <c:v>1.0540000000000002E-3</c:v>
                </c:pt>
                <c:pt idx="919">
                  <c:v>1.0780000000000002E-3</c:v>
                </c:pt>
                <c:pt idx="920">
                  <c:v>1.1030000000000002E-3</c:v>
                </c:pt>
                <c:pt idx="921">
                  <c:v>1.1320000000000004E-3</c:v>
                </c:pt>
                <c:pt idx="922">
                  <c:v>1.1570000000000003E-3</c:v>
                </c:pt>
                <c:pt idx="923">
                  <c:v>1.1839999999999999E-3</c:v>
                </c:pt>
                <c:pt idx="924">
                  <c:v>1.2130000000000001E-3</c:v>
                </c:pt>
                <c:pt idx="925">
                  <c:v>1.2430000000000002E-3</c:v>
                </c:pt>
                <c:pt idx="926">
                  <c:v>1.2780000000000003E-3</c:v>
                </c:pt>
                <c:pt idx="927">
                  <c:v>1.3120000000000002E-3</c:v>
                </c:pt>
                <c:pt idx="928">
                  <c:v>1.3430000000000002E-3</c:v>
                </c:pt>
                <c:pt idx="929">
                  <c:v>1.3720000000000004E-3</c:v>
                </c:pt>
                <c:pt idx="930">
                  <c:v>1.407E-3</c:v>
                </c:pt>
                <c:pt idx="931">
                  <c:v>1.4460000000000002E-3</c:v>
                </c:pt>
                <c:pt idx="932">
                  <c:v>1.4880000000000002E-3</c:v>
                </c:pt>
                <c:pt idx="933">
                  <c:v>1.5290000000000002E-3</c:v>
                </c:pt>
                <c:pt idx="934">
                  <c:v>1.5670000000000003E-3</c:v>
                </c:pt>
                <c:pt idx="935">
                  <c:v>1.6119999999999999E-3</c:v>
                </c:pt>
                <c:pt idx="936">
                  <c:v>1.6600000000000005E-3</c:v>
                </c:pt>
                <c:pt idx="937">
                  <c:v>1.7000000000000001E-3</c:v>
                </c:pt>
                <c:pt idx="938">
                  <c:v>1.7300000000000002E-3</c:v>
                </c:pt>
                <c:pt idx="939">
                  <c:v>1.7660000000000002E-3</c:v>
                </c:pt>
                <c:pt idx="940">
                  <c:v>1.8050000000000002E-3</c:v>
                </c:pt>
                <c:pt idx="941">
                  <c:v>1.8590000000000002E-3</c:v>
                </c:pt>
                <c:pt idx="942">
                  <c:v>1.9300000000000005E-3</c:v>
                </c:pt>
                <c:pt idx="943">
                  <c:v>2.0100000000000001E-3</c:v>
                </c:pt>
                <c:pt idx="944">
                  <c:v>2.0920000000000001E-3</c:v>
                </c:pt>
                <c:pt idx="945">
                  <c:v>2.1930000000000005E-3</c:v>
                </c:pt>
                <c:pt idx="946">
                  <c:v>2.2990000000000003E-3</c:v>
                </c:pt>
                <c:pt idx="947">
                  <c:v>2.4100000000000002E-3</c:v>
                </c:pt>
                <c:pt idx="948">
                  <c:v>2.5300000000000001E-3</c:v>
                </c:pt>
                <c:pt idx="949">
                  <c:v>2.6370000000000005E-3</c:v>
                </c:pt>
                <c:pt idx="950">
                  <c:v>2.7510000000000004E-3</c:v>
                </c:pt>
                <c:pt idx="951">
                  <c:v>2.8600000000000006E-3</c:v>
                </c:pt>
                <c:pt idx="952">
                  <c:v>2.9750000000000002E-3</c:v>
                </c:pt>
                <c:pt idx="953">
                  <c:v>3.0800000000000003E-3</c:v>
                </c:pt>
                <c:pt idx="954">
                  <c:v>3.1540000000000006E-3</c:v>
                </c:pt>
                <c:pt idx="955">
                  <c:v>3.2240000000000007E-3</c:v>
                </c:pt>
                <c:pt idx="956">
                  <c:v>3.2820000000000006E-3</c:v>
                </c:pt>
                <c:pt idx="957">
                  <c:v>3.3580000000000003E-3</c:v>
                </c:pt>
                <c:pt idx="958">
                  <c:v>3.4430000000000003E-3</c:v>
                </c:pt>
                <c:pt idx="959">
                  <c:v>3.5310000000000003E-3</c:v>
                </c:pt>
                <c:pt idx="960">
                  <c:v>3.6320000000000002E-3</c:v>
                </c:pt>
                <c:pt idx="961">
                  <c:v>3.7560000000000002E-3</c:v>
                </c:pt>
                <c:pt idx="962">
                  <c:v>3.8860000000000001E-3</c:v>
                </c:pt>
                <c:pt idx="963">
                  <c:v>4.0210000000000003E-3</c:v>
                </c:pt>
                <c:pt idx="964">
                  <c:v>4.156E-3</c:v>
                </c:pt>
                <c:pt idx="965">
                  <c:v>4.2790000000000007E-3</c:v>
                </c:pt>
                <c:pt idx="966">
                  <c:v>4.3740000000000003E-3</c:v>
                </c:pt>
                <c:pt idx="967">
                  <c:v>4.4640000000000001E-3</c:v>
                </c:pt>
                <c:pt idx="968">
                  <c:v>4.5539999999999999E-3</c:v>
                </c:pt>
                <c:pt idx="969">
                  <c:v>4.666E-3</c:v>
                </c:pt>
                <c:pt idx="970">
                  <c:v>4.8030000000000008E-3</c:v>
                </c:pt>
                <c:pt idx="971">
                  <c:v>4.9370000000000013E-3</c:v>
                </c:pt>
                <c:pt idx="972">
                  <c:v>5.072000000000001E-3</c:v>
                </c:pt>
                <c:pt idx="973">
                  <c:v>5.2209999999999999E-3</c:v>
                </c:pt>
                <c:pt idx="974">
                  <c:v>5.3770000000000007E-3</c:v>
                </c:pt>
                <c:pt idx="975">
                  <c:v>5.5030000000000009E-3</c:v>
                </c:pt>
                <c:pt idx="976">
                  <c:v>5.6090000000000011E-3</c:v>
                </c:pt>
                <c:pt idx="977">
                  <c:v>5.7229999999999998E-3</c:v>
                </c:pt>
                <c:pt idx="978">
                  <c:v>5.8800000000000007E-3</c:v>
                </c:pt>
                <c:pt idx="979">
                  <c:v>6.1130000000000004E-3</c:v>
                </c:pt>
                <c:pt idx="980">
                  <c:v>6.366000000000001E-3</c:v>
                </c:pt>
                <c:pt idx="981">
                  <c:v>6.6639999999999998E-3</c:v>
                </c:pt>
                <c:pt idx="982">
                  <c:v>6.9450000000000007E-3</c:v>
                </c:pt>
                <c:pt idx="983">
                  <c:v>7.2090000000000019E-3</c:v>
                </c:pt>
                <c:pt idx="984">
                  <c:v>7.4050000000000019E-3</c:v>
                </c:pt>
                <c:pt idx="985">
                  <c:v>7.5500000000000012E-3</c:v>
                </c:pt>
                <c:pt idx="986">
                  <c:v>7.6570000000000006E-3</c:v>
                </c:pt>
                <c:pt idx="987">
                  <c:v>7.6909999999999999E-3</c:v>
                </c:pt>
                <c:pt idx="988">
                  <c:v>7.673000000000001E-3</c:v>
                </c:pt>
                <c:pt idx="989">
                  <c:v>7.7050000000000018E-3</c:v>
                </c:pt>
                <c:pt idx="990">
                  <c:v>7.8079999999999998E-3</c:v>
                </c:pt>
                <c:pt idx="991">
                  <c:v>7.9470000000000009E-3</c:v>
                </c:pt>
                <c:pt idx="992">
                  <c:v>8.1360000000000026E-3</c:v>
                </c:pt>
                <c:pt idx="993">
                  <c:v>8.2790000000000034E-3</c:v>
                </c:pt>
                <c:pt idx="994">
                  <c:v>8.4470000000000031E-3</c:v>
                </c:pt>
                <c:pt idx="995">
                  <c:v>8.633E-3</c:v>
                </c:pt>
                <c:pt idx="996">
                  <c:v>8.7910000000000002E-3</c:v>
                </c:pt>
                <c:pt idx="997">
                  <c:v>8.860000000000005E-3</c:v>
                </c:pt>
                <c:pt idx="998">
                  <c:v>8.9650000000000025E-3</c:v>
                </c:pt>
                <c:pt idx="999">
                  <c:v>9.1680000000000008E-3</c:v>
                </c:pt>
                <c:pt idx="1000">
                  <c:v>9.4640000000000019E-3</c:v>
                </c:pt>
                <c:pt idx="1001">
                  <c:v>9.7730000000000022E-3</c:v>
                </c:pt>
                <c:pt idx="1002">
                  <c:v>1.005E-2</c:v>
                </c:pt>
                <c:pt idx="1003">
                  <c:v>1.0319999999999998E-2</c:v>
                </c:pt>
                <c:pt idx="1004">
                  <c:v>1.0529999999999998E-2</c:v>
                </c:pt>
                <c:pt idx="1005">
                  <c:v>1.0680000000000002E-2</c:v>
                </c:pt>
                <c:pt idx="1006">
                  <c:v>1.0749999999999999E-2</c:v>
                </c:pt>
                <c:pt idx="1007">
                  <c:v>1.0749999999999999E-2</c:v>
                </c:pt>
                <c:pt idx="1008">
                  <c:v>1.073E-2</c:v>
                </c:pt>
                <c:pt idx="1009">
                  <c:v>1.0710000000000001E-2</c:v>
                </c:pt>
                <c:pt idx="1010">
                  <c:v>1.073E-2</c:v>
                </c:pt>
                <c:pt idx="1011">
                  <c:v>1.085E-2</c:v>
                </c:pt>
                <c:pt idx="1012">
                  <c:v>1.0950000000000001E-2</c:v>
                </c:pt>
                <c:pt idx="1013">
                  <c:v>1.093E-2</c:v>
                </c:pt>
                <c:pt idx="1014">
                  <c:v>1.0959999999999998E-2</c:v>
                </c:pt>
                <c:pt idx="1015">
                  <c:v>1.1050000000000001E-2</c:v>
                </c:pt>
                <c:pt idx="1016">
                  <c:v>1.1270000000000001E-2</c:v>
                </c:pt>
                <c:pt idx="1017">
                  <c:v>1.1360000000000002E-2</c:v>
                </c:pt>
                <c:pt idx="1018">
                  <c:v>1.1379999999999998E-2</c:v>
                </c:pt>
                <c:pt idx="1019">
                  <c:v>1.1429999999999999E-2</c:v>
                </c:pt>
                <c:pt idx="1020">
                  <c:v>1.1530000000000002E-2</c:v>
                </c:pt>
                <c:pt idx="1021">
                  <c:v>1.1690000000000002E-2</c:v>
                </c:pt>
                <c:pt idx="1022">
                  <c:v>1.1840000000000003E-2</c:v>
                </c:pt>
                <c:pt idx="1023">
                  <c:v>1.1990000000000002E-2</c:v>
                </c:pt>
                <c:pt idx="1024">
                  <c:v>1.2149999999999998E-2</c:v>
                </c:pt>
                <c:pt idx="1025">
                  <c:v>1.2279999999999998E-2</c:v>
                </c:pt>
                <c:pt idx="1026">
                  <c:v>1.242E-2</c:v>
                </c:pt>
                <c:pt idx="1027">
                  <c:v>1.2489999999999998E-2</c:v>
                </c:pt>
                <c:pt idx="1028">
                  <c:v>1.2529999999999998E-2</c:v>
                </c:pt>
                <c:pt idx="1029">
                  <c:v>1.255E-2</c:v>
                </c:pt>
                <c:pt idx="1030">
                  <c:v>1.257E-2</c:v>
                </c:pt>
                <c:pt idx="1031">
                  <c:v>1.247E-2</c:v>
                </c:pt>
                <c:pt idx="1032">
                  <c:v>1.235E-2</c:v>
                </c:pt>
                <c:pt idx="1033">
                  <c:v>1.225E-2</c:v>
                </c:pt>
                <c:pt idx="1034">
                  <c:v>1.2160000000000001E-2</c:v>
                </c:pt>
                <c:pt idx="1035">
                  <c:v>1.2180000000000002E-2</c:v>
                </c:pt>
                <c:pt idx="1036">
                  <c:v>1.2380000000000002E-2</c:v>
                </c:pt>
                <c:pt idx="1037">
                  <c:v>1.269E-2</c:v>
                </c:pt>
                <c:pt idx="1038">
                  <c:v>1.2990000000000002E-2</c:v>
                </c:pt>
                <c:pt idx="1039">
                  <c:v>1.3089999999999999E-2</c:v>
                </c:pt>
                <c:pt idx="1040">
                  <c:v>1.3299999999999998E-2</c:v>
                </c:pt>
                <c:pt idx="1041">
                  <c:v>1.3570000000000002E-2</c:v>
                </c:pt>
                <c:pt idx="1042">
                  <c:v>1.3670000000000002E-2</c:v>
                </c:pt>
                <c:pt idx="1043">
                  <c:v>1.3840000000000003E-2</c:v>
                </c:pt>
                <c:pt idx="1044">
                  <c:v>1.4109999999999998E-2</c:v>
                </c:pt>
                <c:pt idx="1045">
                  <c:v>1.4480000000000002E-2</c:v>
                </c:pt>
                <c:pt idx="1046">
                  <c:v>1.4860000000000002E-2</c:v>
                </c:pt>
                <c:pt idx="1047">
                  <c:v>1.5089999999999999E-2</c:v>
                </c:pt>
                <c:pt idx="1048">
                  <c:v>1.5310000000000001E-2</c:v>
                </c:pt>
                <c:pt idx="1049">
                  <c:v>1.5420000000000001E-2</c:v>
                </c:pt>
                <c:pt idx="1050">
                  <c:v>1.5540000000000002E-2</c:v>
                </c:pt>
                <c:pt idx="1051">
                  <c:v>1.5630000000000005E-2</c:v>
                </c:pt>
                <c:pt idx="1052">
                  <c:v>1.5650000000000001E-2</c:v>
                </c:pt>
                <c:pt idx="1053">
                  <c:v>1.5650000000000001E-2</c:v>
                </c:pt>
                <c:pt idx="1054">
                  <c:v>1.5720000000000001E-2</c:v>
                </c:pt>
                <c:pt idx="1055">
                  <c:v>1.5879999999999998E-2</c:v>
                </c:pt>
                <c:pt idx="1056">
                  <c:v>1.6020000000000003E-2</c:v>
                </c:pt>
                <c:pt idx="1057">
                  <c:v>1.6240000000000004E-2</c:v>
                </c:pt>
                <c:pt idx="1058">
                  <c:v>1.6469999999999999E-2</c:v>
                </c:pt>
                <c:pt idx="1059">
                  <c:v>1.6680000000000004E-2</c:v>
                </c:pt>
                <c:pt idx="1060">
                  <c:v>1.6830000000000001E-2</c:v>
                </c:pt>
                <c:pt idx="1061">
                  <c:v>1.6920000000000004E-2</c:v>
                </c:pt>
                <c:pt idx="1062">
                  <c:v>1.7049999999999999E-2</c:v>
                </c:pt>
                <c:pt idx="1063">
                  <c:v>1.6990000000000005E-2</c:v>
                </c:pt>
                <c:pt idx="1064">
                  <c:v>1.6820000000000005E-2</c:v>
                </c:pt>
                <c:pt idx="1065">
                  <c:v>1.6940000000000004E-2</c:v>
                </c:pt>
                <c:pt idx="1066">
                  <c:v>1.711E-2</c:v>
                </c:pt>
                <c:pt idx="1067">
                  <c:v>1.729E-2</c:v>
                </c:pt>
                <c:pt idx="1068">
                  <c:v>1.7409999999999998E-2</c:v>
                </c:pt>
                <c:pt idx="1069">
                  <c:v>1.7460000000000003E-2</c:v>
                </c:pt>
                <c:pt idx="1070">
                  <c:v>1.7590000000000001E-2</c:v>
                </c:pt>
                <c:pt idx="1071">
                  <c:v>1.7739999999999999E-2</c:v>
                </c:pt>
                <c:pt idx="1072">
                  <c:v>1.7950000000000001E-2</c:v>
                </c:pt>
                <c:pt idx="1073">
                  <c:v>1.8020000000000001E-2</c:v>
                </c:pt>
                <c:pt idx="1074">
                  <c:v>1.805E-2</c:v>
                </c:pt>
                <c:pt idx="1075">
                  <c:v>1.8190000000000001E-2</c:v>
                </c:pt>
                <c:pt idx="1076">
                  <c:v>1.8290000000000001E-2</c:v>
                </c:pt>
                <c:pt idx="1077">
                  <c:v>1.8329999999999999E-2</c:v>
                </c:pt>
                <c:pt idx="1078">
                  <c:v>1.8380000000000004E-2</c:v>
                </c:pt>
                <c:pt idx="1079">
                  <c:v>1.8530000000000001E-2</c:v>
                </c:pt>
                <c:pt idx="1080">
                  <c:v>1.8660000000000003E-2</c:v>
                </c:pt>
                <c:pt idx="1081">
                  <c:v>1.8769999999999998E-2</c:v>
                </c:pt>
                <c:pt idx="1082">
                  <c:v>1.8749999999999999E-2</c:v>
                </c:pt>
                <c:pt idx="1083">
                  <c:v>1.8769999999999998E-2</c:v>
                </c:pt>
                <c:pt idx="1084">
                  <c:v>1.8849999999999999E-2</c:v>
                </c:pt>
                <c:pt idx="1085">
                  <c:v>1.8950000000000005E-2</c:v>
                </c:pt>
                <c:pt idx="1086">
                  <c:v>1.9240000000000004E-2</c:v>
                </c:pt>
                <c:pt idx="1087">
                  <c:v>1.9480000000000004E-2</c:v>
                </c:pt>
                <c:pt idx="1088">
                  <c:v>1.9560000000000004E-2</c:v>
                </c:pt>
                <c:pt idx="1089">
                  <c:v>1.9650000000000004E-2</c:v>
                </c:pt>
                <c:pt idx="1090">
                  <c:v>1.9699999999999999E-2</c:v>
                </c:pt>
                <c:pt idx="1091">
                  <c:v>1.9689999999999999E-2</c:v>
                </c:pt>
                <c:pt idx="1092">
                  <c:v>1.9580000000000004E-2</c:v>
                </c:pt>
                <c:pt idx="1093">
                  <c:v>1.9429999999999999E-2</c:v>
                </c:pt>
                <c:pt idx="1094">
                  <c:v>1.9150000000000004E-2</c:v>
                </c:pt>
                <c:pt idx="1095">
                  <c:v>1.8990000000000003E-2</c:v>
                </c:pt>
                <c:pt idx="1096">
                  <c:v>1.8939999999999999E-2</c:v>
                </c:pt>
                <c:pt idx="1097">
                  <c:v>1.8870000000000001E-2</c:v>
                </c:pt>
                <c:pt idx="1098">
                  <c:v>1.8790000000000001E-2</c:v>
                </c:pt>
                <c:pt idx="1099">
                  <c:v>1.8660000000000003E-2</c:v>
                </c:pt>
                <c:pt idx="1100">
                  <c:v>1.8570000000000003E-2</c:v>
                </c:pt>
                <c:pt idx="1101">
                  <c:v>1.8550000000000001E-2</c:v>
                </c:pt>
                <c:pt idx="1102">
                  <c:v>1.8579999999999999E-2</c:v>
                </c:pt>
                <c:pt idx="1103">
                  <c:v>1.8550000000000001E-2</c:v>
                </c:pt>
                <c:pt idx="1104">
                  <c:v>1.8610000000000005E-2</c:v>
                </c:pt>
                <c:pt idx="1105">
                  <c:v>1.8849999999999999E-2</c:v>
                </c:pt>
                <c:pt idx="1106">
                  <c:v>1.9189999999999999E-2</c:v>
                </c:pt>
                <c:pt idx="1107">
                  <c:v>1.9420000000000003E-2</c:v>
                </c:pt>
                <c:pt idx="1108">
                  <c:v>1.9680000000000003E-2</c:v>
                </c:pt>
                <c:pt idx="1109">
                  <c:v>1.9720000000000005E-2</c:v>
                </c:pt>
                <c:pt idx="1110">
                  <c:v>1.9769999999999999E-2</c:v>
                </c:pt>
                <c:pt idx="1111">
                  <c:v>1.9790000000000002E-2</c:v>
                </c:pt>
                <c:pt idx="1112">
                  <c:v>1.9800000000000005E-2</c:v>
                </c:pt>
                <c:pt idx="1113">
                  <c:v>1.9890000000000005E-2</c:v>
                </c:pt>
                <c:pt idx="1114">
                  <c:v>2.0040000000000002E-2</c:v>
                </c:pt>
                <c:pt idx="1115">
                  <c:v>2.0149999999999998E-2</c:v>
                </c:pt>
                <c:pt idx="1116">
                  <c:v>2.026E-2</c:v>
                </c:pt>
                <c:pt idx="1117">
                  <c:v>2.0450000000000003E-2</c:v>
                </c:pt>
                <c:pt idx="1118">
                  <c:v>2.0500000000000001E-2</c:v>
                </c:pt>
                <c:pt idx="1119">
                  <c:v>2.0490000000000001E-2</c:v>
                </c:pt>
                <c:pt idx="1120">
                  <c:v>2.0650000000000002E-2</c:v>
                </c:pt>
                <c:pt idx="1121">
                  <c:v>2.0759999999999997E-2</c:v>
                </c:pt>
                <c:pt idx="1122">
                  <c:v>2.0910000000000002E-2</c:v>
                </c:pt>
                <c:pt idx="1123">
                  <c:v>2.1190000000000001E-2</c:v>
                </c:pt>
                <c:pt idx="1124">
                  <c:v>2.138E-2</c:v>
                </c:pt>
                <c:pt idx="1125">
                  <c:v>2.1510000000000001E-2</c:v>
                </c:pt>
                <c:pt idx="1126">
                  <c:v>2.171E-2</c:v>
                </c:pt>
                <c:pt idx="1127">
                  <c:v>2.1950000000000001E-2</c:v>
                </c:pt>
                <c:pt idx="1128">
                  <c:v>2.2180000000000002E-2</c:v>
                </c:pt>
                <c:pt idx="1129">
                  <c:v>2.232E-2</c:v>
                </c:pt>
                <c:pt idx="1130">
                  <c:v>2.2540000000000001E-2</c:v>
                </c:pt>
                <c:pt idx="1131">
                  <c:v>2.2640000000000004E-2</c:v>
                </c:pt>
                <c:pt idx="1132">
                  <c:v>2.2700000000000001E-2</c:v>
                </c:pt>
                <c:pt idx="1133">
                  <c:v>2.2740000000000003E-2</c:v>
                </c:pt>
                <c:pt idx="1134">
                  <c:v>2.2750000000000003E-2</c:v>
                </c:pt>
                <c:pt idx="1135">
                  <c:v>2.2710000000000001E-2</c:v>
                </c:pt>
                <c:pt idx="1136">
                  <c:v>2.2640000000000004E-2</c:v>
                </c:pt>
                <c:pt idx="1137">
                  <c:v>2.256E-2</c:v>
                </c:pt>
                <c:pt idx="1138">
                  <c:v>2.2530000000000005E-2</c:v>
                </c:pt>
                <c:pt idx="1139">
                  <c:v>2.2420000000000002E-2</c:v>
                </c:pt>
                <c:pt idx="1140">
                  <c:v>2.2340000000000002E-2</c:v>
                </c:pt>
                <c:pt idx="1141">
                  <c:v>2.2410000000000003E-2</c:v>
                </c:pt>
                <c:pt idx="1142">
                  <c:v>2.2540000000000001E-2</c:v>
                </c:pt>
                <c:pt idx="1143">
                  <c:v>2.2720000000000001E-2</c:v>
                </c:pt>
                <c:pt idx="1144">
                  <c:v>2.2929999999999999E-2</c:v>
                </c:pt>
                <c:pt idx="1145">
                  <c:v>2.3040000000000001E-2</c:v>
                </c:pt>
                <c:pt idx="1146">
                  <c:v>2.3119999999999995E-2</c:v>
                </c:pt>
                <c:pt idx="1147">
                  <c:v>2.3199999999999995E-2</c:v>
                </c:pt>
                <c:pt idx="1148">
                  <c:v>2.3309999999999997E-2</c:v>
                </c:pt>
                <c:pt idx="1149">
                  <c:v>2.3519999999999996E-2</c:v>
                </c:pt>
                <c:pt idx="1150">
                  <c:v>2.3609999999999999E-2</c:v>
                </c:pt>
                <c:pt idx="1151">
                  <c:v>2.3609999999999999E-2</c:v>
                </c:pt>
                <c:pt idx="1152">
                  <c:v>2.3619999999999999E-2</c:v>
                </c:pt>
                <c:pt idx="1153">
                  <c:v>2.3570000000000001E-2</c:v>
                </c:pt>
                <c:pt idx="1154">
                  <c:v>2.35E-2</c:v>
                </c:pt>
                <c:pt idx="1155">
                  <c:v>2.3379999999999998E-2</c:v>
                </c:pt>
                <c:pt idx="1156">
                  <c:v>2.3009999999999999E-2</c:v>
                </c:pt>
                <c:pt idx="1157">
                  <c:v>2.2720000000000001E-2</c:v>
                </c:pt>
                <c:pt idx="1158">
                  <c:v>2.2540000000000001E-2</c:v>
                </c:pt>
                <c:pt idx="1159">
                  <c:v>2.2360000000000001E-2</c:v>
                </c:pt>
                <c:pt idx="1160">
                  <c:v>2.2140000000000003E-2</c:v>
                </c:pt>
                <c:pt idx="1161">
                  <c:v>2.2080000000000006E-2</c:v>
                </c:pt>
                <c:pt idx="1162">
                  <c:v>2.2250000000000002E-2</c:v>
                </c:pt>
                <c:pt idx="1163">
                  <c:v>2.2540000000000001E-2</c:v>
                </c:pt>
                <c:pt idx="1164">
                  <c:v>2.2820000000000003E-2</c:v>
                </c:pt>
                <c:pt idx="1165">
                  <c:v>2.317E-2</c:v>
                </c:pt>
                <c:pt idx="1166">
                  <c:v>2.341E-2</c:v>
                </c:pt>
                <c:pt idx="1167">
                  <c:v>2.3670000000000004E-2</c:v>
                </c:pt>
                <c:pt idx="1168">
                  <c:v>2.3909999999999997E-2</c:v>
                </c:pt>
                <c:pt idx="1169">
                  <c:v>2.4050000000000002E-2</c:v>
                </c:pt>
                <c:pt idx="1170">
                  <c:v>2.4389999999999998E-2</c:v>
                </c:pt>
                <c:pt idx="1171">
                  <c:v>2.4729999999999999E-2</c:v>
                </c:pt>
                <c:pt idx="1172">
                  <c:v>2.4969999999999996E-2</c:v>
                </c:pt>
                <c:pt idx="1173">
                  <c:v>2.5159999999999998E-2</c:v>
                </c:pt>
                <c:pt idx="1174">
                  <c:v>2.5370000000000004E-2</c:v>
                </c:pt>
                <c:pt idx="1175">
                  <c:v>2.5500000000000002E-2</c:v>
                </c:pt>
                <c:pt idx="1176">
                  <c:v>2.5559999999999999E-2</c:v>
                </c:pt>
                <c:pt idx="1177">
                  <c:v>2.5530000000000001E-2</c:v>
                </c:pt>
                <c:pt idx="1178">
                  <c:v>2.5260000000000001E-2</c:v>
                </c:pt>
                <c:pt idx="1179">
                  <c:v>2.5100000000000001E-2</c:v>
                </c:pt>
                <c:pt idx="1180">
                  <c:v>2.4909999999999998E-2</c:v>
                </c:pt>
                <c:pt idx="1181">
                  <c:v>2.4759999999999997E-2</c:v>
                </c:pt>
                <c:pt idx="1182">
                  <c:v>2.4820000000000002E-2</c:v>
                </c:pt>
                <c:pt idx="1183">
                  <c:v>2.4980000000000002E-2</c:v>
                </c:pt>
                <c:pt idx="1184">
                  <c:v>2.5139999999999999E-2</c:v>
                </c:pt>
                <c:pt idx="1185">
                  <c:v>2.5250000000000002E-2</c:v>
                </c:pt>
                <c:pt idx="1186">
                  <c:v>2.5370000000000004E-2</c:v>
                </c:pt>
                <c:pt idx="1187">
                  <c:v>2.5420000000000002E-2</c:v>
                </c:pt>
                <c:pt idx="1188">
                  <c:v>2.5359999999999997E-2</c:v>
                </c:pt>
                <c:pt idx="1189">
                  <c:v>2.5309999999999999E-2</c:v>
                </c:pt>
                <c:pt idx="1190">
                  <c:v>2.5210000000000003E-2</c:v>
                </c:pt>
                <c:pt idx="1191">
                  <c:v>2.5219999999999999E-2</c:v>
                </c:pt>
                <c:pt idx="1192">
                  <c:v>2.5340000000000001E-2</c:v>
                </c:pt>
                <c:pt idx="1193">
                  <c:v>2.5280000000000004E-2</c:v>
                </c:pt>
                <c:pt idx="1194">
                  <c:v>2.5290000000000003E-2</c:v>
                </c:pt>
                <c:pt idx="1195">
                  <c:v>2.5340000000000001E-2</c:v>
                </c:pt>
                <c:pt idx="1196">
                  <c:v>2.5510000000000001E-2</c:v>
                </c:pt>
                <c:pt idx="1197">
                  <c:v>2.554E-2</c:v>
                </c:pt>
                <c:pt idx="1198">
                  <c:v>2.5850000000000001E-2</c:v>
                </c:pt>
                <c:pt idx="1199">
                  <c:v>2.5780000000000001E-2</c:v>
                </c:pt>
                <c:pt idx="1200">
                  <c:v>2.5999999999999999E-2</c:v>
                </c:pt>
                <c:pt idx="1201">
                  <c:v>2.5980000000000003E-2</c:v>
                </c:pt>
                <c:pt idx="1202">
                  <c:v>2.614E-2</c:v>
                </c:pt>
                <c:pt idx="1203">
                  <c:v>2.63E-2</c:v>
                </c:pt>
                <c:pt idx="1204">
                  <c:v>2.6700000000000002E-2</c:v>
                </c:pt>
                <c:pt idx="1205">
                  <c:v>2.7030000000000002E-2</c:v>
                </c:pt>
                <c:pt idx="1206">
                  <c:v>2.7540000000000002E-2</c:v>
                </c:pt>
                <c:pt idx="1207">
                  <c:v>2.8029999999999999E-2</c:v>
                </c:pt>
                <c:pt idx="1208">
                  <c:v>2.8539999999999999E-2</c:v>
                </c:pt>
                <c:pt idx="1209">
                  <c:v>2.87E-2</c:v>
                </c:pt>
                <c:pt idx="1210">
                  <c:v>2.8830000000000005E-2</c:v>
                </c:pt>
                <c:pt idx="1211">
                  <c:v>2.8870000000000003E-2</c:v>
                </c:pt>
                <c:pt idx="1212">
                  <c:v>2.8969999999999996E-2</c:v>
                </c:pt>
                <c:pt idx="1213">
                  <c:v>2.9030000000000004E-2</c:v>
                </c:pt>
                <c:pt idx="1214">
                  <c:v>2.8979999999999999E-2</c:v>
                </c:pt>
                <c:pt idx="1215">
                  <c:v>2.8969999999999996E-2</c:v>
                </c:pt>
                <c:pt idx="1216">
                  <c:v>2.9059999999999999E-2</c:v>
                </c:pt>
                <c:pt idx="1217">
                  <c:v>2.9090000000000001E-2</c:v>
                </c:pt>
                <c:pt idx="1218">
                  <c:v>2.911E-2</c:v>
                </c:pt>
                <c:pt idx="1219">
                  <c:v>2.8979999999999999E-2</c:v>
                </c:pt>
                <c:pt idx="1220">
                  <c:v>2.9050000000000003E-2</c:v>
                </c:pt>
                <c:pt idx="1221">
                  <c:v>2.886E-2</c:v>
                </c:pt>
                <c:pt idx="1222">
                  <c:v>2.9040000000000003E-2</c:v>
                </c:pt>
                <c:pt idx="1223">
                  <c:v>2.8709999999999999E-2</c:v>
                </c:pt>
                <c:pt idx="1224">
                  <c:v>2.8819999999999998E-2</c:v>
                </c:pt>
                <c:pt idx="1225">
                  <c:v>2.8830000000000005E-2</c:v>
                </c:pt>
                <c:pt idx="1226">
                  <c:v>2.8969999999999996E-2</c:v>
                </c:pt>
                <c:pt idx="1227">
                  <c:v>2.9170000000000001E-2</c:v>
                </c:pt>
                <c:pt idx="1228">
                  <c:v>2.9430000000000005E-2</c:v>
                </c:pt>
                <c:pt idx="1229">
                  <c:v>2.9589999999999998E-2</c:v>
                </c:pt>
                <c:pt idx="1230">
                  <c:v>2.9759999999999998E-2</c:v>
                </c:pt>
                <c:pt idx="1231">
                  <c:v>2.9759999999999998E-2</c:v>
                </c:pt>
                <c:pt idx="1232">
                  <c:v>2.9989999999999999E-2</c:v>
                </c:pt>
                <c:pt idx="1233">
                  <c:v>3.0110000000000001E-2</c:v>
                </c:pt>
                <c:pt idx="1234">
                  <c:v>3.0270000000000002E-2</c:v>
                </c:pt>
                <c:pt idx="1235">
                  <c:v>3.0440000000000005E-2</c:v>
                </c:pt>
                <c:pt idx="1236">
                  <c:v>3.0540000000000001E-2</c:v>
                </c:pt>
                <c:pt idx="1237">
                  <c:v>3.0620000000000001E-2</c:v>
                </c:pt>
                <c:pt idx="1238">
                  <c:v>3.0759999999999999E-2</c:v>
                </c:pt>
                <c:pt idx="1239">
                  <c:v>3.0840000000000003E-2</c:v>
                </c:pt>
                <c:pt idx="1240">
                  <c:v>3.1030000000000002E-2</c:v>
                </c:pt>
                <c:pt idx="1241">
                  <c:v>3.1190000000000002E-2</c:v>
                </c:pt>
                <c:pt idx="1242">
                  <c:v>3.1370000000000002E-2</c:v>
                </c:pt>
                <c:pt idx="1243">
                  <c:v>3.144000000000001E-2</c:v>
                </c:pt>
                <c:pt idx="1244">
                  <c:v>3.1430000000000007E-2</c:v>
                </c:pt>
                <c:pt idx="1245">
                  <c:v>3.1300000000000001E-2</c:v>
                </c:pt>
                <c:pt idx="1246">
                  <c:v>3.144000000000001E-2</c:v>
                </c:pt>
                <c:pt idx="1247">
                  <c:v>3.144000000000001E-2</c:v>
                </c:pt>
                <c:pt idx="1248">
                  <c:v>3.1480000000000008E-2</c:v>
                </c:pt>
                <c:pt idx="1249">
                  <c:v>3.1660000000000001E-2</c:v>
                </c:pt>
                <c:pt idx="1250">
                  <c:v>3.1760000000000004E-2</c:v>
                </c:pt>
                <c:pt idx="1251">
                  <c:v>3.1949999999999999E-2</c:v>
                </c:pt>
                <c:pt idx="1252">
                  <c:v>3.2250000000000008E-2</c:v>
                </c:pt>
                <c:pt idx="1253">
                  <c:v>3.2510000000000004E-2</c:v>
                </c:pt>
                <c:pt idx="1254">
                  <c:v>3.2820000000000002E-2</c:v>
                </c:pt>
                <c:pt idx="1255">
                  <c:v>3.2969999999999999E-2</c:v>
                </c:pt>
                <c:pt idx="1256">
                  <c:v>3.322E-2</c:v>
                </c:pt>
                <c:pt idx="1257">
                  <c:v>3.3459999999999997E-2</c:v>
                </c:pt>
                <c:pt idx="1258">
                  <c:v>3.3599999999999998E-2</c:v>
                </c:pt>
                <c:pt idx="1259">
                  <c:v>3.3759999999999998E-2</c:v>
                </c:pt>
                <c:pt idx="1260">
                  <c:v>3.407000000000001E-2</c:v>
                </c:pt>
                <c:pt idx="1261">
                  <c:v>3.4270000000000002E-2</c:v>
                </c:pt>
                <c:pt idx="1262">
                  <c:v>3.4529999999999998E-2</c:v>
                </c:pt>
                <c:pt idx="1263">
                  <c:v>3.4680000000000002E-2</c:v>
                </c:pt>
                <c:pt idx="1264">
                  <c:v>3.49E-2</c:v>
                </c:pt>
                <c:pt idx="1265">
                  <c:v>3.4880000000000001E-2</c:v>
                </c:pt>
                <c:pt idx="1266">
                  <c:v>3.5240000000000007E-2</c:v>
                </c:pt>
                <c:pt idx="1267">
                  <c:v>3.5280000000000006E-2</c:v>
                </c:pt>
                <c:pt idx="1268">
                  <c:v>3.5740000000000001E-2</c:v>
                </c:pt>
                <c:pt idx="1269">
                  <c:v>3.5709999999999999E-2</c:v>
                </c:pt>
                <c:pt idx="1270">
                  <c:v>3.6060000000000002E-2</c:v>
                </c:pt>
                <c:pt idx="1271">
                  <c:v>3.6400000000000009E-2</c:v>
                </c:pt>
                <c:pt idx="1272">
                  <c:v>3.671E-2</c:v>
                </c:pt>
                <c:pt idx="1273">
                  <c:v>3.7070000000000006E-2</c:v>
                </c:pt>
                <c:pt idx="1274">
                  <c:v>3.7330000000000002E-2</c:v>
                </c:pt>
                <c:pt idx="1275">
                  <c:v>3.7600000000000008E-2</c:v>
                </c:pt>
                <c:pt idx="1276">
                  <c:v>3.7950000000000005E-2</c:v>
                </c:pt>
                <c:pt idx="1277">
                  <c:v>3.8210000000000001E-2</c:v>
                </c:pt>
                <c:pt idx="1278">
                  <c:v>3.8510000000000003E-2</c:v>
                </c:pt>
                <c:pt idx="1279">
                  <c:v>3.8730000000000001E-2</c:v>
                </c:pt>
                <c:pt idx="1280">
                  <c:v>3.8989999999999997E-2</c:v>
                </c:pt>
                <c:pt idx="1281">
                  <c:v>3.9080000000000004E-2</c:v>
                </c:pt>
                <c:pt idx="1282">
                  <c:v>3.9390000000000001E-2</c:v>
                </c:pt>
                <c:pt idx="1283">
                  <c:v>3.9320000000000001E-2</c:v>
                </c:pt>
                <c:pt idx="1284">
                  <c:v>3.9580000000000004E-2</c:v>
                </c:pt>
                <c:pt idx="1285">
                  <c:v>3.9660000000000001E-2</c:v>
                </c:pt>
                <c:pt idx="1286">
                  <c:v>3.9719999999999998E-2</c:v>
                </c:pt>
                <c:pt idx="1287">
                  <c:v>3.9680000000000007E-2</c:v>
                </c:pt>
                <c:pt idx="1288">
                  <c:v>3.986E-2</c:v>
                </c:pt>
                <c:pt idx="1289">
                  <c:v>3.9730000000000001E-2</c:v>
                </c:pt>
                <c:pt idx="1290">
                  <c:v>3.9960000000000002E-2</c:v>
                </c:pt>
                <c:pt idx="1291">
                  <c:v>3.9880000000000006E-2</c:v>
                </c:pt>
                <c:pt idx="1292">
                  <c:v>4.02E-2</c:v>
                </c:pt>
                <c:pt idx="1293">
                  <c:v>4.0349999999999997E-2</c:v>
                </c:pt>
                <c:pt idx="1294">
                  <c:v>4.0450000000000007E-2</c:v>
                </c:pt>
                <c:pt idx="1295">
                  <c:v>4.0809999999999999E-2</c:v>
                </c:pt>
                <c:pt idx="1296">
                  <c:v>4.0980000000000003E-2</c:v>
                </c:pt>
                <c:pt idx="1297">
                  <c:v>4.1329999999999999E-2</c:v>
                </c:pt>
                <c:pt idx="1298">
                  <c:v>4.1500000000000002E-2</c:v>
                </c:pt>
                <c:pt idx="1299">
                  <c:v>4.1839999999999995E-2</c:v>
                </c:pt>
                <c:pt idx="1300">
                  <c:v>4.2040000000000001E-2</c:v>
                </c:pt>
                <c:pt idx="1301">
                  <c:v>4.2349999999999999E-2</c:v>
                </c:pt>
                <c:pt idx="1302">
                  <c:v>4.2330000000000013E-2</c:v>
                </c:pt>
                <c:pt idx="1303">
                  <c:v>4.2529999999999998E-2</c:v>
                </c:pt>
                <c:pt idx="1304">
                  <c:v>4.2730000000000004E-2</c:v>
                </c:pt>
                <c:pt idx="1305">
                  <c:v>4.2820000000000004E-2</c:v>
                </c:pt>
                <c:pt idx="1306">
                  <c:v>4.3130000000000002E-2</c:v>
                </c:pt>
                <c:pt idx="1307">
                  <c:v>4.3130000000000002E-2</c:v>
                </c:pt>
                <c:pt idx="1308">
                  <c:v>4.317E-2</c:v>
                </c:pt>
                <c:pt idx="1309">
                  <c:v>4.3269999999999996E-2</c:v>
                </c:pt>
                <c:pt idx="1310">
                  <c:v>4.3279999999999992E-2</c:v>
                </c:pt>
                <c:pt idx="1311">
                  <c:v>4.3310000000000008E-2</c:v>
                </c:pt>
                <c:pt idx="1312">
                  <c:v>4.3299999999999998E-2</c:v>
                </c:pt>
                <c:pt idx="1313">
                  <c:v>4.3189999999999992E-2</c:v>
                </c:pt>
                <c:pt idx="1314">
                  <c:v>4.3090000000000003E-2</c:v>
                </c:pt>
                <c:pt idx="1315">
                  <c:v>4.3060000000000008E-2</c:v>
                </c:pt>
                <c:pt idx="1316">
                  <c:v>4.3020000000000003E-2</c:v>
                </c:pt>
                <c:pt idx="1317">
                  <c:v>4.3139999999999998E-2</c:v>
                </c:pt>
                <c:pt idx="1318">
                  <c:v>4.2990000000000007E-2</c:v>
                </c:pt>
                <c:pt idx="1319">
                  <c:v>4.2979999999999997E-2</c:v>
                </c:pt>
                <c:pt idx="1320">
                  <c:v>4.2840000000000003E-2</c:v>
                </c:pt>
                <c:pt idx="1321">
                  <c:v>4.3139999999999998E-2</c:v>
                </c:pt>
                <c:pt idx="1322">
                  <c:v>4.3069999999999997E-2</c:v>
                </c:pt>
                <c:pt idx="1323">
                  <c:v>4.3279999999999992E-2</c:v>
                </c:pt>
                <c:pt idx="1324">
                  <c:v>4.3369999999999999E-2</c:v>
                </c:pt>
                <c:pt idx="1325">
                  <c:v>4.3909999999999998E-2</c:v>
                </c:pt>
                <c:pt idx="1326">
                  <c:v>4.4170000000000001E-2</c:v>
                </c:pt>
                <c:pt idx="1327">
                  <c:v>4.4580000000000009E-2</c:v>
                </c:pt>
                <c:pt idx="1328">
                  <c:v>4.4830000000000009E-2</c:v>
                </c:pt>
                <c:pt idx="1329">
                  <c:v>4.5089999999999998E-2</c:v>
                </c:pt>
                <c:pt idx="1330">
                  <c:v>4.5229999999999992E-2</c:v>
                </c:pt>
                <c:pt idx="1331">
                  <c:v>4.5390000000000014E-2</c:v>
                </c:pt>
                <c:pt idx="1332">
                  <c:v>4.5539999999999997E-2</c:v>
                </c:pt>
                <c:pt idx="1333">
                  <c:v>4.5620000000000001E-2</c:v>
                </c:pt>
                <c:pt idx="1334">
                  <c:v>4.5560000000000003E-2</c:v>
                </c:pt>
                <c:pt idx="1335">
                  <c:v>4.5470000000000003E-2</c:v>
                </c:pt>
                <c:pt idx="1336">
                  <c:v>4.5449999999999997E-2</c:v>
                </c:pt>
                <c:pt idx="1337">
                  <c:v>4.5379999999999997E-2</c:v>
                </c:pt>
                <c:pt idx="1338">
                  <c:v>4.5359999999999998E-2</c:v>
                </c:pt>
                <c:pt idx="1339">
                  <c:v>4.5400000000000003E-2</c:v>
                </c:pt>
                <c:pt idx="1340">
                  <c:v>4.5480000000000007E-2</c:v>
                </c:pt>
                <c:pt idx="1341">
                  <c:v>4.5530000000000001E-2</c:v>
                </c:pt>
                <c:pt idx="1342">
                  <c:v>4.5560000000000003E-2</c:v>
                </c:pt>
                <c:pt idx="1343">
                  <c:v>4.5800000000000007E-2</c:v>
                </c:pt>
                <c:pt idx="1344">
                  <c:v>4.5770000000000005E-2</c:v>
                </c:pt>
                <c:pt idx="1345">
                  <c:v>4.5909999999999999E-2</c:v>
                </c:pt>
                <c:pt idx="1346">
                  <c:v>4.5969999999999997E-2</c:v>
                </c:pt>
                <c:pt idx="1347">
                  <c:v>4.5949999999999991E-2</c:v>
                </c:pt>
                <c:pt idx="1348">
                  <c:v>4.5810000000000003E-2</c:v>
                </c:pt>
                <c:pt idx="1349">
                  <c:v>4.5560000000000003E-2</c:v>
                </c:pt>
                <c:pt idx="1350">
                  <c:v>4.5409999999999999E-2</c:v>
                </c:pt>
                <c:pt idx="1351">
                  <c:v>4.5320000000000006E-2</c:v>
                </c:pt>
                <c:pt idx="1352">
                  <c:v>4.5200000000000004E-2</c:v>
                </c:pt>
                <c:pt idx="1353">
                  <c:v>4.5130000000000003E-2</c:v>
                </c:pt>
                <c:pt idx="1354">
                  <c:v>4.5109999999999997E-2</c:v>
                </c:pt>
                <c:pt idx="1355">
                  <c:v>4.512E-2</c:v>
                </c:pt>
                <c:pt idx="1356">
                  <c:v>4.5109999999999997E-2</c:v>
                </c:pt>
                <c:pt idx="1357">
                  <c:v>4.5239999999999995E-2</c:v>
                </c:pt>
                <c:pt idx="1358">
                  <c:v>4.5269999999999998E-2</c:v>
                </c:pt>
                <c:pt idx="1359">
                  <c:v>4.5510000000000009E-2</c:v>
                </c:pt>
                <c:pt idx="1360">
                  <c:v>4.5770000000000005E-2</c:v>
                </c:pt>
                <c:pt idx="1361">
                  <c:v>4.5980000000000007E-2</c:v>
                </c:pt>
                <c:pt idx="1362">
                  <c:v>4.6210000000000001E-2</c:v>
                </c:pt>
                <c:pt idx="1363">
                  <c:v>4.6249999999999986E-2</c:v>
                </c:pt>
                <c:pt idx="1364">
                  <c:v>4.6359999999999998E-2</c:v>
                </c:pt>
                <c:pt idx="1365">
                  <c:v>4.65E-2</c:v>
                </c:pt>
                <c:pt idx="1366">
                  <c:v>4.65E-2</c:v>
                </c:pt>
                <c:pt idx="1367">
                  <c:v>4.65E-2</c:v>
                </c:pt>
                <c:pt idx="1368">
                  <c:v>4.648E-2</c:v>
                </c:pt>
                <c:pt idx="1369">
                  <c:v>4.6410000000000007E-2</c:v>
                </c:pt>
                <c:pt idx="1370">
                  <c:v>4.6400000000000004E-2</c:v>
                </c:pt>
                <c:pt idx="1371">
                  <c:v>4.6469999999999997E-2</c:v>
                </c:pt>
                <c:pt idx="1372">
                  <c:v>4.6639999999999994E-2</c:v>
                </c:pt>
                <c:pt idx="1373">
                  <c:v>4.6789999999999998E-2</c:v>
                </c:pt>
                <c:pt idx="1374">
                  <c:v>4.6890000000000008E-2</c:v>
                </c:pt>
                <c:pt idx="1375">
                  <c:v>4.6949999999999992E-2</c:v>
                </c:pt>
                <c:pt idx="1376">
                  <c:v>4.6929999999999993E-2</c:v>
                </c:pt>
                <c:pt idx="1377">
                  <c:v>4.7280000000000003E-2</c:v>
                </c:pt>
                <c:pt idx="1378">
                  <c:v>4.7129999999999998E-2</c:v>
                </c:pt>
                <c:pt idx="1379">
                  <c:v>4.7140000000000001E-2</c:v>
                </c:pt>
                <c:pt idx="1380">
                  <c:v>4.7040000000000005E-2</c:v>
                </c:pt>
                <c:pt idx="1381">
                  <c:v>4.7129999999999998E-2</c:v>
                </c:pt>
                <c:pt idx="1382">
                  <c:v>4.7000000000000007E-2</c:v>
                </c:pt>
                <c:pt idx="1383">
                  <c:v>4.6879999999999991E-2</c:v>
                </c:pt>
                <c:pt idx="1384">
                  <c:v>4.6730000000000008E-2</c:v>
                </c:pt>
                <c:pt idx="1385">
                  <c:v>4.655999999999999E-2</c:v>
                </c:pt>
                <c:pt idx="1386">
                  <c:v>4.6449999999999991E-2</c:v>
                </c:pt>
                <c:pt idx="1387">
                  <c:v>4.6289999999999991E-2</c:v>
                </c:pt>
                <c:pt idx="1388">
                  <c:v>4.616E-2</c:v>
                </c:pt>
                <c:pt idx="1389">
                  <c:v>4.5949999999999991E-2</c:v>
                </c:pt>
                <c:pt idx="1390">
                  <c:v>4.5859999999999998E-2</c:v>
                </c:pt>
                <c:pt idx="1391">
                  <c:v>4.5890000000000007E-2</c:v>
                </c:pt>
                <c:pt idx="1392">
                  <c:v>4.5949999999999991E-2</c:v>
                </c:pt>
                <c:pt idx="1393">
                  <c:v>4.616E-2</c:v>
                </c:pt>
                <c:pt idx="1394">
                  <c:v>4.614999999999999E-2</c:v>
                </c:pt>
                <c:pt idx="1395">
                  <c:v>4.6169999999999996E-2</c:v>
                </c:pt>
                <c:pt idx="1396">
                  <c:v>4.5999999999999999E-2</c:v>
                </c:pt>
                <c:pt idx="1397">
                  <c:v>4.5609999999999998E-2</c:v>
                </c:pt>
                <c:pt idx="1398">
                  <c:v>4.5300000000000007E-2</c:v>
                </c:pt>
                <c:pt idx="1399">
                  <c:v>4.5249999999999992E-2</c:v>
                </c:pt>
                <c:pt idx="1400">
                  <c:v>4.4909999999999999E-2</c:v>
                </c:pt>
                <c:pt idx="1401">
                  <c:v>4.4940000000000001E-2</c:v>
                </c:pt>
                <c:pt idx="1402">
                  <c:v>4.4949999999999997E-2</c:v>
                </c:pt>
                <c:pt idx="1403">
                  <c:v>4.4990000000000009E-2</c:v>
                </c:pt>
                <c:pt idx="1404">
                  <c:v>4.5040000000000004E-2</c:v>
                </c:pt>
                <c:pt idx="1405">
                  <c:v>4.506000000000001E-2</c:v>
                </c:pt>
                <c:pt idx="1406">
                  <c:v>4.506000000000001E-2</c:v>
                </c:pt>
                <c:pt idx="1407">
                  <c:v>4.5289999999999997E-2</c:v>
                </c:pt>
                <c:pt idx="1408">
                  <c:v>4.5420000000000002E-2</c:v>
                </c:pt>
                <c:pt idx="1409">
                  <c:v>4.5569999999999999E-2</c:v>
                </c:pt>
                <c:pt idx="1410">
                  <c:v>4.5780000000000008E-2</c:v>
                </c:pt>
                <c:pt idx="1411">
                  <c:v>4.6119999999999994E-2</c:v>
                </c:pt>
                <c:pt idx="1412">
                  <c:v>4.6629999999999991E-2</c:v>
                </c:pt>
                <c:pt idx="1413">
                  <c:v>4.6949999999999992E-2</c:v>
                </c:pt>
                <c:pt idx="1414">
                  <c:v>4.7109999999999999E-2</c:v>
                </c:pt>
                <c:pt idx="1415">
                  <c:v>4.7430000000000007E-2</c:v>
                </c:pt>
                <c:pt idx="1416">
                  <c:v>4.7490000000000004E-2</c:v>
                </c:pt>
                <c:pt idx="1417">
                  <c:v>4.7410000000000008E-2</c:v>
                </c:pt>
                <c:pt idx="1418">
                  <c:v>4.7100000000000003E-2</c:v>
                </c:pt>
                <c:pt idx="1419">
                  <c:v>4.6939999999999996E-2</c:v>
                </c:pt>
                <c:pt idx="1420">
                  <c:v>4.6980000000000001E-2</c:v>
                </c:pt>
                <c:pt idx="1421">
                  <c:v>4.691E-2</c:v>
                </c:pt>
                <c:pt idx="1422">
                  <c:v>4.6939999999999996E-2</c:v>
                </c:pt>
                <c:pt idx="1423">
                  <c:v>4.6780000000000002E-2</c:v>
                </c:pt>
                <c:pt idx="1424">
                  <c:v>4.6629999999999991E-2</c:v>
                </c:pt>
                <c:pt idx="1425">
                  <c:v>4.6519999999999999E-2</c:v>
                </c:pt>
                <c:pt idx="1426">
                  <c:v>4.6420000000000003E-2</c:v>
                </c:pt>
                <c:pt idx="1427">
                  <c:v>4.6449999999999991E-2</c:v>
                </c:pt>
                <c:pt idx="1428">
                  <c:v>4.648E-2</c:v>
                </c:pt>
                <c:pt idx="1429">
                  <c:v>4.6580000000000003E-2</c:v>
                </c:pt>
                <c:pt idx="1430">
                  <c:v>4.6619999999999995E-2</c:v>
                </c:pt>
                <c:pt idx="1431">
                  <c:v>4.6750000000000007E-2</c:v>
                </c:pt>
                <c:pt idx="1432">
                  <c:v>4.6960000000000002E-2</c:v>
                </c:pt>
                <c:pt idx="1433">
                  <c:v>4.7050000000000008E-2</c:v>
                </c:pt>
                <c:pt idx="1434">
                  <c:v>4.7090000000000014E-2</c:v>
                </c:pt>
                <c:pt idx="1435">
                  <c:v>4.6919999999999996E-2</c:v>
                </c:pt>
                <c:pt idx="1436">
                  <c:v>4.6949999999999992E-2</c:v>
                </c:pt>
                <c:pt idx="1437">
                  <c:v>4.7129999999999998E-2</c:v>
                </c:pt>
                <c:pt idx="1438">
                  <c:v>4.7129999999999998E-2</c:v>
                </c:pt>
                <c:pt idx="1439">
                  <c:v>4.7030000000000009E-2</c:v>
                </c:pt>
                <c:pt idx="1440">
                  <c:v>4.7000000000000007E-2</c:v>
                </c:pt>
                <c:pt idx="1441">
                  <c:v>4.7040000000000005E-2</c:v>
                </c:pt>
                <c:pt idx="1442">
                  <c:v>4.7020000000000006E-2</c:v>
                </c:pt>
                <c:pt idx="1443">
                  <c:v>4.691E-2</c:v>
                </c:pt>
                <c:pt idx="1444">
                  <c:v>4.6919999999999996E-2</c:v>
                </c:pt>
                <c:pt idx="1445">
                  <c:v>4.684E-2</c:v>
                </c:pt>
                <c:pt idx="1446">
                  <c:v>4.6989999999999997E-2</c:v>
                </c:pt>
                <c:pt idx="1447">
                  <c:v>4.7129999999999998E-2</c:v>
                </c:pt>
                <c:pt idx="1448">
                  <c:v>4.7260000000000003E-2</c:v>
                </c:pt>
                <c:pt idx="1449">
                  <c:v>4.7500000000000007E-2</c:v>
                </c:pt>
                <c:pt idx="1450">
                  <c:v>4.752E-2</c:v>
                </c:pt>
                <c:pt idx="1451">
                  <c:v>4.7940000000000003E-2</c:v>
                </c:pt>
                <c:pt idx="1452">
                  <c:v>4.8320000000000002E-2</c:v>
                </c:pt>
                <c:pt idx="1453">
                  <c:v>4.8820000000000002E-2</c:v>
                </c:pt>
                <c:pt idx="1454">
                  <c:v>4.9030000000000004E-2</c:v>
                </c:pt>
                <c:pt idx="1455">
                  <c:v>4.9410000000000009E-2</c:v>
                </c:pt>
                <c:pt idx="1456">
                  <c:v>4.9680000000000002E-2</c:v>
                </c:pt>
                <c:pt idx="1457">
                  <c:v>4.9970000000000007E-2</c:v>
                </c:pt>
                <c:pt idx="1458">
                  <c:v>5.0320000000000004E-2</c:v>
                </c:pt>
                <c:pt idx="1459">
                  <c:v>5.0540000000000002E-2</c:v>
                </c:pt>
                <c:pt idx="1460">
                  <c:v>5.0599999999999999E-2</c:v>
                </c:pt>
                <c:pt idx="1461">
                  <c:v>5.0549999999999991E-2</c:v>
                </c:pt>
                <c:pt idx="1462">
                  <c:v>5.0479999999999997E-2</c:v>
                </c:pt>
                <c:pt idx="1463">
                  <c:v>5.0320000000000004E-2</c:v>
                </c:pt>
                <c:pt idx="1464">
                  <c:v>5.0100000000000006E-2</c:v>
                </c:pt>
                <c:pt idx="1465">
                  <c:v>4.9810000000000014E-2</c:v>
                </c:pt>
                <c:pt idx="1466">
                  <c:v>4.9780000000000005E-2</c:v>
                </c:pt>
                <c:pt idx="1467">
                  <c:v>4.9900000000000007E-2</c:v>
                </c:pt>
                <c:pt idx="1468">
                  <c:v>4.9840000000000002E-2</c:v>
                </c:pt>
                <c:pt idx="1469">
                  <c:v>4.9700000000000015E-2</c:v>
                </c:pt>
                <c:pt idx="1470">
                  <c:v>4.9560000000000007E-2</c:v>
                </c:pt>
                <c:pt idx="1471">
                  <c:v>4.9720000000000007E-2</c:v>
                </c:pt>
                <c:pt idx="1472">
                  <c:v>5.0049999999999997E-2</c:v>
                </c:pt>
                <c:pt idx="1473">
                  <c:v>5.0370000000000005E-2</c:v>
                </c:pt>
                <c:pt idx="1474">
                  <c:v>5.0560000000000008E-2</c:v>
                </c:pt>
                <c:pt idx="1475">
                  <c:v>5.0930000000000003E-2</c:v>
                </c:pt>
                <c:pt idx="1476">
                  <c:v>5.1290000000000002E-2</c:v>
                </c:pt>
                <c:pt idx="1477">
                  <c:v>5.1880000000000003E-2</c:v>
                </c:pt>
                <c:pt idx="1478">
                  <c:v>5.2109999999999997E-2</c:v>
                </c:pt>
                <c:pt idx="1479">
                  <c:v>5.2420000000000008E-2</c:v>
                </c:pt>
                <c:pt idx="1480">
                  <c:v>5.2580000000000009E-2</c:v>
                </c:pt>
                <c:pt idx="1481">
                  <c:v>5.2840000000000005E-2</c:v>
                </c:pt>
                <c:pt idx="1482">
                  <c:v>5.2940000000000001E-2</c:v>
                </c:pt>
                <c:pt idx="1483">
                  <c:v>5.3170000000000002E-2</c:v>
                </c:pt>
                <c:pt idx="1484">
                  <c:v>5.3350000000000009E-2</c:v>
                </c:pt>
                <c:pt idx="1485">
                  <c:v>5.3379999999999997E-2</c:v>
                </c:pt>
                <c:pt idx="1486">
                  <c:v>5.3470000000000004E-2</c:v>
                </c:pt>
                <c:pt idx="1487">
                  <c:v>5.3539999999999997E-2</c:v>
                </c:pt>
                <c:pt idx="1488">
                  <c:v>5.3839999999999999E-2</c:v>
                </c:pt>
                <c:pt idx="1489">
                  <c:v>5.4040000000000005E-2</c:v>
                </c:pt>
                <c:pt idx="1490">
                  <c:v>5.4060000000000004E-2</c:v>
                </c:pt>
                <c:pt idx="1491">
                  <c:v>5.4390000000000015E-2</c:v>
                </c:pt>
                <c:pt idx="1492">
                  <c:v>5.4690000000000009E-2</c:v>
                </c:pt>
                <c:pt idx="1493">
                  <c:v>5.5120000000000002E-2</c:v>
                </c:pt>
                <c:pt idx="1494">
                  <c:v>5.5400000000000005E-2</c:v>
                </c:pt>
                <c:pt idx="1495">
                  <c:v>5.5460000000000009E-2</c:v>
                </c:pt>
                <c:pt idx="1496">
                  <c:v>5.5690000000000003E-2</c:v>
                </c:pt>
                <c:pt idx="1497">
                  <c:v>5.5950000000000007E-2</c:v>
                </c:pt>
                <c:pt idx="1498">
                  <c:v>5.6370000000000003E-2</c:v>
                </c:pt>
                <c:pt idx="1499">
                  <c:v>5.671000000000001E-2</c:v>
                </c:pt>
                <c:pt idx="1500">
                  <c:v>5.7000000000000009E-2</c:v>
                </c:pt>
                <c:pt idx="1501">
                  <c:v>5.7370000000000004E-2</c:v>
                </c:pt>
                <c:pt idx="1502">
                  <c:v>5.7880000000000008E-2</c:v>
                </c:pt>
                <c:pt idx="1503">
                  <c:v>5.8470000000000001E-2</c:v>
                </c:pt>
                <c:pt idx="1504">
                  <c:v>5.8729999999999997E-2</c:v>
                </c:pt>
                <c:pt idx="1505">
                  <c:v>5.9070000000000004E-2</c:v>
                </c:pt>
                <c:pt idx="1506">
                  <c:v>5.9170000000000007E-2</c:v>
                </c:pt>
                <c:pt idx="1507">
                  <c:v>5.9240000000000001E-2</c:v>
                </c:pt>
                <c:pt idx="1508">
                  <c:v>5.9270000000000003E-2</c:v>
                </c:pt>
                <c:pt idx="1509">
                  <c:v>5.9249999999999997E-2</c:v>
                </c:pt>
                <c:pt idx="1510">
                  <c:v>5.9229999999999998E-2</c:v>
                </c:pt>
                <c:pt idx="1511">
                  <c:v>5.9330000000000015E-2</c:v>
                </c:pt>
                <c:pt idx="1512">
                  <c:v>5.9380000000000016E-2</c:v>
                </c:pt>
                <c:pt idx="1513">
                  <c:v>5.9510000000000014E-2</c:v>
                </c:pt>
                <c:pt idx="1514">
                  <c:v>5.9430000000000004E-2</c:v>
                </c:pt>
                <c:pt idx="1515">
                  <c:v>5.9370000000000006E-2</c:v>
                </c:pt>
                <c:pt idx="1516">
                  <c:v>5.9390000000000005E-2</c:v>
                </c:pt>
                <c:pt idx="1517">
                  <c:v>5.9320000000000012E-2</c:v>
                </c:pt>
                <c:pt idx="1518">
                  <c:v>5.9310000000000015E-2</c:v>
                </c:pt>
                <c:pt idx="1519">
                  <c:v>5.945000000000001E-2</c:v>
                </c:pt>
                <c:pt idx="1520">
                  <c:v>5.9890000000000006E-2</c:v>
                </c:pt>
                <c:pt idx="1521">
                  <c:v>6.0460000000000007E-2</c:v>
                </c:pt>
                <c:pt idx="1522">
                  <c:v>6.0879999999999997E-2</c:v>
                </c:pt>
                <c:pt idx="1523">
                  <c:v>6.1429999999999998E-2</c:v>
                </c:pt>
                <c:pt idx="1524">
                  <c:v>6.1920000000000003E-2</c:v>
                </c:pt>
                <c:pt idx="1525">
                  <c:v>6.2449999999999999E-2</c:v>
                </c:pt>
                <c:pt idx="1526">
                  <c:v>6.2839999999999993E-2</c:v>
                </c:pt>
                <c:pt idx="1527">
                  <c:v>6.3250000000000001E-2</c:v>
                </c:pt>
                <c:pt idx="1528">
                  <c:v>6.3530000000000003E-2</c:v>
                </c:pt>
                <c:pt idx="1529">
                  <c:v>6.3780000000000003E-2</c:v>
                </c:pt>
                <c:pt idx="1530">
                  <c:v>6.3990000000000019E-2</c:v>
                </c:pt>
                <c:pt idx="1531">
                  <c:v>6.4350000000000018E-2</c:v>
                </c:pt>
                <c:pt idx="1532">
                  <c:v>6.4689999999999998E-2</c:v>
                </c:pt>
                <c:pt idx="1533">
                  <c:v>6.5060000000000021E-2</c:v>
                </c:pt>
                <c:pt idx="1534">
                  <c:v>6.5269999999999995E-2</c:v>
                </c:pt>
                <c:pt idx="1535">
                  <c:v>6.542000000000002E-2</c:v>
                </c:pt>
                <c:pt idx="1536">
                  <c:v>6.5530000000000019E-2</c:v>
                </c:pt>
                <c:pt idx="1537">
                  <c:v>6.5670000000000006E-2</c:v>
                </c:pt>
                <c:pt idx="1538">
                  <c:v>6.5790000000000015E-2</c:v>
                </c:pt>
                <c:pt idx="1539">
                  <c:v>6.5879999999999994E-2</c:v>
                </c:pt>
                <c:pt idx="1540">
                  <c:v>6.6070000000000004E-2</c:v>
                </c:pt>
                <c:pt idx="1541">
                  <c:v>6.6379999999999995E-2</c:v>
                </c:pt>
                <c:pt idx="1542">
                  <c:v>6.6669999999999993E-2</c:v>
                </c:pt>
                <c:pt idx="1543">
                  <c:v>6.6860000000000003E-2</c:v>
                </c:pt>
                <c:pt idx="1544">
                  <c:v>6.6909999999999997E-2</c:v>
                </c:pt>
                <c:pt idx="1545">
                  <c:v>6.7119999999999999E-2</c:v>
                </c:pt>
                <c:pt idx="1546">
                  <c:v>6.7340000000000011E-2</c:v>
                </c:pt>
                <c:pt idx="1547">
                  <c:v>6.7610000000000003E-2</c:v>
                </c:pt>
                <c:pt idx="1548">
                  <c:v>6.7640000000000006E-2</c:v>
                </c:pt>
                <c:pt idx="1549">
                  <c:v>6.762E-2</c:v>
                </c:pt>
                <c:pt idx="1550">
                  <c:v>6.7810000000000009E-2</c:v>
                </c:pt>
                <c:pt idx="1551">
                  <c:v>6.8169999999999994E-2</c:v>
                </c:pt>
                <c:pt idx="1552">
                  <c:v>6.8629999999999997E-2</c:v>
                </c:pt>
                <c:pt idx="1553">
                  <c:v>6.9120000000000001E-2</c:v>
                </c:pt>
                <c:pt idx="1554">
                  <c:v>6.9430000000000019E-2</c:v>
                </c:pt>
                <c:pt idx="1555">
                  <c:v>6.9780000000000009E-2</c:v>
                </c:pt>
                <c:pt idx="1556">
                  <c:v>7.018000000000002E-2</c:v>
                </c:pt>
                <c:pt idx="1557">
                  <c:v>7.0590000000000014E-2</c:v>
                </c:pt>
                <c:pt idx="1558">
                  <c:v>7.1080000000000004E-2</c:v>
                </c:pt>
                <c:pt idx="1559">
                  <c:v>7.1470000000000006E-2</c:v>
                </c:pt>
                <c:pt idx="1560">
                  <c:v>7.1849999999999997E-2</c:v>
                </c:pt>
                <c:pt idx="1561">
                  <c:v>7.2260000000000019E-2</c:v>
                </c:pt>
                <c:pt idx="1562">
                  <c:v>7.2550000000000003E-2</c:v>
                </c:pt>
                <c:pt idx="1563">
                  <c:v>7.2720000000000021E-2</c:v>
                </c:pt>
                <c:pt idx="1564">
                  <c:v>7.283000000000002E-2</c:v>
                </c:pt>
                <c:pt idx="1565">
                  <c:v>7.2920000000000013E-2</c:v>
                </c:pt>
                <c:pt idx="1566">
                  <c:v>7.333000000000002E-2</c:v>
                </c:pt>
                <c:pt idx="1567">
                  <c:v>7.3730000000000004E-2</c:v>
                </c:pt>
                <c:pt idx="1568">
                  <c:v>7.3969999999999994E-2</c:v>
                </c:pt>
                <c:pt idx="1569">
                  <c:v>7.4149999999999994E-2</c:v>
                </c:pt>
                <c:pt idx="1570">
                  <c:v>7.4500000000000011E-2</c:v>
                </c:pt>
                <c:pt idx="1571">
                  <c:v>7.4980000000000019E-2</c:v>
                </c:pt>
                <c:pt idx="1572">
                  <c:v>7.5620000000000007E-2</c:v>
                </c:pt>
                <c:pt idx="1573">
                  <c:v>7.6100000000000001E-2</c:v>
                </c:pt>
                <c:pt idx="1574">
                  <c:v>7.6520000000000005E-2</c:v>
                </c:pt>
                <c:pt idx="1575">
                  <c:v>7.6810000000000003E-2</c:v>
                </c:pt>
                <c:pt idx="1576">
                  <c:v>7.7360000000000012E-2</c:v>
                </c:pt>
                <c:pt idx="1577">
                  <c:v>7.8030000000000002E-2</c:v>
                </c:pt>
                <c:pt idx="1578">
                  <c:v>7.844000000000001E-2</c:v>
                </c:pt>
                <c:pt idx="1579">
                  <c:v>7.8750000000000014E-2</c:v>
                </c:pt>
                <c:pt idx="1580">
                  <c:v>7.919000000000001E-2</c:v>
                </c:pt>
                <c:pt idx="1581">
                  <c:v>7.9470000000000013E-2</c:v>
                </c:pt>
                <c:pt idx="1582">
                  <c:v>7.980000000000001E-2</c:v>
                </c:pt>
                <c:pt idx="1583">
                  <c:v>8.0120000000000011E-2</c:v>
                </c:pt>
                <c:pt idx="1584">
                  <c:v>8.0110000000000001E-2</c:v>
                </c:pt>
                <c:pt idx="1585">
                  <c:v>8.0030000000000004E-2</c:v>
                </c:pt>
                <c:pt idx="1586">
                  <c:v>8.0370000000000011E-2</c:v>
                </c:pt>
                <c:pt idx="1587">
                  <c:v>8.0750000000000016E-2</c:v>
                </c:pt>
                <c:pt idx="1588">
                  <c:v>8.1220000000000014E-2</c:v>
                </c:pt>
                <c:pt idx="1589">
                  <c:v>8.1630000000000036E-2</c:v>
                </c:pt>
                <c:pt idx="1590">
                  <c:v>8.202000000000001E-2</c:v>
                </c:pt>
                <c:pt idx="1591">
                  <c:v>8.2670000000000021E-2</c:v>
                </c:pt>
                <c:pt idx="1592">
                  <c:v>8.3370000000000014E-2</c:v>
                </c:pt>
                <c:pt idx="1593">
                  <c:v>8.3840000000000026E-2</c:v>
                </c:pt>
                <c:pt idx="1594">
                  <c:v>8.4200000000000025E-2</c:v>
                </c:pt>
                <c:pt idx="1595">
                  <c:v>8.4460000000000021E-2</c:v>
                </c:pt>
                <c:pt idx="1596">
                  <c:v>8.4950000000000025E-2</c:v>
                </c:pt>
                <c:pt idx="1597">
                  <c:v>8.541E-2</c:v>
                </c:pt>
                <c:pt idx="1598">
                  <c:v>8.5670000000000024E-2</c:v>
                </c:pt>
                <c:pt idx="1599">
                  <c:v>8.5760000000000017E-2</c:v>
                </c:pt>
                <c:pt idx="1600">
                  <c:v>8.5850000000000024E-2</c:v>
                </c:pt>
                <c:pt idx="1601">
                  <c:v>8.6140000000000022E-2</c:v>
                </c:pt>
                <c:pt idx="1602">
                  <c:v>8.6500000000000007E-2</c:v>
                </c:pt>
                <c:pt idx="1603">
                  <c:v>8.6580000000000004E-2</c:v>
                </c:pt>
                <c:pt idx="1604">
                  <c:v>8.6700000000000041E-2</c:v>
                </c:pt>
                <c:pt idx="1605">
                  <c:v>8.677E-2</c:v>
                </c:pt>
                <c:pt idx="1606">
                  <c:v>8.6780000000000024E-2</c:v>
                </c:pt>
                <c:pt idx="1607">
                  <c:v>8.6850000000000011E-2</c:v>
                </c:pt>
                <c:pt idx="1608">
                  <c:v>8.7100000000000025E-2</c:v>
                </c:pt>
                <c:pt idx="1609">
                  <c:v>8.7079999999999991E-2</c:v>
                </c:pt>
                <c:pt idx="1610">
                  <c:v>8.7489999999999998E-2</c:v>
                </c:pt>
                <c:pt idx="1611">
                  <c:v>8.8080000000000006E-2</c:v>
                </c:pt>
                <c:pt idx="1612">
                  <c:v>8.858000000000002E-2</c:v>
                </c:pt>
                <c:pt idx="1613">
                  <c:v>8.8990000000000014E-2</c:v>
                </c:pt>
                <c:pt idx="1614">
                  <c:v>8.931E-2</c:v>
                </c:pt>
                <c:pt idx="1615">
                  <c:v>8.9560000000000028E-2</c:v>
                </c:pt>
                <c:pt idx="1616">
                  <c:v>8.9870000000000005E-2</c:v>
                </c:pt>
                <c:pt idx="1617">
                  <c:v>9.0290000000000009E-2</c:v>
                </c:pt>
                <c:pt idx="1618">
                  <c:v>9.078E-2</c:v>
                </c:pt>
                <c:pt idx="1619">
                  <c:v>9.1010000000000021E-2</c:v>
                </c:pt>
                <c:pt idx="1620">
                  <c:v>9.1040000000000024E-2</c:v>
                </c:pt>
                <c:pt idx="1621">
                  <c:v>9.128E-2</c:v>
                </c:pt>
                <c:pt idx="1622">
                  <c:v>9.1770000000000004E-2</c:v>
                </c:pt>
                <c:pt idx="1623">
                  <c:v>9.2200000000000004E-2</c:v>
                </c:pt>
                <c:pt idx="1624">
                  <c:v>9.2250000000000026E-2</c:v>
                </c:pt>
                <c:pt idx="1625">
                  <c:v>9.2309999999999989E-2</c:v>
                </c:pt>
                <c:pt idx="1626">
                  <c:v>9.2420000000000002E-2</c:v>
                </c:pt>
                <c:pt idx="1627">
                  <c:v>9.2560000000000017E-2</c:v>
                </c:pt>
                <c:pt idx="1628">
                  <c:v>9.2630000000000004E-2</c:v>
                </c:pt>
                <c:pt idx="1629">
                  <c:v>9.264E-2</c:v>
                </c:pt>
                <c:pt idx="1630">
                  <c:v>9.2770000000000005E-2</c:v>
                </c:pt>
                <c:pt idx="1631">
                  <c:v>9.3110000000000026E-2</c:v>
                </c:pt>
                <c:pt idx="1632">
                  <c:v>9.3760000000000038E-2</c:v>
                </c:pt>
                <c:pt idx="1633">
                  <c:v>9.418E-2</c:v>
                </c:pt>
                <c:pt idx="1634">
                  <c:v>9.4410000000000022E-2</c:v>
                </c:pt>
                <c:pt idx="1635">
                  <c:v>9.4330000000000025E-2</c:v>
                </c:pt>
                <c:pt idx="1636">
                  <c:v>9.4670000000000018E-2</c:v>
                </c:pt>
                <c:pt idx="1637">
                  <c:v>9.5090000000000008E-2</c:v>
                </c:pt>
                <c:pt idx="1638">
                  <c:v>9.5520000000000022E-2</c:v>
                </c:pt>
                <c:pt idx="1639">
                  <c:v>9.5750000000000016E-2</c:v>
                </c:pt>
                <c:pt idx="1640">
                  <c:v>9.5880000000000007E-2</c:v>
                </c:pt>
                <c:pt idx="1641">
                  <c:v>9.6220000000000014E-2</c:v>
                </c:pt>
                <c:pt idx="1642">
                  <c:v>9.6740000000000007E-2</c:v>
                </c:pt>
                <c:pt idx="1643">
                  <c:v>9.7179999999999989E-2</c:v>
                </c:pt>
                <c:pt idx="1644">
                  <c:v>9.787000000000004E-2</c:v>
                </c:pt>
                <c:pt idx="1645">
                  <c:v>9.8220000000000016E-2</c:v>
                </c:pt>
                <c:pt idx="1646">
                  <c:v>9.8320000000000018E-2</c:v>
                </c:pt>
                <c:pt idx="1647">
                  <c:v>9.8550000000000054E-2</c:v>
                </c:pt>
                <c:pt idx="1648">
                  <c:v>9.8850000000000021E-2</c:v>
                </c:pt>
                <c:pt idx="1649">
                  <c:v>9.9380000000000024E-2</c:v>
                </c:pt>
                <c:pt idx="1650">
                  <c:v>9.991000000000004E-2</c:v>
                </c:pt>
                <c:pt idx="1651">
                  <c:v>0.10059999999999998</c:v>
                </c:pt>
                <c:pt idx="1652">
                  <c:v>0.10120000000000001</c:v>
                </c:pt>
                <c:pt idx="1653">
                  <c:v>0.10199999999999998</c:v>
                </c:pt>
                <c:pt idx="1654">
                  <c:v>0.1024</c:v>
                </c:pt>
                <c:pt idx="1655">
                  <c:v>0.10249999999999998</c:v>
                </c:pt>
                <c:pt idx="1656">
                  <c:v>0.1028</c:v>
                </c:pt>
                <c:pt idx="1657">
                  <c:v>0.10320000000000001</c:v>
                </c:pt>
                <c:pt idx="1658">
                  <c:v>0.10360000000000001</c:v>
                </c:pt>
                <c:pt idx="1659">
                  <c:v>0.1038</c:v>
                </c:pt>
                <c:pt idx="1660">
                  <c:v>0.1038</c:v>
                </c:pt>
                <c:pt idx="1661">
                  <c:v>0.10400000000000001</c:v>
                </c:pt>
                <c:pt idx="1662">
                  <c:v>0.10450000000000001</c:v>
                </c:pt>
                <c:pt idx="1663">
                  <c:v>0.10510000000000001</c:v>
                </c:pt>
                <c:pt idx="1664">
                  <c:v>0.1053</c:v>
                </c:pt>
                <c:pt idx="1665">
                  <c:v>0.1053</c:v>
                </c:pt>
                <c:pt idx="1666">
                  <c:v>0.10550000000000001</c:v>
                </c:pt>
                <c:pt idx="1667">
                  <c:v>0.10550000000000001</c:v>
                </c:pt>
                <c:pt idx="1668">
                  <c:v>0.1053</c:v>
                </c:pt>
                <c:pt idx="1669">
                  <c:v>0.1053</c:v>
                </c:pt>
                <c:pt idx="1670">
                  <c:v>0.10550000000000001</c:v>
                </c:pt>
                <c:pt idx="1671">
                  <c:v>0.10600000000000001</c:v>
                </c:pt>
                <c:pt idx="1672">
                  <c:v>0.10620000000000002</c:v>
                </c:pt>
                <c:pt idx="1673">
                  <c:v>0.10650000000000001</c:v>
                </c:pt>
                <c:pt idx="1674">
                  <c:v>0.10670000000000002</c:v>
                </c:pt>
                <c:pt idx="1675">
                  <c:v>0.10680000000000002</c:v>
                </c:pt>
                <c:pt idx="1676">
                  <c:v>0.10670000000000002</c:v>
                </c:pt>
                <c:pt idx="1677">
                  <c:v>0.10680000000000002</c:v>
                </c:pt>
                <c:pt idx="1678">
                  <c:v>0.10700000000000001</c:v>
                </c:pt>
                <c:pt idx="1679">
                  <c:v>0.10720000000000002</c:v>
                </c:pt>
                <c:pt idx="1680">
                  <c:v>0.10730000000000002</c:v>
                </c:pt>
                <c:pt idx="1681">
                  <c:v>0.10740000000000001</c:v>
                </c:pt>
                <c:pt idx="1682">
                  <c:v>0.10770000000000002</c:v>
                </c:pt>
                <c:pt idx="1683">
                  <c:v>0.10820000000000002</c:v>
                </c:pt>
                <c:pt idx="1684">
                  <c:v>0.10879999999999999</c:v>
                </c:pt>
                <c:pt idx="1685">
                  <c:v>0.10910000000000002</c:v>
                </c:pt>
                <c:pt idx="1686">
                  <c:v>0.10920000000000003</c:v>
                </c:pt>
                <c:pt idx="1687">
                  <c:v>0.10929999999999999</c:v>
                </c:pt>
                <c:pt idx="1688">
                  <c:v>0.10940000000000001</c:v>
                </c:pt>
                <c:pt idx="1689">
                  <c:v>0.10940000000000001</c:v>
                </c:pt>
                <c:pt idx="1690">
                  <c:v>0.10950000000000001</c:v>
                </c:pt>
                <c:pt idx="1691">
                  <c:v>0.10990000000000001</c:v>
                </c:pt>
                <c:pt idx="1692">
                  <c:v>0.1104</c:v>
                </c:pt>
                <c:pt idx="1693">
                  <c:v>0.11070000000000002</c:v>
                </c:pt>
                <c:pt idx="1694">
                  <c:v>0.1106</c:v>
                </c:pt>
                <c:pt idx="1695">
                  <c:v>0.1104</c:v>
                </c:pt>
                <c:pt idx="1696">
                  <c:v>0.1101</c:v>
                </c:pt>
                <c:pt idx="1697">
                  <c:v>0.10990000000000001</c:v>
                </c:pt>
                <c:pt idx="1698">
                  <c:v>0.10960000000000002</c:v>
                </c:pt>
                <c:pt idx="1699">
                  <c:v>0.10910000000000002</c:v>
                </c:pt>
                <c:pt idx="1700">
                  <c:v>0.10850000000000001</c:v>
                </c:pt>
                <c:pt idx="1701">
                  <c:v>0.10850000000000001</c:v>
                </c:pt>
                <c:pt idx="1702">
                  <c:v>0.10840000000000001</c:v>
                </c:pt>
                <c:pt idx="1703">
                  <c:v>0.10850000000000001</c:v>
                </c:pt>
                <c:pt idx="1704">
                  <c:v>0.10820000000000002</c:v>
                </c:pt>
                <c:pt idx="1705">
                  <c:v>0.10810000000000002</c:v>
                </c:pt>
                <c:pt idx="1706">
                  <c:v>0.10810000000000002</c:v>
                </c:pt>
                <c:pt idx="1707">
                  <c:v>0.10780000000000002</c:v>
                </c:pt>
                <c:pt idx="1708">
                  <c:v>0.10740000000000001</c:v>
                </c:pt>
                <c:pt idx="1709">
                  <c:v>0.10700000000000001</c:v>
                </c:pt>
                <c:pt idx="1710">
                  <c:v>0.10680000000000002</c:v>
                </c:pt>
                <c:pt idx="1711">
                  <c:v>0.10670000000000002</c:v>
                </c:pt>
                <c:pt idx="1712">
                  <c:v>0.10670000000000002</c:v>
                </c:pt>
                <c:pt idx="1713">
                  <c:v>0.10670000000000002</c:v>
                </c:pt>
                <c:pt idx="1714">
                  <c:v>0.10639999999999998</c:v>
                </c:pt>
                <c:pt idx="1715">
                  <c:v>0.10600000000000001</c:v>
                </c:pt>
                <c:pt idx="1716">
                  <c:v>0.10539999999999998</c:v>
                </c:pt>
                <c:pt idx="1717">
                  <c:v>0.10520000000000002</c:v>
                </c:pt>
                <c:pt idx="1718">
                  <c:v>0.10470000000000002</c:v>
                </c:pt>
                <c:pt idx="1719">
                  <c:v>0.1043</c:v>
                </c:pt>
                <c:pt idx="1720">
                  <c:v>0.1038</c:v>
                </c:pt>
                <c:pt idx="1721">
                  <c:v>0.10340000000000002</c:v>
                </c:pt>
                <c:pt idx="1722">
                  <c:v>0.1033</c:v>
                </c:pt>
                <c:pt idx="1723">
                  <c:v>0.10360000000000001</c:v>
                </c:pt>
                <c:pt idx="1724">
                  <c:v>0.1033</c:v>
                </c:pt>
                <c:pt idx="1725">
                  <c:v>0.10310000000000001</c:v>
                </c:pt>
                <c:pt idx="1726">
                  <c:v>0.10260000000000001</c:v>
                </c:pt>
                <c:pt idx="1727">
                  <c:v>0.1024</c:v>
                </c:pt>
                <c:pt idx="1728">
                  <c:v>0.1019</c:v>
                </c:pt>
                <c:pt idx="1729">
                  <c:v>0.10150000000000002</c:v>
                </c:pt>
                <c:pt idx="1730">
                  <c:v>0.10110000000000001</c:v>
                </c:pt>
                <c:pt idx="1731">
                  <c:v>0.10070000000000001</c:v>
                </c:pt>
                <c:pt idx="1732">
                  <c:v>0.1004</c:v>
                </c:pt>
                <c:pt idx="1733">
                  <c:v>9.9920000000000023E-2</c:v>
                </c:pt>
                <c:pt idx="1734">
                  <c:v>9.9500000000000019E-2</c:v>
                </c:pt>
                <c:pt idx="1735">
                  <c:v>9.9150000000000016E-2</c:v>
                </c:pt>
                <c:pt idx="1736">
                  <c:v>9.889000000000002E-2</c:v>
                </c:pt>
                <c:pt idx="1737">
                  <c:v>9.8990000000000022E-2</c:v>
                </c:pt>
                <c:pt idx="1738">
                  <c:v>9.8550000000000054E-2</c:v>
                </c:pt>
                <c:pt idx="1739">
                  <c:v>9.8200000000000037E-2</c:v>
                </c:pt>
                <c:pt idx="1740">
                  <c:v>9.7640000000000005E-2</c:v>
                </c:pt>
                <c:pt idx="1741">
                  <c:v>9.7350000000000006E-2</c:v>
                </c:pt>
                <c:pt idx="1742">
                  <c:v>9.7190000000000026E-2</c:v>
                </c:pt>
                <c:pt idx="1743">
                  <c:v>9.69E-2</c:v>
                </c:pt>
                <c:pt idx="1744">
                  <c:v>9.6670000000000006E-2</c:v>
                </c:pt>
                <c:pt idx="1745">
                  <c:v>9.6390000000000003E-2</c:v>
                </c:pt>
                <c:pt idx="1746">
                  <c:v>9.604E-2</c:v>
                </c:pt>
                <c:pt idx="1747">
                  <c:v>9.5840000000000022E-2</c:v>
                </c:pt>
                <c:pt idx="1748">
                  <c:v>9.5680000000000001E-2</c:v>
                </c:pt>
                <c:pt idx="1749">
                  <c:v>9.5430000000000001E-2</c:v>
                </c:pt>
                <c:pt idx="1750">
                  <c:v>9.5240000000000005E-2</c:v>
                </c:pt>
                <c:pt idx="1751">
                  <c:v>9.5180000000000001E-2</c:v>
                </c:pt>
                <c:pt idx="1752">
                  <c:v>9.5030000000000017E-2</c:v>
                </c:pt>
                <c:pt idx="1753">
                  <c:v>9.4900000000000026E-2</c:v>
                </c:pt>
                <c:pt idx="1754">
                  <c:v>9.470000000000002E-2</c:v>
                </c:pt>
                <c:pt idx="1755">
                  <c:v>9.4500000000000015E-2</c:v>
                </c:pt>
                <c:pt idx="1756">
                  <c:v>9.4400000000000026E-2</c:v>
                </c:pt>
                <c:pt idx="1757">
                  <c:v>9.4370000000000023E-2</c:v>
                </c:pt>
                <c:pt idx="1758">
                  <c:v>9.4390000000000016E-2</c:v>
                </c:pt>
                <c:pt idx="1759">
                  <c:v>9.3990000000000018E-2</c:v>
                </c:pt>
                <c:pt idx="1760">
                  <c:v>9.3290000000000012E-2</c:v>
                </c:pt>
                <c:pt idx="1761">
                  <c:v>9.2810000000000004E-2</c:v>
                </c:pt>
                <c:pt idx="1762">
                  <c:v>9.2420000000000002E-2</c:v>
                </c:pt>
                <c:pt idx="1763">
                  <c:v>9.2080000000000009E-2</c:v>
                </c:pt>
                <c:pt idx="1764">
                  <c:v>9.1750000000000012E-2</c:v>
                </c:pt>
                <c:pt idx="1765">
                  <c:v>9.1270000000000004E-2</c:v>
                </c:pt>
                <c:pt idx="1766">
                  <c:v>9.0940000000000021E-2</c:v>
                </c:pt>
                <c:pt idx="1767">
                  <c:v>9.0600000000000014E-2</c:v>
                </c:pt>
                <c:pt idx="1768">
                  <c:v>9.0270000000000003E-2</c:v>
                </c:pt>
                <c:pt idx="1769">
                  <c:v>8.9800000000000019E-2</c:v>
                </c:pt>
                <c:pt idx="1770">
                  <c:v>8.9440000000000006E-2</c:v>
                </c:pt>
                <c:pt idx="1771">
                  <c:v>8.9030000000000026E-2</c:v>
                </c:pt>
                <c:pt idx="1772">
                  <c:v>8.8920000000000041E-2</c:v>
                </c:pt>
                <c:pt idx="1773">
                  <c:v>8.8870000000000018E-2</c:v>
                </c:pt>
                <c:pt idx="1774">
                  <c:v>8.8550000000000031E-2</c:v>
                </c:pt>
                <c:pt idx="1775">
                  <c:v>8.8210000000000025E-2</c:v>
                </c:pt>
                <c:pt idx="1776">
                  <c:v>8.7820000000000009E-2</c:v>
                </c:pt>
                <c:pt idx="1777">
                  <c:v>8.746000000000001E-2</c:v>
                </c:pt>
                <c:pt idx="1778">
                  <c:v>8.6930000000000021E-2</c:v>
                </c:pt>
                <c:pt idx="1779">
                  <c:v>8.6420000000000011E-2</c:v>
                </c:pt>
                <c:pt idx="1780">
                  <c:v>8.592000000000001E-2</c:v>
                </c:pt>
                <c:pt idx="1781">
                  <c:v>8.5460000000000022E-2</c:v>
                </c:pt>
                <c:pt idx="1782">
                  <c:v>8.5170000000000023E-2</c:v>
                </c:pt>
                <c:pt idx="1783">
                  <c:v>8.498E-2</c:v>
                </c:pt>
                <c:pt idx="1784">
                  <c:v>8.4600000000000036E-2</c:v>
                </c:pt>
                <c:pt idx="1785">
                  <c:v>8.4310000000000024E-2</c:v>
                </c:pt>
                <c:pt idx="1786">
                  <c:v>8.4080000000000002E-2</c:v>
                </c:pt>
                <c:pt idx="1787">
                  <c:v>8.3770000000000039E-2</c:v>
                </c:pt>
                <c:pt idx="1788">
                  <c:v>8.3460000000000006E-2</c:v>
                </c:pt>
                <c:pt idx="1789">
                  <c:v>8.3150000000000016E-2</c:v>
                </c:pt>
                <c:pt idx="1790">
                  <c:v>8.2910000000000011E-2</c:v>
                </c:pt>
                <c:pt idx="1791">
                  <c:v>8.2630000000000023E-2</c:v>
                </c:pt>
                <c:pt idx="1792">
                  <c:v>8.2449999999999996E-2</c:v>
                </c:pt>
                <c:pt idx="1793">
                  <c:v>8.2360000000000003E-2</c:v>
                </c:pt>
                <c:pt idx="1794">
                  <c:v>8.2230000000000011E-2</c:v>
                </c:pt>
                <c:pt idx="1795">
                  <c:v>8.2079999999999986E-2</c:v>
                </c:pt>
                <c:pt idx="1796">
                  <c:v>8.1730000000000025E-2</c:v>
                </c:pt>
                <c:pt idx="1797">
                  <c:v>8.1460000000000005E-2</c:v>
                </c:pt>
                <c:pt idx="1798">
                  <c:v>8.0960000000000004E-2</c:v>
                </c:pt>
                <c:pt idx="1799">
                  <c:v>8.0300000000000024E-2</c:v>
                </c:pt>
                <c:pt idx="1800">
                  <c:v>7.963000000000002E-2</c:v>
                </c:pt>
                <c:pt idx="1801">
                  <c:v>7.9240000000000019E-2</c:v>
                </c:pt>
                <c:pt idx="1802">
                  <c:v>7.8960000000000002E-2</c:v>
                </c:pt>
                <c:pt idx="1803">
                  <c:v>7.868E-2</c:v>
                </c:pt>
                <c:pt idx="1804">
                  <c:v>7.825E-2</c:v>
                </c:pt>
                <c:pt idx="1805">
                  <c:v>7.7810000000000018E-2</c:v>
                </c:pt>
                <c:pt idx="1806">
                  <c:v>7.7380000000000018E-2</c:v>
                </c:pt>
                <c:pt idx="1807">
                  <c:v>7.7259999999999995E-2</c:v>
                </c:pt>
                <c:pt idx="1808">
                  <c:v>7.7020000000000019E-2</c:v>
                </c:pt>
                <c:pt idx="1809">
                  <c:v>7.6819999999999999E-2</c:v>
                </c:pt>
                <c:pt idx="1810">
                  <c:v>7.6609999999999998E-2</c:v>
                </c:pt>
                <c:pt idx="1811">
                  <c:v>7.6429999999999998E-2</c:v>
                </c:pt>
                <c:pt idx="1812">
                  <c:v>7.641000000000002E-2</c:v>
                </c:pt>
                <c:pt idx="1813">
                  <c:v>7.6230000000000006E-2</c:v>
                </c:pt>
                <c:pt idx="1814">
                  <c:v>7.5960000000000014E-2</c:v>
                </c:pt>
                <c:pt idx="1815">
                  <c:v>7.5649999999999995E-2</c:v>
                </c:pt>
                <c:pt idx="1816">
                  <c:v>7.537000000000002E-2</c:v>
                </c:pt>
                <c:pt idx="1817">
                  <c:v>7.5249999999999997E-2</c:v>
                </c:pt>
                <c:pt idx="1818">
                  <c:v>7.4920000000000014E-2</c:v>
                </c:pt>
                <c:pt idx="1819">
                  <c:v>7.4540000000000009E-2</c:v>
                </c:pt>
                <c:pt idx="1820">
                  <c:v>7.401000000000002E-2</c:v>
                </c:pt>
                <c:pt idx="1821">
                  <c:v>7.3599999999999999E-2</c:v>
                </c:pt>
                <c:pt idx="1822">
                  <c:v>7.3349999999999999E-2</c:v>
                </c:pt>
                <c:pt idx="1823">
                  <c:v>7.308000000000002E-2</c:v>
                </c:pt>
                <c:pt idx="1824">
                  <c:v>7.2700000000000015E-2</c:v>
                </c:pt>
                <c:pt idx="1825">
                  <c:v>7.2279999999999997E-2</c:v>
                </c:pt>
                <c:pt idx="1826">
                  <c:v>7.2059999999999999E-2</c:v>
                </c:pt>
                <c:pt idx="1827">
                  <c:v>7.2070000000000009E-2</c:v>
                </c:pt>
                <c:pt idx="1828">
                  <c:v>7.195E-2</c:v>
                </c:pt>
                <c:pt idx="1829">
                  <c:v>7.1739999999999998E-2</c:v>
                </c:pt>
                <c:pt idx="1830">
                  <c:v>7.1419999999999997E-2</c:v>
                </c:pt>
                <c:pt idx="1831">
                  <c:v>7.1179999999999979E-2</c:v>
                </c:pt>
                <c:pt idx="1832">
                  <c:v>7.084E-2</c:v>
                </c:pt>
                <c:pt idx="1833">
                  <c:v>7.0559999999999998E-2</c:v>
                </c:pt>
                <c:pt idx="1834">
                  <c:v>7.0250000000000007E-2</c:v>
                </c:pt>
                <c:pt idx="1835">
                  <c:v>6.9810000000000011E-2</c:v>
                </c:pt>
                <c:pt idx="1836">
                  <c:v>6.9530000000000008E-2</c:v>
                </c:pt>
                <c:pt idx="1837">
                  <c:v>6.9360000000000019E-2</c:v>
                </c:pt>
                <c:pt idx="1838">
                  <c:v>6.9040000000000004E-2</c:v>
                </c:pt>
                <c:pt idx="1839">
                  <c:v>6.8559999999999996E-2</c:v>
                </c:pt>
                <c:pt idx="1840">
                  <c:v>6.8210000000000021E-2</c:v>
                </c:pt>
                <c:pt idx="1841">
                  <c:v>6.7979999999999999E-2</c:v>
                </c:pt>
                <c:pt idx="1842">
                  <c:v>6.7780000000000021E-2</c:v>
                </c:pt>
                <c:pt idx="1843">
                  <c:v>6.7589999999999997E-2</c:v>
                </c:pt>
                <c:pt idx="1844">
                  <c:v>6.7320000000000019E-2</c:v>
                </c:pt>
                <c:pt idx="1845">
                  <c:v>6.7000000000000004E-2</c:v>
                </c:pt>
                <c:pt idx="1846">
                  <c:v>6.6680000000000003E-2</c:v>
                </c:pt>
                <c:pt idx="1847">
                  <c:v>6.6460000000000019E-2</c:v>
                </c:pt>
                <c:pt idx="1848">
                  <c:v>6.6360000000000002E-2</c:v>
                </c:pt>
                <c:pt idx="1849">
                  <c:v>6.6180000000000003E-2</c:v>
                </c:pt>
                <c:pt idx="1850">
                  <c:v>6.5890000000000018E-2</c:v>
                </c:pt>
                <c:pt idx="1851">
                  <c:v>6.5800000000000011E-2</c:v>
                </c:pt>
                <c:pt idx="1852">
                  <c:v>6.5659999999999996E-2</c:v>
                </c:pt>
                <c:pt idx="1853">
                  <c:v>6.5460000000000004E-2</c:v>
                </c:pt>
                <c:pt idx="1854">
                  <c:v>6.5199999999999994E-2</c:v>
                </c:pt>
                <c:pt idx="1855">
                  <c:v>6.5009999999999998E-2</c:v>
                </c:pt>
                <c:pt idx="1856">
                  <c:v>6.4780000000000018E-2</c:v>
                </c:pt>
                <c:pt idx="1857">
                  <c:v>6.4699999999999994E-2</c:v>
                </c:pt>
                <c:pt idx="1858">
                  <c:v>6.4530000000000004E-2</c:v>
                </c:pt>
                <c:pt idx="1859">
                  <c:v>6.412000000000001E-2</c:v>
                </c:pt>
                <c:pt idx="1860">
                  <c:v>6.3469999999999999E-2</c:v>
                </c:pt>
                <c:pt idx="1861">
                  <c:v>6.2969999999999998E-2</c:v>
                </c:pt>
                <c:pt idx="1862">
                  <c:v>6.2710000000000016E-2</c:v>
                </c:pt>
                <c:pt idx="1863">
                  <c:v>6.226000000000001E-2</c:v>
                </c:pt>
                <c:pt idx="1864">
                  <c:v>6.1859999999999998E-2</c:v>
                </c:pt>
                <c:pt idx="1865">
                  <c:v>6.1370000000000001E-2</c:v>
                </c:pt>
                <c:pt idx="1866">
                  <c:v>6.0850000000000008E-2</c:v>
                </c:pt>
                <c:pt idx="1867">
                  <c:v>6.0340000000000005E-2</c:v>
                </c:pt>
                <c:pt idx="1868">
                  <c:v>5.9910000000000005E-2</c:v>
                </c:pt>
                <c:pt idx="1869">
                  <c:v>5.9549999999999999E-2</c:v>
                </c:pt>
                <c:pt idx="1870">
                  <c:v>5.9300000000000005E-2</c:v>
                </c:pt>
                <c:pt idx="1871">
                  <c:v>5.9140000000000005E-2</c:v>
                </c:pt>
                <c:pt idx="1872">
                  <c:v>5.8979999999999998E-2</c:v>
                </c:pt>
                <c:pt idx="1873">
                  <c:v>5.892E-2</c:v>
                </c:pt>
                <c:pt idx="1874">
                  <c:v>5.8740000000000001E-2</c:v>
                </c:pt>
                <c:pt idx="1875">
                  <c:v>5.858E-2</c:v>
                </c:pt>
                <c:pt idx="1876">
                  <c:v>5.8439999999999999E-2</c:v>
                </c:pt>
                <c:pt idx="1877">
                  <c:v>5.8390000000000004E-2</c:v>
                </c:pt>
                <c:pt idx="1878">
                  <c:v>5.8209999999999998E-2</c:v>
                </c:pt>
                <c:pt idx="1879">
                  <c:v>5.8080000000000007E-2</c:v>
                </c:pt>
                <c:pt idx="1880">
                  <c:v>5.7820000000000003E-2</c:v>
                </c:pt>
                <c:pt idx="1881">
                  <c:v>5.7590000000000009E-2</c:v>
                </c:pt>
                <c:pt idx="1882">
                  <c:v>5.748000000000001E-2</c:v>
                </c:pt>
                <c:pt idx="1883">
                  <c:v>5.7440000000000005E-2</c:v>
                </c:pt>
                <c:pt idx="1884">
                  <c:v>5.7270000000000001E-2</c:v>
                </c:pt>
                <c:pt idx="1885">
                  <c:v>5.7049999999999997E-2</c:v>
                </c:pt>
                <c:pt idx="1886">
                  <c:v>5.6820000000000002E-2</c:v>
                </c:pt>
                <c:pt idx="1887">
                  <c:v>5.6599999999999998E-2</c:v>
                </c:pt>
                <c:pt idx="1888">
                  <c:v>5.6099999999999997E-2</c:v>
                </c:pt>
                <c:pt idx="1889">
                  <c:v>5.6000000000000001E-2</c:v>
                </c:pt>
                <c:pt idx="1890">
                  <c:v>5.5820000000000002E-2</c:v>
                </c:pt>
                <c:pt idx="1891">
                  <c:v>5.5579999999999997E-2</c:v>
                </c:pt>
                <c:pt idx="1892">
                  <c:v>5.5420000000000004E-2</c:v>
                </c:pt>
                <c:pt idx="1893">
                  <c:v>5.5079999999999997E-2</c:v>
                </c:pt>
                <c:pt idx="1894">
                  <c:v>5.4879999999999998E-2</c:v>
                </c:pt>
                <c:pt idx="1895">
                  <c:v>5.426000000000001E-2</c:v>
                </c:pt>
                <c:pt idx="1896">
                  <c:v>5.3940000000000002E-2</c:v>
                </c:pt>
                <c:pt idx="1897">
                  <c:v>5.3539999999999997E-2</c:v>
                </c:pt>
                <c:pt idx="1898">
                  <c:v>5.3080000000000002E-2</c:v>
                </c:pt>
                <c:pt idx="1899">
                  <c:v>5.2860000000000004E-2</c:v>
                </c:pt>
                <c:pt idx="1900">
                  <c:v>5.2449999999999997E-2</c:v>
                </c:pt>
                <c:pt idx="1901">
                  <c:v>5.2190000000000007E-2</c:v>
                </c:pt>
                <c:pt idx="1902">
                  <c:v>5.185E-2</c:v>
                </c:pt>
                <c:pt idx="1903">
                  <c:v>5.169E-2</c:v>
                </c:pt>
                <c:pt idx="1904">
                  <c:v>5.1569999999999998E-2</c:v>
                </c:pt>
                <c:pt idx="1905">
                  <c:v>5.1299999999999998E-2</c:v>
                </c:pt>
                <c:pt idx="1906">
                  <c:v>5.0740000000000007E-2</c:v>
                </c:pt>
                <c:pt idx="1907">
                  <c:v>5.0549999999999991E-2</c:v>
                </c:pt>
                <c:pt idx="1908">
                  <c:v>5.041000000000001E-2</c:v>
                </c:pt>
                <c:pt idx="1909">
                  <c:v>5.0209999999999998E-2</c:v>
                </c:pt>
                <c:pt idx="1910">
                  <c:v>4.9840000000000002E-2</c:v>
                </c:pt>
                <c:pt idx="1911">
                  <c:v>4.9990000000000014E-2</c:v>
                </c:pt>
                <c:pt idx="1912">
                  <c:v>4.9750000000000009E-2</c:v>
                </c:pt>
                <c:pt idx="1913">
                  <c:v>4.9610000000000008E-2</c:v>
                </c:pt>
                <c:pt idx="1914">
                  <c:v>4.9450000000000008E-2</c:v>
                </c:pt>
                <c:pt idx="1915">
                  <c:v>4.9239999999999999E-2</c:v>
                </c:pt>
                <c:pt idx="1916">
                  <c:v>4.9140000000000003E-2</c:v>
                </c:pt>
                <c:pt idx="1917">
                  <c:v>4.8840000000000001E-2</c:v>
                </c:pt>
                <c:pt idx="1918">
                  <c:v>4.9020000000000008E-2</c:v>
                </c:pt>
                <c:pt idx="1919">
                  <c:v>4.8860000000000008E-2</c:v>
                </c:pt>
                <c:pt idx="1920">
                  <c:v>4.8790000000000007E-2</c:v>
                </c:pt>
                <c:pt idx="1921">
                  <c:v>4.8820000000000002E-2</c:v>
                </c:pt>
                <c:pt idx="1922">
                  <c:v>4.8579999999999991E-2</c:v>
                </c:pt>
                <c:pt idx="1923">
                  <c:v>4.8340000000000001E-2</c:v>
                </c:pt>
                <c:pt idx="1924">
                  <c:v>4.8000000000000001E-2</c:v>
                </c:pt>
                <c:pt idx="1925">
                  <c:v>4.7829999999999998E-2</c:v>
                </c:pt>
                <c:pt idx="1926">
                  <c:v>4.7699999999999999E-2</c:v>
                </c:pt>
                <c:pt idx="1927">
                  <c:v>4.7620000000000003E-2</c:v>
                </c:pt>
                <c:pt idx="1928">
                  <c:v>4.7620000000000003E-2</c:v>
                </c:pt>
                <c:pt idx="1929">
                  <c:v>4.7710000000000016E-2</c:v>
                </c:pt>
                <c:pt idx="1930">
                  <c:v>4.7690000000000003E-2</c:v>
                </c:pt>
                <c:pt idx="1931">
                  <c:v>4.7640000000000002E-2</c:v>
                </c:pt>
                <c:pt idx="1932">
                  <c:v>4.7649999999999991E-2</c:v>
                </c:pt>
                <c:pt idx="1933">
                  <c:v>4.7810000000000005E-2</c:v>
                </c:pt>
                <c:pt idx="1934">
                  <c:v>4.7950000000000007E-2</c:v>
                </c:pt>
                <c:pt idx="1935">
                  <c:v>4.7970000000000006E-2</c:v>
                </c:pt>
                <c:pt idx="1936">
                  <c:v>4.8059999999999999E-2</c:v>
                </c:pt>
                <c:pt idx="1937">
                  <c:v>4.8059999999999999E-2</c:v>
                </c:pt>
                <c:pt idx="1938">
                  <c:v>4.8009999999999997E-2</c:v>
                </c:pt>
                <c:pt idx="1939">
                  <c:v>4.8059999999999999E-2</c:v>
                </c:pt>
                <c:pt idx="1940">
                  <c:v>4.7930000000000007E-2</c:v>
                </c:pt>
                <c:pt idx="1941">
                  <c:v>4.7910000000000008E-2</c:v>
                </c:pt>
                <c:pt idx="1942">
                  <c:v>4.7470000000000005E-2</c:v>
                </c:pt>
                <c:pt idx="1943">
                  <c:v>4.7500000000000007E-2</c:v>
                </c:pt>
                <c:pt idx="1944">
                  <c:v>4.701000000000001E-2</c:v>
                </c:pt>
                <c:pt idx="1945">
                  <c:v>4.7020000000000006E-2</c:v>
                </c:pt>
                <c:pt idx="1946">
                  <c:v>4.6550000000000001E-2</c:v>
                </c:pt>
                <c:pt idx="1947">
                  <c:v>4.6820000000000001E-2</c:v>
                </c:pt>
                <c:pt idx="1948">
                  <c:v>4.676000000000001E-2</c:v>
                </c:pt>
                <c:pt idx="1949">
                  <c:v>4.6800000000000001E-2</c:v>
                </c:pt>
                <c:pt idx="1950">
                  <c:v>4.6710000000000008E-2</c:v>
                </c:pt>
                <c:pt idx="1951">
                  <c:v>4.6619999999999995E-2</c:v>
                </c:pt>
                <c:pt idx="1952">
                  <c:v>4.666E-2</c:v>
                </c:pt>
                <c:pt idx="1953">
                  <c:v>4.6809999999999997E-2</c:v>
                </c:pt>
                <c:pt idx="1954">
                  <c:v>4.6769999999999999E-2</c:v>
                </c:pt>
                <c:pt idx="1955">
                  <c:v>4.6769999999999999E-2</c:v>
                </c:pt>
                <c:pt idx="1956">
                  <c:v>4.6699999999999998E-2</c:v>
                </c:pt>
                <c:pt idx="1957">
                  <c:v>4.6530000000000002E-2</c:v>
                </c:pt>
                <c:pt idx="1958">
                  <c:v>4.648E-2</c:v>
                </c:pt>
                <c:pt idx="1959">
                  <c:v>4.623E-2</c:v>
                </c:pt>
                <c:pt idx="1960">
                  <c:v>4.6179999999999992E-2</c:v>
                </c:pt>
                <c:pt idx="1961">
                  <c:v>4.6100000000000002E-2</c:v>
                </c:pt>
                <c:pt idx="1962">
                  <c:v>4.5960000000000008E-2</c:v>
                </c:pt>
                <c:pt idx="1963">
                  <c:v>4.5669999999999995E-2</c:v>
                </c:pt>
                <c:pt idx="1964">
                  <c:v>4.5650000000000003E-2</c:v>
                </c:pt>
                <c:pt idx="1965">
                  <c:v>4.5429999999999998E-2</c:v>
                </c:pt>
                <c:pt idx="1966">
                  <c:v>4.5390000000000014E-2</c:v>
                </c:pt>
                <c:pt idx="1967">
                  <c:v>4.5089999999999998E-2</c:v>
                </c:pt>
                <c:pt idx="1968">
                  <c:v>4.472000000000001E-2</c:v>
                </c:pt>
                <c:pt idx="1969">
                  <c:v>4.4890000000000006E-2</c:v>
                </c:pt>
                <c:pt idx="1970">
                  <c:v>4.4670000000000001E-2</c:v>
                </c:pt>
                <c:pt idx="1971">
                  <c:v>4.4870000000000007E-2</c:v>
                </c:pt>
                <c:pt idx="1972">
                  <c:v>4.5210000000000007E-2</c:v>
                </c:pt>
                <c:pt idx="1973">
                  <c:v>4.5420000000000002E-2</c:v>
                </c:pt>
                <c:pt idx="1974">
                  <c:v>4.564E-2</c:v>
                </c:pt>
                <c:pt idx="1975">
                  <c:v>4.5909999999999999E-2</c:v>
                </c:pt>
                <c:pt idx="1976">
                  <c:v>4.6179999999999992E-2</c:v>
                </c:pt>
                <c:pt idx="1977">
                  <c:v>4.6510000000000003E-2</c:v>
                </c:pt>
                <c:pt idx="1978">
                  <c:v>4.6969999999999998E-2</c:v>
                </c:pt>
                <c:pt idx="1979">
                  <c:v>4.7300000000000009E-2</c:v>
                </c:pt>
                <c:pt idx="1980">
                  <c:v>4.7509999999999997E-2</c:v>
                </c:pt>
                <c:pt idx="1981">
                  <c:v>4.753000000000001E-2</c:v>
                </c:pt>
                <c:pt idx="1982">
                  <c:v>4.768E-2</c:v>
                </c:pt>
                <c:pt idx="1983">
                  <c:v>4.7760000000000004E-2</c:v>
                </c:pt>
                <c:pt idx="1984">
                  <c:v>4.7699999999999999E-2</c:v>
                </c:pt>
                <c:pt idx="1985">
                  <c:v>4.7460000000000009E-2</c:v>
                </c:pt>
                <c:pt idx="1986">
                  <c:v>4.7390000000000015E-2</c:v>
                </c:pt>
                <c:pt idx="1987">
                  <c:v>4.6809999999999997E-2</c:v>
                </c:pt>
                <c:pt idx="1988">
                  <c:v>4.6739999999999997E-2</c:v>
                </c:pt>
                <c:pt idx="1989">
                  <c:v>4.5940000000000002E-2</c:v>
                </c:pt>
                <c:pt idx="1990">
                  <c:v>4.5929999999999999E-2</c:v>
                </c:pt>
                <c:pt idx="1991">
                  <c:v>4.5530000000000001E-2</c:v>
                </c:pt>
                <c:pt idx="1992">
                  <c:v>4.5659999999999992E-2</c:v>
                </c:pt>
                <c:pt idx="1993">
                  <c:v>4.5449999999999997E-2</c:v>
                </c:pt>
                <c:pt idx="1994">
                  <c:v>4.5720000000000004E-2</c:v>
                </c:pt>
                <c:pt idx="1995">
                  <c:v>4.5390000000000014E-2</c:v>
                </c:pt>
                <c:pt idx="1996">
                  <c:v>4.564E-2</c:v>
                </c:pt>
                <c:pt idx="1997">
                  <c:v>4.5749999999999999E-2</c:v>
                </c:pt>
                <c:pt idx="1998">
                  <c:v>4.5690000000000001E-2</c:v>
                </c:pt>
                <c:pt idx="1999">
                  <c:v>4.6019999999999998E-2</c:v>
                </c:pt>
                <c:pt idx="2000">
                  <c:v>4.5890000000000007E-2</c:v>
                </c:pt>
                <c:pt idx="2001">
                  <c:v>4.6050000000000001E-2</c:v>
                </c:pt>
                <c:pt idx="2002">
                  <c:v>4.6010000000000002E-2</c:v>
                </c:pt>
                <c:pt idx="2003">
                  <c:v>4.6190000000000002E-2</c:v>
                </c:pt>
                <c:pt idx="2004">
                  <c:v>4.65E-2</c:v>
                </c:pt>
                <c:pt idx="2005">
                  <c:v>4.6589999999999993E-2</c:v>
                </c:pt>
                <c:pt idx="2006">
                  <c:v>4.6580000000000003E-2</c:v>
                </c:pt>
                <c:pt idx="2007">
                  <c:v>4.664999999999999E-2</c:v>
                </c:pt>
                <c:pt idx="2008">
                  <c:v>4.655999999999999E-2</c:v>
                </c:pt>
                <c:pt idx="2009">
                  <c:v>4.6390000000000008E-2</c:v>
                </c:pt>
                <c:pt idx="2010">
                  <c:v>4.607E-2</c:v>
                </c:pt>
                <c:pt idx="2011">
                  <c:v>4.5749999999999999E-2</c:v>
                </c:pt>
                <c:pt idx="2012">
                  <c:v>4.5679999999999991E-2</c:v>
                </c:pt>
                <c:pt idx="2013">
                  <c:v>4.5530000000000001E-2</c:v>
                </c:pt>
                <c:pt idx="2014">
                  <c:v>4.564E-2</c:v>
                </c:pt>
                <c:pt idx="2015">
                  <c:v>4.549000000000001E-2</c:v>
                </c:pt>
                <c:pt idx="2016">
                  <c:v>4.5710000000000015E-2</c:v>
                </c:pt>
                <c:pt idx="2017">
                  <c:v>4.5800000000000007E-2</c:v>
                </c:pt>
                <c:pt idx="2018">
                  <c:v>4.6050000000000001E-2</c:v>
                </c:pt>
                <c:pt idx="2019">
                  <c:v>4.607E-2</c:v>
                </c:pt>
                <c:pt idx="2020">
                  <c:v>4.6030000000000001E-2</c:v>
                </c:pt>
                <c:pt idx="2021">
                  <c:v>4.6539999999999998E-2</c:v>
                </c:pt>
                <c:pt idx="2022">
                  <c:v>4.6410000000000007E-2</c:v>
                </c:pt>
                <c:pt idx="2023">
                  <c:v>4.7020000000000006E-2</c:v>
                </c:pt>
                <c:pt idx="2024">
                  <c:v>4.719000000000001E-2</c:v>
                </c:pt>
                <c:pt idx="2025">
                  <c:v>4.7500000000000007E-2</c:v>
                </c:pt>
                <c:pt idx="2026">
                  <c:v>4.7690000000000003E-2</c:v>
                </c:pt>
                <c:pt idx="2027">
                  <c:v>4.7620000000000003E-2</c:v>
                </c:pt>
                <c:pt idx="2028">
                  <c:v>4.7649999999999991E-2</c:v>
                </c:pt>
                <c:pt idx="2029">
                  <c:v>4.7539999999999999E-2</c:v>
                </c:pt>
                <c:pt idx="2030">
                  <c:v>4.7310000000000005E-2</c:v>
                </c:pt>
                <c:pt idx="2031">
                  <c:v>4.6929999999999993E-2</c:v>
                </c:pt>
                <c:pt idx="2032">
                  <c:v>4.6629999999999991E-2</c:v>
                </c:pt>
                <c:pt idx="2033">
                  <c:v>4.6190000000000002E-2</c:v>
                </c:pt>
                <c:pt idx="2034">
                  <c:v>4.5969999999999997E-2</c:v>
                </c:pt>
                <c:pt idx="2035">
                  <c:v>4.5589999999999999E-2</c:v>
                </c:pt>
                <c:pt idx="2036">
                  <c:v>4.5340000000000005E-2</c:v>
                </c:pt>
                <c:pt idx="2037">
                  <c:v>4.512E-2</c:v>
                </c:pt>
                <c:pt idx="2038">
                  <c:v>4.506000000000001E-2</c:v>
                </c:pt>
                <c:pt idx="2039">
                  <c:v>4.5100000000000001E-2</c:v>
                </c:pt>
                <c:pt idx="2040">
                  <c:v>4.4840000000000005E-2</c:v>
                </c:pt>
                <c:pt idx="2041">
                  <c:v>4.4860000000000004E-2</c:v>
                </c:pt>
                <c:pt idx="2042">
                  <c:v>4.4870000000000007E-2</c:v>
                </c:pt>
                <c:pt idx="2043">
                  <c:v>4.5080000000000002E-2</c:v>
                </c:pt>
                <c:pt idx="2044">
                  <c:v>4.5030000000000008E-2</c:v>
                </c:pt>
                <c:pt idx="2045">
                  <c:v>4.5420000000000002E-2</c:v>
                </c:pt>
                <c:pt idx="2046">
                  <c:v>4.5429999999999998E-2</c:v>
                </c:pt>
                <c:pt idx="2047">
                  <c:v>4.5659999999999992E-2</c:v>
                </c:pt>
                <c:pt idx="2048">
                  <c:v>4.5730000000000007E-2</c:v>
                </c:pt>
                <c:pt idx="2049">
                  <c:v>4.5820000000000007E-2</c:v>
                </c:pt>
                <c:pt idx="2050">
                  <c:v>4.5839999999999999E-2</c:v>
                </c:pt>
                <c:pt idx="2051">
                  <c:v>4.6050000000000001E-2</c:v>
                </c:pt>
                <c:pt idx="2052">
                  <c:v>4.6109999999999991E-2</c:v>
                </c:pt>
                <c:pt idx="2053">
                  <c:v>4.6019999999999998E-2</c:v>
                </c:pt>
                <c:pt idx="2054">
                  <c:v>4.5790000000000004E-2</c:v>
                </c:pt>
                <c:pt idx="2055">
                  <c:v>4.5400000000000003E-2</c:v>
                </c:pt>
                <c:pt idx="2056">
                  <c:v>4.5219999999999996E-2</c:v>
                </c:pt>
                <c:pt idx="2057">
                  <c:v>4.5040000000000004E-2</c:v>
                </c:pt>
                <c:pt idx="2058">
                  <c:v>4.488000000000001E-2</c:v>
                </c:pt>
                <c:pt idx="2059">
                  <c:v>4.4679999999999997E-2</c:v>
                </c:pt>
                <c:pt idx="2060">
                  <c:v>4.4639999999999999E-2</c:v>
                </c:pt>
                <c:pt idx="2061">
                  <c:v>4.4520000000000004E-2</c:v>
                </c:pt>
                <c:pt idx="2062">
                  <c:v>4.4420000000000008E-2</c:v>
                </c:pt>
                <c:pt idx="2063">
                  <c:v>4.4430000000000004E-2</c:v>
                </c:pt>
                <c:pt idx="2064">
                  <c:v>4.4420000000000008E-2</c:v>
                </c:pt>
                <c:pt idx="2065">
                  <c:v>4.4310000000000016E-2</c:v>
                </c:pt>
                <c:pt idx="2066">
                  <c:v>4.4200000000000003E-2</c:v>
                </c:pt>
                <c:pt idx="2067">
                  <c:v>4.4209999999999999E-2</c:v>
                </c:pt>
                <c:pt idx="2068">
                  <c:v>4.3909999999999998E-2</c:v>
                </c:pt>
                <c:pt idx="2069">
                  <c:v>4.3900000000000002E-2</c:v>
                </c:pt>
                <c:pt idx="2070">
                  <c:v>4.3539999999999995E-2</c:v>
                </c:pt>
                <c:pt idx="2071">
                  <c:v>4.3619999999999999E-2</c:v>
                </c:pt>
                <c:pt idx="2072">
                  <c:v>4.3669999999999994E-2</c:v>
                </c:pt>
                <c:pt idx="2073">
                  <c:v>4.4010000000000014E-2</c:v>
                </c:pt>
                <c:pt idx="2074">
                  <c:v>4.3950000000000003E-2</c:v>
                </c:pt>
                <c:pt idx="2075">
                  <c:v>4.3740000000000001E-2</c:v>
                </c:pt>
                <c:pt idx="2076">
                  <c:v>4.3479999999999998E-2</c:v>
                </c:pt>
                <c:pt idx="2077">
                  <c:v>4.3290000000000002E-2</c:v>
                </c:pt>
                <c:pt idx="2078">
                  <c:v>4.3159999999999997E-2</c:v>
                </c:pt>
                <c:pt idx="2079">
                  <c:v>4.292E-2</c:v>
                </c:pt>
                <c:pt idx="2080">
                  <c:v>4.2779999999999999E-2</c:v>
                </c:pt>
                <c:pt idx="2081">
                  <c:v>4.241000000000001E-2</c:v>
                </c:pt>
                <c:pt idx="2082">
                  <c:v>4.2430000000000009E-2</c:v>
                </c:pt>
                <c:pt idx="2083">
                  <c:v>4.2120000000000005E-2</c:v>
                </c:pt>
                <c:pt idx="2084">
                  <c:v>4.2200000000000001E-2</c:v>
                </c:pt>
                <c:pt idx="2085">
                  <c:v>4.1990000000000006E-2</c:v>
                </c:pt>
                <c:pt idx="2086">
                  <c:v>4.1889999999999997E-2</c:v>
                </c:pt>
                <c:pt idx="2087">
                  <c:v>4.1489999999999999E-2</c:v>
                </c:pt>
                <c:pt idx="2088">
                  <c:v>4.147E-2</c:v>
                </c:pt>
                <c:pt idx="2089">
                  <c:v>4.1110000000000001E-2</c:v>
                </c:pt>
                <c:pt idx="2090">
                  <c:v>4.1009999999999998E-2</c:v>
                </c:pt>
                <c:pt idx="2091">
                  <c:v>4.0809999999999999E-2</c:v>
                </c:pt>
                <c:pt idx="2092">
                  <c:v>4.0870000000000004E-2</c:v>
                </c:pt>
                <c:pt idx="2093">
                  <c:v>4.1020000000000001E-2</c:v>
                </c:pt>
                <c:pt idx="2094">
                  <c:v>4.1000000000000002E-2</c:v>
                </c:pt>
                <c:pt idx="2095">
                  <c:v>4.1050000000000003E-2</c:v>
                </c:pt>
                <c:pt idx="2096">
                  <c:v>4.0880000000000007E-2</c:v>
                </c:pt>
                <c:pt idx="2097">
                  <c:v>4.0689999999999997E-2</c:v>
                </c:pt>
                <c:pt idx="2098">
                  <c:v>4.0579999999999991E-2</c:v>
                </c:pt>
                <c:pt idx="2099">
                  <c:v>4.0139999999999995E-2</c:v>
                </c:pt>
                <c:pt idx="2100">
                  <c:v>3.9960000000000002E-2</c:v>
                </c:pt>
                <c:pt idx="2101">
                  <c:v>3.9570000000000001E-2</c:v>
                </c:pt>
                <c:pt idx="2102">
                  <c:v>3.9329999999999997E-2</c:v>
                </c:pt>
                <c:pt idx="2103">
                  <c:v>3.8949999999999999E-2</c:v>
                </c:pt>
                <c:pt idx="2104">
                  <c:v>3.8760000000000003E-2</c:v>
                </c:pt>
                <c:pt idx="2105">
                  <c:v>3.8379999999999997E-2</c:v>
                </c:pt>
                <c:pt idx="2106">
                  <c:v>3.8330000000000003E-2</c:v>
                </c:pt>
                <c:pt idx="2107">
                  <c:v>3.790000000000001E-2</c:v>
                </c:pt>
                <c:pt idx="2108">
                  <c:v>3.7720000000000004E-2</c:v>
                </c:pt>
                <c:pt idx="2109">
                  <c:v>3.739E-2</c:v>
                </c:pt>
                <c:pt idx="2110">
                  <c:v>3.7330000000000002E-2</c:v>
                </c:pt>
                <c:pt idx="2111">
                  <c:v>3.7010000000000008E-2</c:v>
                </c:pt>
                <c:pt idx="2112">
                  <c:v>3.6799999999999999E-2</c:v>
                </c:pt>
                <c:pt idx="2113">
                  <c:v>3.6590000000000004E-2</c:v>
                </c:pt>
                <c:pt idx="2114">
                  <c:v>3.6560000000000002E-2</c:v>
                </c:pt>
                <c:pt idx="2115">
                  <c:v>3.635E-2</c:v>
                </c:pt>
                <c:pt idx="2116">
                  <c:v>3.6140000000000005E-2</c:v>
                </c:pt>
                <c:pt idx="2117">
                  <c:v>3.5900000000000001E-2</c:v>
                </c:pt>
                <c:pt idx="2118">
                  <c:v>3.5569999999999997E-2</c:v>
                </c:pt>
                <c:pt idx="2119">
                  <c:v>3.5150000000000001E-2</c:v>
                </c:pt>
                <c:pt idx="2120">
                  <c:v>3.4700000000000002E-2</c:v>
                </c:pt>
                <c:pt idx="2121">
                  <c:v>3.4189999999999998E-2</c:v>
                </c:pt>
                <c:pt idx="2122">
                  <c:v>3.3939999999999998E-2</c:v>
                </c:pt>
                <c:pt idx="2123">
                  <c:v>3.354E-2</c:v>
                </c:pt>
                <c:pt idx="2124">
                  <c:v>3.3189999999999997E-2</c:v>
                </c:pt>
                <c:pt idx="2125">
                  <c:v>3.287000000000001E-2</c:v>
                </c:pt>
                <c:pt idx="2126">
                  <c:v>3.2550000000000009E-2</c:v>
                </c:pt>
                <c:pt idx="2127">
                  <c:v>3.2470000000000006E-2</c:v>
                </c:pt>
                <c:pt idx="2128">
                  <c:v>3.2450000000000007E-2</c:v>
                </c:pt>
                <c:pt idx="2129">
                  <c:v>3.228000000000001E-2</c:v>
                </c:pt>
                <c:pt idx="2130">
                  <c:v>3.218E-2</c:v>
                </c:pt>
                <c:pt idx="2131">
                  <c:v>3.2060000000000005E-2</c:v>
                </c:pt>
                <c:pt idx="2132">
                  <c:v>3.1960000000000002E-2</c:v>
                </c:pt>
                <c:pt idx="2133">
                  <c:v>3.1800000000000002E-2</c:v>
                </c:pt>
                <c:pt idx="2134">
                  <c:v>3.1540000000000006E-2</c:v>
                </c:pt>
                <c:pt idx="2135">
                  <c:v>3.1510000000000003E-2</c:v>
                </c:pt>
                <c:pt idx="2136">
                  <c:v>3.1240000000000004E-2</c:v>
                </c:pt>
                <c:pt idx="2137">
                  <c:v>3.1130000000000005E-2</c:v>
                </c:pt>
                <c:pt idx="2138">
                  <c:v>3.0850000000000002E-2</c:v>
                </c:pt>
                <c:pt idx="2139">
                  <c:v>3.056E-2</c:v>
                </c:pt>
                <c:pt idx="2140">
                  <c:v>3.032E-2</c:v>
                </c:pt>
                <c:pt idx="2141">
                  <c:v>2.9950000000000001E-2</c:v>
                </c:pt>
                <c:pt idx="2142">
                  <c:v>2.972E-2</c:v>
                </c:pt>
                <c:pt idx="2143">
                  <c:v>2.9399999999999999E-2</c:v>
                </c:pt>
                <c:pt idx="2144">
                  <c:v>2.9200000000000004E-2</c:v>
                </c:pt>
                <c:pt idx="2145">
                  <c:v>2.9010000000000001E-2</c:v>
                </c:pt>
                <c:pt idx="2146">
                  <c:v>2.8810000000000002E-2</c:v>
                </c:pt>
                <c:pt idx="2147">
                  <c:v>2.8650000000000002E-2</c:v>
                </c:pt>
                <c:pt idx="2148">
                  <c:v>2.845E-2</c:v>
                </c:pt>
                <c:pt idx="2149">
                  <c:v>2.8400000000000002E-2</c:v>
                </c:pt>
                <c:pt idx="2150">
                  <c:v>2.8250000000000001E-2</c:v>
                </c:pt>
                <c:pt idx="2151">
                  <c:v>2.8000000000000001E-2</c:v>
                </c:pt>
                <c:pt idx="2152">
                  <c:v>2.7810000000000005E-2</c:v>
                </c:pt>
                <c:pt idx="2153">
                  <c:v>2.7650000000000004E-2</c:v>
                </c:pt>
                <c:pt idx="2154">
                  <c:v>2.7519999999999999E-2</c:v>
                </c:pt>
                <c:pt idx="2155">
                  <c:v>2.7360000000000002E-2</c:v>
                </c:pt>
                <c:pt idx="2156">
                  <c:v>2.7210000000000005E-2</c:v>
                </c:pt>
                <c:pt idx="2157">
                  <c:v>2.6980000000000004E-2</c:v>
                </c:pt>
                <c:pt idx="2158">
                  <c:v>2.6720000000000001E-2</c:v>
                </c:pt>
                <c:pt idx="2159">
                  <c:v>2.6680000000000006E-2</c:v>
                </c:pt>
                <c:pt idx="2160">
                  <c:v>2.6470000000000004E-2</c:v>
                </c:pt>
                <c:pt idx="2161">
                  <c:v>2.6260000000000002E-2</c:v>
                </c:pt>
                <c:pt idx="2162">
                  <c:v>2.5999999999999999E-2</c:v>
                </c:pt>
                <c:pt idx="2163">
                  <c:v>2.5829999999999999E-2</c:v>
                </c:pt>
                <c:pt idx="2164">
                  <c:v>2.5780000000000001E-2</c:v>
                </c:pt>
                <c:pt idx="2165">
                  <c:v>2.5610000000000001E-2</c:v>
                </c:pt>
                <c:pt idx="2166">
                  <c:v>2.5610000000000001E-2</c:v>
                </c:pt>
                <c:pt idx="2167">
                  <c:v>2.5480000000000003E-2</c:v>
                </c:pt>
                <c:pt idx="2168">
                  <c:v>2.5340000000000001E-2</c:v>
                </c:pt>
                <c:pt idx="2169">
                  <c:v>2.5240000000000002E-2</c:v>
                </c:pt>
                <c:pt idx="2170">
                  <c:v>2.5130000000000003E-2</c:v>
                </c:pt>
                <c:pt idx="2171">
                  <c:v>2.5139999999999999E-2</c:v>
                </c:pt>
                <c:pt idx="2172">
                  <c:v>2.5059999999999999E-2</c:v>
                </c:pt>
                <c:pt idx="2173">
                  <c:v>2.5069999999999999E-2</c:v>
                </c:pt>
                <c:pt idx="2174">
                  <c:v>2.5159999999999998E-2</c:v>
                </c:pt>
                <c:pt idx="2175">
                  <c:v>2.5250000000000002E-2</c:v>
                </c:pt>
                <c:pt idx="2176">
                  <c:v>2.5149999999999999E-2</c:v>
                </c:pt>
                <c:pt idx="2177">
                  <c:v>2.4980000000000002E-2</c:v>
                </c:pt>
                <c:pt idx="2178">
                  <c:v>2.479E-2</c:v>
                </c:pt>
                <c:pt idx="2179">
                  <c:v>2.461E-2</c:v>
                </c:pt>
                <c:pt idx="2180">
                  <c:v>2.4340000000000001E-2</c:v>
                </c:pt>
                <c:pt idx="2181">
                  <c:v>2.4170000000000001E-2</c:v>
                </c:pt>
                <c:pt idx="2182">
                  <c:v>2.3890000000000002E-2</c:v>
                </c:pt>
                <c:pt idx="2183">
                  <c:v>2.366E-2</c:v>
                </c:pt>
                <c:pt idx="2184">
                  <c:v>2.3459999999999998E-2</c:v>
                </c:pt>
                <c:pt idx="2185">
                  <c:v>2.3349999999999999E-2</c:v>
                </c:pt>
                <c:pt idx="2186">
                  <c:v>2.3159999999999997E-2</c:v>
                </c:pt>
                <c:pt idx="2187">
                  <c:v>2.2960000000000001E-2</c:v>
                </c:pt>
                <c:pt idx="2188">
                  <c:v>2.2769999999999999E-2</c:v>
                </c:pt>
                <c:pt idx="2189">
                  <c:v>2.2450000000000005E-2</c:v>
                </c:pt>
                <c:pt idx="2190">
                  <c:v>2.2200000000000004E-2</c:v>
                </c:pt>
                <c:pt idx="2191">
                  <c:v>2.2030000000000004E-2</c:v>
                </c:pt>
                <c:pt idx="2192">
                  <c:v>2.1850000000000001E-2</c:v>
                </c:pt>
                <c:pt idx="2193">
                  <c:v>2.1770000000000001E-2</c:v>
                </c:pt>
                <c:pt idx="2194">
                  <c:v>2.179E-2</c:v>
                </c:pt>
                <c:pt idx="2195">
                  <c:v>2.1770000000000001E-2</c:v>
                </c:pt>
                <c:pt idx="2196">
                  <c:v>2.1770000000000001E-2</c:v>
                </c:pt>
                <c:pt idx="2197">
                  <c:v>2.1680000000000005E-2</c:v>
                </c:pt>
                <c:pt idx="2198">
                  <c:v>2.162E-2</c:v>
                </c:pt>
                <c:pt idx="2199">
                  <c:v>2.1729999999999999E-2</c:v>
                </c:pt>
                <c:pt idx="2200">
                  <c:v>2.1900000000000003E-2</c:v>
                </c:pt>
                <c:pt idx="2201">
                  <c:v>2.1999999999999999E-2</c:v>
                </c:pt>
                <c:pt idx="2202">
                  <c:v>2.2050000000000004E-2</c:v>
                </c:pt>
                <c:pt idx="2203">
                  <c:v>2.2140000000000003E-2</c:v>
                </c:pt>
                <c:pt idx="2204">
                  <c:v>2.215E-2</c:v>
                </c:pt>
                <c:pt idx="2205">
                  <c:v>2.2110000000000001E-2</c:v>
                </c:pt>
                <c:pt idx="2206">
                  <c:v>2.2100000000000002E-2</c:v>
                </c:pt>
                <c:pt idx="2207">
                  <c:v>2.2080000000000006E-2</c:v>
                </c:pt>
                <c:pt idx="2208">
                  <c:v>2.2040000000000004E-2</c:v>
                </c:pt>
                <c:pt idx="2209">
                  <c:v>2.2010000000000002E-2</c:v>
                </c:pt>
                <c:pt idx="2210">
                  <c:v>2.1900000000000003E-2</c:v>
                </c:pt>
                <c:pt idx="2211">
                  <c:v>2.1670000000000002E-2</c:v>
                </c:pt>
                <c:pt idx="2212">
                  <c:v>2.1580000000000002E-2</c:v>
                </c:pt>
                <c:pt idx="2213">
                  <c:v>2.154E-2</c:v>
                </c:pt>
                <c:pt idx="2214">
                  <c:v>2.154E-2</c:v>
                </c:pt>
                <c:pt idx="2215">
                  <c:v>2.1580000000000002E-2</c:v>
                </c:pt>
                <c:pt idx="2216">
                  <c:v>2.1650000000000003E-2</c:v>
                </c:pt>
                <c:pt idx="2217">
                  <c:v>2.1690000000000004E-2</c:v>
                </c:pt>
                <c:pt idx="2218">
                  <c:v>2.1810000000000003E-2</c:v>
                </c:pt>
                <c:pt idx="2219">
                  <c:v>2.1810000000000003E-2</c:v>
                </c:pt>
                <c:pt idx="2220">
                  <c:v>2.1900000000000003E-2</c:v>
                </c:pt>
                <c:pt idx="2221">
                  <c:v>2.1970000000000003E-2</c:v>
                </c:pt>
                <c:pt idx="2222">
                  <c:v>2.196E-2</c:v>
                </c:pt>
                <c:pt idx="2223">
                  <c:v>2.1900000000000003E-2</c:v>
                </c:pt>
                <c:pt idx="2224">
                  <c:v>2.1870000000000004E-2</c:v>
                </c:pt>
                <c:pt idx="2225">
                  <c:v>2.1770000000000001E-2</c:v>
                </c:pt>
                <c:pt idx="2226">
                  <c:v>2.1640000000000003E-2</c:v>
                </c:pt>
                <c:pt idx="2227">
                  <c:v>2.1530000000000004E-2</c:v>
                </c:pt>
                <c:pt idx="2228">
                  <c:v>2.1480000000000003E-2</c:v>
                </c:pt>
                <c:pt idx="2229">
                  <c:v>2.1220000000000003E-2</c:v>
                </c:pt>
                <c:pt idx="2230">
                  <c:v>2.102E-2</c:v>
                </c:pt>
                <c:pt idx="2231">
                  <c:v>2.0810000000000002E-2</c:v>
                </c:pt>
                <c:pt idx="2232">
                  <c:v>2.0519999999999997E-2</c:v>
                </c:pt>
                <c:pt idx="2233">
                  <c:v>2.0199999999999999E-2</c:v>
                </c:pt>
                <c:pt idx="2234">
                  <c:v>2.0040000000000002E-2</c:v>
                </c:pt>
                <c:pt idx="2235">
                  <c:v>1.9859999999999999E-2</c:v>
                </c:pt>
                <c:pt idx="2236">
                  <c:v>1.9790000000000002E-2</c:v>
                </c:pt>
                <c:pt idx="2237">
                  <c:v>1.9730000000000004E-2</c:v>
                </c:pt>
                <c:pt idx="2238">
                  <c:v>1.9750000000000004E-2</c:v>
                </c:pt>
                <c:pt idx="2239">
                  <c:v>1.9720000000000005E-2</c:v>
                </c:pt>
                <c:pt idx="2240">
                  <c:v>1.9720000000000005E-2</c:v>
                </c:pt>
                <c:pt idx="2241">
                  <c:v>1.9730000000000004E-2</c:v>
                </c:pt>
                <c:pt idx="2242">
                  <c:v>1.9910000000000004E-2</c:v>
                </c:pt>
                <c:pt idx="2243">
                  <c:v>2.01E-2</c:v>
                </c:pt>
                <c:pt idx="2244">
                  <c:v>2.0319999999999998E-2</c:v>
                </c:pt>
                <c:pt idx="2245">
                  <c:v>2.0420000000000001E-2</c:v>
                </c:pt>
                <c:pt idx="2246">
                  <c:v>2.051E-2</c:v>
                </c:pt>
                <c:pt idx="2247">
                  <c:v>2.0640000000000002E-2</c:v>
                </c:pt>
                <c:pt idx="2248">
                  <c:v>2.0759999999999997E-2</c:v>
                </c:pt>
                <c:pt idx="2249">
                  <c:v>2.0830000000000005E-2</c:v>
                </c:pt>
                <c:pt idx="2250">
                  <c:v>2.0840000000000004E-2</c:v>
                </c:pt>
                <c:pt idx="2251">
                  <c:v>2.078E-2</c:v>
                </c:pt>
                <c:pt idx="2252">
                  <c:v>2.0870000000000003E-2</c:v>
                </c:pt>
                <c:pt idx="2253">
                  <c:v>2.0709999999999999E-2</c:v>
                </c:pt>
                <c:pt idx="2254">
                  <c:v>2.0459999999999999E-2</c:v>
                </c:pt>
                <c:pt idx="2255">
                  <c:v>2.0240000000000001E-2</c:v>
                </c:pt>
                <c:pt idx="2256">
                  <c:v>2.0140000000000002E-2</c:v>
                </c:pt>
                <c:pt idx="2257">
                  <c:v>2.002E-2</c:v>
                </c:pt>
                <c:pt idx="2258">
                  <c:v>1.9970000000000005E-2</c:v>
                </c:pt>
                <c:pt idx="2259">
                  <c:v>1.9930000000000003E-2</c:v>
                </c:pt>
                <c:pt idx="2260">
                  <c:v>1.9930000000000003E-2</c:v>
                </c:pt>
                <c:pt idx="2261">
                  <c:v>1.9950000000000002E-2</c:v>
                </c:pt>
                <c:pt idx="2262">
                  <c:v>2.0060000000000001E-2</c:v>
                </c:pt>
                <c:pt idx="2263">
                  <c:v>2.017E-2</c:v>
                </c:pt>
                <c:pt idx="2264">
                  <c:v>2.019E-2</c:v>
                </c:pt>
                <c:pt idx="2265">
                  <c:v>2.0199999999999999E-2</c:v>
                </c:pt>
                <c:pt idx="2266">
                  <c:v>2.0140000000000002E-2</c:v>
                </c:pt>
                <c:pt idx="2267">
                  <c:v>1.9990000000000004E-2</c:v>
                </c:pt>
                <c:pt idx="2268">
                  <c:v>1.9879999999999998E-2</c:v>
                </c:pt>
                <c:pt idx="2269">
                  <c:v>1.9689999999999999E-2</c:v>
                </c:pt>
                <c:pt idx="2270">
                  <c:v>1.9470000000000001E-2</c:v>
                </c:pt>
                <c:pt idx="2271">
                  <c:v>1.9269999999999999E-2</c:v>
                </c:pt>
                <c:pt idx="2272">
                  <c:v>1.9040000000000005E-2</c:v>
                </c:pt>
                <c:pt idx="2273">
                  <c:v>1.8849999999999999E-2</c:v>
                </c:pt>
                <c:pt idx="2274">
                  <c:v>1.8519999999999998E-2</c:v>
                </c:pt>
                <c:pt idx="2275">
                  <c:v>1.8060000000000003E-2</c:v>
                </c:pt>
                <c:pt idx="2276">
                  <c:v>1.7649999999999999E-2</c:v>
                </c:pt>
                <c:pt idx="2277">
                  <c:v>1.7500000000000005E-2</c:v>
                </c:pt>
                <c:pt idx="2278">
                  <c:v>1.7409999999999998E-2</c:v>
                </c:pt>
                <c:pt idx="2279">
                  <c:v>1.7270000000000001E-2</c:v>
                </c:pt>
                <c:pt idx="2280">
                  <c:v>1.729E-2</c:v>
                </c:pt>
                <c:pt idx="2281">
                  <c:v>1.7299999999999996E-2</c:v>
                </c:pt>
                <c:pt idx="2282">
                  <c:v>1.7380000000000003E-2</c:v>
                </c:pt>
                <c:pt idx="2283">
                  <c:v>1.737E-2</c:v>
                </c:pt>
                <c:pt idx="2284">
                  <c:v>1.7389999999999999E-2</c:v>
                </c:pt>
                <c:pt idx="2285">
                  <c:v>1.737E-2</c:v>
                </c:pt>
                <c:pt idx="2286">
                  <c:v>1.736E-2</c:v>
                </c:pt>
                <c:pt idx="2287">
                  <c:v>1.7440000000000001E-2</c:v>
                </c:pt>
                <c:pt idx="2288">
                  <c:v>1.7479999999999999E-2</c:v>
                </c:pt>
                <c:pt idx="2289">
                  <c:v>1.7489999999999999E-2</c:v>
                </c:pt>
                <c:pt idx="2290">
                  <c:v>1.7489999999999999E-2</c:v>
                </c:pt>
                <c:pt idx="2291">
                  <c:v>1.7489999999999999E-2</c:v>
                </c:pt>
                <c:pt idx="2292">
                  <c:v>1.763E-2</c:v>
                </c:pt>
                <c:pt idx="2293">
                  <c:v>1.7739999999999999E-2</c:v>
                </c:pt>
                <c:pt idx="2294">
                  <c:v>1.7800000000000003E-2</c:v>
                </c:pt>
                <c:pt idx="2295">
                  <c:v>1.7819999999999999E-2</c:v>
                </c:pt>
                <c:pt idx="2296">
                  <c:v>1.7770000000000001E-2</c:v>
                </c:pt>
                <c:pt idx="2297">
                  <c:v>1.779E-2</c:v>
                </c:pt>
                <c:pt idx="2298">
                  <c:v>1.7840000000000005E-2</c:v>
                </c:pt>
                <c:pt idx="2299">
                  <c:v>1.8060000000000003E-2</c:v>
                </c:pt>
                <c:pt idx="2300">
                  <c:v>1.7909999999999999E-2</c:v>
                </c:pt>
                <c:pt idx="2301">
                  <c:v>1.7620000000000004E-2</c:v>
                </c:pt>
                <c:pt idx="2302">
                  <c:v>1.755E-2</c:v>
                </c:pt>
                <c:pt idx="2303">
                  <c:v>1.7409999999999998E-2</c:v>
                </c:pt>
                <c:pt idx="2304">
                  <c:v>1.729E-2</c:v>
                </c:pt>
                <c:pt idx="2305">
                  <c:v>1.6990000000000005E-2</c:v>
                </c:pt>
                <c:pt idx="2306">
                  <c:v>1.6750000000000001E-2</c:v>
                </c:pt>
                <c:pt idx="2307">
                  <c:v>1.6580000000000004E-2</c:v>
                </c:pt>
                <c:pt idx="2308">
                  <c:v>1.6449999999999999E-2</c:v>
                </c:pt>
                <c:pt idx="2309">
                  <c:v>1.6360000000000003E-2</c:v>
                </c:pt>
                <c:pt idx="2310">
                  <c:v>1.6270000000000003E-2</c:v>
                </c:pt>
                <c:pt idx="2311">
                  <c:v>1.6199999999999999E-2</c:v>
                </c:pt>
                <c:pt idx="2312">
                  <c:v>1.6209999999999999E-2</c:v>
                </c:pt>
                <c:pt idx="2313">
                  <c:v>1.6250000000000001E-2</c:v>
                </c:pt>
                <c:pt idx="2314">
                  <c:v>1.6160000000000004E-2</c:v>
                </c:pt>
                <c:pt idx="2315">
                  <c:v>1.601E-2</c:v>
                </c:pt>
                <c:pt idx="2316">
                  <c:v>1.5920000000000004E-2</c:v>
                </c:pt>
                <c:pt idx="2317">
                  <c:v>1.5890000000000001E-2</c:v>
                </c:pt>
                <c:pt idx="2318">
                  <c:v>1.5850000000000003E-2</c:v>
                </c:pt>
                <c:pt idx="2319">
                  <c:v>1.5789999999999998E-2</c:v>
                </c:pt>
                <c:pt idx="2320">
                  <c:v>1.5679999999999999E-2</c:v>
                </c:pt>
                <c:pt idx="2321">
                  <c:v>1.545E-2</c:v>
                </c:pt>
                <c:pt idx="2322">
                  <c:v>1.5060000000000002E-2</c:v>
                </c:pt>
                <c:pt idx="2323">
                  <c:v>1.485E-2</c:v>
                </c:pt>
                <c:pt idx="2324">
                  <c:v>1.4880000000000001E-2</c:v>
                </c:pt>
                <c:pt idx="2325">
                  <c:v>1.4780000000000001E-2</c:v>
                </c:pt>
                <c:pt idx="2326">
                  <c:v>1.4630000000000001E-2</c:v>
                </c:pt>
                <c:pt idx="2327">
                  <c:v>1.4579999999999997E-2</c:v>
                </c:pt>
                <c:pt idx="2328">
                  <c:v>1.4540000000000001E-2</c:v>
                </c:pt>
                <c:pt idx="2329">
                  <c:v>1.469E-2</c:v>
                </c:pt>
                <c:pt idx="2330">
                  <c:v>1.4789999999999998E-2</c:v>
                </c:pt>
                <c:pt idx="2331">
                  <c:v>1.4780000000000001E-2</c:v>
                </c:pt>
                <c:pt idx="2332">
                  <c:v>1.455E-2</c:v>
                </c:pt>
                <c:pt idx="2333">
                  <c:v>1.4369999999999999E-2</c:v>
                </c:pt>
                <c:pt idx="2334">
                  <c:v>1.413E-2</c:v>
                </c:pt>
                <c:pt idx="2335">
                  <c:v>1.3920000000000004E-2</c:v>
                </c:pt>
                <c:pt idx="2336">
                  <c:v>1.3710000000000002E-2</c:v>
                </c:pt>
                <c:pt idx="2337">
                  <c:v>1.3670000000000002E-2</c:v>
                </c:pt>
                <c:pt idx="2338">
                  <c:v>1.3670000000000002E-2</c:v>
                </c:pt>
                <c:pt idx="2339">
                  <c:v>1.3820000000000002E-2</c:v>
                </c:pt>
                <c:pt idx="2340">
                  <c:v>1.3840000000000003E-2</c:v>
                </c:pt>
                <c:pt idx="2341">
                  <c:v>1.3860000000000003E-2</c:v>
                </c:pt>
                <c:pt idx="2342">
                  <c:v>1.3820000000000002E-2</c:v>
                </c:pt>
                <c:pt idx="2343">
                  <c:v>1.3769999999999999E-2</c:v>
                </c:pt>
                <c:pt idx="2344">
                  <c:v>1.3729999999999999E-2</c:v>
                </c:pt>
                <c:pt idx="2345">
                  <c:v>1.3570000000000002E-2</c:v>
                </c:pt>
                <c:pt idx="2346">
                  <c:v>1.3570000000000002E-2</c:v>
                </c:pt>
                <c:pt idx="2347">
                  <c:v>1.3599999999999998E-2</c:v>
                </c:pt>
                <c:pt idx="2348">
                  <c:v>1.3729999999999999E-2</c:v>
                </c:pt>
                <c:pt idx="2349">
                  <c:v>1.3920000000000004E-2</c:v>
                </c:pt>
                <c:pt idx="2350">
                  <c:v>1.3939999999999998E-2</c:v>
                </c:pt>
                <c:pt idx="2351">
                  <c:v>1.3899999999999999E-2</c:v>
                </c:pt>
                <c:pt idx="2352">
                  <c:v>1.3710000000000002E-2</c:v>
                </c:pt>
                <c:pt idx="2353">
                  <c:v>1.3420000000000003E-2</c:v>
                </c:pt>
                <c:pt idx="2354">
                  <c:v>1.3080000000000001E-2</c:v>
                </c:pt>
                <c:pt idx="2355">
                  <c:v>1.2829999999999998E-2</c:v>
                </c:pt>
                <c:pt idx="2356">
                  <c:v>1.2619999999999998E-2</c:v>
                </c:pt>
                <c:pt idx="2357">
                  <c:v>1.2489999999999998E-2</c:v>
                </c:pt>
                <c:pt idx="2358">
                  <c:v>1.2400000000000001E-2</c:v>
                </c:pt>
                <c:pt idx="2359">
                  <c:v>1.2340000000000002E-2</c:v>
                </c:pt>
                <c:pt idx="2360">
                  <c:v>1.2200000000000001E-2</c:v>
                </c:pt>
                <c:pt idx="2361">
                  <c:v>1.209E-2</c:v>
                </c:pt>
                <c:pt idx="2362">
                  <c:v>1.1820000000000002E-2</c:v>
                </c:pt>
                <c:pt idx="2363">
                  <c:v>1.1660000000000002E-2</c:v>
                </c:pt>
                <c:pt idx="2364">
                  <c:v>1.1450000000000002E-2</c:v>
                </c:pt>
                <c:pt idx="2365">
                  <c:v>1.1310000000000001E-2</c:v>
                </c:pt>
                <c:pt idx="2366">
                  <c:v>1.1169999999999999E-2</c:v>
                </c:pt>
                <c:pt idx="2367">
                  <c:v>1.1030000000000002E-2</c:v>
                </c:pt>
                <c:pt idx="2368">
                  <c:v>1.1039999999999998E-2</c:v>
                </c:pt>
                <c:pt idx="2369">
                  <c:v>1.0940000000000002E-2</c:v>
                </c:pt>
                <c:pt idx="2370">
                  <c:v>1.0820000000000001E-2</c:v>
                </c:pt>
                <c:pt idx="2371">
                  <c:v>1.0570000000000001E-2</c:v>
                </c:pt>
                <c:pt idx="2372">
                  <c:v>1.0189999999999998E-2</c:v>
                </c:pt>
                <c:pt idx="2373">
                  <c:v>9.8130000000000023E-3</c:v>
                </c:pt>
                <c:pt idx="2374">
                  <c:v>9.5110000000000004E-3</c:v>
                </c:pt>
                <c:pt idx="2375">
                  <c:v>9.2080000000000009E-3</c:v>
                </c:pt>
                <c:pt idx="2376">
                  <c:v>8.9330000000000017E-3</c:v>
                </c:pt>
                <c:pt idx="2377">
                  <c:v>8.6850000000000017E-3</c:v>
                </c:pt>
                <c:pt idx="2378">
                  <c:v>8.5000000000000006E-3</c:v>
                </c:pt>
                <c:pt idx="2379">
                  <c:v>8.2420000000000011E-3</c:v>
                </c:pt>
                <c:pt idx="2380">
                  <c:v>8.0050000000000017E-3</c:v>
                </c:pt>
                <c:pt idx="2381">
                  <c:v>7.7629999999999999E-3</c:v>
                </c:pt>
                <c:pt idx="2382">
                  <c:v>7.6110000000000006E-3</c:v>
                </c:pt>
                <c:pt idx="2383">
                  <c:v>7.5180000000000012E-3</c:v>
                </c:pt>
                <c:pt idx="2384">
                  <c:v>7.4960000000000018E-3</c:v>
                </c:pt>
                <c:pt idx="2385">
                  <c:v>7.5590000000000006E-3</c:v>
                </c:pt>
                <c:pt idx="2386">
                  <c:v>7.5940000000000009E-3</c:v>
                </c:pt>
                <c:pt idx="2387">
                  <c:v>7.6480000000000012E-3</c:v>
                </c:pt>
                <c:pt idx="2388">
                  <c:v>7.647000000000001E-3</c:v>
                </c:pt>
                <c:pt idx="2389">
                  <c:v>7.6410000000000011E-3</c:v>
                </c:pt>
                <c:pt idx="2390">
                  <c:v>7.5640000000000004E-3</c:v>
                </c:pt>
                <c:pt idx="2391">
                  <c:v>7.4810000000000015E-3</c:v>
                </c:pt>
                <c:pt idx="2392">
                  <c:v>7.3750000000000005E-3</c:v>
                </c:pt>
                <c:pt idx="2393">
                  <c:v>7.2500000000000012E-3</c:v>
                </c:pt>
                <c:pt idx="2394">
                  <c:v>7.064E-3</c:v>
                </c:pt>
                <c:pt idx="2395">
                  <c:v>6.8710000000000012E-3</c:v>
                </c:pt>
                <c:pt idx="2396">
                  <c:v>6.699000000000001E-3</c:v>
                </c:pt>
                <c:pt idx="2397">
                  <c:v>6.5079999999999999E-3</c:v>
                </c:pt>
                <c:pt idx="2398">
                  <c:v>6.3270000000000002E-3</c:v>
                </c:pt>
                <c:pt idx="2399">
                  <c:v>6.0959999999999999E-3</c:v>
                </c:pt>
                <c:pt idx="2400">
                  <c:v>5.8570000000000002E-3</c:v>
                </c:pt>
                <c:pt idx="2401">
                  <c:v>5.6000000000000008E-3</c:v>
                </c:pt>
                <c:pt idx="2402">
                  <c:v>5.3980000000000009E-3</c:v>
                </c:pt>
                <c:pt idx="2403">
                  <c:v>5.2470000000000008E-3</c:v>
                </c:pt>
                <c:pt idx="2404">
                  <c:v>5.0890000000000006E-3</c:v>
                </c:pt>
                <c:pt idx="2405">
                  <c:v>4.9170000000000004E-3</c:v>
                </c:pt>
                <c:pt idx="2406">
                  <c:v>4.7380000000000009E-3</c:v>
                </c:pt>
                <c:pt idx="2407">
                  <c:v>4.5630000000000002E-3</c:v>
                </c:pt>
                <c:pt idx="2408">
                  <c:v>4.398E-3</c:v>
                </c:pt>
                <c:pt idx="2409">
                  <c:v>4.2610000000000009E-3</c:v>
                </c:pt>
                <c:pt idx="2410">
                  <c:v>4.1229999999999991E-3</c:v>
                </c:pt>
                <c:pt idx="2411">
                  <c:v>4.0109999999999998E-3</c:v>
                </c:pt>
                <c:pt idx="2412">
                  <c:v>3.8920000000000001E-3</c:v>
                </c:pt>
                <c:pt idx="2413">
                  <c:v>3.8260000000000004E-3</c:v>
                </c:pt>
                <c:pt idx="2414">
                  <c:v>3.7450000000000009E-3</c:v>
                </c:pt>
                <c:pt idx="2415">
                  <c:v>3.6340000000000005E-3</c:v>
                </c:pt>
                <c:pt idx="2416">
                  <c:v>3.4820000000000003E-3</c:v>
                </c:pt>
                <c:pt idx="2417">
                  <c:v>3.3130000000000004E-3</c:v>
                </c:pt>
                <c:pt idx="2418">
                  <c:v>3.1600000000000005E-3</c:v>
                </c:pt>
                <c:pt idx="2419">
                  <c:v>2.9810000000000006E-3</c:v>
                </c:pt>
                <c:pt idx="2420">
                  <c:v>2.8050000000000002E-3</c:v>
                </c:pt>
                <c:pt idx="2421">
                  <c:v>2.6470000000000005E-3</c:v>
                </c:pt>
                <c:pt idx="2422">
                  <c:v>2.5100000000000001E-3</c:v>
                </c:pt>
                <c:pt idx="2423">
                  <c:v>2.4169999999999999E-3</c:v>
                </c:pt>
                <c:pt idx="2424">
                  <c:v>2.3570000000000002E-3</c:v>
                </c:pt>
                <c:pt idx="2425">
                  <c:v>2.2970000000000004E-3</c:v>
                </c:pt>
                <c:pt idx="2426">
                  <c:v>2.2300000000000002E-3</c:v>
                </c:pt>
                <c:pt idx="2427">
                  <c:v>2.1840000000000006E-3</c:v>
                </c:pt>
                <c:pt idx="2428">
                  <c:v>2.1490000000000003E-3</c:v>
                </c:pt>
                <c:pt idx="2429">
                  <c:v>2.1199999999999999E-3</c:v>
                </c:pt>
                <c:pt idx="2430">
                  <c:v>2.1069999999999999E-3</c:v>
                </c:pt>
                <c:pt idx="2431">
                  <c:v>2.0840000000000003E-3</c:v>
                </c:pt>
                <c:pt idx="2432">
                  <c:v>2.0480000000000003E-3</c:v>
                </c:pt>
                <c:pt idx="2433">
                  <c:v>2.013E-3</c:v>
                </c:pt>
                <c:pt idx="2434">
                  <c:v>1.9830000000000004E-3</c:v>
                </c:pt>
                <c:pt idx="2435">
                  <c:v>1.9330000000000005E-3</c:v>
                </c:pt>
                <c:pt idx="2436">
                  <c:v>1.8619999999999999E-3</c:v>
                </c:pt>
                <c:pt idx="2437">
                  <c:v>1.7769999999999999E-3</c:v>
                </c:pt>
                <c:pt idx="2438">
                  <c:v>1.6880000000000005E-3</c:v>
                </c:pt>
                <c:pt idx="2439">
                  <c:v>1.5920000000000003E-3</c:v>
                </c:pt>
                <c:pt idx="2440">
                  <c:v>1.4930000000000002E-3</c:v>
                </c:pt>
                <c:pt idx="2441">
                  <c:v>1.3840000000000002E-3</c:v>
                </c:pt>
                <c:pt idx="2442">
                  <c:v>1.2999999999999997E-3</c:v>
                </c:pt>
                <c:pt idx="2443">
                  <c:v>1.2400000000000002E-3</c:v>
                </c:pt>
                <c:pt idx="2444">
                  <c:v>1.1810000000000002E-3</c:v>
                </c:pt>
                <c:pt idx="2445">
                  <c:v>1.1349999999999999E-3</c:v>
                </c:pt>
                <c:pt idx="2446">
                  <c:v>1.0790000000000001E-3</c:v>
                </c:pt>
                <c:pt idx="2447">
                  <c:v>1.0269999999999999E-3</c:v>
                </c:pt>
                <c:pt idx="2448">
                  <c:v>9.8620000000000044E-4</c:v>
                </c:pt>
                <c:pt idx="2449">
                  <c:v>9.5170000000000053E-4</c:v>
                </c:pt>
                <c:pt idx="2450">
                  <c:v>9.1260000000000028E-4</c:v>
                </c:pt>
                <c:pt idx="2451">
                  <c:v>8.7000000000000011E-4</c:v>
                </c:pt>
                <c:pt idx="2452">
                  <c:v>8.3770000000000025E-4</c:v>
                </c:pt>
                <c:pt idx="2453">
                  <c:v>8.1390000000000011E-4</c:v>
                </c:pt>
                <c:pt idx="2454">
                  <c:v>7.9040000000000013E-4</c:v>
                </c:pt>
                <c:pt idx="2455">
                  <c:v>7.6659999999999999E-4</c:v>
                </c:pt>
                <c:pt idx="2456">
                  <c:v>7.4380000000000019E-4</c:v>
                </c:pt>
                <c:pt idx="2457">
                  <c:v>7.2290000000000006E-4</c:v>
                </c:pt>
                <c:pt idx="2458">
                  <c:v>7.0390000000000025E-4</c:v>
                </c:pt>
                <c:pt idx="2459">
                  <c:v>6.8520000000000007E-4</c:v>
                </c:pt>
                <c:pt idx="2460">
                  <c:v>6.6460000000000011E-4</c:v>
                </c:pt>
                <c:pt idx="2461">
                  <c:v>6.4400000000000015E-4</c:v>
                </c:pt>
                <c:pt idx="2462">
                  <c:v>6.2370000000000014E-4</c:v>
                </c:pt>
                <c:pt idx="2463">
                  <c:v>6.0880000000000027E-4</c:v>
                </c:pt>
                <c:pt idx="2464">
                  <c:v>5.9350000000000006E-4</c:v>
                </c:pt>
                <c:pt idx="2465">
                  <c:v>5.727000000000001E-4</c:v>
                </c:pt>
                <c:pt idx="2466">
                  <c:v>5.461000000000001E-4</c:v>
                </c:pt>
                <c:pt idx="2467">
                  <c:v>5.2500000000000008E-4</c:v>
                </c:pt>
                <c:pt idx="2468">
                  <c:v>5.107E-4</c:v>
                </c:pt>
                <c:pt idx="2469">
                  <c:v>5.0250000000000002E-4</c:v>
                </c:pt>
                <c:pt idx="2470">
                  <c:v>4.9330000000000023E-4</c:v>
                </c:pt>
                <c:pt idx="2471">
                  <c:v>4.7750000000000017E-4</c:v>
                </c:pt>
                <c:pt idx="2472">
                  <c:v>4.6299999999999998E-4</c:v>
                </c:pt>
                <c:pt idx="2473">
                  <c:v>4.5360000000000013E-4</c:v>
                </c:pt>
                <c:pt idx="2474">
                  <c:v>4.4910000000000013E-4</c:v>
                </c:pt>
                <c:pt idx="2475">
                  <c:v>4.4290000000000003E-4</c:v>
                </c:pt>
                <c:pt idx="2476">
                  <c:v>4.3250000000000005E-4</c:v>
                </c:pt>
                <c:pt idx="2477">
                  <c:v>4.232000000000001E-4</c:v>
                </c:pt>
                <c:pt idx="2478">
                  <c:v>4.1790000000000013E-4</c:v>
                </c:pt>
                <c:pt idx="2479">
                  <c:v>4.1169999999999998E-4</c:v>
                </c:pt>
                <c:pt idx="2480">
                  <c:v>4.0440000000000007E-4</c:v>
                </c:pt>
                <c:pt idx="2481">
                  <c:v>3.9380000000000009E-4</c:v>
                </c:pt>
                <c:pt idx="2482">
                  <c:v>3.8250000000000008E-4</c:v>
                </c:pt>
                <c:pt idx="2483">
                  <c:v>3.7530000000000007E-4</c:v>
                </c:pt>
                <c:pt idx="2484">
                  <c:v>3.6780000000000005E-4</c:v>
                </c:pt>
                <c:pt idx="2485">
                  <c:v>3.5850000000000009E-4</c:v>
                </c:pt>
                <c:pt idx="2486">
                  <c:v>3.4850000000000007E-4</c:v>
                </c:pt>
                <c:pt idx="2487">
                  <c:v>3.3710000000000001E-4</c:v>
                </c:pt>
                <c:pt idx="2488">
                  <c:v>3.3030000000000006E-4</c:v>
                </c:pt>
                <c:pt idx="2489">
                  <c:v>3.2970000000000005E-4</c:v>
                </c:pt>
                <c:pt idx="2490">
                  <c:v>3.2500000000000009E-4</c:v>
                </c:pt>
                <c:pt idx="2491">
                  <c:v>3.184000000000001E-4</c:v>
                </c:pt>
                <c:pt idx="2492">
                  <c:v>3.1100000000000008E-4</c:v>
                </c:pt>
                <c:pt idx="2493">
                  <c:v>3.0730000000000004E-4</c:v>
                </c:pt>
                <c:pt idx="2494">
                  <c:v>3.0760000000000005E-4</c:v>
                </c:pt>
                <c:pt idx="2495">
                  <c:v>3.0520000000000005E-4</c:v>
                </c:pt>
                <c:pt idx="2496">
                  <c:v>3.0150000000000001E-4</c:v>
                </c:pt>
                <c:pt idx="2497">
                  <c:v>2.9820000000000004E-4</c:v>
                </c:pt>
                <c:pt idx="2498">
                  <c:v>2.9840000000000004E-4</c:v>
                </c:pt>
                <c:pt idx="2499">
                  <c:v>2.9810000000000004E-4</c:v>
                </c:pt>
                <c:pt idx="2500">
                  <c:v>2.9720000000000001E-4</c:v>
                </c:pt>
                <c:pt idx="2501">
                  <c:v>2.9560000000000003E-4</c:v>
                </c:pt>
                <c:pt idx="2502">
                  <c:v>2.9470000000000006E-4</c:v>
                </c:pt>
                <c:pt idx="2503">
                  <c:v>2.9420000000000005E-4</c:v>
                </c:pt>
                <c:pt idx="2504">
                  <c:v>2.9350000000000003E-4</c:v>
                </c:pt>
                <c:pt idx="2505">
                  <c:v>2.9210000000000005E-4</c:v>
                </c:pt>
                <c:pt idx="2506">
                  <c:v>2.9090000000000002E-4</c:v>
                </c:pt>
                <c:pt idx="2507">
                  <c:v>2.8940000000000004E-4</c:v>
                </c:pt>
                <c:pt idx="2508">
                  <c:v>2.8920000000000004E-4</c:v>
                </c:pt>
                <c:pt idx="2509">
                  <c:v>2.8890000000000003E-4</c:v>
                </c:pt>
                <c:pt idx="2510">
                  <c:v>2.8860000000000002E-4</c:v>
                </c:pt>
                <c:pt idx="2511">
                  <c:v>2.8800000000000006E-4</c:v>
                </c:pt>
                <c:pt idx="2512">
                  <c:v>2.8740000000000005E-4</c:v>
                </c:pt>
                <c:pt idx="2513">
                  <c:v>2.8800000000000006E-4</c:v>
                </c:pt>
                <c:pt idx="2514">
                  <c:v>2.8850000000000002E-4</c:v>
                </c:pt>
                <c:pt idx="2515">
                  <c:v>2.8840000000000007E-4</c:v>
                </c:pt>
                <c:pt idx="2516">
                  <c:v>2.8840000000000007E-4</c:v>
                </c:pt>
                <c:pt idx="2517">
                  <c:v>2.8810000000000006E-4</c:v>
                </c:pt>
                <c:pt idx="2518">
                  <c:v>2.8860000000000002E-4</c:v>
                </c:pt>
                <c:pt idx="2519">
                  <c:v>2.9010000000000006E-4</c:v>
                </c:pt>
                <c:pt idx="2520">
                  <c:v>2.9020000000000001E-4</c:v>
                </c:pt>
                <c:pt idx="2521">
                  <c:v>2.8920000000000004E-4</c:v>
                </c:pt>
                <c:pt idx="2522">
                  <c:v>2.8840000000000007E-4</c:v>
                </c:pt>
                <c:pt idx="2523">
                  <c:v>2.8820000000000001E-4</c:v>
                </c:pt>
                <c:pt idx="2524">
                  <c:v>2.8890000000000003E-4</c:v>
                </c:pt>
                <c:pt idx="2525">
                  <c:v>2.8860000000000002E-4</c:v>
                </c:pt>
                <c:pt idx="2526">
                  <c:v>2.8700000000000004E-4</c:v>
                </c:pt>
                <c:pt idx="2527">
                  <c:v>2.855E-4</c:v>
                </c:pt>
                <c:pt idx="2528">
                  <c:v>2.8490000000000004E-4</c:v>
                </c:pt>
                <c:pt idx="2529">
                  <c:v>2.8420000000000002E-4</c:v>
                </c:pt>
                <c:pt idx="2530">
                  <c:v>2.8350000000000001E-4</c:v>
                </c:pt>
                <c:pt idx="2531">
                  <c:v>2.8260000000000004E-4</c:v>
                </c:pt>
                <c:pt idx="2532">
                  <c:v>2.8150000000000001E-4</c:v>
                </c:pt>
                <c:pt idx="2533">
                  <c:v>2.811E-4</c:v>
                </c:pt>
                <c:pt idx="2534">
                  <c:v>2.8180000000000002E-4</c:v>
                </c:pt>
                <c:pt idx="2535">
                  <c:v>2.8140000000000001E-4</c:v>
                </c:pt>
                <c:pt idx="2536">
                  <c:v>2.8130000000000006E-4</c:v>
                </c:pt>
                <c:pt idx="2537">
                  <c:v>2.8060000000000004E-4</c:v>
                </c:pt>
                <c:pt idx="2538">
                  <c:v>2.8069999999999999E-4</c:v>
                </c:pt>
                <c:pt idx="2539">
                  <c:v>2.7950000000000007E-4</c:v>
                </c:pt>
                <c:pt idx="2540">
                  <c:v>2.7810000000000009E-4</c:v>
                </c:pt>
                <c:pt idx="2541">
                  <c:v>2.7670000000000011E-4</c:v>
                </c:pt>
                <c:pt idx="2542">
                  <c:v>2.7570000000000003E-4</c:v>
                </c:pt>
                <c:pt idx="2543">
                  <c:v>2.7530000000000008E-4</c:v>
                </c:pt>
                <c:pt idx="2544">
                  <c:v>2.7570000000000003E-4</c:v>
                </c:pt>
                <c:pt idx="2545">
                  <c:v>2.7480000000000007E-4</c:v>
                </c:pt>
                <c:pt idx="2546">
                  <c:v>2.7440000000000006E-4</c:v>
                </c:pt>
                <c:pt idx="2547">
                  <c:v>2.7360000000000004E-4</c:v>
                </c:pt>
                <c:pt idx="2548">
                  <c:v>2.7360000000000004E-4</c:v>
                </c:pt>
                <c:pt idx="2549">
                  <c:v>2.7300000000000008E-4</c:v>
                </c:pt>
                <c:pt idx="2550">
                  <c:v>2.7310000000000002E-4</c:v>
                </c:pt>
                <c:pt idx="2551">
                  <c:v>2.7310000000000002E-4</c:v>
                </c:pt>
                <c:pt idx="2552">
                  <c:v>2.7360000000000004E-4</c:v>
                </c:pt>
                <c:pt idx="2553">
                  <c:v>2.7430000000000011E-4</c:v>
                </c:pt>
                <c:pt idx="2554">
                  <c:v>2.7550000000000003E-4</c:v>
                </c:pt>
                <c:pt idx="2555">
                  <c:v>2.761000000000001E-4</c:v>
                </c:pt>
                <c:pt idx="2556">
                  <c:v>2.7630000000000005E-4</c:v>
                </c:pt>
                <c:pt idx="2557">
                  <c:v>2.761000000000001E-4</c:v>
                </c:pt>
                <c:pt idx="2558">
                  <c:v>2.7680000000000006E-4</c:v>
                </c:pt>
                <c:pt idx="2559">
                  <c:v>2.764000000000001E-4</c:v>
                </c:pt>
                <c:pt idx="2560">
                  <c:v>2.7570000000000003E-4</c:v>
                </c:pt>
                <c:pt idx="2561">
                  <c:v>2.7450000000000006E-4</c:v>
                </c:pt>
                <c:pt idx="2562">
                  <c:v>2.7390000000000004E-4</c:v>
                </c:pt>
                <c:pt idx="2563">
                  <c:v>2.7400000000000005E-4</c:v>
                </c:pt>
                <c:pt idx="2564">
                  <c:v>2.7380000000000004E-4</c:v>
                </c:pt>
                <c:pt idx="2565">
                  <c:v>2.7290000000000007E-4</c:v>
                </c:pt>
                <c:pt idx="2566">
                  <c:v>2.7160000000000004E-4</c:v>
                </c:pt>
                <c:pt idx="2567">
                  <c:v>2.7010000000000006E-4</c:v>
                </c:pt>
                <c:pt idx="2568">
                  <c:v>2.6970000000000005E-4</c:v>
                </c:pt>
                <c:pt idx="2569">
                  <c:v>2.6900000000000003E-4</c:v>
                </c:pt>
                <c:pt idx="2570">
                  <c:v>2.6740000000000005E-4</c:v>
                </c:pt>
                <c:pt idx="2571">
                  <c:v>2.6540000000000005E-4</c:v>
                </c:pt>
                <c:pt idx="2572">
                  <c:v>2.6420000000000008E-4</c:v>
                </c:pt>
                <c:pt idx="2573">
                  <c:v>2.6350000000000006E-4</c:v>
                </c:pt>
                <c:pt idx="2574">
                  <c:v>2.6270000000000004E-4</c:v>
                </c:pt>
                <c:pt idx="2575">
                  <c:v>2.6160000000000002E-4</c:v>
                </c:pt>
                <c:pt idx="2576">
                  <c:v>2.6030000000000004E-4</c:v>
                </c:pt>
                <c:pt idx="2577">
                  <c:v>2.5900000000000006E-4</c:v>
                </c:pt>
                <c:pt idx="2578">
                  <c:v>2.5880000000000006E-4</c:v>
                </c:pt>
                <c:pt idx="2579">
                  <c:v>2.5980000000000008E-4</c:v>
                </c:pt>
                <c:pt idx="2580">
                  <c:v>2.6000000000000003E-4</c:v>
                </c:pt>
                <c:pt idx="2581">
                  <c:v>2.5990000000000003E-4</c:v>
                </c:pt>
                <c:pt idx="2582">
                  <c:v>2.5990000000000003E-4</c:v>
                </c:pt>
                <c:pt idx="2583">
                  <c:v>2.6060000000000005E-4</c:v>
                </c:pt>
                <c:pt idx="2584">
                  <c:v>2.6110000000000006E-4</c:v>
                </c:pt>
                <c:pt idx="2585">
                  <c:v>2.6090000000000005E-4</c:v>
                </c:pt>
                <c:pt idx="2586">
                  <c:v>2.6000000000000003E-4</c:v>
                </c:pt>
                <c:pt idx="2587">
                  <c:v>2.5960000000000002E-4</c:v>
                </c:pt>
                <c:pt idx="2588">
                  <c:v>2.5980000000000008E-4</c:v>
                </c:pt>
                <c:pt idx="2589">
                  <c:v>2.6020000000000004E-4</c:v>
                </c:pt>
                <c:pt idx="2590">
                  <c:v>2.5970000000000008E-4</c:v>
                </c:pt>
                <c:pt idx="2591">
                  <c:v>2.5890000000000006E-4</c:v>
                </c:pt>
                <c:pt idx="2592">
                  <c:v>2.5770000000000003E-4</c:v>
                </c:pt>
                <c:pt idx="2593">
                  <c:v>2.5720000000000002E-4</c:v>
                </c:pt>
                <c:pt idx="2594">
                  <c:v>2.5660000000000006E-4</c:v>
                </c:pt>
                <c:pt idx="2595">
                  <c:v>2.5520000000000002E-4</c:v>
                </c:pt>
                <c:pt idx="2596">
                  <c:v>2.5340000000000003E-4</c:v>
                </c:pt>
                <c:pt idx="2597">
                  <c:v>2.5240000000000006E-4</c:v>
                </c:pt>
                <c:pt idx="2598">
                  <c:v>2.5210000000000006E-4</c:v>
                </c:pt>
                <c:pt idx="2599">
                  <c:v>2.5240000000000006E-4</c:v>
                </c:pt>
                <c:pt idx="2600">
                  <c:v>2.5180000000000005E-4</c:v>
                </c:pt>
                <c:pt idx="2601">
                  <c:v>2.5120000000000003E-4</c:v>
                </c:pt>
                <c:pt idx="2602">
                  <c:v>2.5090000000000008E-4</c:v>
                </c:pt>
                <c:pt idx="2603">
                  <c:v>2.5110000000000003E-4</c:v>
                </c:pt>
                <c:pt idx="2604">
                  <c:v>2.5129999999999998E-4</c:v>
                </c:pt>
                <c:pt idx="2605">
                  <c:v>2.5110000000000003E-4</c:v>
                </c:pt>
                <c:pt idx="2606">
                  <c:v>2.5040000000000007E-4</c:v>
                </c:pt>
                <c:pt idx="2607">
                  <c:v>2.499E-4</c:v>
                </c:pt>
                <c:pt idx="2608">
                  <c:v>2.499E-4</c:v>
                </c:pt>
                <c:pt idx="2609">
                  <c:v>2.5020000000000001E-4</c:v>
                </c:pt>
                <c:pt idx="2610">
                  <c:v>2.499E-4</c:v>
                </c:pt>
                <c:pt idx="2611">
                  <c:v>2.4910000000000004E-4</c:v>
                </c:pt>
                <c:pt idx="2612">
                  <c:v>2.4820000000000002E-4</c:v>
                </c:pt>
                <c:pt idx="2613">
                  <c:v>2.475E-4</c:v>
                </c:pt>
                <c:pt idx="2614">
                  <c:v>2.4680000000000004E-4</c:v>
                </c:pt>
                <c:pt idx="2615">
                  <c:v>2.4530000000000005E-4</c:v>
                </c:pt>
                <c:pt idx="2616">
                  <c:v>2.4360000000000001E-4</c:v>
                </c:pt>
                <c:pt idx="2617">
                  <c:v>2.4150000000000002E-4</c:v>
                </c:pt>
                <c:pt idx="2618">
                  <c:v>2.4010000000000004E-4</c:v>
                </c:pt>
                <c:pt idx="2619">
                  <c:v>2.3929999999999999E-4</c:v>
                </c:pt>
                <c:pt idx="2620">
                  <c:v>2.3820000000000002E-4</c:v>
                </c:pt>
                <c:pt idx="2621">
                  <c:v>2.3729999999999999E-4</c:v>
                </c:pt>
                <c:pt idx="2622">
                  <c:v>2.3640000000000003E-4</c:v>
                </c:pt>
                <c:pt idx="2623">
                  <c:v>2.3630000000000005E-4</c:v>
                </c:pt>
                <c:pt idx="2624">
                  <c:v>2.3690000000000004E-4</c:v>
                </c:pt>
                <c:pt idx="2625">
                  <c:v>2.3729999999999999E-4</c:v>
                </c:pt>
                <c:pt idx="2626">
                  <c:v>2.3780000000000001E-4</c:v>
                </c:pt>
                <c:pt idx="2627">
                  <c:v>2.376E-4</c:v>
                </c:pt>
                <c:pt idx="2628">
                  <c:v>2.3810000000000004E-4</c:v>
                </c:pt>
                <c:pt idx="2629">
                  <c:v>2.3880000000000003E-4</c:v>
                </c:pt>
                <c:pt idx="2630">
                  <c:v>2.3910000000000001E-4</c:v>
                </c:pt>
                <c:pt idx="2631">
                  <c:v>2.3919999999999999E-4</c:v>
                </c:pt>
                <c:pt idx="2632">
                  <c:v>2.3880000000000003E-4</c:v>
                </c:pt>
                <c:pt idx="2633">
                  <c:v>2.3850000000000002E-4</c:v>
                </c:pt>
                <c:pt idx="2634">
                  <c:v>2.3810000000000004E-4</c:v>
                </c:pt>
                <c:pt idx="2635">
                  <c:v>2.3719999999999999E-4</c:v>
                </c:pt>
                <c:pt idx="2636">
                  <c:v>2.3590000000000001E-4</c:v>
                </c:pt>
                <c:pt idx="2637">
                  <c:v>2.3440000000000003E-4</c:v>
                </c:pt>
                <c:pt idx="2638">
                  <c:v>2.3340000000000001E-4</c:v>
                </c:pt>
                <c:pt idx="2639">
                  <c:v>2.3250000000000001E-4</c:v>
                </c:pt>
                <c:pt idx="2640">
                  <c:v>2.3090000000000003E-4</c:v>
                </c:pt>
                <c:pt idx="2641">
                  <c:v>2.2910000000000004E-4</c:v>
                </c:pt>
                <c:pt idx="2642">
                  <c:v>2.2800000000000007E-4</c:v>
                </c:pt>
                <c:pt idx="2643">
                  <c:v>2.2760000000000003E-4</c:v>
                </c:pt>
                <c:pt idx="2644">
                  <c:v>2.2740000000000005E-4</c:v>
                </c:pt>
                <c:pt idx="2645">
                  <c:v>2.2660000000000006E-4</c:v>
                </c:pt>
                <c:pt idx="2646">
                  <c:v>2.2540000000000006E-4</c:v>
                </c:pt>
                <c:pt idx="2647">
                  <c:v>2.2480000000000007E-4</c:v>
                </c:pt>
                <c:pt idx="2648">
                  <c:v>2.2420000000000006E-4</c:v>
                </c:pt>
                <c:pt idx="2649">
                  <c:v>2.2390000000000005E-4</c:v>
                </c:pt>
                <c:pt idx="2650">
                  <c:v>2.2390000000000005E-4</c:v>
                </c:pt>
                <c:pt idx="2651">
                  <c:v>2.2380000000000005E-4</c:v>
                </c:pt>
                <c:pt idx="2652">
                  <c:v>2.2370000000000002E-4</c:v>
                </c:pt>
                <c:pt idx="2653">
                  <c:v>2.2360000000000001E-4</c:v>
                </c:pt>
                <c:pt idx="2654">
                  <c:v>2.2340000000000004E-4</c:v>
                </c:pt>
                <c:pt idx="2655">
                  <c:v>2.2300000000000005E-4</c:v>
                </c:pt>
                <c:pt idx="2656">
                  <c:v>2.2240000000000007E-4</c:v>
                </c:pt>
                <c:pt idx="2657">
                  <c:v>2.2180000000000005E-4</c:v>
                </c:pt>
                <c:pt idx="2658">
                  <c:v>2.2150000000000004E-4</c:v>
                </c:pt>
                <c:pt idx="2659">
                  <c:v>2.2130000000000007E-4</c:v>
                </c:pt>
                <c:pt idx="2660">
                  <c:v>2.2090000000000006E-4</c:v>
                </c:pt>
                <c:pt idx="2661">
                  <c:v>2.2030000000000004E-4</c:v>
                </c:pt>
                <c:pt idx="2662">
                  <c:v>2.1870000000000008E-4</c:v>
                </c:pt>
                <c:pt idx="2663">
                  <c:v>2.1810000000000004E-4</c:v>
                </c:pt>
                <c:pt idx="2664">
                  <c:v>2.1810000000000004E-4</c:v>
                </c:pt>
                <c:pt idx="2665">
                  <c:v>2.1800000000000007E-4</c:v>
                </c:pt>
                <c:pt idx="2666">
                  <c:v>2.1740000000000005E-4</c:v>
                </c:pt>
                <c:pt idx="2667">
                  <c:v>2.1690000000000004E-4</c:v>
                </c:pt>
                <c:pt idx="2668">
                  <c:v>2.1750000000000003E-4</c:v>
                </c:pt>
                <c:pt idx="2669">
                  <c:v>2.1890000000000006E-4</c:v>
                </c:pt>
                <c:pt idx="2670">
                  <c:v>2.2060000000000005E-4</c:v>
                </c:pt>
                <c:pt idx="2671">
                  <c:v>2.2260000000000004E-4</c:v>
                </c:pt>
                <c:pt idx="2672">
                  <c:v>2.2540000000000006E-4</c:v>
                </c:pt>
                <c:pt idx="2673">
                  <c:v>2.2840000000000008E-4</c:v>
                </c:pt>
                <c:pt idx="2674">
                  <c:v>2.3140000000000001E-4</c:v>
                </c:pt>
                <c:pt idx="2675">
                  <c:v>2.3440000000000003E-4</c:v>
                </c:pt>
                <c:pt idx="2676">
                  <c:v>2.3729999999999999E-4</c:v>
                </c:pt>
                <c:pt idx="2677">
                  <c:v>2.4040000000000004E-4</c:v>
                </c:pt>
                <c:pt idx="2678">
                  <c:v>2.4350000000000001E-4</c:v>
                </c:pt>
                <c:pt idx="2679">
                  <c:v>2.4600000000000007E-4</c:v>
                </c:pt>
                <c:pt idx="2680">
                  <c:v>2.4790000000000001E-4</c:v>
                </c:pt>
                <c:pt idx="2681">
                  <c:v>2.4910000000000004E-4</c:v>
                </c:pt>
                <c:pt idx="2682">
                  <c:v>2.5010000000000006E-4</c:v>
                </c:pt>
                <c:pt idx="2683">
                  <c:v>2.5030000000000007E-4</c:v>
                </c:pt>
                <c:pt idx="2684">
                  <c:v>2.5000000000000006E-4</c:v>
                </c:pt>
                <c:pt idx="2685">
                  <c:v>2.4950000000000005E-4</c:v>
                </c:pt>
                <c:pt idx="2686">
                  <c:v>2.4830000000000007E-4</c:v>
                </c:pt>
                <c:pt idx="2687">
                  <c:v>2.4670000000000003E-4</c:v>
                </c:pt>
                <c:pt idx="2688">
                  <c:v>2.4480000000000004E-4</c:v>
                </c:pt>
                <c:pt idx="2689">
                  <c:v>2.432E-4</c:v>
                </c:pt>
                <c:pt idx="2690">
                  <c:v>2.4100000000000003E-4</c:v>
                </c:pt>
                <c:pt idx="2691">
                  <c:v>2.3860000000000003E-4</c:v>
                </c:pt>
                <c:pt idx="2692">
                  <c:v>2.3670000000000006E-4</c:v>
                </c:pt>
                <c:pt idx="2693">
                  <c:v>2.3530000000000003E-4</c:v>
                </c:pt>
                <c:pt idx="2694">
                  <c:v>2.3420000000000003E-4</c:v>
                </c:pt>
                <c:pt idx="2695">
                  <c:v>2.3240000000000004E-4</c:v>
                </c:pt>
                <c:pt idx="2696">
                  <c:v>2.3050000000000002E-4</c:v>
                </c:pt>
                <c:pt idx="2697">
                  <c:v>2.2910000000000004E-4</c:v>
                </c:pt>
                <c:pt idx="2698">
                  <c:v>2.2800000000000007E-4</c:v>
                </c:pt>
                <c:pt idx="2699">
                  <c:v>2.2730000000000008E-4</c:v>
                </c:pt>
                <c:pt idx="2700">
                  <c:v>2.2560000000000004E-4</c:v>
                </c:pt>
                <c:pt idx="2701">
                  <c:v>2.2400000000000008E-4</c:v>
                </c:pt>
                <c:pt idx="2702">
                  <c:v>2.2280000000000008E-4</c:v>
                </c:pt>
                <c:pt idx="2703">
                  <c:v>2.2180000000000005E-4</c:v>
                </c:pt>
                <c:pt idx="2704">
                  <c:v>2.2110000000000003E-4</c:v>
                </c:pt>
                <c:pt idx="2705">
                  <c:v>2.2000000000000006E-4</c:v>
                </c:pt>
                <c:pt idx="2706">
                  <c:v>2.1930000000000002E-4</c:v>
                </c:pt>
                <c:pt idx="2707">
                  <c:v>2.1870000000000008E-4</c:v>
                </c:pt>
                <c:pt idx="2708">
                  <c:v>2.1820000000000005E-4</c:v>
                </c:pt>
                <c:pt idx="2709">
                  <c:v>2.1820000000000005E-4</c:v>
                </c:pt>
                <c:pt idx="2710">
                  <c:v>2.1730000000000005E-4</c:v>
                </c:pt>
                <c:pt idx="2711">
                  <c:v>2.1610000000000005E-4</c:v>
                </c:pt>
                <c:pt idx="2712">
                  <c:v>2.1520000000000003E-4</c:v>
                </c:pt>
                <c:pt idx="2713">
                  <c:v>2.1460000000000004E-4</c:v>
                </c:pt>
                <c:pt idx="2714">
                  <c:v>2.1410000000000005E-4</c:v>
                </c:pt>
                <c:pt idx="2715">
                  <c:v>2.1320000000000001E-4</c:v>
                </c:pt>
                <c:pt idx="2716">
                  <c:v>2.1200000000000006E-4</c:v>
                </c:pt>
                <c:pt idx="2717">
                  <c:v>2.1130000000000004E-4</c:v>
                </c:pt>
                <c:pt idx="2718">
                  <c:v>2.1110000000000004E-4</c:v>
                </c:pt>
                <c:pt idx="2719">
                  <c:v>2.1100000000000003E-4</c:v>
                </c:pt>
                <c:pt idx="2720">
                  <c:v>2.1000000000000006E-4</c:v>
                </c:pt>
                <c:pt idx="2721">
                  <c:v>2.0870000000000006E-4</c:v>
                </c:pt>
                <c:pt idx="2722">
                  <c:v>2.0710000000000002E-4</c:v>
                </c:pt>
                <c:pt idx="2723">
                  <c:v>2.0640000000000006E-4</c:v>
                </c:pt>
                <c:pt idx="2724">
                  <c:v>2.0540000000000003E-4</c:v>
                </c:pt>
                <c:pt idx="2725">
                  <c:v>2.0420000000000003E-4</c:v>
                </c:pt>
                <c:pt idx="2726">
                  <c:v>2.031E-4</c:v>
                </c:pt>
                <c:pt idx="2727">
                  <c:v>2.0230000000000007E-4</c:v>
                </c:pt>
                <c:pt idx="2728">
                  <c:v>2.0200000000000006E-4</c:v>
                </c:pt>
                <c:pt idx="2729">
                  <c:v>2.019E-4</c:v>
                </c:pt>
                <c:pt idx="2730">
                  <c:v>2.0129999999999999E-4</c:v>
                </c:pt>
                <c:pt idx="2731">
                  <c:v>2.0060000000000002E-4</c:v>
                </c:pt>
                <c:pt idx="2732">
                  <c:v>1.9920000000000002E-4</c:v>
                </c:pt>
                <c:pt idx="2733">
                  <c:v>1.9850000000000005E-4</c:v>
                </c:pt>
                <c:pt idx="2734">
                  <c:v>1.9800000000000002E-4</c:v>
                </c:pt>
                <c:pt idx="2735">
                  <c:v>1.9750000000000006E-4</c:v>
                </c:pt>
                <c:pt idx="2736">
                  <c:v>1.9690000000000004E-4</c:v>
                </c:pt>
                <c:pt idx="2737">
                  <c:v>1.9650000000000006E-4</c:v>
                </c:pt>
                <c:pt idx="2738">
                  <c:v>1.9630000000000006E-4</c:v>
                </c:pt>
                <c:pt idx="2739">
                  <c:v>1.9650000000000006E-4</c:v>
                </c:pt>
                <c:pt idx="2740">
                  <c:v>1.9630000000000006E-4</c:v>
                </c:pt>
                <c:pt idx="2741">
                  <c:v>1.9560000000000007E-4</c:v>
                </c:pt>
                <c:pt idx="2742">
                  <c:v>1.9480000000000002E-4</c:v>
                </c:pt>
                <c:pt idx="2743">
                  <c:v>1.9430000000000006E-4</c:v>
                </c:pt>
                <c:pt idx="2744">
                  <c:v>1.9410000000000006E-4</c:v>
                </c:pt>
                <c:pt idx="2745">
                  <c:v>1.9400000000000005E-4</c:v>
                </c:pt>
                <c:pt idx="2746">
                  <c:v>1.9360000000000002E-4</c:v>
                </c:pt>
                <c:pt idx="2747">
                  <c:v>1.9310000000000006E-4</c:v>
                </c:pt>
                <c:pt idx="2748">
                  <c:v>1.9270000000000002E-4</c:v>
                </c:pt>
                <c:pt idx="2749">
                  <c:v>1.9240000000000001E-4</c:v>
                </c:pt>
                <c:pt idx="2750">
                  <c:v>1.9190000000000006E-4</c:v>
                </c:pt>
                <c:pt idx="2751">
                  <c:v>1.9110000000000004E-4</c:v>
                </c:pt>
                <c:pt idx="2752">
                  <c:v>1.9010000000000004E-4</c:v>
                </c:pt>
                <c:pt idx="2753">
                  <c:v>1.8950000000000005E-4</c:v>
                </c:pt>
                <c:pt idx="2754">
                  <c:v>1.8910000000000002E-4</c:v>
                </c:pt>
                <c:pt idx="2755">
                  <c:v>1.8880000000000006E-4</c:v>
                </c:pt>
                <c:pt idx="2756">
                  <c:v>1.8820000000000002E-4</c:v>
                </c:pt>
                <c:pt idx="2757">
                  <c:v>1.8740000000000006E-4</c:v>
                </c:pt>
                <c:pt idx="2758">
                  <c:v>1.8660000000000006E-4</c:v>
                </c:pt>
                <c:pt idx="2759">
                  <c:v>1.8570000000000001E-4</c:v>
                </c:pt>
                <c:pt idx="2760">
                  <c:v>1.8479999999999999E-4</c:v>
                </c:pt>
                <c:pt idx="2761">
                  <c:v>1.8370000000000002E-4</c:v>
                </c:pt>
                <c:pt idx="2762">
                  <c:v>1.8290000000000003E-4</c:v>
                </c:pt>
                <c:pt idx="2763">
                  <c:v>1.8220000000000004E-4</c:v>
                </c:pt>
                <c:pt idx="2764">
                  <c:v>1.8160000000000005E-4</c:v>
                </c:pt>
                <c:pt idx="2765">
                  <c:v>1.8100000000000004E-4</c:v>
                </c:pt>
                <c:pt idx="2766">
                  <c:v>1.8010000000000001E-4</c:v>
                </c:pt>
                <c:pt idx="2767">
                  <c:v>1.7940000000000005E-4</c:v>
                </c:pt>
                <c:pt idx="2768">
                  <c:v>1.7880000000000004E-4</c:v>
                </c:pt>
                <c:pt idx="2769">
                  <c:v>1.7819999999999999E-4</c:v>
                </c:pt>
                <c:pt idx="2770">
                  <c:v>1.7770000000000004E-4</c:v>
                </c:pt>
                <c:pt idx="2771">
                  <c:v>1.7670000000000004E-4</c:v>
                </c:pt>
                <c:pt idx="2772">
                  <c:v>1.7600000000000005E-4</c:v>
                </c:pt>
                <c:pt idx="2773">
                  <c:v>1.7550000000000004E-4</c:v>
                </c:pt>
                <c:pt idx="2774">
                  <c:v>1.7530000000000003E-4</c:v>
                </c:pt>
                <c:pt idx="2775">
                  <c:v>1.7500000000000003E-4</c:v>
                </c:pt>
                <c:pt idx="2776">
                  <c:v>1.7259999999999999E-4</c:v>
                </c:pt>
                <c:pt idx="2777">
                  <c:v>1.7090000000000003E-4</c:v>
                </c:pt>
                <c:pt idx="2778">
                  <c:v>1.6950000000000005E-4</c:v>
                </c:pt>
                <c:pt idx="2779">
                  <c:v>1.6870000000000003E-4</c:v>
                </c:pt>
                <c:pt idx="2780">
                  <c:v>1.6910000000000002E-4</c:v>
                </c:pt>
                <c:pt idx="2781">
                  <c:v>1.7009999999999999E-4</c:v>
                </c:pt>
                <c:pt idx="2782">
                  <c:v>1.7190000000000003E-4</c:v>
                </c:pt>
                <c:pt idx="2783">
                  <c:v>1.7430000000000004E-4</c:v>
                </c:pt>
                <c:pt idx="2784">
                  <c:v>1.7760000000000003E-4</c:v>
                </c:pt>
                <c:pt idx="2785">
                  <c:v>1.8110000000000004E-4</c:v>
                </c:pt>
                <c:pt idx="2786">
                  <c:v>1.8430000000000003E-4</c:v>
                </c:pt>
                <c:pt idx="2787">
                  <c:v>1.8710000000000002E-4</c:v>
                </c:pt>
                <c:pt idx="2788">
                  <c:v>1.8970000000000006E-4</c:v>
                </c:pt>
                <c:pt idx="2789">
                  <c:v>1.9230000000000004E-4</c:v>
                </c:pt>
                <c:pt idx="2790">
                  <c:v>1.9450000000000004E-4</c:v>
                </c:pt>
                <c:pt idx="2791">
                  <c:v>1.9600000000000002E-4</c:v>
                </c:pt>
                <c:pt idx="2792">
                  <c:v>1.9680000000000007E-4</c:v>
                </c:pt>
                <c:pt idx="2793">
                  <c:v>1.9660000000000006E-4</c:v>
                </c:pt>
                <c:pt idx="2794">
                  <c:v>1.9680000000000007E-4</c:v>
                </c:pt>
                <c:pt idx="2795">
                  <c:v>1.9570000000000004E-4</c:v>
                </c:pt>
                <c:pt idx="2796">
                  <c:v>1.9320000000000006E-4</c:v>
                </c:pt>
                <c:pt idx="2797">
                  <c:v>1.8910000000000002E-4</c:v>
                </c:pt>
                <c:pt idx="2798">
                  <c:v>1.8400000000000005E-4</c:v>
                </c:pt>
                <c:pt idx="2799">
                  <c:v>1.8039999999999999E-4</c:v>
                </c:pt>
                <c:pt idx="2800">
                  <c:v>1.7690000000000002E-4</c:v>
                </c:pt>
                <c:pt idx="2801">
                  <c:v>1.7369999999999999E-4</c:v>
                </c:pt>
                <c:pt idx="2802">
                  <c:v>1.7110000000000001E-4</c:v>
                </c:pt>
                <c:pt idx="2803">
                  <c:v>1.6880000000000006E-4</c:v>
                </c:pt>
                <c:pt idx="2804">
                  <c:v>1.6740000000000006E-4</c:v>
                </c:pt>
                <c:pt idx="2805">
                  <c:v>1.6620000000000006E-4</c:v>
                </c:pt>
                <c:pt idx="2806">
                  <c:v>1.6479999999999999E-4</c:v>
                </c:pt>
                <c:pt idx="2807">
                  <c:v>1.6340000000000001E-4</c:v>
                </c:pt>
                <c:pt idx="2808">
                  <c:v>1.6190000000000003E-4</c:v>
                </c:pt>
                <c:pt idx="2809">
                  <c:v>1.6040000000000005E-4</c:v>
                </c:pt>
                <c:pt idx="2810">
                  <c:v>1.5940000000000005E-4</c:v>
                </c:pt>
                <c:pt idx="2811">
                  <c:v>1.5830000000000003E-4</c:v>
                </c:pt>
                <c:pt idx="2812">
                  <c:v>1.5730000000000003E-4</c:v>
                </c:pt>
                <c:pt idx="2813">
                  <c:v>1.5650000000000004E-4</c:v>
                </c:pt>
                <c:pt idx="2814">
                  <c:v>1.5640000000000003E-4</c:v>
                </c:pt>
                <c:pt idx="2815">
                  <c:v>1.5610000000000003E-4</c:v>
                </c:pt>
                <c:pt idx="2816">
                  <c:v>1.5600000000000005E-4</c:v>
                </c:pt>
                <c:pt idx="2817">
                  <c:v>1.5520000000000003E-4</c:v>
                </c:pt>
                <c:pt idx="2818">
                  <c:v>1.5430000000000004E-4</c:v>
                </c:pt>
                <c:pt idx="2819">
                  <c:v>1.5349999999999999E-4</c:v>
                </c:pt>
                <c:pt idx="2820">
                  <c:v>1.5270000000000003E-4</c:v>
                </c:pt>
                <c:pt idx="2821">
                  <c:v>1.5150000000000002E-4</c:v>
                </c:pt>
                <c:pt idx="2822">
                  <c:v>1.5050000000000003E-4</c:v>
                </c:pt>
                <c:pt idx="2823">
                  <c:v>1.4960000000000003E-4</c:v>
                </c:pt>
                <c:pt idx="2824">
                  <c:v>1.4880000000000004E-4</c:v>
                </c:pt>
                <c:pt idx="2825">
                  <c:v>1.4830000000000003E-4</c:v>
                </c:pt>
                <c:pt idx="2826">
                  <c:v>1.4750000000000001E-4</c:v>
                </c:pt>
                <c:pt idx="2827">
                  <c:v>1.4650000000000001E-4</c:v>
                </c:pt>
                <c:pt idx="2828">
                  <c:v>1.4540000000000004E-4</c:v>
                </c:pt>
                <c:pt idx="2829">
                  <c:v>1.4469999999999999E-4</c:v>
                </c:pt>
                <c:pt idx="2830">
                  <c:v>1.4370000000000002E-4</c:v>
                </c:pt>
                <c:pt idx="2831">
                  <c:v>1.4239999999999999E-4</c:v>
                </c:pt>
                <c:pt idx="2832">
                  <c:v>1.4129999999999999E-4</c:v>
                </c:pt>
                <c:pt idx="2833">
                  <c:v>1.3990000000000004E-4</c:v>
                </c:pt>
                <c:pt idx="2834">
                  <c:v>1.3880000000000004E-4</c:v>
                </c:pt>
                <c:pt idx="2835">
                  <c:v>1.3799999999999999E-4</c:v>
                </c:pt>
                <c:pt idx="2836">
                  <c:v>1.3720000000000003E-4</c:v>
                </c:pt>
                <c:pt idx="2837">
                  <c:v>1.3620000000000003E-4</c:v>
                </c:pt>
                <c:pt idx="2838">
                  <c:v>1.3520000000000003E-4</c:v>
                </c:pt>
                <c:pt idx="2839">
                  <c:v>1.3459999999999999E-4</c:v>
                </c:pt>
                <c:pt idx="2840">
                  <c:v>1.3390000000000003E-4</c:v>
                </c:pt>
                <c:pt idx="2841">
                  <c:v>1.3320000000000004E-4</c:v>
                </c:pt>
                <c:pt idx="2842">
                  <c:v>1.3229999999999999E-4</c:v>
                </c:pt>
                <c:pt idx="2843">
                  <c:v>1.3119999999999999E-4</c:v>
                </c:pt>
                <c:pt idx="2844">
                  <c:v>1.3030000000000002E-4</c:v>
                </c:pt>
                <c:pt idx="2845">
                  <c:v>1.2960000000000003E-4</c:v>
                </c:pt>
                <c:pt idx="2846">
                  <c:v>1.2879999999999999E-4</c:v>
                </c:pt>
                <c:pt idx="2847">
                  <c:v>1.2820000000000003E-4</c:v>
                </c:pt>
                <c:pt idx="2848">
                  <c:v>1.2740000000000003E-4</c:v>
                </c:pt>
                <c:pt idx="2849">
                  <c:v>1.2689999999999999E-4</c:v>
                </c:pt>
                <c:pt idx="2850">
                  <c:v>1.2610000000000003E-4</c:v>
                </c:pt>
                <c:pt idx="2851">
                  <c:v>1.2530000000000001E-4</c:v>
                </c:pt>
                <c:pt idx="2852">
                  <c:v>1.2400000000000003E-4</c:v>
                </c:pt>
                <c:pt idx="2853">
                  <c:v>1.2260000000000003E-4</c:v>
                </c:pt>
                <c:pt idx="2854">
                  <c:v>1.2129999999999999E-4</c:v>
                </c:pt>
                <c:pt idx="2855">
                  <c:v>1.2010000000000001E-4</c:v>
                </c:pt>
                <c:pt idx="2856">
                  <c:v>1.1900000000000005E-4</c:v>
                </c:pt>
                <c:pt idx="2857">
                  <c:v>1.1800000000000004E-4</c:v>
                </c:pt>
                <c:pt idx="2858">
                  <c:v>1.1700000000000004E-4</c:v>
                </c:pt>
                <c:pt idx="2859">
                  <c:v>1.1600000000000004E-4</c:v>
                </c:pt>
                <c:pt idx="2860">
                  <c:v>1.1510000000000003E-4</c:v>
                </c:pt>
                <c:pt idx="2861">
                  <c:v>1.1420000000000004E-4</c:v>
                </c:pt>
                <c:pt idx="2862">
                  <c:v>1.1320000000000004E-4</c:v>
                </c:pt>
                <c:pt idx="2863">
                  <c:v>1.1220000000000003E-4</c:v>
                </c:pt>
                <c:pt idx="2864">
                  <c:v>1.1080000000000004E-4</c:v>
                </c:pt>
                <c:pt idx="2865">
                  <c:v>1.0950000000000002E-4</c:v>
                </c:pt>
                <c:pt idx="2866">
                  <c:v>1.0840000000000003E-4</c:v>
                </c:pt>
                <c:pt idx="2867">
                  <c:v>1.0750000000000002E-4</c:v>
                </c:pt>
                <c:pt idx="2868">
                  <c:v>1.0660000000000003E-4</c:v>
                </c:pt>
                <c:pt idx="2869">
                  <c:v>1.0560000000000003E-4</c:v>
                </c:pt>
                <c:pt idx="2870">
                  <c:v>1.0459999999999998E-4</c:v>
                </c:pt>
                <c:pt idx="2871">
                  <c:v>1.0360000000000002E-4</c:v>
                </c:pt>
                <c:pt idx="2872">
                  <c:v>1.0250000000000001E-4</c:v>
                </c:pt>
                <c:pt idx="2873">
                  <c:v>1.0150000000000001E-4</c:v>
                </c:pt>
                <c:pt idx="2874">
                  <c:v>1.0030000000000001E-4</c:v>
                </c:pt>
                <c:pt idx="2875">
                  <c:v>9.9290000000000034E-5</c:v>
                </c:pt>
                <c:pt idx="2876">
                  <c:v>9.8510000000000031E-5</c:v>
                </c:pt>
                <c:pt idx="2877">
                  <c:v>9.7970000000000053E-5</c:v>
                </c:pt>
                <c:pt idx="2878">
                  <c:v>9.7490000000000017E-5</c:v>
                </c:pt>
                <c:pt idx="2879">
                  <c:v>9.6750000000000034E-5</c:v>
                </c:pt>
                <c:pt idx="2880">
                  <c:v>9.5850000000000053E-5</c:v>
                </c:pt>
                <c:pt idx="2881">
                  <c:v>9.5150000000000036E-5</c:v>
                </c:pt>
                <c:pt idx="2882">
                  <c:v>9.4460000000000027E-5</c:v>
                </c:pt>
                <c:pt idx="2883">
                  <c:v>9.3900000000000033E-5</c:v>
                </c:pt>
                <c:pt idx="2884">
                  <c:v>9.3020000000000041E-5</c:v>
                </c:pt>
                <c:pt idx="2885">
                  <c:v>9.2160000000000053E-5</c:v>
                </c:pt>
                <c:pt idx="2886">
                  <c:v>9.1330000000000035E-5</c:v>
                </c:pt>
                <c:pt idx="2887">
                  <c:v>9.066000000000003E-5</c:v>
                </c:pt>
                <c:pt idx="2888">
                  <c:v>8.9990000000000024E-5</c:v>
                </c:pt>
                <c:pt idx="2889">
                  <c:v>8.9200000000000027E-5</c:v>
                </c:pt>
                <c:pt idx="2890">
                  <c:v>8.8260000000000066E-5</c:v>
                </c:pt>
                <c:pt idx="2891">
                  <c:v>8.725000000000002E-5</c:v>
                </c:pt>
                <c:pt idx="2892">
                  <c:v>8.6290000000000016E-5</c:v>
                </c:pt>
                <c:pt idx="2893">
                  <c:v>8.5240000000000017E-5</c:v>
                </c:pt>
                <c:pt idx="2894">
                  <c:v>8.4290000000000021E-5</c:v>
                </c:pt>
                <c:pt idx="2895">
                  <c:v>8.3140000000000048E-5</c:v>
                </c:pt>
                <c:pt idx="2896">
                  <c:v>8.2150000000000018E-5</c:v>
                </c:pt>
                <c:pt idx="2897">
                  <c:v>8.1210000000000003E-5</c:v>
                </c:pt>
                <c:pt idx="2898">
                  <c:v>8.0370000000000018E-5</c:v>
                </c:pt>
                <c:pt idx="2899">
                  <c:v>7.9480000000000032E-5</c:v>
                </c:pt>
                <c:pt idx="2900">
                  <c:v>7.8380000000000032E-5</c:v>
                </c:pt>
                <c:pt idx="2901">
                  <c:v>7.7150000000000032E-5</c:v>
                </c:pt>
                <c:pt idx="2902">
                  <c:v>7.610000000000002E-5</c:v>
                </c:pt>
                <c:pt idx="2903">
                  <c:v>7.536000000000001E-5</c:v>
                </c:pt>
                <c:pt idx="2904">
                  <c:v>7.4610000000000033E-5</c:v>
                </c:pt>
                <c:pt idx="2905">
                  <c:v>7.3770000000000007E-5</c:v>
                </c:pt>
                <c:pt idx="2906">
                  <c:v>7.2870000000000026E-5</c:v>
                </c:pt>
                <c:pt idx="2907">
                  <c:v>7.2140000000000011E-5</c:v>
                </c:pt>
                <c:pt idx="2908">
                  <c:v>7.154000000000001E-5</c:v>
                </c:pt>
                <c:pt idx="2909">
                  <c:v>7.0760000000000007E-5</c:v>
                </c:pt>
                <c:pt idx="2910">
                  <c:v>7.0129999999999994E-5</c:v>
                </c:pt>
                <c:pt idx="2911">
                  <c:v>6.9480000000000033E-5</c:v>
                </c:pt>
                <c:pt idx="2912">
                  <c:v>6.8940000000000014E-5</c:v>
                </c:pt>
                <c:pt idx="2913">
                  <c:v>6.8400000000000023E-5</c:v>
                </c:pt>
                <c:pt idx="2914">
                  <c:v>6.7830000000000033E-5</c:v>
                </c:pt>
                <c:pt idx="2915">
                  <c:v>6.7310000000000031E-5</c:v>
                </c:pt>
                <c:pt idx="2916">
                  <c:v>6.6770000000000013E-5</c:v>
                </c:pt>
                <c:pt idx="2917">
                  <c:v>6.605000000000002E-5</c:v>
                </c:pt>
                <c:pt idx="2918">
                  <c:v>6.5490000000000012E-5</c:v>
                </c:pt>
                <c:pt idx="2919">
                  <c:v>6.455000000000001E-5</c:v>
                </c:pt>
                <c:pt idx="2920">
                  <c:v>6.3860000000000015E-5</c:v>
                </c:pt>
                <c:pt idx="2921">
                  <c:v>6.3050000000000015E-5</c:v>
                </c:pt>
                <c:pt idx="2922">
                  <c:v>6.2140000000000012E-5</c:v>
                </c:pt>
                <c:pt idx="2923">
                  <c:v>6.1249999999999998E-5</c:v>
                </c:pt>
                <c:pt idx="2924">
                  <c:v>6.0410000000000013E-5</c:v>
                </c:pt>
                <c:pt idx="2925">
                  <c:v>5.9680000000000005E-5</c:v>
                </c:pt>
                <c:pt idx="2926">
                  <c:v>5.8810000000000021E-5</c:v>
                </c:pt>
                <c:pt idx="2927">
                  <c:v>5.7820000000000019E-5</c:v>
                </c:pt>
                <c:pt idx="2928">
                  <c:v>5.6870000000000009E-5</c:v>
                </c:pt>
                <c:pt idx="2929">
                  <c:v>5.5950000000000005E-5</c:v>
                </c:pt>
                <c:pt idx="2930">
                  <c:v>5.5090000000000016E-5</c:v>
                </c:pt>
                <c:pt idx="2931">
                  <c:v>5.4110000000000022E-5</c:v>
                </c:pt>
                <c:pt idx="2932">
                  <c:v>5.3500000000000013E-5</c:v>
                </c:pt>
                <c:pt idx="2933">
                  <c:v>5.2930000000000017E-5</c:v>
                </c:pt>
                <c:pt idx="2934">
                  <c:v>5.2330000000000022E-5</c:v>
                </c:pt>
                <c:pt idx="2935">
                  <c:v>5.1600000000000007E-5</c:v>
                </c:pt>
                <c:pt idx="2936">
                  <c:v>5.0840000000000008E-5</c:v>
                </c:pt>
                <c:pt idx="2937">
                  <c:v>5.0070000000000014E-5</c:v>
                </c:pt>
                <c:pt idx="2938">
                  <c:v>4.920000000000001E-5</c:v>
                </c:pt>
                <c:pt idx="2939">
                  <c:v>4.818000000000001E-5</c:v>
                </c:pt>
                <c:pt idx="2940">
                  <c:v>4.7150000000000014E-5</c:v>
                </c:pt>
                <c:pt idx="2941">
                  <c:v>4.6220000000000001E-5</c:v>
                </c:pt>
                <c:pt idx="2942">
                  <c:v>4.5490000000000013E-5</c:v>
                </c:pt>
                <c:pt idx="2943">
                  <c:v>4.4830000000000016E-5</c:v>
                </c:pt>
                <c:pt idx="2944">
                  <c:v>4.4120000000000011E-5</c:v>
                </c:pt>
                <c:pt idx="2945">
                  <c:v>4.3600000000000009E-5</c:v>
                </c:pt>
                <c:pt idx="2946">
                  <c:v>4.3040000000000008E-5</c:v>
                </c:pt>
                <c:pt idx="2947">
                  <c:v>4.2330000000000017E-5</c:v>
                </c:pt>
                <c:pt idx="2948">
                  <c:v>4.1490000000000004E-5</c:v>
                </c:pt>
                <c:pt idx="2949">
                  <c:v>4.0649999999999999E-5</c:v>
                </c:pt>
                <c:pt idx="2950">
                  <c:v>3.9760000000000006E-5</c:v>
                </c:pt>
                <c:pt idx="2951">
                  <c:v>3.9160000000000005E-5</c:v>
                </c:pt>
                <c:pt idx="2952">
                  <c:v>3.8580000000000007E-5</c:v>
                </c:pt>
                <c:pt idx="2953">
                  <c:v>3.809000000000001E-5</c:v>
                </c:pt>
                <c:pt idx="2954">
                  <c:v>3.7470000000000012E-5</c:v>
                </c:pt>
                <c:pt idx="2955">
                  <c:v>3.6720000000000008E-5</c:v>
                </c:pt>
                <c:pt idx="2956">
                  <c:v>3.6130000000000008E-5</c:v>
                </c:pt>
                <c:pt idx="2957">
                  <c:v>3.5620000000000008E-5</c:v>
                </c:pt>
                <c:pt idx="2958">
                  <c:v>3.5030000000000009E-5</c:v>
                </c:pt>
                <c:pt idx="2959">
                  <c:v>3.4310000000000009E-5</c:v>
                </c:pt>
                <c:pt idx="2960">
                  <c:v>3.3529999999999999E-5</c:v>
                </c:pt>
                <c:pt idx="2961">
                  <c:v>3.2700000000000009E-5</c:v>
                </c:pt>
                <c:pt idx="2962">
                  <c:v>3.2080000000000011E-5</c:v>
                </c:pt>
                <c:pt idx="2963">
                  <c:v>3.1630000000000014E-5</c:v>
                </c:pt>
                <c:pt idx="2964">
                  <c:v>3.0820000000000006E-5</c:v>
                </c:pt>
                <c:pt idx="2965">
                  <c:v>3.0180000000000006E-5</c:v>
                </c:pt>
                <c:pt idx="2966">
                  <c:v>2.9580000000000005E-5</c:v>
                </c:pt>
                <c:pt idx="2967">
                  <c:v>2.9060000000000006E-5</c:v>
                </c:pt>
                <c:pt idx="2968">
                  <c:v>2.8550000000000003E-5</c:v>
                </c:pt>
                <c:pt idx="2969">
                  <c:v>2.8020000000000003E-5</c:v>
                </c:pt>
                <c:pt idx="2970">
                  <c:v>2.7420000000000009E-5</c:v>
                </c:pt>
                <c:pt idx="2971">
                  <c:v>2.6760000000000005E-5</c:v>
                </c:pt>
                <c:pt idx="2972">
                  <c:v>2.6200000000000007E-5</c:v>
                </c:pt>
                <c:pt idx="2973">
                  <c:v>2.5720000000000004E-5</c:v>
                </c:pt>
                <c:pt idx="2974">
                  <c:v>2.4980000000000005E-5</c:v>
                </c:pt>
                <c:pt idx="2975">
                  <c:v>2.3920000000000001E-5</c:v>
                </c:pt>
                <c:pt idx="2976">
                  <c:v>2.2590000000000006E-5</c:v>
                </c:pt>
                <c:pt idx="2977">
                  <c:v>2.1950000000000005E-5</c:v>
                </c:pt>
                <c:pt idx="2978">
                  <c:v>2.1750000000000004E-5</c:v>
                </c:pt>
                <c:pt idx="2979">
                  <c:v>2.1300000000000006E-5</c:v>
                </c:pt>
                <c:pt idx="2980">
                  <c:v>2.0600000000000003E-5</c:v>
                </c:pt>
                <c:pt idx="2981">
                  <c:v>1.9850000000000008E-5</c:v>
                </c:pt>
                <c:pt idx="2982">
                  <c:v>1.9070000000000002E-5</c:v>
                </c:pt>
                <c:pt idx="2983">
                  <c:v>1.8340000000000007E-5</c:v>
                </c:pt>
                <c:pt idx="2984">
                  <c:v>1.7250000000000003E-5</c:v>
                </c:pt>
                <c:pt idx="2985">
                  <c:v>1.6040000000000002E-5</c:v>
                </c:pt>
                <c:pt idx="2986">
                  <c:v>1.4880000000000003E-5</c:v>
                </c:pt>
                <c:pt idx="2987">
                  <c:v>1.4399999999999999E-5</c:v>
                </c:pt>
                <c:pt idx="2988">
                  <c:v>1.4450000000000002E-5</c:v>
                </c:pt>
                <c:pt idx="2989">
                  <c:v>1.4590000000000001E-5</c:v>
                </c:pt>
                <c:pt idx="2990">
                  <c:v>1.5099999999999999E-5</c:v>
                </c:pt>
                <c:pt idx="2991">
                  <c:v>1.5220000000000005E-5</c:v>
                </c:pt>
                <c:pt idx="2992">
                  <c:v>1.5490000000000002E-5</c:v>
                </c:pt>
                <c:pt idx="2993">
                  <c:v>1.5600000000000006E-5</c:v>
                </c:pt>
                <c:pt idx="2994">
                  <c:v>1.5530000000000002E-5</c:v>
                </c:pt>
                <c:pt idx="2995">
                  <c:v>1.5090000000000003E-5</c:v>
                </c:pt>
                <c:pt idx="2996">
                  <c:v>1.4470000000000002E-5</c:v>
                </c:pt>
                <c:pt idx="2997">
                  <c:v>1.3860000000000001E-5</c:v>
                </c:pt>
                <c:pt idx="2998">
                  <c:v>1.3350000000000001E-5</c:v>
                </c:pt>
                <c:pt idx="2999">
                  <c:v>1.3110000000000003E-5</c:v>
                </c:pt>
                <c:pt idx="3000">
                  <c:v>1.2520000000000004E-5</c:v>
                </c:pt>
                <c:pt idx="3001">
                  <c:v>1.1600000000000004E-5</c:v>
                </c:pt>
                <c:pt idx="3002">
                  <c:v>1.0530000000000003E-5</c:v>
                </c:pt>
                <c:pt idx="3003">
                  <c:v>9.3150000000000048E-6</c:v>
                </c:pt>
                <c:pt idx="3004">
                  <c:v>7.964000000000002E-6</c:v>
                </c:pt>
                <c:pt idx="3005">
                  <c:v>6.391000000000002E-6</c:v>
                </c:pt>
                <c:pt idx="3006">
                  <c:v>4.653000000000001E-6</c:v>
                </c:pt>
                <c:pt idx="3007">
                  <c:v>3.3080000000000008E-6</c:v>
                </c:pt>
                <c:pt idx="3008">
                  <c:v>2.3180000000000005E-6</c:v>
                </c:pt>
                <c:pt idx="3009">
                  <c:v>1.7010000000000003E-6</c:v>
                </c:pt>
                <c:pt idx="3010">
                  <c:v>1.2800000000000005E-6</c:v>
                </c:pt>
                <c:pt idx="3011">
                  <c:v>5.7240000000000012E-7</c:v>
                </c:pt>
                <c:pt idx="3012">
                  <c:v>6.3450000000000029E-8</c:v>
                </c:pt>
                <c:pt idx="3013">
                  <c:v>-5.2210000000000026E-7</c:v>
                </c:pt>
                <c:pt idx="3014">
                  <c:v>-9.7000000000000024E-7</c:v>
                </c:pt>
                <c:pt idx="3015">
                  <c:v>-1.7370000000000005E-6</c:v>
                </c:pt>
                <c:pt idx="3016">
                  <c:v>-2.7390000000000008E-6</c:v>
                </c:pt>
                <c:pt idx="3017">
                  <c:v>-3.7470000000000011E-6</c:v>
                </c:pt>
                <c:pt idx="3018">
                  <c:v>-4.7280000000000011E-6</c:v>
                </c:pt>
                <c:pt idx="3019">
                  <c:v>-5.684000000000001E-6</c:v>
                </c:pt>
                <c:pt idx="3020">
                  <c:v>-6.8280000000000005E-6</c:v>
                </c:pt>
                <c:pt idx="3021">
                  <c:v>-7.9930000000000029E-6</c:v>
                </c:pt>
                <c:pt idx="3022">
                  <c:v>-9.0780000000000019E-6</c:v>
                </c:pt>
                <c:pt idx="3023">
                  <c:v>-1.0149999999999999E-5</c:v>
                </c:pt>
                <c:pt idx="3024">
                  <c:v>-1.1360000000000005E-5</c:v>
                </c:pt>
                <c:pt idx="3025">
                  <c:v>-1.2320000000000004E-5</c:v>
                </c:pt>
                <c:pt idx="3026">
                  <c:v>-1.3380000000000004E-5</c:v>
                </c:pt>
                <c:pt idx="3027">
                  <c:v>-1.4850000000000004E-5</c:v>
                </c:pt>
                <c:pt idx="3028">
                  <c:v>-1.6250000000000002E-5</c:v>
                </c:pt>
                <c:pt idx="3029">
                  <c:v>-1.7720000000000007E-5</c:v>
                </c:pt>
                <c:pt idx="3030">
                  <c:v>-1.9300000000000008E-5</c:v>
                </c:pt>
                <c:pt idx="3031">
                  <c:v>-2.0810000000000006E-5</c:v>
                </c:pt>
                <c:pt idx="3032">
                  <c:v>-2.2300000000000007E-5</c:v>
                </c:pt>
                <c:pt idx="3033">
                  <c:v>-2.3770000000000005E-5</c:v>
                </c:pt>
                <c:pt idx="3034">
                  <c:v>-2.5060000000000004E-5</c:v>
                </c:pt>
                <c:pt idx="3035">
                  <c:v>-2.6270000000000011E-5</c:v>
                </c:pt>
                <c:pt idx="3036">
                  <c:v>-2.724000000000001E-5</c:v>
                </c:pt>
                <c:pt idx="3037">
                  <c:v>-2.8730000000000004E-5</c:v>
                </c:pt>
                <c:pt idx="3038">
                  <c:v>-3.0220000000000005E-5</c:v>
                </c:pt>
                <c:pt idx="3039">
                  <c:v>-3.1740000000000011E-5</c:v>
                </c:pt>
                <c:pt idx="3040">
                  <c:v>-3.3150000000000006E-5</c:v>
                </c:pt>
                <c:pt idx="3041">
                  <c:v>-3.4380000000000006E-5</c:v>
                </c:pt>
                <c:pt idx="3042">
                  <c:v>-3.5570000000000007E-5</c:v>
                </c:pt>
                <c:pt idx="3043">
                  <c:v>-3.6510000000000008E-5</c:v>
                </c:pt>
                <c:pt idx="3044">
                  <c:v>-3.7360000000000008E-5</c:v>
                </c:pt>
                <c:pt idx="3045">
                  <c:v>-3.8190000000000005E-5</c:v>
                </c:pt>
                <c:pt idx="3046">
                  <c:v>-3.8460000000000008E-5</c:v>
                </c:pt>
                <c:pt idx="3047">
                  <c:v>-3.911000000000001E-5</c:v>
                </c:pt>
                <c:pt idx="3048">
                  <c:v>-4.0190000000000013E-5</c:v>
                </c:pt>
                <c:pt idx="3049">
                  <c:v>-4.1539999999999999E-5</c:v>
                </c:pt>
                <c:pt idx="3050">
                  <c:v>-4.286000000000002E-5</c:v>
                </c:pt>
                <c:pt idx="3051">
                  <c:v>-4.4180000000000014E-5</c:v>
                </c:pt>
                <c:pt idx="3052">
                  <c:v>-4.5260000000000004E-5</c:v>
                </c:pt>
                <c:pt idx="3053">
                  <c:v>-4.6239999999999998E-5</c:v>
                </c:pt>
                <c:pt idx="3054">
                  <c:v>-4.7330000000000016E-5</c:v>
                </c:pt>
                <c:pt idx="3055">
                  <c:v>-4.835000000000001E-5</c:v>
                </c:pt>
                <c:pt idx="3056">
                  <c:v>-4.9230000000000015E-5</c:v>
                </c:pt>
                <c:pt idx="3057">
                  <c:v>-5.0160000000000014E-5</c:v>
                </c:pt>
                <c:pt idx="3058">
                  <c:v>-5.1200000000000004E-5</c:v>
                </c:pt>
                <c:pt idx="3059">
                  <c:v>-5.2840000000000016E-5</c:v>
                </c:pt>
                <c:pt idx="3060">
                  <c:v>-5.4200000000000016E-5</c:v>
                </c:pt>
                <c:pt idx="3061">
                  <c:v>-5.5560000000000017E-5</c:v>
                </c:pt>
                <c:pt idx="3062">
                  <c:v>-5.6590000000000005E-5</c:v>
                </c:pt>
                <c:pt idx="3063">
                  <c:v>-5.7610000000000006E-5</c:v>
                </c:pt>
                <c:pt idx="3064">
                  <c:v>-5.8540000000000005E-5</c:v>
                </c:pt>
                <c:pt idx="3065">
                  <c:v>-5.9420000000000017E-5</c:v>
                </c:pt>
                <c:pt idx="3066">
                  <c:v>-6.0050000000000016E-5</c:v>
                </c:pt>
                <c:pt idx="3067">
                  <c:v>-6.0570000000000011E-5</c:v>
                </c:pt>
                <c:pt idx="3068">
                  <c:v>-6.1229999999999995E-5</c:v>
                </c:pt>
                <c:pt idx="3069">
                  <c:v>-6.2690000000000011E-5</c:v>
                </c:pt>
                <c:pt idx="3070">
                  <c:v>-6.3979999999999994E-5</c:v>
                </c:pt>
                <c:pt idx="3071">
                  <c:v>-6.531000000000001E-5</c:v>
                </c:pt>
                <c:pt idx="3072">
                  <c:v>-6.6670000000000011E-5</c:v>
                </c:pt>
                <c:pt idx="3073">
                  <c:v>-6.7780000000000032E-5</c:v>
                </c:pt>
                <c:pt idx="3074">
                  <c:v>-6.8860000000000015E-5</c:v>
                </c:pt>
                <c:pt idx="3075">
                  <c:v>-7.0129999999999994E-5</c:v>
                </c:pt>
                <c:pt idx="3076">
                  <c:v>-7.1550000000000018E-5</c:v>
                </c:pt>
                <c:pt idx="3077">
                  <c:v>-7.2760000000000028E-5</c:v>
                </c:pt>
                <c:pt idx="3078">
                  <c:v>-7.3760000000000012E-5</c:v>
                </c:pt>
                <c:pt idx="3079">
                  <c:v>-7.493000000000003E-5</c:v>
                </c:pt>
                <c:pt idx="3080">
                  <c:v>-7.597000000000002E-5</c:v>
                </c:pt>
                <c:pt idx="3081">
                  <c:v>-7.6990000000000034E-5</c:v>
                </c:pt>
                <c:pt idx="3082">
                  <c:v>-7.7880000000000034E-5</c:v>
                </c:pt>
                <c:pt idx="3083">
                  <c:v>-7.8630000000000011E-5</c:v>
                </c:pt>
                <c:pt idx="3084">
                  <c:v>-7.9270000000000032E-5</c:v>
                </c:pt>
                <c:pt idx="3085">
                  <c:v>-8.0170000000000013E-5</c:v>
                </c:pt>
                <c:pt idx="3086">
                  <c:v>-8.0810000000000034E-5</c:v>
                </c:pt>
                <c:pt idx="3087">
                  <c:v>-8.1300000000000025E-5</c:v>
                </c:pt>
                <c:pt idx="3088">
                  <c:v>-8.1590000000000024E-5</c:v>
                </c:pt>
                <c:pt idx="3089">
                  <c:v>-8.2320000000000011E-5</c:v>
                </c:pt>
                <c:pt idx="3090">
                  <c:v>-8.3280000000000016E-5</c:v>
                </c:pt>
                <c:pt idx="3091">
                  <c:v>-8.4290000000000021E-5</c:v>
                </c:pt>
                <c:pt idx="3092">
                  <c:v>-8.519000000000003E-5</c:v>
                </c:pt>
                <c:pt idx="3093">
                  <c:v>-8.6070000000000035E-5</c:v>
                </c:pt>
                <c:pt idx="3094">
                  <c:v>-8.7140000000000023E-5</c:v>
                </c:pt>
                <c:pt idx="3095">
                  <c:v>-8.8360000000000028E-5</c:v>
                </c:pt>
                <c:pt idx="3096">
                  <c:v>-8.9850000000000043E-5</c:v>
                </c:pt>
                <c:pt idx="3097">
                  <c:v>-9.1220000000000024E-5</c:v>
                </c:pt>
                <c:pt idx="3098">
                  <c:v>-9.2510000000000034E-5</c:v>
                </c:pt>
                <c:pt idx="3099">
                  <c:v>-9.3600000000000053E-5</c:v>
                </c:pt>
                <c:pt idx="3100">
                  <c:v>-9.4630000000000048E-5</c:v>
                </c:pt>
                <c:pt idx="3101">
                  <c:v>-9.5720000000000039E-5</c:v>
                </c:pt>
                <c:pt idx="3102">
                  <c:v>-9.6670000000000049E-5</c:v>
                </c:pt>
                <c:pt idx="3103">
                  <c:v>-9.7680000000000013E-5</c:v>
                </c:pt>
                <c:pt idx="3104">
                  <c:v>-9.8720000000000044E-5</c:v>
                </c:pt>
                <c:pt idx="3105">
                  <c:v>-1.0009999999999999E-4</c:v>
                </c:pt>
                <c:pt idx="3106">
                  <c:v>-1.0140000000000003E-4</c:v>
                </c:pt>
                <c:pt idx="3107">
                  <c:v>-1.0289999999999999E-4</c:v>
                </c:pt>
                <c:pt idx="3108">
                  <c:v>-1.0380000000000003E-4</c:v>
                </c:pt>
                <c:pt idx="3109">
                  <c:v>-1.0450000000000002E-4</c:v>
                </c:pt>
                <c:pt idx="3110">
                  <c:v>-1.0509999999999999E-4</c:v>
                </c:pt>
                <c:pt idx="3111">
                  <c:v>-1.0590000000000001E-4</c:v>
                </c:pt>
                <c:pt idx="3112">
                  <c:v>-1.0650000000000001E-4</c:v>
                </c:pt>
                <c:pt idx="3113">
                  <c:v>-1.0730000000000002E-4</c:v>
                </c:pt>
                <c:pt idx="3114">
                  <c:v>-1.0810000000000003E-4</c:v>
                </c:pt>
                <c:pt idx="3115">
                  <c:v>-1.0950000000000002E-4</c:v>
                </c:pt>
                <c:pt idx="3116">
                  <c:v>-1.1110000000000002E-4</c:v>
                </c:pt>
                <c:pt idx="3117">
                  <c:v>-1.1239999999999999E-4</c:v>
                </c:pt>
                <c:pt idx="3118">
                  <c:v>-1.1380000000000004E-4</c:v>
                </c:pt>
                <c:pt idx="3119">
                  <c:v>-1.1440000000000004E-4</c:v>
                </c:pt>
                <c:pt idx="3120">
                  <c:v>-1.1540000000000004E-4</c:v>
                </c:pt>
                <c:pt idx="3121">
                  <c:v>-1.1630000000000001E-4</c:v>
                </c:pt>
                <c:pt idx="3122">
                  <c:v>-1.1730000000000003E-4</c:v>
                </c:pt>
                <c:pt idx="3123">
                  <c:v>-1.1860000000000004E-4</c:v>
                </c:pt>
                <c:pt idx="3124">
                  <c:v>-1.2000000000000002E-4</c:v>
                </c:pt>
                <c:pt idx="3125">
                  <c:v>-1.2160000000000003E-4</c:v>
                </c:pt>
                <c:pt idx="3126">
                  <c:v>-1.2349999999999999E-4</c:v>
                </c:pt>
                <c:pt idx="3127">
                  <c:v>-1.2540000000000004E-4</c:v>
                </c:pt>
                <c:pt idx="3128">
                  <c:v>-1.2689999999999999E-4</c:v>
                </c:pt>
                <c:pt idx="3129">
                  <c:v>-1.2820000000000003E-4</c:v>
                </c:pt>
                <c:pt idx="3130">
                  <c:v>-1.2960000000000003E-4</c:v>
                </c:pt>
                <c:pt idx="3131">
                  <c:v>-1.3100000000000004E-4</c:v>
                </c:pt>
                <c:pt idx="3132">
                  <c:v>-1.3239999999999999E-4</c:v>
                </c:pt>
                <c:pt idx="3133">
                  <c:v>-1.3430000000000004E-4</c:v>
                </c:pt>
                <c:pt idx="3134">
                  <c:v>-1.3650000000000004E-4</c:v>
                </c:pt>
                <c:pt idx="3135">
                  <c:v>-1.3890000000000002E-4</c:v>
                </c:pt>
                <c:pt idx="3136">
                  <c:v>-1.4100000000000001E-4</c:v>
                </c:pt>
                <c:pt idx="3137">
                  <c:v>-1.4320000000000004E-4</c:v>
                </c:pt>
                <c:pt idx="3138">
                  <c:v>-1.4530000000000001E-4</c:v>
                </c:pt>
                <c:pt idx="3139">
                  <c:v>-1.4700000000000002E-4</c:v>
                </c:pt>
                <c:pt idx="3140">
                  <c:v>-1.4909999999999999E-4</c:v>
                </c:pt>
                <c:pt idx="3141">
                  <c:v>-1.5100000000000004E-4</c:v>
                </c:pt>
                <c:pt idx="3142">
                  <c:v>-1.5330000000000001E-4</c:v>
                </c:pt>
                <c:pt idx="3143">
                  <c:v>-1.5540000000000004E-4</c:v>
                </c:pt>
                <c:pt idx="3144">
                  <c:v>-1.5799999999999999E-4</c:v>
                </c:pt>
                <c:pt idx="3145">
                  <c:v>-1.6060000000000005E-4</c:v>
                </c:pt>
                <c:pt idx="3146">
                  <c:v>-1.6320000000000004E-4</c:v>
                </c:pt>
                <c:pt idx="3147">
                  <c:v>-1.6600000000000005E-4</c:v>
                </c:pt>
                <c:pt idx="3148">
                  <c:v>-1.6870000000000003E-4</c:v>
                </c:pt>
                <c:pt idx="3149">
                  <c:v>-1.7119999999999999E-4</c:v>
                </c:pt>
                <c:pt idx="3150">
                  <c:v>-1.7400000000000003E-4</c:v>
                </c:pt>
                <c:pt idx="3151">
                  <c:v>-1.7679999999999999E-4</c:v>
                </c:pt>
                <c:pt idx="3152">
                  <c:v>-1.7990000000000004E-4</c:v>
                </c:pt>
                <c:pt idx="3153">
                  <c:v>-1.8259999999999999E-4</c:v>
                </c:pt>
                <c:pt idx="3154">
                  <c:v>-1.8550000000000004E-4</c:v>
                </c:pt>
                <c:pt idx="3155">
                  <c:v>-1.8870000000000003E-4</c:v>
                </c:pt>
                <c:pt idx="3156">
                  <c:v>-1.9170000000000005E-4</c:v>
                </c:pt>
                <c:pt idx="3157">
                  <c:v>-1.9480000000000002E-4</c:v>
                </c:pt>
                <c:pt idx="3158">
                  <c:v>-1.9770000000000006E-4</c:v>
                </c:pt>
                <c:pt idx="3159">
                  <c:v>-2.0080000000000006E-4</c:v>
                </c:pt>
                <c:pt idx="3160">
                  <c:v>-2.0420000000000003E-4</c:v>
                </c:pt>
                <c:pt idx="3161">
                  <c:v>-2.0730000000000005E-4</c:v>
                </c:pt>
                <c:pt idx="3162">
                  <c:v>-2.1050000000000005E-4</c:v>
                </c:pt>
                <c:pt idx="3163">
                  <c:v>-2.1300000000000003E-4</c:v>
                </c:pt>
                <c:pt idx="3164">
                  <c:v>-2.1540000000000003E-4</c:v>
                </c:pt>
                <c:pt idx="3165">
                  <c:v>-2.1760000000000003E-4</c:v>
                </c:pt>
                <c:pt idx="3166">
                  <c:v>-2.2120000000000004E-4</c:v>
                </c:pt>
                <c:pt idx="3167">
                  <c:v>-2.2470000000000004E-4</c:v>
                </c:pt>
                <c:pt idx="3168">
                  <c:v>-2.2870000000000008E-4</c:v>
                </c:pt>
                <c:pt idx="3169">
                  <c:v>-2.3290000000000002E-4</c:v>
                </c:pt>
                <c:pt idx="3170">
                  <c:v>-2.3690000000000004E-4</c:v>
                </c:pt>
                <c:pt idx="3171">
                  <c:v>-2.4080000000000005E-4</c:v>
                </c:pt>
                <c:pt idx="3172">
                  <c:v>-2.4460000000000004E-4</c:v>
                </c:pt>
                <c:pt idx="3173">
                  <c:v>-2.4780000000000001E-4</c:v>
                </c:pt>
                <c:pt idx="3174">
                  <c:v>-2.5020000000000001E-4</c:v>
                </c:pt>
                <c:pt idx="3175">
                  <c:v>-2.5310000000000008E-4</c:v>
                </c:pt>
                <c:pt idx="3176">
                  <c:v>-2.5700000000000007E-4</c:v>
                </c:pt>
                <c:pt idx="3177">
                  <c:v>-2.6120000000000001E-4</c:v>
                </c:pt>
                <c:pt idx="3178">
                  <c:v>-2.6550000000000006E-4</c:v>
                </c:pt>
                <c:pt idx="3179">
                  <c:v>-2.7010000000000006E-4</c:v>
                </c:pt>
                <c:pt idx="3180">
                  <c:v>-2.7420000000000005E-4</c:v>
                </c:pt>
                <c:pt idx="3181">
                  <c:v>-2.7810000000000009E-4</c:v>
                </c:pt>
                <c:pt idx="3182">
                  <c:v>-2.8150000000000001E-4</c:v>
                </c:pt>
                <c:pt idx="3183">
                  <c:v>-2.8400000000000007E-4</c:v>
                </c:pt>
                <c:pt idx="3184">
                  <c:v>-2.8640000000000008E-4</c:v>
                </c:pt>
                <c:pt idx="3185">
                  <c:v>-2.8850000000000002E-4</c:v>
                </c:pt>
                <c:pt idx="3186">
                  <c:v>-2.9120000000000003E-4</c:v>
                </c:pt>
                <c:pt idx="3187">
                  <c:v>-2.9440000000000005E-4</c:v>
                </c:pt>
                <c:pt idx="3188">
                  <c:v>-2.9830000000000004E-4</c:v>
                </c:pt>
                <c:pt idx="3189">
                  <c:v>-3.0170000000000007E-4</c:v>
                </c:pt>
                <c:pt idx="3190">
                  <c:v>-3.0490000000000004E-4</c:v>
                </c:pt>
                <c:pt idx="3191">
                  <c:v>-3.0760000000000005E-4</c:v>
                </c:pt>
                <c:pt idx="3192">
                  <c:v>-3.0960000000000004E-4</c:v>
                </c:pt>
                <c:pt idx="3193">
                  <c:v>-3.1150000000000004E-4</c:v>
                </c:pt>
                <c:pt idx="3194">
                  <c:v>-3.1270000000000007E-4</c:v>
                </c:pt>
                <c:pt idx="3195">
                  <c:v>-3.1370000000000004E-4</c:v>
                </c:pt>
                <c:pt idx="3196">
                  <c:v>-3.1450000000000006E-4</c:v>
                </c:pt>
                <c:pt idx="3197">
                  <c:v>-3.1700000000000006E-4</c:v>
                </c:pt>
                <c:pt idx="3198">
                  <c:v>-3.1930000000000006E-4</c:v>
                </c:pt>
                <c:pt idx="3199">
                  <c:v>-3.2140000000000006E-4</c:v>
                </c:pt>
                <c:pt idx="3200">
                  <c:v>-3.2350000000000006E-4</c:v>
                </c:pt>
                <c:pt idx="3201">
                  <c:v>-3.2530000000000005E-4</c:v>
                </c:pt>
                <c:pt idx="3202">
                  <c:v>-3.2680000000000008E-4</c:v>
                </c:pt>
                <c:pt idx="3203">
                  <c:v>-3.2840000000000012E-4</c:v>
                </c:pt>
                <c:pt idx="3204">
                  <c:v>-3.298000000000001E-4</c:v>
                </c:pt>
                <c:pt idx="3205">
                  <c:v>-3.3100000000000002E-4</c:v>
                </c:pt>
                <c:pt idx="3206">
                  <c:v>-3.3260000000000006E-4</c:v>
                </c:pt>
                <c:pt idx="3207">
                  <c:v>-3.3390000000000004E-4</c:v>
                </c:pt>
                <c:pt idx="3208">
                  <c:v>-3.3560000000000008E-4</c:v>
                </c:pt>
                <c:pt idx="3209">
                  <c:v>-3.3700000000000006E-4</c:v>
                </c:pt>
                <c:pt idx="3210">
                  <c:v>-3.3870000000000005E-4</c:v>
                </c:pt>
                <c:pt idx="3211">
                  <c:v>-3.4010000000000008E-4</c:v>
                </c:pt>
                <c:pt idx="3212">
                  <c:v>-3.4150000000000006E-4</c:v>
                </c:pt>
                <c:pt idx="3213">
                  <c:v>-3.4300000000000004E-4</c:v>
                </c:pt>
                <c:pt idx="3214">
                  <c:v>-3.4470000000000003E-4</c:v>
                </c:pt>
                <c:pt idx="3215">
                  <c:v>-3.4640000000000007E-4</c:v>
                </c:pt>
                <c:pt idx="3216">
                  <c:v>-3.4810000000000006E-4</c:v>
                </c:pt>
                <c:pt idx="3217">
                  <c:v>-3.4960000000000004E-4</c:v>
                </c:pt>
                <c:pt idx="3218">
                  <c:v>-3.5120000000000008E-4</c:v>
                </c:pt>
                <c:pt idx="3219">
                  <c:v>-3.5300000000000007E-4</c:v>
                </c:pt>
                <c:pt idx="3220">
                  <c:v>-3.5480000000000006E-4</c:v>
                </c:pt>
                <c:pt idx="3221">
                  <c:v>-3.5660000000000005E-4</c:v>
                </c:pt>
                <c:pt idx="3222">
                  <c:v>-3.5860000000000004E-4</c:v>
                </c:pt>
                <c:pt idx="3223">
                  <c:v>-3.609000000000001E-4</c:v>
                </c:pt>
                <c:pt idx="3224">
                  <c:v>-3.6350000000000005E-4</c:v>
                </c:pt>
                <c:pt idx="3225">
                  <c:v>-3.6600000000000011E-4</c:v>
                </c:pt>
                <c:pt idx="3226">
                  <c:v>-3.6810000000000011E-4</c:v>
                </c:pt>
                <c:pt idx="3227">
                  <c:v>-3.6990000000000005E-4</c:v>
                </c:pt>
                <c:pt idx="3228">
                  <c:v>-3.7160000000000003E-4</c:v>
                </c:pt>
                <c:pt idx="3229">
                  <c:v>-3.7290000000000007E-4</c:v>
                </c:pt>
                <c:pt idx="3230">
                  <c:v>-3.7470000000000011E-4</c:v>
                </c:pt>
                <c:pt idx="3231">
                  <c:v>-3.7630000000000009E-4</c:v>
                </c:pt>
                <c:pt idx="3232">
                  <c:v>-3.7820000000000009E-4</c:v>
                </c:pt>
                <c:pt idx="3233">
                  <c:v>-3.7980000000000007E-4</c:v>
                </c:pt>
                <c:pt idx="3234">
                  <c:v>-3.8180000000000006E-4</c:v>
                </c:pt>
                <c:pt idx="3235">
                  <c:v>-3.8390000000000006E-4</c:v>
                </c:pt>
                <c:pt idx="3236">
                  <c:v>-3.8560000000000005E-4</c:v>
                </c:pt>
                <c:pt idx="3237">
                  <c:v>-3.8660000000000007E-4</c:v>
                </c:pt>
                <c:pt idx="3238">
                  <c:v>-3.8770000000000005E-4</c:v>
                </c:pt>
                <c:pt idx="3239">
                  <c:v>-3.8850000000000006E-4</c:v>
                </c:pt>
                <c:pt idx="3240">
                  <c:v>-3.8960000000000004E-4</c:v>
                </c:pt>
                <c:pt idx="3241">
                  <c:v>-3.9050000000000006E-4</c:v>
                </c:pt>
                <c:pt idx="3242">
                  <c:v>-3.9190000000000004E-4</c:v>
                </c:pt>
                <c:pt idx="3243">
                  <c:v>-3.9330000000000007E-4</c:v>
                </c:pt>
                <c:pt idx="3244">
                  <c:v>-3.9500000000000006E-4</c:v>
                </c:pt>
                <c:pt idx="3245">
                  <c:v>-3.9690000000000005E-4</c:v>
                </c:pt>
                <c:pt idx="3246">
                  <c:v>-3.9870000000000004E-4</c:v>
                </c:pt>
                <c:pt idx="3247">
                  <c:v>-4.0000000000000007E-4</c:v>
                </c:pt>
                <c:pt idx="3248">
                  <c:v>-4.0100000000000004E-4</c:v>
                </c:pt>
                <c:pt idx="3249">
                  <c:v>-4.0220000000000002E-4</c:v>
                </c:pt>
                <c:pt idx="3250">
                  <c:v>-4.0340000000000005E-4</c:v>
                </c:pt>
                <c:pt idx="3251">
                  <c:v>-4.0440000000000007E-4</c:v>
                </c:pt>
                <c:pt idx="3252">
                  <c:v>-4.0570000000000005E-4</c:v>
                </c:pt>
                <c:pt idx="3253">
                  <c:v>-4.0710000000000008E-4</c:v>
                </c:pt>
                <c:pt idx="3254">
                  <c:v>-4.0890000000000013E-4</c:v>
                </c:pt>
                <c:pt idx="3255">
                  <c:v>-4.1050000000000006E-4</c:v>
                </c:pt>
                <c:pt idx="3256">
                  <c:v>-4.1219999999999999E-4</c:v>
                </c:pt>
                <c:pt idx="3257">
                  <c:v>-4.1390000000000003E-4</c:v>
                </c:pt>
                <c:pt idx="3258">
                  <c:v>-4.1520000000000001E-4</c:v>
                </c:pt>
                <c:pt idx="3259">
                  <c:v>-4.1619999999999998E-4</c:v>
                </c:pt>
                <c:pt idx="3260">
                  <c:v>-4.1780000000000007E-4</c:v>
                </c:pt>
                <c:pt idx="3261">
                  <c:v>-4.1950000000000006E-4</c:v>
                </c:pt>
                <c:pt idx="3262">
                  <c:v>-4.2140000000000005E-4</c:v>
                </c:pt>
                <c:pt idx="3263">
                  <c:v>-4.2330000000000004E-4</c:v>
                </c:pt>
                <c:pt idx="3264">
                  <c:v>-4.2549999999999999E-4</c:v>
                </c:pt>
                <c:pt idx="3265">
                  <c:v>-4.2780000000000004E-4</c:v>
                </c:pt>
                <c:pt idx="3266">
                  <c:v>-4.3010000000000005E-4</c:v>
                </c:pt>
                <c:pt idx="3267">
                  <c:v>-4.3209999999999999E-4</c:v>
                </c:pt>
                <c:pt idx="3268">
                  <c:v>-4.3429999999999999E-4</c:v>
                </c:pt>
                <c:pt idx="3269">
                  <c:v>-4.3629999999999998E-4</c:v>
                </c:pt>
                <c:pt idx="3270">
                  <c:v>-4.3830000000000003E-4</c:v>
                </c:pt>
                <c:pt idx="3271">
                  <c:v>-4.4040000000000008E-4</c:v>
                </c:pt>
                <c:pt idx="3272">
                  <c:v>-4.4270000000000008E-4</c:v>
                </c:pt>
                <c:pt idx="3273">
                  <c:v>-4.4410000000000017E-4</c:v>
                </c:pt>
                <c:pt idx="3274">
                  <c:v>-4.4630000000000011E-4</c:v>
                </c:pt>
                <c:pt idx="3275">
                  <c:v>-4.4870000000000012E-4</c:v>
                </c:pt>
                <c:pt idx="3276">
                  <c:v>-4.5140000000000002E-4</c:v>
                </c:pt>
                <c:pt idx="3277">
                  <c:v>-4.5400000000000008E-4</c:v>
                </c:pt>
                <c:pt idx="3278">
                  <c:v>-4.5659999999999999E-4</c:v>
                </c:pt>
                <c:pt idx="3279">
                  <c:v>-4.5970000000000006E-4</c:v>
                </c:pt>
                <c:pt idx="3280">
                  <c:v>-4.6260000000000002E-4</c:v>
                </c:pt>
                <c:pt idx="3281">
                  <c:v>-4.6559999999999999E-4</c:v>
                </c:pt>
                <c:pt idx="3282">
                  <c:v>-4.6880000000000007E-4</c:v>
                </c:pt>
                <c:pt idx="3283">
                  <c:v>-4.7140000000000007E-4</c:v>
                </c:pt>
                <c:pt idx="3284">
                  <c:v>-4.7450000000000004E-4</c:v>
                </c:pt>
                <c:pt idx="3285">
                  <c:v>-4.7660000000000004E-4</c:v>
                </c:pt>
                <c:pt idx="3286">
                  <c:v>-4.7940000000000005E-4</c:v>
                </c:pt>
                <c:pt idx="3287">
                  <c:v>-4.8300000000000003E-4</c:v>
                </c:pt>
                <c:pt idx="3288">
                  <c:v>-4.8710000000000013E-4</c:v>
                </c:pt>
                <c:pt idx="3289">
                  <c:v>-4.9180000000000014E-4</c:v>
                </c:pt>
                <c:pt idx="3290">
                  <c:v>-4.9670000000000009E-4</c:v>
                </c:pt>
                <c:pt idx="3291">
                  <c:v>-5.0129999999999999E-4</c:v>
                </c:pt>
                <c:pt idx="3292">
                  <c:v>-5.0620000000000016E-4</c:v>
                </c:pt>
                <c:pt idx="3293">
                  <c:v>-5.1029999999999999E-4</c:v>
                </c:pt>
                <c:pt idx="3294">
                  <c:v>-5.147000000000001E-4</c:v>
                </c:pt>
                <c:pt idx="3295">
                  <c:v>-5.1800000000000012E-4</c:v>
                </c:pt>
                <c:pt idx="3296">
                  <c:v>-5.2270000000000007E-4</c:v>
                </c:pt>
                <c:pt idx="3297">
                  <c:v>-5.2860000000000006E-4</c:v>
                </c:pt>
                <c:pt idx="3298">
                  <c:v>-5.3560000000000012E-4</c:v>
                </c:pt>
                <c:pt idx="3299">
                  <c:v>-5.4280000000000007E-4</c:v>
                </c:pt>
                <c:pt idx="3300">
                  <c:v>-5.5049999999999999E-4</c:v>
                </c:pt>
                <c:pt idx="3301">
                  <c:v>-5.5790000000000006E-4</c:v>
                </c:pt>
                <c:pt idx="3302">
                  <c:v>-5.6490000000000012E-4</c:v>
                </c:pt>
                <c:pt idx="3303">
                  <c:v>-5.704000000000001E-4</c:v>
                </c:pt>
                <c:pt idx="3304">
                  <c:v>-5.7600000000000012E-4</c:v>
                </c:pt>
                <c:pt idx="3305">
                  <c:v>-5.8040000000000001E-4</c:v>
                </c:pt>
                <c:pt idx="3306">
                  <c:v>-5.8529999999999997E-4</c:v>
                </c:pt>
                <c:pt idx="3307">
                  <c:v>-5.9200000000000008E-4</c:v>
                </c:pt>
                <c:pt idx="3308">
                  <c:v>-6.0070000000000013E-4</c:v>
                </c:pt>
                <c:pt idx="3309">
                  <c:v>-6.1059999999999999E-4</c:v>
                </c:pt>
                <c:pt idx="3310">
                  <c:v>-6.2030000000000006E-4</c:v>
                </c:pt>
                <c:pt idx="3311">
                  <c:v>-6.2990000000000008E-4</c:v>
                </c:pt>
                <c:pt idx="3312">
                  <c:v>-6.3900000000000014E-4</c:v>
                </c:pt>
                <c:pt idx="3313">
                  <c:v>-6.4680000000000011E-4</c:v>
                </c:pt>
                <c:pt idx="3314">
                  <c:v>-6.5450000000000013E-4</c:v>
                </c:pt>
                <c:pt idx="3315">
                  <c:v>-6.6279999999999996E-4</c:v>
                </c:pt>
                <c:pt idx="3316">
                  <c:v>-6.7040000000000014E-4</c:v>
                </c:pt>
                <c:pt idx="3317">
                  <c:v>-6.7810000000000017E-4</c:v>
                </c:pt>
                <c:pt idx="3318">
                  <c:v>-6.8810000000000008E-4</c:v>
                </c:pt>
                <c:pt idx="3319">
                  <c:v>-6.9960000000000009E-4</c:v>
                </c:pt>
                <c:pt idx="3320">
                  <c:v>-7.1049999999999998E-4</c:v>
                </c:pt>
                <c:pt idx="3321">
                  <c:v>-7.2130000000000013E-4</c:v>
                </c:pt>
                <c:pt idx="3322">
                  <c:v>-7.310000000000001E-4</c:v>
                </c:pt>
                <c:pt idx="3323">
                  <c:v>-7.3840000000000006E-4</c:v>
                </c:pt>
                <c:pt idx="3324">
                  <c:v>-7.4530000000000006E-4</c:v>
                </c:pt>
                <c:pt idx="3325">
                  <c:v>-7.5290000000000014E-4</c:v>
                </c:pt>
                <c:pt idx="3326">
                  <c:v>-7.6200000000000009E-4</c:v>
                </c:pt>
                <c:pt idx="3327">
                  <c:v>-7.7080000000000009E-4</c:v>
                </c:pt>
                <c:pt idx="3328">
                  <c:v>-7.777000000000002E-4</c:v>
                </c:pt>
                <c:pt idx="3329">
                  <c:v>-7.8790000000000023E-4</c:v>
                </c:pt>
                <c:pt idx="3330">
                  <c:v>-7.9810000000000037E-4</c:v>
                </c:pt>
                <c:pt idx="3331">
                  <c:v>-8.0910000000000042E-4</c:v>
                </c:pt>
                <c:pt idx="3332">
                  <c:v>-8.1950000000000024E-4</c:v>
                </c:pt>
                <c:pt idx="3333">
                  <c:v>-8.2930000000000015E-4</c:v>
                </c:pt>
                <c:pt idx="3334">
                  <c:v>-8.4250000000000026E-4</c:v>
                </c:pt>
                <c:pt idx="3335">
                  <c:v>-8.5640000000000022E-4</c:v>
                </c:pt>
                <c:pt idx="3336">
                  <c:v>-8.7260000000000029E-4</c:v>
                </c:pt>
                <c:pt idx="3337">
                  <c:v>-8.8420000000000024E-4</c:v>
                </c:pt>
                <c:pt idx="3338">
                  <c:v>-8.9240000000000012E-4</c:v>
                </c:pt>
                <c:pt idx="3339">
                  <c:v>-9.0610000000000039E-4</c:v>
                </c:pt>
                <c:pt idx="3340">
                  <c:v>-9.2310000000000005E-4</c:v>
                </c:pt>
                <c:pt idx="3341">
                  <c:v>-9.4380000000000028E-4</c:v>
                </c:pt>
                <c:pt idx="3342">
                  <c:v>-9.6360000000000011E-4</c:v>
                </c:pt>
                <c:pt idx="3343">
                  <c:v>-9.8210000000000029E-4</c:v>
                </c:pt>
                <c:pt idx="3344">
                  <c:v>-1.0070000000000001E-3</c:v>
                </c:pt>
                <c:pt idx="3345">
                  <c:v>-1.0360000000000002E-3</c:v>
                </c:pt>
                <c:pt idx="3346">
                  <c:v>-1.0700000000000002E-3</c:v>
                </c:pt>
                <c:pt idx="3347">
                  <c:v>-1.0930000000000002E-3</c:v>
                </c:pt>
                <c:pt idx="3348">
                  <c:v>-1.1119999999999999E-3</c:v>
                </c:pt>
                <c:pt idx="3349">
                  <c:v>-1.1340000000000002E-3</c:v>
                </c:pt>
                <c:pt idx="3350">
                  <c:v>-1.1620000000000003E-3</c:v>
                </c:pt>
                <c:pt idx="3351">
                  <c:v>-1.2030000000000001E-3</c:v>
                </c:pt>
                <c:pt idx="3352">
                  <c:v>-1.2480000000000002E-3</c:v>
                </c:pt>
                <c:pt idx="3353">
                  <c:v>-1.2940000000000002E-3</c:v>
                </c:pt>
                <c:pt idx="3354">
                  <c:v>-1.3450000000000003E-3</c:v>
                </c:pt>
                <c:pt idx="3355">
                  <c:v>-1.415E-3</c:v>
                </c:pt>
                <c:pt idx="3356">
                  <c:v>-1.4959999999999997E-3</c:v>
                </c:pt>
                <c:pt idx="3357">
                  <c:v>-1.5550000000000002E-3</c:v>
                </c:pt>
                <c:pt idx="3358">
                  <c:v>-1.6069999999999999E-3</c:v>
                </c:pt>
                <c:pt idx="3359">
                  <c:v>-1.6540000000000003E-3</c:v>
                </c:pt>
                <c:pt idx="3360">
                  <c:v>-1.7179999999999999E-3</c:v>
                </c:pt>
                <c:pt idx="3361">
                  <c:v>-1.7910000000000003E-3</c:v>
                </c:pt>
                <c:pt idx="3362">
                  <c:v>-1.8760000000000005E-3</c:v>
                </c:pt>
                <c:pt idx="3363">
                  <c:v>-1.9560000000000003E-3</c:v>
                </c:pt>
                <c:pt idx="3364">
                  <c:v>-2.0380000000000003E-3</c:v>
                </c:pt>
                <c:pt idx="3365">
                  <c:v>-2.1440000000000005E-3</c:v>
                </c:pt>
                <c:pt idx="3366">
                  <c:v>-2.2630000000000003E-3</c:v>
                </c:pt>
                <c:pt idx="3367">
                  <c:v>-2.3519999999999999E-3</c:v>
                </c:pt>
                <c:pt idx="3368">
                  <c:v>-2.4369999999999999E-3</c:v>
                </c:pt>
                <c:pt idx="3369">
                  <c:v>-2.4910000000000002E-3</c:v>
                </c:pt>
                <c:pt idx="3370">
                  <c:v>-2.5740000000000003E-3</c:v>
                </c:pt>
                <c:pt idx="3371">
                  <c:v>-2.6830000000000009E-3</c:v>
                </c:pt>
                <c:pt idx="3372">
                  <c:v>-2.7960000000000003E-3</c:v>
                </c:pt>
                <c:pt idx="3373">
                  <c:v>-2.9020000000000001E-3</c:v>
                </c:pt>
                <c:pt idx="3374">
                  <c:v>-3.0210000000000002E-3</c:v>
                </c:pt>
                <c:pt idx="3375">
                  <c:v>-3.1560000000000004E-3</c:v>
                </c:pt>
                <c:pt idx="3376">
                  <c:v>-3.3119999999999998E-3</c:v>
                </c:pt>
                <c:pt idx="3377">
                  <c:v>-3.5050000000000003E-3</c:v>
                </c:pt>
                <c:pt idx="3378">
                  <c:v>-3.6710000000000002E-3</c:v>
                </c:pt>
                <c:pt idx="3379">
                  <c:v>-3.6640000000000006E-3</c:v>
                </c:pt>
                <c:pt idx="3380">
                  <c:v>-4.254E-3</c:v>
                </c:pt>
                <c:pt idx="3381">
                  <c:v>-4.288000000000001E-3</c:v>
                </c:pt>
                <c:pt idx="3382">
                  <c:v>-4.3070000000000001E-3</c:v>
                </c:pt>
                <c:pt idx="3383">
                  <c:v>-4.5720000000000005E-3</c:v>
                </c:pt>
                <c:pt idx="3384">
                  <c:v>-5.0780000000000009E-3</c:v>
                </c:pt>
                <c:pt idx="3385">
                  <c:v>-5.3100000000000005E-3</c:v>
                </c:pt>
                <c:pt idx="3386">
                  <c:v>-5.5180000000000003E-3</c:v>
                </c:pt>
                <c:pt idx="3387">
                  <c:v>-5.7500000000000008E-3</c:v>
                </c:pt>
                <c:pt idx="3388">
                  <c:v>-5.6150000000000002E-3</c:v>
                </c:pt>
                <c:pt idx="3389">
                  <c:v>-6.1190000000000012E-3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E88-4C1C-A6A5-B1854182C5AC}"/>
            </c:ext>
          </c:extLst>
        </c:ser>
        <c:ser>
          <c:idx val="4"/>
          <c:order val="4"/>
          <c:tx>
            <c:strRef>
              <c:f>'B6_T1.6_rot_LoiLevich'!$Z$2</c:f>
              <c:strCache>
                <c:ptCount val="1"/>
                <c:pt idx="0">
                  <c:v>400t/min</c:v>
                </c:pt>
              </c:strCache>
            </c:strRef>
          </c:tx>
          <c:marker>
            <c:symbol val="none"/>
          </c:marker>
          <c:xVal>
            <c:numRef>
              <c:f>'B6_T1.6_rot_LoiLevich'!$Z$8:$Z$10000</c:f>
              <c:numCache>
                <c:formatCode>0.00E+00</c:formatCode>
                <c:ptCount val="9993"/>
                <c:pt idx="0">
                  <c:v>-0.45569999999999999</c:v>
                </c:pt>
                <c:pt idx="1">
                  <c:v>-0.45369999999999999</c:v>
                </c:pt>
                <c:pt idx="2">
                  <c:v>-0.45169999999999999</c:v>
                </c:pt>
                <c:pt idx="3">
                  <c:v>-0.44969999999999999</c:v>
                </c:pt>
                <c:pt idx="4">
                  <c:v>-0.44769999999999999</c:v>
                </c:pt>
                <c:pt idx="5">
                  <c:v>-0.44579999999999992</c:v>
                </c:pt>
                <c:pt idx="6">
                  <c:v>-0.44379999999999992</c:v>
                </c:pt>
                <c:pt idx="7">
                  <c:v>-0.44179999999999992</c:v>
                </c:pt>
                <c:pt idx="8">
                  <c:v>-0.43980000000000008</c:v>
                </c:pt>
                <c:pt idx="9">
                  <c:v>-0.43780000000000008</c:v>
                </c:pt>
                <c:pt idx="10">
                  <c:v>-0.43580000000000008</c:v>
                </c:pt>
                <c:pt idx="11">
                  <c:v>-0.43390000000000006</c:v>
                </c:pt>
                <c:pt idx="12">
                  <c:v>-0.43190000000000006</c:v>
                </c:pt>
                <c:pt idx="13">
                  <c:v>-0.42990000000000006</c:v>
                </c:pt>
                <c:pt idx="14">
                  <c:v>-0.42790000000000006</c:v>
                </c:pt>
                <c:pt idx="15">
                  <c:v>-0.42590000000000006</c:v>
                </c:pt>
                <c:pt idx="16">
                  <c:v>-0.42390000000000005</c:v>
                </c:pt>
                <c:pt idx="17">
                  <c:v>-0.4220000000000001</c:v>
                </c:pt>
                <c:pt idx="18">
                  <c:v>-0.42000000000000004</c:v>
                </c:pt>
                <c:pt idx="19">
                  <c:v>-0.41800000000000004</c:v>
                </c:pt>
                <c:pt idx="20">
                  <c:v>-0.41600000000000004</c:v>
                </c:pt>
                <c:pt idx="21">
                  <c:v>-0.41400000000000003</c:v>
                </c:pt>
                <c:pt idx="22">
                  <c:v>-0.41200000000000003</c:v>
                </c:pt>
                <c:pt idx="23">
                  <c:v>-0.41010000000000008</c:v>
                </c:pt>
                <c:pt idx="24">
                  <c:v>-0.40810000000000007</c:v>
                </c:pt>
                <c:pt idx="25">
                  <c:v>-0.40610000000000007</c:v>
                </c:pt>
                <c:pt idx="26">
                  <c:v>-0.40410000000000007</c:v>
                </c:pt>
                <c:pt idx="27">
                  <c:v>-0.40210000000000007</c:v>
                </c:pt>
                <c:pt idx="28">
                  <c:v>-0.40010000000000007</c:v>
                </c:pt>
                <c:pt idx="29">
                  <c:v>-0.39820000000000011</c:v>
                </c:pt>
                <c:pt idx="30">
                  <c:v>-0.39620000000000011</c:v>
                </c:pt>
                <c:pt idx="31">
                  <c:v>-0.39420000000000011</c:v>
                </c:pt>
                <c:pt idx="32">
                  <c:v>-0.3922000000000001</c:v>
                </c:pt>
                <c:pt idx="33">
                  <c:v>-0.3902000000000001</c:v>
                </c:pt>
                <c:pt idx="34">
                  <c:v>-0.3882000000000001</c:v>
                </c:pt>
                <c:pt idx="35">
                  <c:v>-0.38630000000000014</c:v>
                </c:pt>
                <c:pt idx="36">
                  <c:v>-0.38430000000000014</c:v>
                </c:pt>
                <c:pt idx="37">
                  <c:v>-0.38230000000000014</c:v>
                </c:pt>
                <c:pt idx="38">
                  <c:v>-0.38030000000000014</c:v>
                </c:pt>
                <c:pt idx="39">
                  <c:v>-0.37830000000000014</c:v>
                </c:pt>
                <c:pt idx="40">
                  <c:v>-0.37630000000000008</c:v>
                </c:pt>
                <c:pt idx="41">
                  <c:v>-0.37430000000000008</c:v>
                </c:pt>
                <c:pt idx="42">
                  <c:v>-0.37240000000000006</c:v>
                </c:pt>
                <c:pt idx="43">
                  <c:v>-0.37040000000000006</c:v>
                </c:pt>
                <c:pt idx="44">
                  <c:v>-0.36840000000000006</c:v>
                </c:pt>
                <c:pt idx="45">
                  <c:v>-0.36640000000000006</c:v>
                </c:pt>
                <c:pt idx="46">
                  <c:v>-0.36440000000000006</c:v>
                </c:pt>
                <c:pt idx="47">
                  <c:v>-0.36240000000000006</c:v>
                </c:pt>
                <c:pt idx="48">
                  <c:v>-0.3605000000000001</c:v>
                </c:pt>
                <c:pt idx="49">
                  <c:v>-0.3585000000000001</c:v>
                </c:pt>
                <c:pt idx="50">
                  <c:v>-0.35650000000000004</c:v>
                </c:pt>
                <c:pt idx="51">
                  <c:v>-0.35450000000000004</c:v>
                </c:pt>
                <c:pt idx="52">
                  <c:v>-0.35250000000000004</c:v>
                </c:pt>
                <c:pt idx="53">
                  <c:v>-0.35050000000000003</c:v>
                </c:pt>
                <c:pt idx="54">
                  <c:v>-0.34860000000000002</c:v>
                </c:pt>
                <c:pt idx="55">
                  <c:v>-0.34660000000000002</c:v>
                </c:pt>
                <c:pt idx="56">
                  <c:v>-0.34460000000000002</c:v>
                </c:pt>
                <c:pt idx="57">
                  <c:v>-0.34260000000000002</c:v>
                </c:pt>
                <c:pt idx="58">
                  <c:v>-0.34060000000000001</c:v>
                </c:pt>
                <c:pt idx="59">
                  <c:v>-0.33860000000000007</c:v>
                </c:pt>
                <c:pt idx="60">
                  <c:v>-0.33670000000000005</c:v>
                </c:pt>
                <c:pt idx="61">
                  <c:v>-0.33470000000000005</c:v>
                </c:pt>
                <c:pt idx="62">
                  <c:v>-0.33270000000000005</c:v>
                </c:pt>
                <c:pt idx="63">
                  <c:v>-0.33070000000000005</c:v>
                </c:pt>
                <c:pt idx="64">
                  <c:v>-0.32870000000000005</c:v>
                </c:pt>
                <c:pt idx="65">
                  <c:v>-0.32670000000000005</c:v>
                </c:pt>
                <c:pt idx="66">
                  <c:v>-0.32479999999999998</c:v>
                </c:pt>
                <c:pt idx="67">
                  <c:v>-0.32279999999999998</c:v>
                </c:pt>
                <c:pt idx="68">
                  <c:v>-0.32079999999999997</c:v>
                </c:pt>
                <c:pt idx="69">
                  <c:v>-0.31879999999999997</c:v>
                </c:pt>
                <c:pt idx="70">
                  <c:v>-0.31679999999999997</c:v>
                </c:pt>
                <c:pt idx="71">
                  <c:v>-0.31480000000000008</c:v>
                </c:pt>
                <c:pt idx="72">
                  <c:v>-0.31290000000000007</c:v>
                </c:pt>
                <c:pt idx="73">
                  <c:v>-0.31090000000000007</c:v>
                </c:pt>
                <c:pt idx="74">
                  <c:v>-0.30890000000000006</c:v>
                </c:pt>
                <c:pt idx="75">
                  <c:v>-0.30690000000000006</c:v>
                </c:pt>
                <c:pt idx="76">
                  <c:v>-0.30490000000000006</c:v>
                </c:pt>
                <c:pt idx="77">
                  <c:v>-0.30290000000000006</c:v>
                </c:pt>
                <c:pt idx="78">
                  <c:v>-0.3010000000000001</c:v>
                </c:pt>
                <c:pt idx="79">
                  <c:v>-0.2990000000000001</c:v>
                </c:pt>
                <c:pt idx="80">
                  <c:v>-0.2970000000000001</c:v>
                </c:pt>
                <c:pt idx="81">
                  <c:v>-0.29500000000000004</c:v>
                </c:pt>
                <c:pt idx="82">
                  <c:v>-0.29300000000000004</c:v>
                </c:pt>
                <c:pt idx="83">
                  <c:v>-0.29100000000000004</c:v>
                </c:pt>
                <c:pt idx="84">
                  <c:v>-0.28910000000000008</c:v>
                </c:pt>
                <c:pt idx="85">
                  <c:v>-0.28710000000000008</c:v>
                </c:pt>
                <c:pt idx="86">
                  <c:v>-0.28510000000000008</c:v>
                </c:pt>
                <c:pt idx="87">
                  <c:v>-0.28310000000000007</c:v>
                </c:pt>
                <c:pt idx="88">
                  <c:v>-0.28110000000000007</c:v>
                </c:pt>
                <c:pt idx="89">
                  <c:v>-0.27910000000000007</c:v>
                </c:pt>
                <c:pt idx="90">
                  <c:v>-0.27720000000000006</c:v>
                </c:pt>
                <c:pt idx="91">
                  <c:v>-0.27520000000000006</c:v>
                </c:pt>
                <c:pt idx="92">
                  <c:v>-0.27320000000000005</c:v>
                </c:pt>
                <c:pt idx="93">
                  <c:v>-0.27120000000000005</c:v>
                </c:pt>
                <c:pt idx="94">
                  <c:v>-0.26920000000000005</c:v>
                </c:pt>
                <c:pt idx="95">
                  <c:v>-0.26720000000000005</c:v>
                </c:pt>
                <c:pt idx="96">
                  <c:v>-0.26520000000000005</c:v>
                </c:pt>
                <c:pt idx="97">
                  <c:v>-0.26330000000000009</c:v>
                </c:pt>
                <c:pt idx="98">
                  <c:v>-0.26130000000000009</c:v>
                </c:pt>
                <c:pt idx="99">
                  <c:v>-0.25930000000000009</c:v>
                </c:pt>
                <c:pt idx="100">
                  <c:v>-0.25730000000000008</c:v>
                </c:pt>
                <c:pt idx="101">
                  <c:v>-0.25530000000000008</c:v>
                </c:pt>
                <c:pt idx="102">
                  <c:v>-0.25330000000000008</c:v>
                </c:pt>
                <c:pt idx="103">
                  <c:v>-0.25140000000000001</c:v>
                </c:pt>
                <c:pt idx="104">
                  <c:v>-0.24940000000000004</c:v>
                </c:pt>
                <c:pt idx="105">
                  <c:v>-0.24740000000000004</c:v>
                </c:pt>
                <c:pt idx="106">
                  <c:v>-0.24540000000000003</c:v>
                </c:pt>
                <c:pt idx="107">
                  <c:v>-0.24340000000000003</c:v>
                </c:pt>
                <c:pt idx="108">
                  <c:v>-0.24140000000000003</c:v>
                </c:pt>
                <c:pt idx="109">
                  <c:v>-0.23950000000000002</c:v>
                </c:pt>
                <c:pt idx="110">
                  <c:v>-0.23750000000000002</c:v>
                </c:pt>
                <c:pt idx="111">
                  <c:v>-0.23550000000000001</c:v>
                </c:pt>
                <c:pt idx="112">
                  <c:v>-0.23350000000000001</c:v>
                </c:pt>
                <c:pt idx="113">
                  <c:v>-0.23150000000000001</c:v>
                </c:pt>
                <c:pt idx="114">
                  <c:v>-0.22950000000000001</c:v>
                </c:pt>
                <c:pt idx="115">
                  <c:v>-0.2276</c:v>
                </c:pt>
                <c:pt idx="116">
                  <c:v>-0.22559999999999999</c:v>
                </c:pt>
                <c:pt idx="117">
                  <c:v>-0.22359999999999999</c:v>
                </c:pt>
                <c:pt idx="118">
                  <c:v>-0.22159999999999996</c:v>
                </c:pt>
                <c:pt idx="119">
                  <c:v>-0.21959999999999999</c:v>
                </c:pt>
                <c:pt idx="120">
                  <c:v>-0.21759999999999999</c:v>
                </c:pt>
                <c:pt idx="121">
                  <c:v>-0.21569999999999998</c:v>
                </c:pt>
                <c:pt idx="122">
                  <c:v>-0.21369999999999997</c:v>
                </c:pt>
                <c:pt idx="123">
                  <c:v>-0.21169999999999994</c:v>
                </c:pt>
                <c:pt idx="124">
                  <c:v>-0.20969999999999994</c:v>
                </c:pt>
                <c:pt idx="125">
                  <c:v>-0.20769999999999994</c:v>
                </c:pt>
                <c:pt idx="126">
                  <c:v>-0.20569999999999994</c:v>
                </c:pt>
                <c:pt idx="127">
                  <c:v>-0.20380000000000004</c:v>
                </c:pt>
                <c:pt idx="128">
                  <c:v>-0.20180000000000003</c:v>
                </c:pt>
                <c:pt idx="129">
                  <c:v>-0.19980000000000003</c:v>
                </c:pt>
                <c:pt idx="130">
                  <c:v>-0.19780000000000003</c:v>
                </c:pt>
                <c:pt idx="131">
                  <c:v>-0.19580000000000003</c:v>
                </c:pt>
                <c:pt idx="132">
                  <c:v>-0.19380000000000003</c:v>
                </c:pt>
                <c:pt idx="133">
                  <c:v>-0.19190000000000004</c:v>
                </c:pt>
                <c:pt idx="134">
                  <c:v>-0.18990000000000004</c:v>
                </c:pt>
                <c:pt idx="135">
                  <c:v>-0.18790000000000004</c:v>
                </c:pt>
                <c:pt idx="136">
                  <c:v>-0.18590000000000004</c:v>
                </c:pt>
                <c:pt idx="137">
                  <c:v>-0.18390000000000004</c:v>
                </c:pt>
                <c:pt idx="138">
                  <c:v>-0.18190000000000003</c:v>
                </c:pt>
                <c:pt idx="139">
                  <c:v>-0.18000000000000002</c:v>
                </c:pt>
                <c:pt idx="140">
                  <c:v>-0.17800000000000002</c:v>
                </c:pt>
                <c:pt idx="141">
                  <c:v>-0.17600000000000002</c:v>
                </c:pt>
                <c:pt idx="142">
                  <c:v>-0.17400000000000002</c:v>
                </c:pt>
                <c:pt idx="143">
                  <c:v>-0.17200000000000001</c:v>
                </c:pt>
                <c:pt idx="144">
                  <c:v>-0.17</c:v>
                </c:pt>
                <c:pt idx="145">
                  <c:v>-0.1681</c:v>
                </c:pt>
                <c:pt idx="146">
                  <c:v>-0.1661</c:v>
                </c:pt>
                <c:pt idx="147">
                  <c:v>-0.1641</c:v>
                </c:pt>
                <c:pt idx="148">
                  <c:v>-0.16209999999999999</c:v>
                </c:pt>
                <c:pt idx="149">
                  <c:v>-0.16009999999999996</c:v>
                </c:pt>
                <c:pt idx="150">
                  <c:v>-0.15809999999999999</c:v>
                </c:pt>
                <c:pt idx="151">
                  <c:v>-0.15609999999999999</c:v>
                </c:pt>
                <c:pt idx="152">
                  <c:v>-0.15420000000000009</c:v>
                </c:pt>
                <c:pt idx="153">
                  <c:v>-0.15220000000000009</c:v>
                </c:pt>
                <c:pt idx="154">
                  <c:v>-0.15020000000000008</c:v>
                </c:pt>
                <c:pt idx="155">
                  <c:v>-0.14820000000000008</c:v>
                </c:pt>
                <c:pt idx="156">
                  <c:v>-0.14620000000000008</c:v>
                </c:pt>
                <c:pt idx="157">
                  <c:v>-0.14420000000000008</c:v>
                </c:pt>
                <c:pt idx="158">
                  <c:v>-0.14230000000000004</c:v>
                </c:pt>
                <c:pt idx="159">
                  <c:v>-0.14030000000000004</c:v>
                </c:pt>
                <c:pt idx="160">
                  <c:v>-0.13830000000000003</c:v>
                </c:pt>
                <c:pt idx="161">
                  <c:v>-0.13630000000000003</c:v>
                </c:pt>
                <c:pt idx="162">
                  <c:v>-0.13430000000000003</c:v>
                </c:pt>
                <c:pt idx="163">
                  <c:v>-0.13230000000000003</c:v>
                </c:pt>
                <c:pt idx="164">
                  <c:v>-0.13040000000000004</c:v>
                </c:pt>
                <c:pt idx="165">
                  <c:v>-0.12840000000000001</c:v>
                </c:pt>
                <c:pt idx="166">
                  <c:v>-0.12640000000000001</c:v>
                </c:pt>
                <c:pt idx="167">
                  <c:v>-0.12440000000000002</c:v>
                </c:pt>
                <c:pt idx="168">
                  <c:v>-0.12240000000000002</c:v>
                </c:pt>
                <c:pt idx="169">
                  <c:v>-0.12040000000000002</c:v>
                </c:pt>
                <c:pt idx="170">
                  <c:v>-0.11849999999999998</c:v>
                </c:pt>
                <c:pt idx="171">
                  <c:v>-0.11649999999999998</c:v>
                </c:pt>
                <c:pt idx="172">
                  <c:v>-0.11449999999999998</c:v>
                </c:pt>
                <c:pt idx="173">
                  <c:v>-0.11249999999999998</c:v>
                </c:pt>
                <c:pt idx="174">
                  <c:v>-0.11049999999999997</c:v>
                </c:pt>
                <c:pt idx="175">
                  <c:v>-0.10849999999999999</c:v>
                </c:pt>
                <c:pt idx="176">
                  <c:v>-0.10659999999999997</c:v>
                </c:pt>
                <c:pt idx="177">
                  <c:v>-0.10459999999999997</c:v>
                </c:pt>
                <c:pt idx="178">
                  <c:v>-0.10259999999999997</c:v>
                </c:pt>
                <c:pt idx="179">
                  <c:v>-0.10059999999999997</c:v>
                </c:pt>
                <c:pt idx="180">
                  <c:v>-9.8600000000000007E-2</c:v>
                </c:pt>
                <c:pt idx="181">
                  <c:v>-9.6640000000000004E-2</c:v>
                </c:pt>
                <c:pt idx="182">
                  <c:v>-9.4660000000000036E-2</c:v>
                </c:pt>
                <c:pt idx="183">
                  <c:v>-9.2670000000000002E-2</c:v>
                </c:pt>
                <c:pt idx="184">
                  <c:v>-9.0690000000000021E-2</c:v>
                </c:pt>
                <c:pt idx="185">
                  <c:v>-8.8710000000000039E-2</c:v>
                </c:pt>
                <c:pt idx="186">
                  <c:v>-8.6719999999999978E-2</c:v>
                </c:pt>
                <c:pt idx="187">
                  <c:v>-8.4740000000000024E-2</c:v>
                </c:pt>
                <c:pt idx="188">
                  <c:v>-8.2750000000000046E-2</c:v>
                </c:pt>
                <c:pt idx="189">
                  <c:v>-8.0769999999999995E-2</c:v>
                </c:pt>
                <c:pt idx="190">
                  <c:v>-7.8789999999999971E-2</c:v>
                </c:pt>
                <c:pt idx="191">
                  <c:v>-7.6800000000000035E-2</c:v>
                </c:pt>
                <c:pt idx="192">
                  <c:v>-7.4820000000000067E-2</c:v>
                </c:pt>
                <c:pt idx="193">
                  <c:v>-7.2839999999999974E-2</c:v>
                </c:pt>
                <c:pt idx="194">
                  <c:v>-7.0850000000000024E-2</c:v>
                </c:pt>
                <c:pt idx="195">
                  <c:v>-6.8870000000000042E-2</c:v>
                </c:pt>
                <c:pt idx="196">
                  <c:v>-6.6889999999999949E-2</c:v>
                </c:pt>
                <c:pt idx="197">
                  <c:v>-6.4900000000000013E-2</c:v>
                </c:pt>
                <c:pt idx="198">
                  <c:v>-6.2920000000000031E-2</c:v>
                </c:pt>
                <c:pt idx="199">
                  <c:v>-6.0929999999999977E-2</c:v>
                </c:pt>
                <c:pt idx="200">
                  <c:v>-5.8950000000000002E-2</c:v>
                </c:pt>
                <c:pt idx="201">
                  <c:v>-5.6970000000000014E-2</c:v>
                </c:pt>
                <c:pt idx="202">
                  <c:v>-5.4979999999999973E-2</c:v>
                </c:pt>
                <c:pt idx="203">
                  <c:v>-5.2999999999999999E-2</c:v>
                </c:pt>
                <c:pt idx="204">
                  <c:v>-5.102000000000001E-2</c:v>
                </c:pt>
                <c:pt idx="205">
                  <c:v>-4.9030000000000025E-2</c:v>
                </c:pt>
                <c:pt idx="206">
                  <c:v>-4.7049999999999981E-2</c:v>
                </c:pt>
                <c:pt idx="207">
                  <c:v>-4.5069999999999999E-2</c:v>
                </c:pt>
                <c:pt idx="208">
                  <c:v>-4.3080000000000014E-2</c:v>
                </c:pt>
                <c:pt idx="209">
                  <c:v>-4.109999999999997E-2</c:v>
                </c:pt>
                <c:pt idx="210">
                  <c:v>-3.9109999999999985E-2</c:v>
                </c:pt>
                <c:pt idx="211">
                  <c:v>-3.7129999999999996E-2</c:v>
                </c:pt>
                <c:pt idx="212">
                  <c:v>-3.5150000000000015E-2</c:v>
                </c:pt>
                <c:pt idx="213">
                  <c:v>-3.3160000000000023E-2</c:v>
                </c:pt>
                <c:pt idx="214">
                  <c:v>-3.1179999999999989E-2</c:v>
                </c:pt>
                <c:pt idx="215">
                  <c:v>-2.9200000000000007E-2</c:v>
                </c:pt>
                <c:pt idx="216">
                  <c:v>-2.7210000000000012E-2</c:v>
                </c:pt>
                <c:pt idx="217">
                  <c:v>-2.5229999999999978E-2</c:v>
                </c:pt>
                <c:pt idx="218">
                  <c:v>-2.3249999999999996E-2</c:v>
                </c:pt>
                <c:pt idx="219">
                  <c:v>-2.1260000000000001E-2</c:v>
                </c:pt>
                <c:pt idx="220">
                  <c:v>-1.9280000000000023E-2</c:v>
                </c:pt>
                <c:pt idx="221">
                  <c:v>-1.7289999999999972E-2</c:v>
                </c:pt>
                <c:pt idx="222">
                  <c:v>-1.530999999999999E-2</c:v>
                </c:pt>
                <c:pt idx="223">
                  <c:v>-1.333000000000001E-2</c:v>
                </c:pt>
                <c:pt idx="224">
                  <c:v>-1.134000000000002E-2</c:v>
                </c:pt>
                <c:pt idx="225">
                  <c:v>-9.3599999999999829E-3</c:v>
                </c:pt>
                <c:pt idx="226">
                  <c:v>-7.3799999999999994E-3</c:v>
                </c:pt>
                <c:pt idx="227">
                  <c:v>-5.3920000000000088E-3</c:v>
                </c:pt>
                <c:pt idx="228">
                  <c:v>-3.4089999999999958E-3</c:v>
                </c:pt>
                <c:pt idx="229">
                  <c:v>-1.4250000000000098E-3</c:v>
                </c:pt>
                <c:pt idx="230">
                  <c:v>5.589999999999764E-4</c:v>
                </c:pt>
                <c:pt idx="231">
                  <c:v>2.5421999999999949E-3</c:v>
                </c:pt>
                <c:pt idx="232">
                  <c:v>4.5260000000000309E-3</c:v>
                </c:pt>
                <c:pt idx="233">
                  <c:v>6.5100000000000166E-3</c:v>
                </c:pt>
                <c:pt idx="234">
                  <c:v>8.49300000000003E-3</c:v>
                </c:pt>
                <c:pt idx="235">
                  <c:v>1.0477000000000016E-2</c:v>
                </c:pt>
                <c:pt idx="236">
                  <c:v>1.2460000000000028E-2</c:v>
                </c:pt>
                <c:pt idx="237">
                  <c:v>1.444000000000001E-2</c:v>
                </c:pt>
                <c:pt idx="238">
                  <c:v>1.6430000000000004E-2</c:v>
                </c:pt>
                <c:pt idx="239">
                  <c:v>1.8409999999999982E-2</c:v>
                </c:pt>
                <c:pt idx="240">
                  <c:v>2.0400000000000033E-2</c:v>
                </c:pt>
                <c:pt idx="241">
                  <c:v>2.2380000000000011E-2</c:v>
                </c:pt>
                <c:pt idx="242">
                  <c:v>2.4359999999999993E-2</c:v>
                </c:pt>
                <c:pt idx="243">
                  <c:v>2.6349999999999988E-2</c:v>
                </c:pt>
                <c:pt idx="244">
                  <c:v>2.8330000000000022E-2</c:v>
                </c:pt>
                <c:pt idx="245">
                  <c:v>3.0310000000000004E-2</c:v>
                </c:pt>
                <c:pt idx="246">
                  <c:v>3.2300000000000002E-2</c:v>
                </c:pt>
                <c:pt idx="247">
                  <c:v>3.428000000000004E-2</c:v>
                </c:pt>
                <c:pt idx="248">
                  <c:v>3.6260000000000014E-2</c:v>
                </c:pt>
                <c:pt idx="249">
                  <c:v>3.8250000000000006E-2</c:v>
                </c:pt>
                <c:pt idx="250">
                  <c:v>4.0229999999999981E-2</c:v>
                </c:pt>
                <c:pt idx="251">
                  <c:v>4.221999999999998E-2</c:v>
                </c:pt>
                <c:pt idx="252">
                  <c:v>4.4200000000000024E-2</c:v>
                </c:pt>
                <c:pt idx="253">
                  <c:v>4.6179999999999992E-2</c:v>
                </c:pt>
                <c:pt idx="254">
                  <c:v>4.8169999999999991E-2</c:v>
                </c:pt>
                <c:pt idx="255">
                  <c:v>5.0149999999999965E-2</c:v>
                </c:pt>
                <c:pt idx="256">
                  <c:v>5.2130000000000017E-2</c:v>
                </c:pt>
                <c:pt idx="257">
                  <c:v>5.4120000000000008E-2</c:v>
                </c:pt>
                <c:pt idx="258">
                  <c:v>5.6099999999999983E-2</c:v>
                </c:pt>
                <c:pt idx="259">
                  <c:v>5.808000000000002E-2</c:v>
                </c:pt>
                <c:pt idx="260">
                  <c:v>6.0070000000000012E-2</c:v>
                </c:pt>
                <c:pt idx="261">
                  <c:v>6.2049999999999987E-2</c:v>
                </c:pt>
                <c:pt idx="262">
                  <c:v>6.404E-2</c:v>
                </c:pt>
                <c:pt idx="263">
                  <c:v>6.6020000000000023E-2</c:v>
                </c:pt>
                <c:pt idx="264">
                  <c:v>6.8000000000000019E-2</c:v>
                </c:pt>
                <c:pt idx="265">
                  <c:v>6.9990000000000011E-2</c:v>
                </c:pt>
                <c:pt idx="266">
                  <c:v>7.197000000000002E-2</c:v>
                </c:pt>
                <c:pt idx="267">
                  <c:v>7.3950000000000016E-2</c:v>
                </c:pt>
                <c:pt idx="268">
                  <c:v>7.5940000000000007E-2</c:v>
                </c:pt>
                <c:pt idx="269">
                  <c:v>7.7920000000000003E-2</c:v>
                </c:pt>
                <c:pt idx="270">
                  <c:v>7.990000000000004E-2</c:v>
                </c:pt>
                <c:pt idx="271">
                  <c:v>8.1890000000000032E-2</c:v>
                </c:pt>
                <c:pt idx="272">
                  <c:v>8.3870000000000014E-2</c:v>
                </c:pt>
                <c:pt idx="273">
                  <c:v>8.5860000000000034E-2</c:v>
                </c:pt>
                <c:pt idx="274">
                  <c:v>8.7840000000000001E-2</c:v>
                </c:pt>
                <c:pt idx="275">
                  <c:v>8.9820000000000039E-2</c:v>
                </c:pt>
                <c:pt idx="276">
                  <c:v>9.1810000000000003E-2</c:v>
                </c:pt>
                <c:pt idx="277">
                  <c:v>9.3790000000000026E-2</c:v>
                </c:pt>
                <c:pt idx="278">
                  <c:v>9.5770000000000022E-2</c:v>
                </c:pt>
                <c:pt idx="279">
                  <c:v>9.7760000000000027E-2</c:v>
                </c:pt>
                <c:pt idx="280">
                  <c:v>9.9740000000000037E-2</c:v>
                </c:pt>
                <c:pt idx="281">
                  <c:v>0.10171999999999998</c:v>
                </c:pt>
                <c:pt idx="282">
                  <c:v>0.10370000000000003</c:v>
                </c:pt>
                <c:pt idx="283">
                  <c:v>0.10570000000000003</c:v>
                </c:pt>
                <c:pt idx="284">
                  <c:v>0.10770000000000003</c:v>
                </c:pt>
                <c:pt idx="285">
                  <c:v>0.10970000000000003</c:v>
                </c:pt>
                <c:pt idx="286">
                  <c:v>0.11159999999999998</c:v>
                </c:pt>
                <c:pt idx="287">
                  <c:v>0.11359999999999998</c:v>
                </c:pt>
                <c:pt idx="288">
                  <c:v>0.11559999999999998</c:v>
                </c:pt>
                <c:pt idx="289">
                  <c:v>0.11759999999999998</c:v>
                </c:pt>
                <c:pt idx="290">
                  <c:v>0.11959999999999998</c:v>
                </c:pt>
                <c:pt idx="291">
                  <c:v>0.12159999999999999</c:v>
                </c:pt>
                <c:pt idx="292">
                  <c:v>0.12350000000000001</c:v>
                </c:pt>
                <c:pt idx="293">
                  <c:v>0.1255</c:v>
                </c:pt>
                <c:pt idx="294">
                  <c:v>0.1275</c:v>
                </c:pt>
                <c:pt idx="295">
                  <c:v>0.1295</c:v>
                </c:pt>
                <c:pt idx="296">
                  <c:v>0.13150000000000001</c:v>
                </c:pt>
                <c:pt idx="297">
                  <c:v>0.13350000000000001</c:v>
                </c:pt>
                <c:pt idx="298">
                  <c:v>0.13540000000000005</c:v>
                </c:pt>
                <c:pt idx="299">
                  <c:v>0.13740000000000005</c:v>
                </c:pt>
                <c:pt idx="300">
                  <c:v>0.13940000000000005</c:v>
                </c:pt>
                <c:pt idx="301">
                  <c:v>0.14140000000000005</c:v>
                </c:pt>
                <c:pt idx="302">
                  <c:v>0.14340000000000006</c:v>
                </c:pt>
                <c:pt idx="303">
                  <c:v>0.14540000000000006</c:v>
                </c:pt>
                <c:pt idx="304">
                  <c:v>0.14730000000000004</c:v>
                </c:pt>
                <c:pt idx="305">
                  <c:v>0.14930000000000004</c:v>
                </c:pt>
                <c:pt idx="306">
                  <c:v>0.15130000000000002</c:v>
                </c:pt>
                <c:pt idx="307">
                  <c:v>0.15330000000000002</c:v>
                </c:pt>
                <c:pt idx="308">
                  <c:v>0.15530000000000002</c:v>
                </c:pt>
                <c:pt idx="309">
                  <c:v>0.15730000000000002</c:v>
                </c:pt>
                <c:pt idx="310">
                  <c:v>0.15930000000000002</c:v>
                </c:pt>
                <c:pt idx="311">
                  <c:v>0.16120000000000001</c:v>
                </c:pt>
                <c:pt idx="312">
                  <c:v>0.16320000000000001</c:v>
                </c:pt>
                <c:pt idx="313">
                  <c:v>0.16520000000000001</c:v>
                </c:pt>
                <c:pt idx="314">
                  <c:v>0.16720000000000004</c:v>
                </c:pt>
                <c:pt idx="315">
                  <c:v>0.16919999999999996</c:v>
                </c:pt>
                <c:pt idx="316">
                  <c:v>0.17119999999999996</c:v>
                </c:pt>
                <c:pt idx="317">
                  <c:v>0.1731</c:v>
                </c:pt>
                <c:pt idx="318">
                  <c:v>0.17510000000000001</c:v>
                </c:pt>
                <c:pt idx="319">
                  <c:v>0.17710000000000001</c:v>
                </c:pt>
                <c:pt idx="320">
                  <c:v>0.17910000000000001</c:v>
                </c:pt>
                <c:pt idx="321">
                  <c:v>0.18110000000000001</c:v>
                </c:pt>
                <c:pt idx="322">
                  <c:v>0.18310000000000001</c:v>
                </c:pt>
                <c:pt idx="323">
                  <c:v>0.18500000000000003</c:v>
                </c:pt>
                <c:pt idx="324">
                  <c:v>0.18700000000000003</c:v>
                </c:pt>
                <c:pt idx="325">
                  <c:v>0.18900000000000003</c:v>
                </c:pt>
                <c:pt idx="326">
                  <c:v>0.191</c:v>
                </c:pt>
                <c:pt idx="327">
                  <c:v>0.193</c:v>
                </c:pt>
                <c:pt idx="328">
                  <c:v>0.19500000000000001</c:v>
                </c:pt>
                <c:pt idx="329">
                  <c:v>0.19689999999999999</c:v>
                </c:pt>
                <c:pt idx="330">
                  <c:v>0.19889999999999999</c:v>
                </c:pt>
                <c:pt idx="331">
                  <c:v>0.20090000000000002</c:v>
                </c:pt>
                <c:pt idx="332">
                  <c:v>0.20290000000000002</c:v>
                </c:pt>
                <c:pt idx="333">
                  <c:v>0.20490000000000003</c:v>
                </c:pt>
                <c:pt idx="334">
                  <c:v>0.20690000000000003</c:v>
                </c:pt>
                <c:pt idx="335">
                  <c:v>0.20880000000000001</c:v>
                </c:pt>
                <c:pt idx="336">
                  <c:v>0.21080000000000004</c:v>
                </c:pt>
                <c:pt idx="337">
                  <c:v>0.21280000000000002</c:v>
                </c:pt>
                <c:pt idx="338">
                  <c:v>0.21480000000000002</c:v>
                </c:pt>
                <c:pt idx="339">
                  <c:v>0.21680000000000002</c:v>
                </c:pt>
                <c:pt idx="340">
                  <c:v>0.21880000000000002</c:v>
                </c:pt>
                <c:pt idx="341">
                  <c:v>0.22070000000000001</c:v>
                </c:pt>
                <c:pt idx="342">
                  <c:v>0.22270000000000001</c:v>
                </c:pt>
                <c:pt idx="343">
                  <c:v>0.22470000000000001</c:v>
                </c:pt>
                <c:pt idx="344">
                  <c:v>0.22670000000000001</c:v>
                </c:pt>
                <c:pt idx="345">
                  <c:v>0.22870000000000001</c:v>
                </c:pt>
                <c:pt idx="346">
                  <c:v>0.23070000000000004</c:v>
                </c:pt>
                <c:pt idx="347">
                  <c:v>0.2326</c:v>
                </c:pt>
                <c:pt idx="348">
                  <c:v>0.2346</c:v>
                </c:pt>
                <c:pt idx="349">
                  <c:v>0.2366</c:v>
                </c:pt>
                <c:pt idx="350">
                  <c:v>0.23860000000000001</c:v>
                </c:pt>
                <c:pt idx="351">
                  <c:v>0.24060000000000001</c:v>
                </c:pt>
                <c:pt idx="352">
                  <c:v>0.24260000000000001</c:v>
                </c:pt>
                <c:pt idx="353">
                  <c:v>0.24450000000000002</c:v>
                </c:pt>
                <c:pt idx="354">
                  <c:v>0.24650000000000002</c:v>
                </c:pt>
                <c:pt idx="355">
                  <c:v>0.24850000000000003</c:v>
                </c:pt>
                <c:pt idx="356">
                  <c:v>0.2505</c:v>
                </c:pt>
                <c:pt idx="357">
                  <c:v>0.2525</c:v>
                </c:pt>
                <c:pt idx="358">
                  <c:v>0.2545</c:v>
                </c:pt>
                <c:pt idx="359">
                  <c:v>0.25640000000000002</c:v>
                </c:pt>
                <c:pt idx="360">
                  <c:v>0.25840000000000002</c:v>
                </c:pt>
                <c:pt idx="361">
                  <c:v>0.26040000000000002</c:v>
                </c:pt>
                <c:pt idx="362">
                  <c:v>0.26240000000000002</c:v>
                </c:pt>
                <c:pt idx="363">
                  <c:v>0.26440000000000002</c:v>
                </c:pt>
                <c:pt idx="364">
                  <c:v>0.26640000000000008</c:v>
                </c:pt>
                <c:pt idx="365">
                  <c:v>0.26840000000000008</c:v>
                </c:pt>
                <c:pt idx="366">
                  <c:v>0.27029999999999998</c:v>
                </c:pt>
                <c:pt idx="367">
                  <c:v>0.27230000000000004</c:v>
                </c:pt>
                <c:pt idx="368">
                  <c:v>0.27430000000000004</c:v>
                </c:pt>
                <c:pt idx="369">
                  <c:v>0.27630000000000005</c:v>
                </c:pt>
                <c:pt idx="370">
                  <c:v>0.27830000000000005</c:v>
                </c:pt>
                <c:pt idx="371">
                  <c:v>0.28030000000000005</c:v>
                </c:pt>
                <c:pt idx="372">
                  <c:v>0.28220000000000001</c:v>
                </c:pt>
                <c:pt idx="373">
                  <c:v>0.28420000000000001</c:v>
                </c:pt>
                <c:pt idx="374">
                  <c:v>0.28620000000000001</c:v>
                </c:pt>
                <c:pt idx="375">
                  <c:v>0.28820000000000001</c:v>
                </c:pt>
                <c:pt idx="376">
                  <c:v>0.29020000000000001</c:v>
                </c:pt>
                <c:pt idx="377">
                  <c:v>0.29220000000000002</c:v>
                </c:pt>
                <c:pt idx="378">
                  <c:v>0.29410000000000008</c:v>
                </c:pt>
                <c:pt idx="379">
                  <c:v>0.29610000000000009</c:v>
                </c:pt>
                <c:pt idx="380">
                  <c:v>0.29810000000000003</c:v>
                </c:pt>
                <c:pt idx="381">
                  <c:v>0.30010000000000003</c:v>
                </c:pt>
                <c:pt idx="382">
                  <c:v>0.30210000000000004</c:v>
                </c:pt>
                <c:pt idx="383">
                  <c:v>0.30410000000000004</c:v>
                </c:pt>
                <c:pt idx="384">
                  <c:v>0.30600000000000011</c:v>
                </c:pt>
                <c:pt idx="385">
                  <c:v>0.30800000000000005</c:v>
                </c:pt>
                <c:pt idx="386">
                  <c:v>0.31000000000000005</c:v>
                </c:pt>
                <c:pt idx="387">
                  <c:v>0.31200000000000006</c:v>
                </c:pt>
                <c:pt idx="388">
                  <c:v>0.31400000000000006</c:v>
                </c:pt>
                <c:pt idx="389">
                  <c:v>0.31600000000000006</c:v>
                </c:pt>
                <c:pt idx="390">
                  <c:v>0.31790000000000007</c:v>
                </c:pt>
                <c:pt idx="391">
                  <c:v>0.31990000000000007</c:v>
                </c:pt>
                <c:pt idx="392">
                  <c:v>0.32190000000000007</c:v>
                </c:pt>
                <c:pt idx="393">
                  <c:v>0.32390000000000008</c:v>
                </c:pt>
                <c:pt idx="394">
                  <c:v>0.32590000000000008</c:v>
                </c:pt>
                <c:pt idx="395">
                  <c:v>0.32790000000000008</c:v>
                </c:pt>
                <c:pt idx="396">
                  <c:v>0.32980000000000004</c:v>
                </c:pt>
                <c:pt idx="397">
                  <c:v>0.33180000000000004</c:v>
                </c:pt>
                <c:pt idx="398">
                  <c:v>0.3338000000000001</c:v>
                </c:pt>
                <c:pt idx="399">
                  <c:v>0.3358000000000001</c:v>
                </c:pt>
                <c:pt idx="400">
                  <c:v>0.3378000000000001</c:v>
                </c:pt>
                <c:pt idx="401">
                  <c:v>0.3398000000000001</c:v>
                </c:pt>
                <c:pt idx="402">
                  <c:v>0.3417</c:v>
                </c:pt>
                <c:pt idx="403">
                  <c:v>0.34370000000000001</c:v>
                </c:pt>
                <c:pt idx="404">
                  <c:v>0.34570000000000001</c:v>
                </c:pt>
                <c:pt idx="405">
                  <c:v>0.34770000000000001</c:v>
                </c:pt>
                <c:pt idx="406">
                  <c:v>0.34970000000000001</c:v>
                </c:pt>
                <c:pt idx="407">
                  <c:v>0.35170000000000001</c:v>
                </c:pt>
                <c:pt idx="408">
                  <c:v>0.35360000000000008</c:v>
                </c:pt>
                <c:pt idx="409">
                  <c:v>0.35560000000000008</c:v>
                </c:pt>
                <c:pt idx="410">
                  <c:v>0.35760000000000008</c:v>
                </c:pt>
                <c:pt idx="411">
                  <c:v>0.35960000000000003</c:v>
                </c:pt>
                <c:pt idx="412">
                  <c:v>0.36160000000000003</c:v>
                </c:pt>
                <c:pt idx="413">
                  <c:v>0.36360000000000003</c:v>
                </c:pt>
                <c:pt idx="414">
                  <c:v>0.3655000000000001</c:v>
                </c:pt>
                <c:pt idx="415">
                  <c:v>0.3675000000000001</c:v>
                </c:pt>
                <c:pt idx="416">
                  <c:v>0.36950000000000005</c:v>
                </c:pt>
                <c:pt idx="417">
                  <c:v>0.37150000000000005</c:v>
                </c:pt>
                <c:pt idx="418">
                  <c:v>0.37350000000000005</c:v>
                </c:pt>
                <c:pt idx="419">
                  <c:v>0.37550000000000006</c:v>
                </c:pt>
                <c:pt idx="420">
                  <c:v>0.37750000000000006</c:v>
                </c:pt>
                <c:pt idx="421">
                  <c:v>0.37940000000000007</c:v>
                </c:pt>
                <c:pt idx="422">
                  <c:v>0.38140000000000007</c:v>
                </c:pt>
                <c:pt idx="423">
                  <c:v>0.38340000000000007</c:v>
                </c:pt>
                <c:pt idx="424">
                  <c:v>0.38540000000000008</c:v>
                </c:pt>
                <c:pt idx="425">
                  <c:v>0.38740000000000008</c:v>
                </c:pt>
                <c:pt idx="426">
                  <c:v>0.38940000000000008</c:v>
                </c:pt>
                <c:pt idx="427">
                  <c:v>0.39130000000000004</c:v>
                </c:pt>
                <c:pt idx="428">
                  <c:v>0.39330000000000004</c:v>
                </c:pt>
                <c:pt idx="429">
                  <c:v>0.39530000000000004</c:v>
                </c:pt>
                <c:pt idx="430">
                  <c:v>0.3973000000000001</c:v>
                </c:pt>
                <c:pt idx="431">
                  <c:v>0.3993000000000001</c:v>
                </c:pt>
                <c:pt idx="432">
                  <c:v>0.40130000000000005</c:v>
                </c:pt>
                <c:pt idx="433">
                  <c:v>0.4032</c:v>
                </c:pt>
                <c:pt idx="434">
                  <c:v>0.4052</c:v>
                </c:pt>
                <c:pt idx="435">
                  <c:v>0.40720000000000001</c:v>
                </c:pt>
                <c:pt idx="436">
                  <c:v>0.40920000000000001</c:v>
                </c:pt>
                <c:pt idx="437">
                  <c:v>0.41120000000000001</c:v>
                </c:pt>
                <c:pt idx="438">
                  <c:v>0.41320000000000001</c:v>
                </c:pt>
                <c:pt idx="439">
                  <c:v>0.41510000000000002</c:v>
                </c:pt>
                <c:pt idx="440">
                  <c:v>0.41710000000000008</c:v>
                </c:pt>
                <c:pt idx="441">
                  <c:v>0.41910000000000008</c:v>
                </c:pt>
                <c:pt idx="442">
                  <c:v>0.42110000000000009</c:v>
                </c:pt>
                <c:pt idx="443">
                  <c:v>0.42310000000000003</c:v>
                </c:pt>
                <c:pt idx="444">
                  <c:v>0.42510000000000003</c:v>
                </c:pt>
                <c:pt idx="445">
                  <c:v>0.4270000000000001</c:v>
                </c:pt>
                <c:pt idx="446">
                  <c:v>0.4290000000000001</c:v>
                </c:pt>
                <c:pt idx="447">
                  <c:v>0.43100000000000011</c:v>
                </c:pt>
                <c:pt idx="448">
                  <c:v>0.43300000000000005</c:v>
                </c:pt>
                <c:pt idx="449">
                  <c:v>0.43500000000000005</c:v>
                </c:pt>
                <c:pt idx="450">
                  <c:v>0.43700000000000006</c:v>
                </c:pt>
                <c:pt idx="451">
                  <c:v>0.43890000000000007</c:v>
                </c:pt>
                <c:pt idx="452">
                  <c:v>0.44090000000000001</c:v>
                </c:pt>
                <c:pt idx="453">
                  <c:v>0.44290000000000002</c:v>
                </c:pt>
                <c:pt idx="454">
                  <c:v>0.44490000000000002</c:v>
                </c:pt>
                <c:pt idx="455">
                  <c:v>0.44690000000000002</c:v>
                </c:pt>
                <c:pt idx="456">
                  <c:v>0.44890000000000002</c:v>
                </c:pt>
                <c:pt idx="457">
                  <c:v>0.45079999999999998</c:v>
                </c:pt>
                <c:pt idx="458">
                  <c:v>0.45279999999999998</c:v>
                </c:pt>
                <c:pt idx="459">
                  <c:v>0.45479999999999998</c:v>
                </c:pt>
                <c:pt idx="460">
                  <c:v>0.45679999999999998</c:v>
                </c:pt>
                <c:pt idx="461">
                  <c:v>0.45880000000000004</c:v>
                </c:pt>
                <c:pt idx="462">
                  <c:v>0.46080000000000004</c:v>
                </c:pt>
                <c:pt idx="463">
                  <c:v>0.4627</c:v>
                </c:pt>
                <c:pt idx="464">
                  <c:v>0.4647</c:v>
                </c:pt>
                <c:pt idx="465">
                  <c:v>0.4667</c:v>
                </c:pt>
                <c:pt idx="466">
                  <c:v>0.46870000000000001</c:v>
                </c:pt>
                <c:pt idx="467">
                  <c:v>0.47070000000000001</c:v>
                </c:pt>
                <c:pt idx="468">
                  <c:v>0.47270000000000001</c:v>
                </c:pt>
                <c:pt idx="469">
                  <c:v>0.47460000000000002</c:v>
                </c:pt>
                <c:pt idx="470">
                  <c:v>0.47660000000000002</c:v>
                </c:pt>
                <c:pt idx="471">
                  <c:v>0.47860000000000008</c:v>
                </c:pt>
                <c:pt idx="472">
                  <c:v>0.48060000000000008</c:v>
                </c:pt>
                <c:pt idx="473">
                  <c:v>0.48260000000000008</c:v>
                </c:pt>
                <c:pt idx="474">
                  <c:v>0.48460000000000003</c:v>
                </c:pt>
                <c:pt idx="475">
                  <c:v>0.48660000000000003</c:v>
                </c:pt>
                <c:pt idx="476">
                  <c:v>0.4885000000000001</c:v>
                </c:pt>
                <c:pt idx="477">
                  <c:v>0.4905000000000001</c:v>
                </c:pt>
                <c:pt idx="478">
                  <c:v>0.4925000000000001</c:v>
                </c:pt>
                <c:pt idx="479">
                  <c:v>0.49450000000000005</c:v>
                </c:pt>
                <c:pt idx="480">
                  <c:v>0.49650000000000005</c:v>
                </c:pt>
                <c:pt idx="481">
                  <c:v>0.49850000000000005</c:v>
                </c:pt>
                <c:pt idx="482">
                  <c:v>0.50039999999999996</c:v>
                </c:pt>
                <c:pt idx="483">
                  <c:v>0.50239999999999996</c:v>
                </c:pt>
                <c:pt idx="484">
                  <c:v>0.50439999999999996</c:v>
                </c:pt>
                <c:pt idx="485">
                  <c:v>0.50639999999999996</c:v>
                </c:pt>
                <c:pt idx="486">
                  <c:v>0.50839999999999996</c:v>
                </c:pt>
                <c:pt idx="487">
                  <c:v>0.51039999999999996</c:v>
                </c:pt>
                <c:pt idx="488">
                  <c:v>0.51229999999999998</c:v>
                </c:pt>
                <c:pt idx="489">
                  <c:v>0.51429999999999998</c:v>
                </c:pt>
                <c:pt idx="490">
                  <c:v>0.51629999999999998</c:v>
                </c:pt>
                <c:pt idx="491">
                  <c:v>0.51829999999999998</c:v>
                </c:pt>
                <c:pt idx="492">
                  <c:v>0.52029999999999998</c:v>
                </c:pt>
                <c:pt idx="493">
                  <c:v>0.52229999999999999</c:v>
                </c:pt>
                <c:pt idx="494">
                  <c:v>0.5242</c:v>
                </c:pt>
                <c:pt idx="495">
                  <c:v>0.5262</c:v>
                </c:pt>
                <c:pt idx="496">
                  <c:v>0.5282</c:v>
                </c:pt>
                <c:pt idx="497">
                  <c:v>0.5302</c:v>
                </c:pt>
                <c:pt idx="498">
                  <c:v>0.53220000000000001</c:v>
                </c:pt>
                <c:pt idx="499">
                  <c:v>0.53420000000000001</c:v>
                </c:pt>
                <c:pt idx="500">
                  <c:v>0.53610000000000002</c:v>
                </c:pt>
                <c:pt idx="501">
                  <c:v>0.53810000000000002</c:v>
                </c:pt>
                <c:pt idx="502">
                  <c:v>0.54010000000000002</c:v>
                </c:pt>
                <c:pt idx="503">
                  <c:v>0.54210000000000003</c:v>
                </c:pt>
                <c:pt idx="504">
                  <c:v>0.54410000000000003</c:v>
                </c:pt>
                <c:pt idx="505">
                  <c:v>0.54610000000000003</c:v>
                </c:pt>
                <c:pt idx="506">
                  <c:v>0.54800000000000004</c:v>
                </c:pt>
                <c:pt idx="507">
                  <c:v>0.55000000000000004</c:v>
                </c:pt>
                <c:pt idx="508">
                  <c:v>0.55200000000000005</c:v>
                </c:pt>
                <c:pt idx="509">
                  <c:v>0.55400000000000005</c:v>
                </c:pt>
                <c:pt idx="510">
                  <c:v>0.55600000000000005</c:v>
                </c:pt>
                <c:pt idx="511">
                  <c:v>0.55800000000000005</c:v>
                </c:pt>
                <c:pt idx="512">
                  <c:v>0.55989999999999995</c:v>
                </c:pt>
                <c:pt idx="513">
                  <c:v>0.56190000000000007</c:v>
                </c:pt>
                <c:pt idx="514">
                  <c:v>0.56390000000000007</c:v>
                </c:pt>
                <c:pt idx="515">
                  <c:v>0.56590000000000007</c:v>
                </c:pt>
                <c:pt idx="516">
                  <c:v>0.56790000000000007</c:v>
                </c:pt>
                <c:pt idx="517">
                  <c:v>0.56990000000000007</c:v>
                </c:pt>
                <c:pt idx="518">
                  <c:v>0.57180000000000009</c:v>
                </c:pt>
                <c:pt idx="519">
                  <c:v>0.57380000000000009</c:v>
                </c:pt>
                <c:pt idx="520">
                  <c:v>0.57580000000000009</c:v>
                </c:pt>
                <c:pt idx="521">
                  <c:v>0.57780000000000009</c:v>
                </c:pt>
                <c:pt idx="522">
                  <c:v>0.57980000000000009</c:v>
                </c:pt>
                <c:pt idx="523">
                  <c:v>0.58179999999999998</c:v>
                </c:pt>
                <c:pt idx="524">
                  <c:v>0.5837</c:v>
                </c:pt>
                <c:pt idx="525">
                  <c:v>0.5857</c:v>
                </c:pt>
                <c:pt idx="526">
                  <c:v>0.5877</c:v>
                </c:pt>
                <c:pt idx="527">
                  <c:v>0.5897</c:v>
                </c:pt>
                <c:pt idx="528">
                  <c:v>0.5917</c:v>
                </c:pt>
                <c:pt idx="529">
                  <c:v>0.59370000000000001</c:v>
                </c:pt>
                <c:pt idx="530">
                  <c:v>0.59570000000000001</c:v>
                </c:pt>
                <c:pt idx="531">
                  <c:v>0.59760000000000002</c:v>
                </c:pt>
                <c:pt idx="532">
                  <c:v>0.59960000000000002</c:v>
                </c:pt>
                <c:pt idx="533">
                  <c:v>0.60160000000000013</c:v>
                </c:pt>
                <c:pt idx="534">
                  <c:v>0.60360000000000014</c:v>
                </c:pt>
                <c:pt idx="535">
                  <c:v>0.60560000000000014</c:v>
                </c:pt>
                <c:pt idx="536">
                  <c:v>0.60760000000000014</c:v>
                </c:pt>
                <c:pt idx="537">
                  <c:v>0.60950000000000004</c:v>
                </c:pt>
                <c:pt idx="538">
                  <c:v>0.61150000000000004</c:v>
                </c:pt>
                <c:pt idx="539">
                  <c:v>0.61350000000000005</c:v>
                </c:pt>
                <c:pt idx="540">
                  <c:v>0.61550000000000005</c:v>
                </c:pt>
                <c:pt idx="541">
                  <c:v>0.61750000000000005</c:v>
                </c:pt>
                <c:pt idx="542">
                  <c:v>0.61950000000000005</c:v>
                </c:pt>
                <c:pt idx="543">
                  <c:v>0.62139999999999995</c:v>
                </c:pt>
                <c:pt idx="544">
                  <c:v>0.62339999999999995</c:v>
                </c:pt>
                <c:pt idx="545">
                  <c:v>0.62540000000000007</c:v>
                </c:pt>
                <c:pt idx="546">
                  <c:v>0.62740000000000007</c:v>
                </c:pt>
                <c:pt idx="547">
                  <c:v>0.62940000000000007</c:v>
                </c:pt>
                <c:pt idx="548">
                  <c:v>0.63140000000000007</c:v>
                </c:pt>
                <c:pt idx="549">
                  <c:v>0.63330000000000009</c:v>
                </c:pt>
                <c:pt idx="550">
                  <c:v>0.63530000000000009</c:v>
                </c:pt>
                <c:pt idx="551">
                  <c:v>0.63730000000000009</c:v>
                </c:pt>
                <c:pt idx="552">
                  <c:v>0.63930000000000009</c:v>
                </c:pt>
                <c:pt idx="553">
                  <c:v>0.64130000000000009</c:v>
                </c:pt>
                <c:pt idx="554">
                  <c:v>0.64330000000000009</c:v>
                </c:pt>
                <c:pt idx="555">
                  <c:v>0.64520000000000011</c:v>
                </c:pt>
                <c:pt idx="556">
                  <c:v>0.64720000000000011</c:v>
                </c:pt>
                <c:pt idx="557">
                  <c:v>0.64920000000000011</c:v>
                </c:pt>
                <c:pt idx="558">
                  <c:v>0.65120000000000011</c:v>
                </c:pt>
                <c:pt idx="559">
                  <c:v>0.65320000000000011</c:v>
                </c:pt>
                <c:pt idx="560">
                  <c:v>0.65520000000000012</c:v>
                </c:pt>
                <c:pt idx="561">
                  <c:v>0.65710000000000013</c:v>
                </c:pt>
                <c:pt idx="562">
                  <c:v>0.65910000000000013</c:v>
                </c:pt>
                <c:pt idx="563">
                  <c:v>0.66110000000000013</c:v>
                </c:pt>
                <c:pt idx="564">
                  <c:v>0.66310000000000013</c:v>
                </c:pt>
                <c:pt idx="565">
                  <c:v>0.66510000000000014</c:v>
                </c:pt>
                <c:pt idx="566">
                  <c:v>0.66710000000000014</c:v>
                </c:pt>
                <c:pt idx="567">
                  <c:v>0.66900000000000015</c:v>
                </c:pt>
                <c:pt idx="568">
                  <c:v>0.67100000000000015</c:v>
                </c:pt>
                <c:pt idx="569">
                  <c:v>0.67300000000000015</c:v>
                </c:pt>
                <c:pt idx="570">
                  <c:v>0.67500000000000016</c:v>
                </c:pt>
                <c:pt idx="571">
                  <c:v>0.67700000000000016</c:v>
                </c:pt>
                <c:pt idx="572">
                  <c:v>0.67900000000000016</c:v>
                </c:pt>
                <c:pt idx="573">
                  <c:v>0.68089999999999995</c:v>
                </c:pt>
                <c:pt idx="574">
                  <c:v>0.68289999999999995</c:v>
                </c:pt>
                <c:pt idx="575">
                  <c:v>0.68489999999999995</c:v>
                </c:pt>
                <c:pt idx="576">
                  <c:v>0.68690000000000007</c:v>
                </c:pt>
                <c:pt idx="577">
                  <c:v>0.68890000000000007</c:v>
                </c:pt>
                <c:pt idx="578">
                  <c:v>0.69090000000000007</c:v>
                </c:pt>
                <c:pt idx="579">
                  <c:v>0.69280000000000008</c:v>
                </c:pt>
                <c:pt idx="580">
                  <c:v>0.69480000000000008</c:v>
                </c:pt>
                <c:pt idx="581">
                  <c:v>0.69680000000000009</c:v>
                </c:pt>
                <c:pt idx="582">
                  <c:v>0.69880000000000009</c:v>
                </c:pt>
                <c:pt idx="583">
                  <c:v>0.70080000000000009</c:v>
                </c:pt>
                <c:pt idx="584">
                  <c:v>0.70280000000000009</c:v>
                </c:pt>
                <c:pt idx="585">
                  <c:v>0.70480000000000009</c:v>
                </c:pt>
                <c:pt idx="586">
                  <c:v>0.70670000000000011</c:v>
                </c:pt>
                <c:pt idx="587">
                  <c:v>0.70870000000000011</c:v>
                </c:pt>
                <c:pt idx="588">
                  <c:v>0.71070000000000011</c:v>
                </c:pt>
                <c:pt idx="589">
                  <c:v>0.71270000000000011</c:v>
                </c:pt>
                <c:pt idx="590">
                  <c:v>0.71470000000000011</c:v>
                </c:pt>
                <c:pt idx="591">
                  <c:v>0.71670000000000011</c:v>
                </c:pt>
                <c:pt idx="592">
                  <c:v>0.71860000000000013</c:v>
                </c:pt>
                <c:pt idx="593">
                  <c:v>0.72060000000000013</c:v>
                </c:pt>
                <c:pt idx="594">
                  <c:v>0.72260000000000013</c:v>
                </c:pt>
                <c:pt idx="595">
                  <c:v>0.72460000000000013</c:v>
                </c:pt>
                <c:pt idx="596">
                  <c:v>0.72660000000000013</c:v>
                </c:pt>
                <c:pt idx="597">
                  <c:v>0.72860000000000014</c:v>
                </c:pt>
                <c:pt idx="598">
                  <c:v>0.73050000000000004</c:v>
                </c:pt>
                <c:pt idx="599">
                  <c:v>0.73250000000000004</c:v>
                </c:pt>
                <c:pt idx="600">
                  <c:v>0.73450000000000004</c:v>
                </c:pt>
                <c:pt idx="601">
                  <c:v>0.73650000000000004</c:v>
                </c:pt>
                <c:pt idx="602">
                  <c:v>0.73850000000000005</c:v>
                </c:pt>
                <c:pt idx="603">
                  <c:v>0.74050000000000005</c:v>
                </c:pt>
                <c:pt idx="604">
                  <c:v>0.74239999999999995</c:v>
                </c:pt>
                <c:pt idx="605">
                  <c:v>0.74439999999999995</c:v>
                </c:pt>
                <c:pt idx="606">
                  <c:v>0.74639999999999995</c:v>
                </c:pt>
                <c:pt idx="607">
                  <c:v>0.74839999999999995</c:v>
                </c:pt>
                <c:pt idx="608">
                  <c:v>0.75040000000000007</c:v>
                </c:pt>
                <c:pt idx="609">
                  <c:v>0.75240000000000007</c:v>
                </c:pt>
                <c:pt idx="610">
                  <c:v>0.75430000000000008</c:v>
                </c:pt>
                <c:pt idx="611">
                  <c:v>0.75630000000000008</c:v>
                </c:pt>
                <c:pt idx="612">
                  <c:v>0.75830000000000009</c:v>
                </c:pt>
                <c:pt idx="613">
                  <c:v>0.76030000000000009</c:v>
                </c:pt>
                <c:pt idx="614">
                  <c:v>0.76230000000000009</c:v>
                </c:pt>
                <c:pt idx="615">
                  <c:v>0.76430000000000009</c:v>
                </c:pt>
                <c:pt idx="616">
                  <c:v>0.7662000000000001</c:v>
                </c:pt>
                <c:pt idx="617">
                  <c:v>0.7682000000000001</c:v>
                </c:pt>
                <c:pt idx="618">
                  <c:v>0.77020000000000011</c:v>
                </c:pt>
                <c:pt idx="619">
                  <c:v>0.77220000000000011</c:v>
                </c:pt>
                <c:pt idx="620">
                  <c:v>0.77420000000000011</c:v>
                </c:pt>
                <c:pt idx="621">
                  <c:v>0.77620000000000011</c:v>
                </c:pt>
                <c:pt idx="622">
                  <c:v>0.77810000000000012</c:v>
                </c:pt>
                <c:pt idx="623">
                  <c:v>0.78010000000000002</c:v>
                </c:pt>
                <c:pt idx="624">
                  <c:v>0.78210000000000002</c:v>
                </c:pt>
                <c:pt idx="625">
                  <c:v>0.78410000000000002</c:v>
                </c:pt>
                <c:pt idx="626">
                  <c:v>0.78610000000000002</c:v>
                </c:pt>
                <c:pt idx="627">
                  <c:v>0.78810000000000002</c:v>
                </c:pt>
                <c:pt idx="628">
                  <c:v>0.79</c:v>
                </c:pt>
                <c:pt idx="629">
                  <c:v>0.79200000000000004</c:v>
                </c:pt>
                <c:pt idx="630">
                  <c:v>0.79400000000000004</c:v>
                </c:pt>
                <c:pt idx="631">
                  <c:v>0.79600000000000004</c:v>
                </c:pt>
                <c:pt idx="632">
                  <c:v>0.79800000000000004</c:v>
                </c:pt>
                <c:pt idx="633">
                  <c:v>0.8</c:v>
                </c:pt>
                <c:pt idx="634">
                  <c:v>0.80200000000000005</c:v>
                </c:pt>
                <c:pt idx="635">
                  <c:v>0.80389999999999995</c:v>
                </c:pt>
                <c:pt idx="636">
                  <c:v>0.80589999999999995</c:v>
                </c:pt>
                <c:pt idx="637">
                  <c:v>0.80789999999999995</c:v>
                </c:pt>
                <c:pt idx="638">
                  <c:v>0.80989999999999995</c:v>
                </c:pt>
                <c:pt idx="639">
                  <c:v>0.81190000000000007</c:v>
                </c:pt>
                <c:pt idx="640">
                  <c:v>0.81390000000000007</c:v>
                </c:pt>
                <c:pt idx="641">
                  <c:v>0.81580000000000008</c:v>
                </c:pt>
                <c:pt idx="642">
                  <c:v>0.81780000000000008</c:v>
                </c:pt>
                <c:pt idx="643">
                  <c:v>0.81980000000000008</c:v>
                </c:pt>
                <c:pt idx="644">
                  <c:v>0.82180000000000009</c:v>
                </c:pt>
                <c:pt idx="645">
                  <c:v>0.82380000000000009</c:v>
                </c:pt>
                <c:pt idx="646">
                  <c:v>0.82580000000000009</c:v>
                </c:pt>
                <c:pt idx="647">
                  <c:v>0.8277000000000001</c:v>
                </c:pt>
                <c:pt idx="648">
                  <c:v>0.8297000000000001</c:v>
                </c:pt>
                <c:pt idx="649">
                  <c:v>0.83170000000000011</c:v>
                </c:pt>
                <c:pt idx="650">
                  <c:v>0.83370000000000011</c:v>
                </c:pt>
                <c:pt idx="651">
                  <c:v>0.83570000000000011</c:v>
                </c:pt>
                <c:pt idx="652">
                  <c:v>0.83770000000000011</c:v>
                </c:pt>
                <c:pt idx="653">
                  <c:v>0.83960000000000012</c:v>
                </c:pt>
                <c:pt idx="654">
                  <c:v>0.84160000000000013</c:v>
                </c:pt>
                <c:pt idx="655">
                  <c:v>0.84360000000000013</c:v>
                </c:pt>
                <c:pt idx="656">
                  <c:v>0.84560000000000013</c:v>
                </c:pt>
                <c:pt idx="657">
                  <c:v>0.84760000000000013</c:v>
                </c:pt>
                <c:pt idx="658">
                  <c:v>0.84960000000000013</c:v>
                </c:pt>
                <c:pt idx="659">
                  <c:v>0.85150000000000003</c:v>
                </c:pt>
                <c:pt idx="660">
                  <c:v>0.85350000000000004</c:v>
                </c:pt>
                <c:pt idx="661">
                  <c:v>0.85550000000000004</c:v>
                </c:pt>
                <c:pt idx="662">
                  <c:v>0.85750000000000004</c:v>
                </c:pt>
                <c:pt idx="663">
                  <c:v>0.85950000000000004</c:v>
                </c:pt>
                <c:pt idx="664">
                  <c:v>0.86150000000000004</c:v>
                </c:pt>
                <c:pt idx="665">
                  <c:v>0.86340000000000017</c:v>
                </c:pt>
                <c:pt idx="666">
                  <c:v>0.86540000000000017</c:v>
                </c:pt>
                <c:pt idx="667">
                  <c:v>0.86739999999999995</c:v>
                </c:pt>
                <c:pt idx="668">
                  <c:v>0.86939999999999995</c:v>
                </c:pt>
                <c:pt idx="669">
                  <c:v>0.87139999999999995</c:v>
                </c:pt>
                <c:pt idx="670">
                  <c:v>0.87339999999999995</c:v>
                </c:pt>
                <c:pt idx="671">
                  <c:v>0.87530000000000008</c:v>
                </c:pt>
                <c:pt idx="672">
                  <c:v>0.87730000000000008</c:v>
                </c:pt>
                <c:pt idx="673">
                  <c:v>0.87930000000000008</c:v>
                </c:pt>
                <c:pt idx="674">
                  <c:v>0.88129999999999997</c:v>
                </c:pt>
                <c:pt idx="675">
                  <c:v>0.88329999999999997</c:v>
                </c:pt>
                <c:pt idx="676">
                  <c:v>0.88529999999999998</c:v>
                </c:pt>
                <c:pt idx="677">
                  <c:v>0.88719999999999999</c:v>
                </c:pt>
                <c:pt idx="678">
                  <c:v>0.88919999999999999</c:v>
                </c:pt>
                <c:pt idx="679">
                  <c:v>0.89119999999999999</c:v>
                </c:pt>
                <c:pt idx="680">
                  <c:v>0.89319999999999999</c:v>
                </c:pt>
                <c:pt idx="681">
                  <c:v>0.8952</c:v>
                </c:pt>
                <c:pt idx="682">
                  <c:v>0.8972</c:v>
                </c:pt>
                <c:pt idx="683">
                  <c:v>0.89910000000000001</c:v>
                </c:pt>
                <c:pt idx="684">
                  <c:v>0.90110000000000001</c:v>
                </c:pt>
                <c:pt idx="685">
                  <c:v>0.90310000000000001</c:v>
                </c:pt>
                <c:pt idx="686">
                  <c:v>0.90510000000000002</c:v>
                </c:pt>
                <c:pt idx="687">
                  <c:v>0.90710000000000002</c:v>
                </c:pt>
                <c:pt idx="688">
                  <c:v>0.90910000000000002</c:v>
                </c:pt>
                <c:pt idx="689">
                  <c:v>0.91110000000000002</c:v>
                </c:pt>
                <c:pt idx="690">
                  <c:v>0.91300000000000003</c:v>
                </c:pt>
                <c:pt idx="691">
                  <c:v>0.91500000000000004</c:v>
                </c:pt>
                <c:pt idx="692">
                  <c:v>0.91700000000000004</c:v>
                </c:pt>
                <c:pt idx="693">
                  <c:v>0.91900000000000004</c:v>
                </c:pt>
                <c:pt idx="694">
                  <c:v>0.92100000000000004</c:v>
                </c:pt>
                <c:pt idx="695">
                  <c:v>0.92300000000000004</c:v>
                </c:pt>
                <c:pt idx="696">
                  <c:v>0.92490000000000017</c:v>
                </c:pt>
                <c:pt idx="697">
                  <c:v>0.92690000000000017</c:v>
                </c:pt>
                <c:pt idx="698">
                  <c:v>0.92889999999999995</c:v>
                </c:pt>
                <c:pt idx="699">
                  <c:v>0.93089999999999995</c:v>
                </c:pt>
                <c:pt idx="700">
                  <c:v>0.93289999999999995</c:v>
                </c:pt>
                <c:pt idx="701">
                  <c:v>0.93489999999999995</c:v>
                </c:pt>
                <c:pt idx="702">
                  <c:v>0.93680000000000008</c:v>
                </c:pt>
                <c:pt idx="703">
                  <c:v>0.93880000000000008</c:v>
                </c:pt>
                <c:pt idx="704">
                  <c:v>0.94080000000000008</c:v>
                </c:pt>
                <c:pt idx="705">
                  <c:v>0.94279999999999997</c:v>
                </c:pt>
                <c:pt idx="706">
                  <c:v>0.94479999999999997</c:v>
                </c:pt>
                <c:pt idx="707">
                  <c:v>0.94679999999999997</c:v>
                </c:pt>
                <c:pt idx="708">
                  <c:v>0.94869999999999999</c:v>
                </c:pt>
                <c:pt idx="709">
                  <c:v>0.95069999999999999</c:v>
                </c:pt>
                <c:pt idx="710">
                  <c:v>0.95269999999999999</c:v>
                </c:pt>
                <c:pt idx="711">
                  <c:v>0.95469999999999999</c:v>
                </c:pt>
                <c:pt idx="712">
                  <c:v>0.95669999999999999</c:v>
                </c:pt>
                <c:pt idx="713">
                  <c:v>0.9587</c:v>
                </c:pt>
                <c:pt idx="714">
                  <c:v>0.9605999999999999</c:v>
                </c:pt>
                <c:pt idx="715">
                  <c:v>0.9625999999999999</c:v>
                </c:pt>
                <c:pt idx="716">
                  <c:v>0.9645999999999999</c:v>
                </c:pt>
                <c:pt idx="717">
                  <c:v>0.9665999999999999</c:v>
                </c:pt>
                <c:pt idx="718">
                  <c:v>0.96859999999999991</c:v>
                </c:pt>
                <c:pt idx="719">
                  <c:v>0.97059999999999991</c:v>
                </c:pt>
                <c:pt idx="720">
                  <c:v>0.97249999999999992</c:v>
                </c:pt>
                <c:pt idx="721">
                  <c:v>0.97449999999999992</c:v>
                </c:pt>
                <c:pt idx="722">
                  <c:v>0.97649999999999992</c:v>
                </c:pt>
                <c:pt idx="723">
                  <c:v>0.97849999999999993</c:v>
                </c:pt>
                <c:pt idx="724">
                  <c:v>0.98049999999999982</c:v>
                </c:pt>
                <c:pt idx="725">
                  <c:v>0.98249999999999982</c:v>
                </c:pt>
                <c:pt idx="726">
                  <c:v>0.98439999999999983</c:v>
                </c:pt>
                <c:pt idx="727">
                  <c:v>0.98639999999999983</c:v>
                </c:pt>
                <c:pt idx="728">
                  <c:v>0.98839999999999983</c:v>
                </c:pt>
                <c:pt idx="729">
                  <c:v>0.99039999999999984</c:v>
                </c:pt>
                <c:pt idx="730">
                  <c:v>0.99239999999999984</c:v>
                </c:pt>
                <c:pt idx="731">
                  <c:v>0.99439999999999984</c:v>
                </c:pt>
                <c:pt idx="732">
                  <c:v>0.99629999999999996</c:v>
                </c:pt>
                <c:pt idx="733">
                  <c:v>0.99829999999999997</c:v>
                </c:pt>
                <c:pt idx="734">
                  <c:v>1.0003</c:v>
                </c:pt>
                <c:pt idx="735">
                  <c:v>1.0023</c:v>
                </c:pt>
                <c:pt idx="736">
                  <c:v>1.0039999999999996</c:v>
                </c:pt>
                <c:pt idx="737">
                  <c:v>1.0059999999999996</c:v>
                </c:pt>
                <c:pt idx="738">
                  <c:v>1.0079999999999996</c:v>
                </c:pt>
                <c:pt idx="739">
                  <c:v>1.0099999999999996</c:v>
                </c:pt>
                <c:pt idx="740">
                  <c:v>1.0119999999999996</c:v>
                </c:pt>
                <c:pt idx="741">
                  <c:v>1.0139999999999996</c:v>
                </c:pt>
                <c:pt idx="742">
                  <c:v>1.0159999999999996</c:v>
                </c:pt>
                <c:pt idx="743">
                  <c:v>1.0179999999999996</c:v>
                </c:pt>
                <c:pt idx="744">
                  <c:v>1.0199999999999996</c:v>
                </c:pt>
                <c:pt idx="745">
                  <c:v>1.0219999999999996</c:v>
                </c:pt>
                <c:pt idx="746">
                  <c:v>1.0239999999999996</c:v>
                </c:pt>
                <c:pt idx="747">
                  <c:v>1.0259999999999996</c:v>
                </c:pt>
                <c:pt idx="748">
                  <c:v>1.0279999999999996</c:v>
                </c:pt>
                <c:pt idx="749">
                  <c:v>1.0299999999999996</c:v>
                </c:pt>
                <c:pt idx="750">
                  <c:v>1.0319999999999996</c:v>
                </c:pt>
                <c:pt idx="751">
                  <c:v>1.0339999999999996</c:v>
                </c:pt>
                <c:pt idx="752">
                  <c:v>1.0359999999999996</c:v>
                </c:pt>
                <c:pt idx="753">
                  <c:v>1.0379999999999996</c:v>
                </c:pt>
                <c:pt idx="754">
                  <c:v>1.0399999999999996</c:v>
                </c:pt>
                <c:pt idx="755">
                  <c:v>1.0419999999999996</c:v>
                </c:pt>
                <c:pt idx="756">
                  <c:v>1.0439999999999996</c:v>
                </c:pt>
                <c:pt idx="757">
                  <c:v>1.0459999999999996</c:v>
                </c:pt>
                <c:pt idx="758">
                  <c:v>1.0479999999999996</c:v>
                </c:pt>
                <c:pt idx="759">
                  <c:v>1.0499999999999996</c:v>
                </c:pt>
                <c:pt idx="760">
                  <c:v>1.0519999999999996</c:v>
                </c:pt>
                <c:pt idx="761">
                  <c:v>1.0539999999999996</c:v>
                </c:pt>
                <c:pt idx="762">
                  <c:v>1.0559999999999996</c:v>
                </c:pt>
                <c:pt idx="763">
                  <c:v>1.0579999999999996</c:v>
                </c:pt>
                <c:pt idx="764">
                  <c:v>1.0599999999999996</c:v>
                </c:pt>
                <c:pt idx="765">
                  <c:v>1.0619999999999996</c:v>
                </c:pt>
                <c:pt idx="766">
                  <c:v>1.0639999999999996</c:v>
                </c:pt>
                <c:pt idx="767">
                  <c:v>1.0659999999999996</c:v>
                </c:pt>
                <c:pt idx="768">
                  <c:v>1.0679999999999996</c:v>
                </c:pt>
                <c:pt idx="769">
                  <c:v>1.0699999999999996</c:v>
                </c:pt>
                <c:pt idx="770">
                  <c:v>1.0719999999999996</c:v>
                </c:pt>
                <c:pt idx="771">
                  <c:v>1.0739999999999996</c:v>
                </c:pt>
                <c:pt idx="772">
                  <c:v>1.0759999999999996</c:v>
                </c:pt>
                <c:pt idx="773">
                  <c:v>1.0779999999999996</c:v>
                </c:pt>
                <c:pt idx="774">
                  <c:v>1.0799999999999996</c:v>
                </c:pt>
                <c:pt idx="775">
                  <c:v>1.0819999999999996</c:v>
                </c:pt>
                <c:pt idx="776">
                  <c:v>1.0839999999999996</c:v>
                </c:pt>
                <c:pt idx="777">
                  <c:v>1.0859999999999996</c:v>
                </c:pt>
                <c:pt idx="778">
                  <c:v>1.0879999999999996</c:v>
                </c:pt>
                <c:pt idx="779">
                  <c:v>1.0899999999999996</c:v>
                </c:pt>
                <c:pt idx="780">
                  <c:v>1.0919999999999996</c:v>
                </c:pt>
                <c:pt idx="781">
                  <c:v>1.0939999999999996</c:v>
                </c:pt>
                <c:pt idx="782">
                  <c:v>1.0959999999999996</c:v>
                </c:pt>
                <c:pt idx="783">
                  <c:v>1.0979999999999996</c:v>
                </c:pt>
                <c:pt idx="784">
                  <c:v>1.099</c:v>
                </c:pt>
                <c:pt idx="785">
                  <c:v>1.101</c:v>
                </c:pt>
                <c:pt idx="786">
                  <c:v>1.103</c:v>
                </c:pt>
                <c:pt idx="787">
                  <c:v>1.105</c:v>
                </c:pt>
                <c:pt idx="788">
                  <c:v>1.107</c:v>
                </c:pt>
                <c:pt idx="789">
                  <c:v>1.109</c:v>
                </c:pt>
                <c:pt idx="790">
                  <c:v>1.111</c:v>
                </c:pt>
                <c:pt idx="791">
                  <c:v>1.113</c:v>
                </c:pt>
                <c:pt idx="792">
                  <c:v>1.115</c:v>
                </c:pt>
                <c:pt idx="793">
                  <c:v>1.117</c:v>
                </c:pt>
                <c:pt idx="794">
                  <c:v>1.119</c:v>
                </c:pt>
                <c:pt idx="795">
                  <c:v>1.121</c:v>
                </c:pt>
                <c:pt idx="796">
                  <c:v>1.123</c:v>
                </c:pt>
                <c:pt idx="797">
                  <c:v>1.125</c:v>
                </c:pt>
                <c:pt idx="798">
                  <c:v>1.127</c:v>
                </c:pt>
                <c:pt idx="799">
                  <c:v>1.1289999999999998</c:v>
                </c:pt>
                <c:pt idx="800">
                  <c:v>1.1309999999999998</c:v>
                </c:pt>
                <c:pt idx="801">
                  <c:v>1.1329999999999998</c:v>
                </c:pt>
                <c:pt idx="802">
                  <c:v>1.1349999999999998</c:v>
                </c:pt>
                <c:pt idx="803">
                  <c:v>1.1369999999999998</c:v>
                </c:pt>
                <c:pt idx="804">
                  <c:v>1.1389999999999998</c:v>
                </c:pt>
                <c:pt idx="805">
                  <c:v>1.1409999999999998</c:v>
                </c:pt>
                <c:pt idx="806">
                  <c:v>1.1429999999999998</c:v>
                </c:pt>
                <c:pt idx="807">
                  <c:v>1.1449999999999998</c:v>
                </c:pt>
                <c:pt idx="808">
                  <c:v>1.1469999999999998</c:v>
                </c:pt>
                <c:pt idx="809">
                  <c:v>1.1489999999999998</c:v>
                </c:pt>
                <c:pt idx="810">
                  <c:v>1.1509999999999998</c:v>
                </c:pt>
                <c:pt idx="811">
                  <c:v>1.1529999999999998</c:v>
                </c:pt>
                <c:pt idx="812">
                  <c:v>1.1549999999999998</c:v>
                </c:pt>
                <c:pt idx="813">
                  <c:v>1.1569999999999998</c:v>
                </c:pt>
                <c:pt idx="814">
                  <c:v>1.1589999999999998</c:v>
                </c:pt>
                <c:pt idx="815">
                  <c:v>1.1609999999999998</c:v>
                </c:pt>
                <c:pt idx="816">
                  <c:v>1.1629999999999998</c:v>
                </c:pt>
                <c:pt idx="817">
                  <c:v>1.1649999999999998</c:v>
                </c:pt>
                <c:pt idx="818">
                  <c:v>1.1669999999999998</c:v>
                </c:pt>
                <c:pt idx="819">
                  <c:v>1.1689999999999998</c:v>
                </c:pt>
                <c:pt idx="820">
                  <c:v>1.1709999999999998</c:v>
                </c:pt>
                <c:pt idx="821">
                  <c:v>1.1729999999999998</c:v>
                </c:pt>
                <c:pt idx="822">
                  <c:v>1.1749999999999998</c:v>
                </c:pt>
                <c:pt idx="823">
                  <c:v>1.1769999999999998</c:v>
                </c:pt>
                <c:pt idx="824">
                  <c:v>1.1789999999999998</c:v>
                </c:pt>
                <c:pt idx="825">
                  <c:v>1.1809999999999998</c:v>
                </c:pt>
                <c:pt idx="826">
                  <c:v>1.1829999999999998</c:v>
                </c:pt>
                <c:pt idx="827">
                  <c:v>1.1849999999999998</c:v>
                </c:pt>
                <c:pt idx="828">
                  <c:v>1.1869999999999998</c:v>
                </c:pt>
                <c:pt idx="829">
                  <c:v>1.1889999999999998</c:v>
                </c:pt>
                <c:pt idx="830">
                  <c:v>1.1909999999999998</c:v>
                </c:pt>
                <c:pt idx="831">
                  <c:v>1.1929999999999998</c:v>
                </c:pt>
                <c:pt idx="832">
                  <c:v>1.1949999999999998</c:v>
                </c:pt>
                <c:pt idx="833">
                  <c:v>1.1969999999999998</c:v>
                </c:pt>
                <c:pt idx="834">
                  <c:v>1.1989999999999998</c:v>
                </c:pt>
                <c:pt idx="835">
                  <c:v>1.2009999999999996</c:v>
                </c:pt>
                <c:pt idx="836">
                  <c:v>1.2029999999999996</c:v>
                </c:pt>
                <c:pt idx="837">
                  <c:v>1.2049999999999996</c:v>
                </c:pt>
                <c:pt idx="838">
                  <c:v>1.2069999999999996</c:v>
                </c:pt>
                <c:pt idx="839">
                  <c:v>1.2089999999999996</c:v>
                </c:pt>
                <c:pt idx="840">
                  <c:v>1.2109999999999996</c:v>
                </c:pt>
                <c:pt idx="841">
                  <c:v>1.2129999999999996</c:v>
                </c:pt>
                <c:pt idx="842">
                  <c:v>1.2149999999999996</c:v>
                </c:pt>
                <c:pt idx="843">
                  <c:v>1.2169999999999996</c:v>
                </c:pt>
                <c:pt idx="844">
                  <c:v>1.2189999999999996</c:v>
                </c:pt>
                <c:pt idx="845">
                  <c:v>1.22</c:v>
                </c:pt>
                <c:pt idx="846">
                  <c:v>1.222</c:v>
                </c:pt>
                <c:pt idx="847">
                  <c:v>1.224</c:v>
                </c:pt>
                <c:pt idx="848">
                  <c:v>1.226</c:v>
                </c:pt>
                <c:pt idx="849">
                  <c:v>1.228</c:v>
                </c:pt>
                <c:pt idx="850">
                  <c:v>1.23</c:v>
                </c:pt>
                <c:pt idx="851">
                  <c:v>1.232</c:v>
                </c:pt>
                <c:pt idx="852">
                  <c:v>1.234</c:v>
                </c:pt>
                <c:pt idx="853">
                  <c:v>1.236</c:v>
                </c:pt>
                <c:pt idx="854">
                  <c:v>1.238</c:v>
                </c:pt>
                <c:pt idx="855">
                  <c:v>1.24</c:v>
                </c:pt>
                <c:pt idx="856">
                  <c:v>1.242</c:v>
                </c:pt>
                <c:pt idx="857">
                  <c:v>1.244</c:v>
                </c:pt>
                <c:pt idx="858">
                  <c:v>1.246</c:v>
                </c:pt>
                <c:pt idx="859">
                  <c:v>1.248</c:v>
                </c:pt>
                <c:pt idx="860">
                  <c:v>1.25</c:v>
                </c:pt>
                <c:pt idx="861">
                  <c:v>1.252</c:v>
                </c:pt>
                <c:pt idx="862">
                  <c:v>1.2539999999999996</c:v>
                </c:pt>
                <c:pt idx="863">
                  <c:v>1.2559999999999996</c:v>
                </c:pt>
                <c:pt idx="864">
                  <c:v>1.2579999999999996</c:v>
                </c:pt>
                <c:pt idx="865">
                  <c:v>1.2599999999999996</c:v>
                </c:pt>
                <c:pt idx="866">
                  <c:v>1.2619999999999996</c:v>
                </c:pt>
                <c:pt idx="867">
                  <c:v>1.2639999999999996</c:v>
                </c:pt>
                <c:pt idx="868">
                  <c:v>1.2659999999999996</c:v>
                </c:pt>
                <c:pt idx="869">
                  <c:v>1.2679999999999996</c:v>
                </c:pt>
                <c:pt idx="870">
                  <c:v>1.2699999999999996</c:v>
                </c:pt>
                <c:pt idx="871">
                  <c:v>1.2719999999999996</c:v>
                </c:pt>
                <c:pt idx="872">
                  <c:v>1.2739999999999996</c:v>
                </c:pt>
                <c:pt idx="873">
                  <c:v>1.2759999999999996</c:v>
                </c:pt>
                <c:pt idx="874">
                  <c:v>1.2779999999999996</c:v>
                </c:pt>
                <c:pt idx="875">
                  <c:v>1.2799999999999996</c:v>
                </c:pt>
                <c:pt idx="876">
                  <c:v>1.2819999999999996</c:v>
                </c:pt>
                <c:pt idx="877">
                  <c:v>1.2839999999999996</c:v>
                </c:pt>
                <c:pt idx="878">
                  <c:v>1.2859999999999996</c:v>
                </c:pt>
                <c:pt idx="879">
                  <c:v>1.2879999999999996</c:v>
                </c:pt>
                <c:pt idx="880">
                  <c:v>1.2899999999999996</c:v>
                </c:pt>
                <c:pt idx="881">
                  <c:v>1.2919999999999996</c:v>
                </c:pt>
                <c:pt idx="882">
                  <c:v>1.2939999999999996</c:v>
                </c:pt>
                <c:pt idx="883">
                  <c:v>1.2959999999999996</c:v>
                </c:pt>
                <c:pt idx="884">
                  <c:v>1.2979999999999996</c:v>
                </c:pt>
                <c:pt idx="885">
                  <c:v>1.2999999999999996</c:v>
                </c:pt>
                <c:pt idx="886">
                  <c:v>1.3019999999999996</c:v>
                </c:pt>
                <c:pt idx="887">
                  <c:v>1.3039999999999996</c:v>
                </c:pt>
                <c:pt idx="888">
                  <c:v>1.3059999999999996</c:v>
                </c:pt>
                <c:pt idx="889">
                  <c:v>1.3079999999999996</c:v>
                </c:pt>
                <c:pt idx="890">
                  <c:v>1.3099999999999996</c:v>
                </c:pt>
                <c:pt idx="891">
                  <c:v>1.3119999999999996</c:v>
                </c:pt>
                <c:pt idx="892">
                  <c:v>1.3139999999999996</c:v>
                </c:pt>
                <c:pt idx="893">
                  <c:v>1.3159999999999996</c:v>
                </c:pt>
                <c:pt idx="894">
                  <c:v>1.3179999999999996</c:v>
                </c:pt>
                <c:pt idx="895">
                  <c:v>1.3199999999999996</c:v>
                </c:pt>
                <c:pt idx="896">
                  <c:v>1.3219999999999996</c:v>
                </c:pt>
                <c:pt idx="897">
                  <c:v>1.3239999999999996</c:v>
                </c:pt>
                <c:pt idx="898">
                  <c:v>1.3259999999999996</c:v>
                </c:pt>
                <c:pt idx="899">
                  <c:v>1.3279999999999996</c:v>
                </c:pt>
                <c:pt idx="900">
                  <c:v>1.3299999999999996</c:v>
                </c:pt>
                <c:pt idx="901">
                  <c:v>1.3319999999999996</c:v>
                </c:pt>
                <c:pt idx="902">
                  <c:v>1.3339999999999996</c:v>
                </c:pt>
                <c:pt idx="903">
                  <c:v>1.3359999999999996</c:v>
                </c:pt>
                <c:pt idx="904">
                  <c:v>1.3379999999999996</c:v>
                </c:pt>
                <c:pt idx="905">
                  <c:v>1.3399999999999996</c:v>
                </c:pt>
                <c:pt idx="906">
                  <c:v>1.3419999999999996</c:v>
                </c:pt>
                <c:pt idx="907">
                  <c:v>1.343</c:v>
                </c:pt>
                <c:pt idx="908">
                  <c:v>1.345</c:v>
                </c:pt>
                <c:pt idx="909">
                  <c:v>1.347</c:v>
                </c:pt>
                <c:pt idx="910">
                  <c:v>1.349</c:v>
                </c:pt>
                <c:pt idx="911">
                  <c:v>1.351</c:v>
                </c:pt>
                <c:pt idx="912">
                  <c:v>1.353</c:v>
                </c:pt>
                <c:pt idx="913">
                  <c:v>1.355</c:v>
                </c:pt>
                <c:pt idx="914">
                  <c:v>1.357</c:v>
                </c:pt>
                <c:pt idx="915">
                  <c:v>1.359</c:v>
                </c:pt>
                <c:pt idx="916">
                  <c:v>1.361</c:v>
                </c:pt>
                <c:pt idx="917">
                  <c:v>1.363</c:v>
                </c:pt>
                <c:pt idx="918">
                  <c:v>1.365</c:v>
                </c:pt>
                <c:pt idx="919">
                  <c:v>1.367</c:v>
                </c:pt>
                <c:pt idx="920">
                  <c:v>1.369</c:v>
                </c:pt>
                <c:pt idx="921">
                  <c:v>1.371</c:v>
                </c:pt>
                <c:pt idx="922">
                  <c:v>1.373</c:v>
                </c:pt>
                <c:pt idx="923">
                  <c:v>1.375</c:v>
                </c:pt>
                <c:pt idx="924">
                  <c:v>1.377</c:v>
                </c:pt>
                <c:pt idx="925">
                  <c:v>1.3789999999999998</c:v>
                </c:pt>
                <c:pt idx="926">
                  <c:v>1.3809999999999998</c:v>
                </c:pt>
                <c:pt idx="927">
                  <c:v>1.3829999999999998</c:v>
                </c:pt>
                <c:pt idx="928">
                  <c:v>1.3849999999999998</c:v>
                </c:pt>
                <c:pt idx="929">
                  <c:v>1.3869999999999998</c:v>
                </c:pt>
                <c:pt idx="930">
                  <c:v>1.3889999999999998</c:v>
                </c:pt>
                <c:pt idx="931">
                  <c:v>1.3909999999999998</c:v>
                </c:pt>
                <c:pt idx="932">
                  <c:v>1.3929999999999998</c:v>
                </c:pt>
                <c:pt idx="933">
                  <c:v>1.3949999999999998</c:v>
                </c:pt>
                <c:pt idx="934">
                  <c:v>1.3969999999999998</c:v>
                </c:pt>
                <c:pt idx="935">
                  <c:v>1.3989999999999998</c:v>
                </c:pt>
                <c:pt idx="936">
                  <c:v>1.4009999999999996</c:v>
                </c:pt>
                <c:pt idx="937">
                  <c:v>1.4029999999999996</c:v>
                </c:pt>
                <c:pt idx="938">
                  <c:v>1.4049999999999996</c:v>
                </c:pt>
                <c:pt idx="939">
                  <c:v>1.4069999999999996</c:v>
                </c:pt>
                <c:pt idx="940">
                  <c:v>1.4089999999999996</c:v>
                </c:pt>
                <c:pt idx="941">
                  <c:v>1.4109999999999996</c:v>
                </c:pt>
                <c:pt idx="942">
                  <c:v>1.4129999999999996</c:v>
                </c:pt>
                <c:pt idx="943">
                  <c:v>1.4149999999999996</c:v>
                </c:pt>
                <c:pt idx="944">
                  <c:v>1.4169999999999996</c:v>
                </c:pt>
                <c:pt idx="945">
                  <c:v>1.4189999999999996</c:v>
                </c:pt>
                <c:pt idx="946">
                  <c:v>1.4209999999999996</c:v>
                </c:pt>
                <c:pt idx="947">
                  <c:v>1.4229999999999996</c:v>
                </c:pt>
                <c:pt idx="948">
                  <c:v>1.4249999999999996</c:v>
                </c:pt>
                <c:pt idx="949">
                  <c:v>1.4269999999999996</c:v>
                </c:pt>
                <c:pt idx="950">
                  <c:v>1.4289999999999996</c:v>
                </c:pt>
                <c:pt idx="951">
                  <c:v>1.4309999999999996</c:v>
                </c:pt>
                <c:pt idx="952">
                  <c:v>1.4329999999999996</c:v>
                </c:pt>
                <c:pt idx="953">
                  <c:v>1.4349999999999996</c:v>
                </c:pt>
                <c:pt idx="954">
                  <c:v>1.4369999999999996</c:v>
                </c:pt>
                <c:pt idx="955">
                  <c:v>1.4389999999999996</c:v>
                </c:pt>
                <c:pt idx="956">
                  <c:v>1.4409999999999996</c:v>
                </c:pt>
                <c:pt idx="957">
                  <c:v>1.4429999999999996</c:v>
                </c:pt>
                <c:pt idx="958">
                  <c:v>1.4449999999999996</c:v>
                </c:pt>
                <c:pt idx="959">
                  <c:v>1.4469999999999996</c:v>
                </c:pt>
                <c:pt idx="960">
                  <c:v>1.4489999999999996</c:v>
                </c:pt>
                <c:pt idx="961">
                  <c:v>1.4509999999999996</c:v>
                </c:pt>
                <c:pt idx="962">
                  <c:v>1.4529999999999996</c:v>
                </c:pt>
                <c:pt idx="963">
                  <c:v>1.4549999999999996</c:v>
                </c:pt>
                <c:pt idx="964">
                  <c:v>1.4569999999999996</c:v>
                </c:pt>
                <c:pt idx="965">
                  <c:v>1.4589999999999996</c:v>
                </c:pt>
                <c:pt idx="966">
                  <c:v>1.4609999999999996</c:v>
                </c:pt>
                <c:pt idx="967">
                  <c:v>1.4629999999999996</c:v>
                </c:pt>
                <c:pt idx="968">
                  <c:v>1.464</c:v>
                </c:pt>
                <c:pt idx="969">
                  <c:v>1.466</c:v>
                </c:pt>
                <c:pt idx="970">
                  <c:v>1.468</c:v>
                </c:pt>
                <c:pt idx="971">
                  <c:v>1.47</c:v>
                </c:pt>
                <c:pt idx="972">
                  <c:v>1.472</c:v>
                </c:pt>
                <c:pt idx="973">
                  <c:v>1.474</c:v>
                </c:pt>
                <c:pt idx="974">
                  <c:v>1.476</c:v>
                </c:pt>
                <c:pt idx="975">
                  <c:v>1.478</c:v>
                </c:pt>
                <c:pt idx="976">
                  <c:v>1.48</c:v>
                </c:pt>
                <c:pt idx="977">
                  <c:v>1.482</c:v>
                </c:pt>
                <c:pt idx="978">
                  <c:v>1.484</c:v>
                </c:pt>
                <c:pt idx="979">
                  <c:v>1.486</c:v>
                </c:pt>
                <c:pt idx="980">
                  <c:v>1.488</c:v>
                </c:pt>
                <c:pt idx="981">
                  <c:v>1.49</c:v>
                </c:pt>
                <c:pt idx="982">
                  <c:v>1.492</c:v>
                </c:pt>
                <c:pt idx="983">
                  <c:v>1.494</c:v>
                </c:pt>
                <c:pt idx="984">
                  <c:v>1.496</c:v>
                </c:pt>
                <c:pt idx="985">
                  <c:v>1.498</c:v>
                </c:pt>
                <c:pt idx="986">
                  <c:v>1.5</c:v>
                </c:pt>
                <c:pt idx="987">
                  <c:v>1.502</c:v>
                </c:pt>
                <c:pt idx="988">
                  <c:v>1.5039999999999996</c:v>
                </c:pt>
                <c:pt idx="989">
                  <c:v>1.5059999999999996</c:v>
                </c:pt>
                <c:pt idx="990">
                  <c:v>1.5079999999999996</c:v>
                </c:pt>
                <c:pt idx="991">
                  <c:v>1.5099999999999996</c:v>
                </c:pt>
                <c:pt idx="992">
                  <c:v>1.5119999999999996</c:v>
                </c:pt>
                <c:pt idx="993">
                  <c:v>1.5139999999999996</c:v>
                </c:pt>
                <c:pt idx="994">
                  <c:v>1.5159999999999996</c:v>
                </c:pt>
                <c:pt idx="995">
                  <c:v>1.5179999999999996</c:v>
                </c:pt>
                <c:pt idx="996">
                  <c:v>1.5199999999999996</c:v>
                </c:pt>
                <c:pt idx="997">
                  <c:v>1.5219999999999996</c:v>
                </c:pt>
                <c:pt idx="998">
                  <c:v>1.5239999999999996</c:v>
                </c:pt>
                <c:pt idx="999">
                  <c:v>1.5259999999999996</c:v>
                </c:pt>
                <c:pt idx="1000">
                  <c:v>1.5279999999999996</c:v>
                </c:pt>
                <c:pt idx="1001">
                  <c:v>1.5299999999999996</c:v>
                </c:pt>
                <c:pt idx="1002">
                  <c:v>1.5319999999999996</c:v>
                </c:pt>
                <c:pt idx="1003">
                  <c:v>1.5339999999999996</c:v>
                </c:pt>
                <c:pt idx="1004">
                  <c:v>1.5359999999999996</c:v>
                </c:pt>
                <c:pt idx="1005">
                  <c:v>1.5379999999999996</c:v>
                </c:pt>
                <c:pt idx="1006">
                  <c:v>1.5399999999999996</c:v>
                </c:pt>
                <c:pt idx="1007">
                  <c:v>1.5419999999999996</c:v>
                </c:pt>
                <c:pt idx="1008">
                  <c:v>1.5439999999999996</c:v>
                </c:pt>
                <c:pt idx="1009">
                  <c:v>1.5459999999999996</c:v>
                </c:pt>
                <c:pt idx="1010">
                  <c:v>1.5479999999999996</c:v>
                </c:pt>
                <c:pt idx="1011">
                  <c:v>1.5499999999999996</c:v>
                </c:pt>
                <c:pt idx="1012">
                  <c:v>1.5519999999999996</c:v>
                </c:pt>
                <c:pt idx="1013">
                  <c:v>1.5539999999999996</c:v>
                </c:pt>
                <c:pt idx="1014">
                  <c:v>1.5559999999999996</c:v>
                </c:pt>
                <c:pt idx="1015">
                  <c:v>1.5579999999999996</c:v>
                </c:pt>
                <c:pt idx="1016">
                  <c:v>1.5599999999999996</c:v>
                </c:pt>
                <c:pt idx="1017">
                  <c:v>1.5619999999999996</c:v>
                </c:pt>
                <c:pt idx="1018">
                  <c:v>1.5639999999999996</c:v>
                </c:pt>
                <c:pt idx="1019">
                  <c:v>1.5659999999999996</c:v>
                </c:pt>
                <c:pt idx="1020">
                  <c:v>1.5679999999999996</c:v>
                </c:pt>
                <c:pt idx="1021">
                  <c:v>1.5699999999999996</c:v>
                </c:pt>
                <c:pt idx="1022">
                  <c:v>1.5719999999999996</c:v>
                </c:pt>
                <c:pt idx="1023">
                  <c:v>1.5739999999999996</c:v>
                </c:pt>
                <c:pt idx="1024">
                  <c:v>1.5759999999999996</c:v>
                </c:pt>
                <c:pt idx="1025">
                  <c:v>1.5779999999999996</c:v>
                </c:pt>
                <c:pt idx="1026">
                  <c:v>1.5799999999999996</c:v>
                </c:pt>
                <c:pt idx="1027">
                  <c:v>1.5819999999999996</c:v>
                </c:pt>
                <c:pt idx="1028">
                  <c:v>1.5839999999999996</c:v>
                </c:pt>
                <c:pt idx="1029">
                  <c:v>1.585</c:v>
                </c:pt>
                <c:pt idx="1030">
                  <c:v>1.587</c:v>
                </c:pt>
                <c:pt idx="1031">
                  <c:v>1.589</c:v>
                </c:pt>
                <c:pt idx="1032">
                  <c:v>1.591</c:v>
                </c:pt>
                <c:pt idx="1033">
                  <c:v>1.593</c:v>
                </c:pt>
                <c:pt idx="1034">
                  <c:v>1.595</c:v>
                </c:pt>
                <c:pt idx="1035">
                  <c:v>1.597</c:v>
                </c:pt>
                <c:pt idx="1036">
                  <c:v>1.599</c:v>
                </c:pt>
                <c:pt idx="1037">
                  <c:v>1.601</c:v>
                </c:pt>
                <c:pt idx="1038">
                  <c:v>1.603</c:v>
                </c:pt>
                <c:pt idx="1039">
                  <c:v>1.605</c:v>
                </c:pt>
                <c:pt idx="1040">
                  <c:v>1.607</c:v>
                </c:pt>
                <c:pt idx="1041">
                  <c:v>1.609</c:v>
                </c:pt>
                <c:pt idx="1042">
                  <c:v>1.611</c:v>
                </c:pt>
                <c:pt idx="1043">
                  <c:v>1.613</c:v>
                </c:pt>
                <c:pt idx="1044">
                  <c:v>1.615</c:v>
                </c:pt>
                <c:pt idx="1045">
                  <c:v>1.617</c:v>
                </c:pt>
                <c:pt idx="1046">
                  <c:v>1.619</c:v>
                </c:pt>
                <c:pt idx="1047">
                  <c:v>1.621</c:v>
                </c:pt>
                <c:pt idx="1048">
                  <c:v>1.623</c:v>
                </c:pt>
                <c:pt idx="1049">
                  <c:v>1.625</c:v>
                </c:pt>
                <c:pt idx="1050">
                  <c:v>1.627</c:v>
                </c:pt>
                <c:pt idx="1051">
                  <c:v>1.6289999999999998</c:v>
                </c:pt>
                <c:pt idx="1052">
                  <c:v>1.6309999999999998</c:v>
                </c:pt>
                <c:pt idx="1053">
                  <c:v>1.6329999999999998</c:v>
                </c:pt>
                <c:pt idx="1054">
                  <c:v>1.6349999999999998</c:v>
                </c:pt>
                <c:pt idx="1055">
                  <c:v>1.6369999999999998</c:v>
                </c:pt>
                <c:pt idx="1056">
                  <c:v>1.6389999999999998</c:v>
                </c:pt>
                <c:pt idx="1057">
                  <c:v>1.6409999999999998</c:v>
                </c:pt>
                <c:pt idx="1058">
                  <c:v>1.6429999999999998</c:v>
                </c:pt>
                <c:pt idx="1059">
                  <c:v>1.6449999999999998</c:v>
                </c:pt>
                <c:pt idx="1060">
                  <c:v>1.6469999999999998</c:v>
                </c:pt>
                <c:pt idx="1061">
                  <c:v>1.6489999999999998</c:v>
                </c:pt>
                <c:pt idx="1062">
                  <c:v>1.6509999999999998</c:v>
                </c:pt>
                <c:pt idx="1063">
                  <c:v>1.6529999999999998</c:v>
                </c:pt>
                <c:pt idx="1064">
                  <c:v>1.6549999999999998</c:v>
                </c:pt>
                <c:pt idx="1065">
                  <c:v>1.6569999999999998</c:v>
                </c:pt>
                <c:pt idx="1066">
                  <c:v>1.6589999999999998</c:v>
                </c:pt>
                <c:pt idx="1067">
                  <c:v>1.6609999999999998</c:v>
                </c:pt>
                <c:pt idx="1068">
                  <c:v>1.6629999999999998</c:v>
                </c:pt>
                <c:pt idx="1069">
                  <c:v>1.6649999999999998</c:v>
                </c:pt>
                <c:pt idx="1070">
                  <c:v>1.6669999999999998</c:v>
                </c:pt>
                <c:pt idx="1071">
                  <c:v>1.6689999999999998</c:v>
                </c:pt>
                <c:pt idx="1072">
                  <c:v>1.6709999999999998</c:v>
                </c:pt>
                <c:pt idx="1073">
                  <c:v>1.6729999999999998</c:v>
                </c:pt>
                <c:pt idx="1074">
                  <c:v>1.6749999999999998</c:v>
                </c:pt>
                <c:pt idx="1075">
                  <c:v>1.6769999999999998</c:v>
                </c:pt>
                <c:pt idx="1076">
                  <c:v>1.6789999999999998</c:v>
                </c:pt>
                <c:pt idx="1077">
                  <c:v>1.6809999999999998</c:v>
                </c:pt>
                <c:pt idx="1078">
                  <c:v>1.6829999999999998</c:v>
                </c:pt>
                <c:pt idx="1079">
                  <c:v>1.6849999999999998</c:v>
                </c:pt>
                <c:pt idx="1080">
                  <c:v>1.6869999999999998</c:v>
                </c:pt>
                <c:pt idx="1081">
                  <c:v>1.6889999999999998</c:v>
                </c:pt>
                <c:pt idx="1082">
                  <c:v>1.6909999999999998</c:v>
                </c:pt>
                <c:pt idx="1083">
                  <c:v>1.6929999999999998</c:v>
                </c:pt>
                <c:pt idx="1084">
                  <c:v>1.6949999999999998</c:v>
                </c:pt>
                <c:pt idx="1085">
                  <c:v>1.6969999999999998</c:v>
                </c:pt>
                <c:pt idx="1086">
                  <c:v>1.6989999999999998</c:v>
                </c:pt>
                <c:pt idx="1087">
                  <c:v>1.7009999999999996</c:v>
                </c:pt>
                <c:pt idx="1088">
                  <c:v>1.7029999999999996</c:v>
                </c:pt>
                <c:pt idx="1089">
                  <c:v>1.7049999999999996</c:v>
                </c:pt>
                <c:pt idx="1090">
                  <c:v>1.706</c:v>
                </c:pt>
                <c:pt idx="1091">
                  <c:v>1.708</c:v>
                </c:pt>
                <c:pt idx="1092">
                  <c:v>1.71</c:v>
                </c:pt>
                <c:pt idx="1093">
                  <c:v>1.712</c:v>
                </c:pt>
                <c:pt idx="1094">
                  <c:v>1.714</c:v>
                </c:pt>
                <c:pt idx="1095">
                  <c:v>1.716</c:v>
                </c:pt>
                <c:pt idx="1096">
                  <c:v>1.718</c:v>
                </c:pt>
                <c:pt idx="1097">
                  <c:v>1.72</c:v>
                </c:pt>
                <c:pt idx="1098">
                  <c:v>1.722</c:v>
                </c:pt>
                <c:pt idx="1099">
                  <c:v>1.724</c:v>
                </c:pt>
                <c:pt idx="1100">
                  <c:v>1.726</c:v>
                </c:pt>
                <c:pt idx="1101">
                  <c:v>1.728</c:v>
                </c:pt>
                <c:pt idx="1102">
                  <c:v>1.73</c:v>
                </c:pt>
                <c:pt idx="1103">
                  <c:v>1.732</c:v>
                </c:pt>
                <c:pt idx="1104">
                  <c:v>1.734</c:v>
                </c:pt>
                <c:pt idx="1105">
                  <c:v>1.736</c:v>
                </c:pt>
                <c:pt idx="1106">
                  <c:v>1.738</c:v>
                </c:pt>
                <c:pt idx="1107">
                  <c:v>1.74</c:v>
                </c:pt>
                <c:pt idx="1108">
                  <c:v>1.742</c:v>
                </c:pt>
                <c:pt idx="1109">
                  <c:v>1.744</c:v>
                </c:pt>
                <c:pt idx="1110">
                  <c:v>1.746</c:v>
                </c:pt>
                <c:pt idx="1111">
                  <c:v>1.748</c:v>
                </c:pt>
                <c:pt idx="1112">
                  <c:v>1.75</c:v>
                </c:pt>
                <c:pt idx="1113">
                  <c:v>1.752</c:v>
                </c:pt>
                <c:pt idx="1114">
                  <c:v>1.7539999999999996</c:v>
                </c:pt>
                <c:pt idx="1115">
                  <c:v>1.7559999999999996</c:v>
                </c:pt>
                <c:pt idx="1116">
                  <c:v>1.7579999999999996</c:v>
                </c:pt>
                <c:pt idx="1117">
                  <c:v>1.7599999999999996</c:v>
                </c:pt>
                <c:pt idx="1118">
                  <c:v>1.7619999999999996</c:v>
                </c:pt>
                <c:pt idx="1119">
                  <c:v>1.7639999999999996</c:v>
                </c:pt>
                <c:pt idx="1120">
                  <c:v>1.7659999999999996</c:v>
                </c:pt>
                <c:pt idx="1121">
                  <c:v>1.7679999999999996</c:v>
                </c:pt>
                <c:pt idx="1122">
                  <c:v>1.7699999999999996</c:v>
                </c:pt>
                <c:pt idx="1123">
                  <c:v>1.7719999999999996</c:v>
                </c:pt>
                <c:pt idx="1124">
                  <c:v>1.7739999999999996</c:v>
                </c:pt>
                <c:pt idx="1125">
                  <c:v>1.7759999999999996</c:v>
                </c:pt>
                <c:pt idx="1126">
                  <c:v>1.7779999999999996</c:v>
                </c:pt>
                <c:pt idx="1127">
                  <c:v>1.7799999999999996</c:v>
                </c:pt>
                <c:pt idx="1128">
                  <c:v>1.7819999999999996</c:v>
                </c:pt>
                <c:pt idx="1129">
                  <c:v>1.7839999999999996</c:v>
                </c:pt>
                <c:pt idx="1130">
                  <c:v>1.7859999999999996</c:v>
                </c:pt>
                <c:pt idx="1131">
                  <c:v>1.7879999999999996</c:v>
                </c:pt>
                <c:pt idx="1132">
                  <c:v>1.7899999999999996</c:v>
                </c:pt>
                <c:pt idx="1133">
                  <c:v>1.7919999999999996</c:v>
                </c:pt>
                <c:pt idx="1134">
                  <c:v>1.7939999999999996</c:v>
                </c:pt>
                <c:pt idx="1135">
                  <c:v>1.7959999999999996</c:v>
                </c:pt>
                <c:pt idx="1136">
                  <c:v>1.7979999999999996</c:v>
                </c:pt>
                <c:pt idx="1137">
                  <c:v>1.7999999999999996</c:v>
                </c:pt>
                <c:pt idx="1138">
                  <c:v>1.8019999999999996</c:v>
                </c:pt>
                <c:pt idx="1139">
                  <c:v>1.8039999999999996</c:v>
                </c:pt>
                <c:pt idx="1140">
                  <c:v>1.8059999999999996</c:v>
                </c:pt>
                <c:pt idx="1141">
                  <c:v>1.8079999999999996</c:v>
                </c:pt>
                <c:pt idx="1142">
                  <c:v>1.8099999999999996</c:v>
                </c:pt>
                <c:pt idx="1143">
                  <c:v>1.8119999999999996</c:v>
                </c:pt>
                <c:pt idx="1144">
                  <c:v>1.8139999999999996</c:v>
                </c:pt>
                <c:pt idx="1145">
                  <c:v>1.8159999999999996</c:v>
                </c:pt>
                <c:pt idx="1146">
                  <c:v>1.8179999999999996</c:v>
                </c:pt>
                <c:pt idx="1147">
                  <c:v>1.8199999999999996</c:v>
                </c:pt>
                <c:pt idx="1148">
                  <c:v>1.8219999999999996</c:v>
                </c:pt>
                <c:pt idx="1149">
                  <c:v>1.8239999999999996</c:v>
                </c:pt>
                <c:pt idx="1150">
                  <c:v>1.8259999999999996</c:v>
                </c:pt>
                <c:pt idx="1151">
                  <c:v>1.827</c:v>
                </c:pt>
                <c:pt idx="1152">
                  <c:v>1.829</c:v>
                </c:pt>
                <c:pt idx="1153">
                  <c:v>1.831</c:v>
                </c:pt>
                <c:pt idx="1154">
                  <c:v>1.833</c:v>
                </c:pt>
                <c:pt idx="1155">
                  <c:v>1.835</c:v>
                </c:pt>
                <c:pt idx="1156">
                  <c:v>1.837</c:v>
                </c:pt>
                <c:pt idx="1157">
                  <c:v>1.839</c:v>
                </c:pt>
                <c:pt idx="1158">
                  <c:v>1.841</c:v>
                </c:pt>
                <c:pt idx="1159">
                  <c:v>1.843</c:v>
                </c:pt>
                <c:pt idx="1160">
                  <c:v>1.845</c:v>
                </c:pt>
                <c:pt idx="1161">
                  <c:v>1.847</c:v>
                </c:pt>
                <c:pt idx="1162">
                  <c:v>1.849</c:v>
                </c:pt>
                <c:pt idx="1163">
                  <c:v>1.851</c:v>
                </c:pt>
                <c:pt idx="1164">
                  <c:v>1.853</c:v>
                </c:pt>
                <c:pt idx="1165">
                  <c:v>1.855</c:v>
                </c:pt>
                <c:pt idx="1166">
                  <c:v>1.857</c:v>
                </c:pt>
                <c:pt idx="1167">
                  <c:v>1.859</c:v>
                </c:pt>
                <c:pt idx="1168">
                  <c:v>1.861</c:v>
                </c:pt>
                <c:pt idx="1169">
                  <c:v>1.863</c:v>
                </c:pt>
                <c:pt idx="1170">
                  <c:v>1.865</c:v>
                </c:pt>
                <c:pt idx="1171">
                  <c:v>1.867</c:v>
                </c:pt>
                <c:pt idx="1172">
                  <c:v>1.869</c:v>
                </c:pt>
                <c:pt idx="1173">
                  <c:v>1.871</c:v>
                </c:pt>
                <c:pt idx="1174">
                  <c:v>1.873</c:v>
                </c:pt>
                <c:pt idx="1175">
                  <c:v>1.875</c:v>
                </c:pt>
                <c:pt idx="1176">
                  <c:v>1.877</c:v>
                </c:pt>
                <c:pt idx="1177">
                  <c:v>1.8789999999999998</c:v>
                </c:pt>
                <c:pt idx="1178">
                  <c:v>1.8809999999999998</c:v>
                </c:pt>
                <c:pt idx="1179">
                  <c:v>1.8829999999999998</c:v>
                </c:pt>
                <c:pt idx="1180">
                  <c:v>1.8849999999999998</c:v>
                </c:pt>
                <c:pt idx="1181">
                  <c:v>1.8869999999999998</c:v>
                </c:pt>
                <c:pt idx="1182">
                  <c:v>1.8889999999999998</c:v>
                </c:pt>
                <c:pt idx="1183">
                  <c:v>1.8909999999999998</c:v>
                </c:pt>
                <c:pt idx="1184">
                  <c:v>1.8929999999999998</c:v>
                </c:pt>
                <c:pt idx="1185">
                  <c:v>1.8949999999999998</c:v>
                </c:pt>
                <c:pt idx="1186">
                  <c:v>1.8969999999999998</c:v>
                </c:pt>
                <c:pt idx="1187">
                  <c:v>1.8989999999999998</c:v>
                </c:pt>
                <c:pt idx="1188">
                  <c:v>1.9009999999999998</c:v>
                </c:pt>
                <c:pt idx="1189">
                  <c:v>1.9029999999999998</c:v>
                </c:pt>
                <c:pt idx="1190">
                  <c:v>1.9049999999999998</c:v>
                </c:pt>
                <c:pt idx="1191">
                  <c:v>1.9069999999999998</c:v>
                </c:pt>
                <c:pt idx="1192">
                  <c:v>1.9089999999999998</c:v>
                </c:pt>
                <c:pt idx="1193">
                  <c:v>1.9109999999999998</c:v>
                </c:pt>
                <c:pt idx="1194">
                  <c:v>1.9129999999999998</c:v>
                </c:pt>
                <c:pt idx="1195">
                  <c:v>1.9149999999999998</c:v>
                </c:pt>
                <c:pt idx="1196">
                  <c:v>1.9169999999999998</c:v>
                </c:pt>
                <c:pt idx="1197">
                  <c:v>1.9189999999999998</c:v>
                </c:pt>
                <c:pt idx="1198">
                  <c:v>1.9209999999999998</c:v>
                </c:pt>
                <c:pt idx="1199">
                  <c:v>1.9229999999999998</c:v>
                </c:pt>
                <c:pt idx="1200">
                  <c:v>1.9249999999999998</c:v>
                </c:pt>
                <c:pt idx="1201">
                  <c:v>1.9269999999999998</c:v>
                </c:pt>
                <c:pt idx="1202">
                  <c:v>1.9289999999999998</c:v>
                </c:pt>
                <c:pt idx="1203">
                  <c:v>1.9309999999999998</c:v>
                </c:pt>
                <c:pt idx="1204">
                  <c:v>1.9329999999999998</c:v>
                </c:pt>
                <c:pt idx="1205">
                  <c:v>1.9349999999999998</c:v>
                </c:pt>
                <c:pt idx="1206">
                  <c:v>1.9369999999999998</c:v>
                </c:pt>
                <c:pt idx="1207">
                  <c:v>1.9389999999999998</c:v>
                </c:pt>
                <c:pt idx="1208">
                  <c:v>1.9409999999999998</c:v>
                </c:pt>
                <c:pt idx="1209">
                  <c:v>1.9429999999999998</c:v>
                </c:pt>
                <c:pt idx="1210">
                  <c:v>1.9449999999999998</c:v>
                </c:pt>
                <c:pt idx="1211">
                  <c:v>1.9469999999999998</c:v>
                </c:pt>
                <c:pt idx="1212">
                  <c:v>1.9480000000000002</c:v>
                </c:pt>
                <c:pt idx="1213">
                  <c:v>1.9500000000000002</c:v>
                </c:pt>
                <c:pt idx="1214">
                  <c:v>1.9520000000000002</c:v>
                </c:pt>
                <c:pt idx="1215">
                  <c:v>1.9540000000000002</c:v>
                </c:pt>
                <c:pt idx="1216">
                  <c:v>1.9560000000000002</c:v>
                </c:pt>
                <c:pt idx="1217">
                  <c:v>1.9580000000000002</c:v>
                </c:pt>
                <c:pt idx="1218">
                  <c:v>1.9600000000000002</c:v>
                </c:pt>
                <c:pt idx="1219">
                  <c:v>1.9620000000000002</c:v>
                </c:pt>
                <c:pt idx="1220">
                  <c:v>1.9640000000000002</c:v>
                </c:pt>
                <c:pt idx="1221">
                  <c:v>1.9660000000000002</c:v>
                </c:pt>
                <c:pt idx="1222">
                  <c:v>1.9680000000000002</c:v>
                </c:pt>
                <c:pt idx="1223">
                  <c:v>1.9700000000000002</c:v>
                </c:pt>
                <c:pt idx="1224">
                  <c:v>1.9720000000000002</c:v>
                </c:pt>
                <c:pt idx="1225">
                  <c:v>1.9740000000000002</c:v>
                </c:pt>
                <c:pt idx="1226">
                  <c:v>1.9760000000000002</c:v>
                </c:pt>
                <c:pt idx="1227">
                  <c:v>1.9780000000000002</c:v>
                </c:pt>
                <c:pt idx="1228">
                  <c:v>1.9800000000000002</c:v>
                </c:pt>
                <c:pt idx="1229">
                  <c:v>1.9820000000000002</c:v>
                </c:pt>
                <c:pt idx="1230">
                  <c:v>1.9840000000000002</c:v>
                </c:pt>
                <c:pt idx="1231">
                  <c:v>1.9860000000000002</c:v>
                </c:pt>
                <c:pt idx="1232">
                  <c:v>1.9880000000000002</c:v>
                </c:pt>
                <c:pt idx="1233">
                  <c:v>1.9900000000000002</c:v>
                </c:pt>
                <c:pt idx="1234">
                  <c:v>1.9920000000000002</c:v>
                </c:pt>
                <c:pt idx="1235">
                  <c:v>1.9940000000000002</c:v>
                </c:pt>
                <c:pt idx="1236">
                  <c:v>1.9960000000000002</c:v>
                </c:pt>
                <c:pt idx="1237">
                  <c:v>1.9980000000000002</c:v>
                </c:pt>
                <c:pt idx="1238">
                  <c:v>2</c:v>
                </c:pt>
                <c:pt idx="1239">
                  <c:v>2.0019999999999998</c:v>
                </c:pt>
                <c:pt idx="1240">
                  <c:v>2.004</c:v>
                </c:pt>
                <c:pt idx="1241">
                  <c:v>2.0059999999999998</c:v>
                </c:pt>
                <c:pt idx="1242">
                  <c:v>2.008</c:v>
                </c:pt>
                <c:pt idx="1243">
                  <c:v>2.0099999999999998</c:v>
                </c:pt>
                <c:pt idx="1244">
                  <c:v>2.0119999999999996</c:v>
                </c:pt>
                <c:pt idx="1245">
                  <c:v>2.0139999999999998</c:v>
                </c:pt>
                <c:pt idx="1246">
                  <c:v>2.0159999999999996</c:v>
                </c:pt>
                <c:pt idx="1247">
                  <c:v>2.0179999999999998</c:v>
                </c:pt>
                <c:pt idx="1248">
                  <c:v>2.02</c:v>
                </c:pt>
                <c:pt idx="1249">
                  <c:v>2.0219999999999998</c:v>
                </c:pt>
                <c:pt idx="1250">
                  <c:v>2.024</c:v>
                </c:pt>
                <c:pt idx="1251">
                  <c:v>2.0259999999999998</c:v>
                </c:pt>
                <c:pt idx="1252">
                  <c:v>2.028</c:v>
                </c:pt>
                <c:pt idx="1253">
                  <c:v>2.0299999999999998</c:v>
                </c:pt>
                <c:pt idx="1254">
                  <c:v>2.0319999999999996</c:v>
                </c:pt>
                <c:pt idx="1255">
                  <c:v>2.0340000000000003</c:v>
                </c:pt>
                <c:pt idx="1256">
                  <c:v>2.0359999999999996</c:v>
                </c:pt>
                <c:pt idx="1257">
                  <c:v>2.0380000000000003</c:v>
                </c:pt>
                <c:pt idx="1258">
                  <c:v>2.04</c:v>
                </c:pt>
                <c:pt idx="1259">
                  <c:v>2.0420000000000003</c:v>
                </c:pt>
                <c:pt idx="1260">
                  <c:v>2.044</c:v>
                </c:pt>
                <c:pt idx="1261">
                  <c:v>2.0460000000000003</c:v>
                </c:pt>
                <c:pt idx="1262">
                  <c:v>2.048</c:v>
                </c:pt>
                <c:pt idx="1263">
                  <c:v>2.0500000000000003</c:v>
                </c:pt>
                <c:pt idx="1264">
                  <c:v>2.0519999999999996</c:v>
                </c:pt>
                <c:pt idx="1265">
                  <c:v>2.0540000000000003</c:v>
                </c:pt>
                <c:pt idx="1266">
                  <c:v>2.0559999999999996</c:v>
                </c:pt>
                <c:pt idx="1267">
                  <c:v>2.0580000000000003</c:v>
                </c:pt>
                <c:pt idx="1268">
                  <c:v>2.06</c:v>
                </c:pt>
                <c:pt idx="1269">
                  <c:v>2.0620000000000003</c:v>
                </c:pt>
                <c:pt idx="1270">
                  <c:v>2.0640000000000001</c:v>
                </c:pt>
                <c:pt idx="1271">
                  <c:v>2.0660000000000003</c:v>
                </c:pt>
                <c:pt idx="1272">
                  <c:v>2.0680000000000001</c:v>
                </c:pt>
                <c:pt idx="1273">
                  <c:v>2.069</c:v>
                </c:pt>
                <c:pt idx="1274">
                  <c:v>2.0709999999999997</c:v>
                </c:pt>
                <c:pt idx="1275">
                  <c:v>2.073</c:v>
                </c:pt>
                <c:pt idx="1276">
                  <c:v>2.0749999999999997</c:v>
                </c:pt>
                <c:pt idx="1277">
                  <c:v>2.077</c:v>
                </c:pt>
                <c:pt idx="1278">
                  <c:v>2.0789999999999997</c:v>
                </c:pt>
                <c:pt idx="1279">
                  <c:v>2.081</c:v>
                </c:pt>
                <c:pt idx="1280">
                  <c:v>2.0830000000000002</c:v>
                </c:pt>
                <c:pt idx="1281">
                  <c:v>2.085</c:v>
                </c:pt>
                <c:pt idx="1282">
                  <c:v>2.0870000000000002</c:v>
                </c:pt>
                <c:pt idx="1283">
                  <c:v>2.089</c:v>
                </c:pt>
                <c:pt idx="1284">
                  <c:v>2.0909999999999997</c:v>
                </c:pt>
                <c:pt idx="1285">
                  <c:v>2.093</c:v>
                </c:pt>
                <c:pt idx="1286">
                  <c:v>2.0949999999999998</c:v>
                </c:pt>
                <c:pt idx="1287">
                  <c:v>2.097</c:v>
                </c:pt>
                <c:pt idx="1288">
                  <c:v>2.0989999999999998</c:v>
                </c:pt>
                <c:pt idx="1289">
                  <c:v>2.101</c:v>
                </c:pt>
                <c:pt idx="1290">
                  <c:v>2.1030000000000002</c:v>
                </c:pt>
                <c:pt idx="1291">
                  <c:v>2.105</c:v>
                </c:pt>
                <c:pt idx="1292">
                  <c:v>2.1070000000000002</c:v>
                </c:pt>
                <c:pt idx="1293">
                  <c:v>2.109</c:v>
                </c:pt>
                <c:pt idx="1294">
                  <c:v>2.1109999999999998</c:v>
                </c:pt>
                <c:pt idx="1295">
                  <c:v>2.113</c:v>
                </c:pt>
                <c:pt idx="1296">
                  <c:v>2.1149999999999998</c:v>
                </c:pt>
                <c:pt idx="1297">
                  <c:v>2.117</c:v>
                </c:pt>
                <c:pt idx="1298">
                  <c:v>2.1189999999999998</c:v>
                </c:pt>
                <c:pt idx="1299">
                  <c:v>2.121</c:v>
                </c:pt>
                <c:pt idx="1300">
                  <c:v>2.1230000000000002</c:v>
                </c:pt>
                <c:pt idx="1301">
                  <c:v>2.125</c:v>
                </c:pt>
                <c:pt idx="1302">
                  <c:v>2.1270000000000002</c:v>
                </c:pt>
                <c:pt idx="1303">
                  <c:v>2.129</c:v>
                </c:pt>
                <c:pt idx="1304">
                  <c:v>2.1309999999999998</c:v>
                </c:pt>
                <c:pt idx="1305">
                  <c:v>2.133</c:v>
                </c:pt>
                <c:pt idx="1306">
                  <c:v>2.1349999999999998</c:v>
                </c:pt>
                <c:pt idx="1307">
                  <c:v>2.137</c:v>
                </c:pt>
                <c:pt idx="1308">
                  <c:v>2.1389999999999998</c:v>
                </c:pt>
                <c:pt idx="1309">
                  <c:v>2.141</c:v>
                </c:pt>
                <c:pt idx="1310">
                  <c:v>2.1430000000000002</c:v>
                </c:pt>
                <c:pt idx="1311">
                  <c:v>2.145</c:v>
                </c:pt>
                <c:pt idx="1312">
                  <c:v>2.1470000000000002</c:v>
                </c:pt>
                <c:pt idx="1313">
                  <c:v>2.149</c:v>
                </c:pt>
                <c:pt idx="1314">
                  <c:v>2.1509999999999998</c:v>
                </c:pt>
                <c:pt idx="1315">
                  <c:v>2.153</c:v>
                </c:pt>
                <c:pt idx="1316">
                  <c:v>2.1549999999999998</c:v>
                </c:pt>
                <c:pt idx="1317">
                  <c:v>2.157</c:v>
                </c:pt>
                <c:pt idx="1318">
                  <c:v>2.1590000000000003</c:v>
                </c:pt>
                <c:pt idx="1319">
                  <c:v>2.161</c:v>
                </c:pt>
                <c:pt idx="1320">
                  <c:v>2.1630000000000007</c:v>
                </c:pt>
                <c:pt idx="1321">
                  <c:v>2.165</c:v>
                </c:pt>
                <c:pt idx="1322">
                  <c:v>2.1670000000000007</c:v>
                </c:pt>
                <c:pt idx="1323">
                  <c:v>2.169</c:v>
                </c:pt>
                <c:pt idx="1324">
                  <c:v>2.1710000000000003</c:v>
                </c:pt>
                <c:pt idx="1325">
                  <c:v>2.173</c:v>
                </c:pt>
                <c:pt idx="1326">
                  <c:v>2.1750000000000003</c:v>
                </c:pt>
                <c:pt idx="1327">
                  <c:v>2.177</c:v>
                </c:pt>
                <c:pt idx="1328">
                  <c:v>2.1790000000000003</c:v>
                </c:pt>
                <c:pt idx="1329">
                  <c:v>2.181</c:v>
                </c:pt>
                <c:pt idx="1330">
                  <c:v>2.1830000000000007</c:v>
                </c:pt>
                <c:pt idx="1331">
                  <c:v>2.1850000000000001</c:v>
                </c:pt>
                <c:pt idx="1332">
                  <c:v>2.1870000000000007</c:v>
                </c:pt>
                <c:pt idx="1333">
                  <c:v>2.1890000000000001</c:v>
                </c:pt>
                <c:pt idx="1334">
                  <c:v>2.1910000000000003</c:v>
                </c:pt>
                <c:pt idx="1335">
                  <c:v>2.1919999999999997</c:v>
                </c:pt>
                <c:pt idx="1336">
                  <c:v>2.194</c:v>
                </c:pt>
                <c:pt idx="1337">
                  <c:v>2.1959999999999997</c:v>
                </c:pt>
                <c:pt idx="1338">
                  <c:v>2.198</c:v>
                </c:pt>
                <c:pt idx="1339">
                  <c:v>2.2000000000000002</c:v>
                </c:pt>
                <c:pt idx="1340">
                  <c:v>2.202</c:v>
                </c:pt>
                <c:pt idx="1341">
                  <c:v>2.2040000000000002</c:v>
                </c:pt>
                <c:pt idx="1342">
                  <c:v>2.206</c:v>
                </c:pt>
                <c:pt idx="1343">
                  <c:v>2.2080000000000002</c:v>
                </c:pt>
                <c:pt idx="1344">
                  <c:v>2.21</c:v>
                </c:pt>
                <c:pt idx="1345">
                  <c:v>2.2119999999999997</c:v>
                </c:pt>
                <c:pt idx="1346">
                  <c:v>2.214</c:v>
                </c:pt>
                <c:pt idx="1347">
                  <c:v>2.2159999999999997</c:v>
                </c:pt>
                <c:pt idx="1348">
                  <c:v>2.218</c:v>
                </c:pt>
                <c:pt idx="1349">
                  <c:v>2.2200000000000002</c:v>
                </c:pt>
                <c:pt idx="1350">
                  <c:v>2.222</c:v>
                </c:pt>
                <c:pt idx="1351">
                  <c:v>2.2240000000000002</c:v>
                </c:pt>
                <c:pt idx="1352">
                  <c:v>2.226</c:v>
                </c:pt>
                <c:pt idx="1353">
                  <c:v>2.2280000000000002</c:v>
                </c:pt>
                <c:pt idx="1354">
                  <c:v>2.23</c:v>
                </c:pt>
                <c:pt idx="1355">
                  <c:v>2.2319999999999998</c:v>
                </c:pt>
                <c:pt idx="1356">
                  <c:v>2.234</c:v>
                </c:pt>
                <c:pt idx="1357">
                  <c:v>2.2359999999999998</c:v>
                </c:pt>
                <c:pt idx="1358">
                  <c:v>2.238</c:v>
                </c:pt>
                <c:pt idx="1359">
                  <c:v>2.2400000000000002</c:v>
                </c:pt>
                <c:pt idx="1360">
                  <c:v>2.242</c:v>
                </c:pt>
                <c:pt idx="1361">
                  <c:v>2.2440000000000002</c:v>
                </c:pt>
                <c:pt idx="1362">
                  <c:v>2.246</c:v>
                </c:pt>
                <c:pt idx="1363">
                  <c:v>2.2480000000000002</c:v>
                </c:pt>
                <c:pt idx="1364">
                  <c:v>2.25</c:v>
                </c:pt>
                <c:pt idx="1365">
                  <c:v>2.2519999999999998</c:v>
                </c:pt>
                <c:pt idx="1366">
                  <c:v>2.254</c:v>
                </c:pt>
                <c:pt idx="1367">
                  <c:v>2.2559999999999998</c:v>
                </c:pt>
                <c:pt idx="1368">
                  <c:v>2.258</c:v>
                </c:pt>
                <c:pt idx="1369">
                  <c:v>2.2600000000000002</c:v>
                </c:pt>
                <c:pt idx="1370">
                  <c:v>2.262</c:v>
                </c:pt>
                <c:pt idx="1371">
                  <c:v>2.2640000000000002</c:v>
                </c:pt>
                <c:pt idx="1372">
                  <c:v>2.266</c:v>
                </c:pt>
                <c:pt idx="1373">
                  <c:v>2.2680000000000002</c:v>
                </c:pt>
                <c:pt idx="1374">
                  <c:v>2.27</c:v>
                </c:pt>
                <c:pt idx="1375">
                  <c:v>2.2719999999999998</c:v>
                </c:pt>
                <c:pt idx="1376">
                  <c:v>2.274</c:v>
                </c:pt>
                <c:pt idx="1377">
                  <c:v>2.2759999999999998</c:v>
                </c:pt>
                <c:pt idx="1378">
                  <c:v>2.278</c:v>
                </c:pt>
                <c:pt idx="1379">
                  <c:v>2.2800000000000002</c:v>
                </c:pt>
                <c:pt idx="1380">
                  <c:v>2.282</c:v>
                </c:pt>
                <c:pt idx="1381">
                  <c:v>2.2840000000000007</c:v>
                </c:pt>
                <c:pt idx="1382">
                  <c:v>2.286</c:v>
                </c:pt>
                <c:pt idx="1383">
                  <c:v>2.2880000000000007</c:v>
                </c:pt>
                <c:pt idx="1384">
                  <c:v>2.29</c:v>
                </c:pt>
                <c:pt idx="1385">
                  <c:v>2.2920000000000003</c:v>
                </c:pt>
                <c:pt idx="1386">
                  <c:v>2.294</c:v>
                </c:pt>
                <c:pt idx="1387">
                  <c:v>2.2960000000000003</c:v>
                </c:pt>
                <c:pt idx="1388">
                  <c:v>2.298</c:v>
                </c:pt>
                <c:pt idx="1389">
                  <c:v>2.3000000000000003</c:v>
                </c:pt>
                <c:pt idx="1390">
                  <c:v>2.3019999999999996</c:v>
                </c:pt>
                <c:pt idx="1391">
                  <c:v>2.3040000000000003</c:v>
                </c:pt>
                <c:pt idx="1392">
                  <c:v>2.3059999999999996</c:v>
                </c:pt>
                <c:pt idx="1393">
                  <c:v>2.3080000000000003</c:v>
                </c:pt>
                <c:pt idx="1394">
                  <c:v>2.3099999999999996</c:v>
                </c:pt>
                <c:pt idx="1395">
                  <c:v>2.3119999999999998</c:v>
                </c:pt>
                <c:pt idx="1396">
                  <c:v>2.3129999999999997</c:v>
                </c:pt>
                <c:pt idx="1397">
                  <c:v>2.3149999999999995</c:v>
                </c:pt>
                <c:pt idx="1398">
                  <c:v>2.3169999999999997</c:v>
                </c:pt>
                <c:pt idx="1399">
                  <c:v>2.3189999999999995</c:v>
                </c:pt>
                <c:pt idx="1400">
                  <c:v>2.3209999999999997</c:v>
                </c:pt>
                <c:pt idx="1401">
                  <c:v>2.323</c:v>
                </c:pt>
                <c:pt idx="1402">
                  <c:v>2.3249999999999997</c:v>
                </c:pt>
                <c:pt idx="1403">
                  <c:v>2.327</c:v>
                </c:pt>
                <c:pt idx="1404">
                  <c:v>2.3289999999999997</c:v>
                </c:pt>
                <c:pt idx="1405">
                  <c:v>2.3309999999999995</c:v>
                </c:pt>
                <c:pt idx="1406">
                  <c:v>2.3329999999999997</c:v>
                </c:pt>
                <c:pt idx="1407">
                  <c:v>2.3349999999999995</c:v>
                </c:pt>
                <c:pt idx="1408">
                  <c:v>2.3369999999999997</c:v>
                </c:pt>
                <c:pt idx="1409">
                  <c:v>2.3389999999999995</c:v>
                </c:pt>
                <c:pt idx="1410">
                  <c:v>2.3409999999999997</c:v>
                </c:pt>
                <c:pt idx="1411">
                  <c:v>2.343</c:v>
                </c:pt>
                <c:pt idx="1412">
                  <c:v>2.3449999999999998</c:v>
                </c:pt>
                <c:pt idx="1413">
                  <c:v>2.347</c:v>
                </c:pt>
                <c:pt idx="1414">
                  <c:v>2.3489999999999998</c:v>
                </c:pt>
                <c:pt idx="1415">
                  <c:v>2.3509999999999995</c:v>
                </c:pt>
                <c:pt idx="1416">
                  <c:v>2.3529999999999998</c:v>
                </c:pt>
                <c:pt idx="1417">
                  <c:v>2.3549999999999995</c:v>
                </c:pt>
                <c:pt idx="1418">
                  <c:v>2.3569999999999998</c:v>
                </c:pt>
                <c:pt idx="1419">
                  <c:v>2.3589999999999995</c:v>
                </c:pt>
                <c:pt idx="1420">
                  <c:v>2.3609999999999998</c:v>
                </c:pt>
                <c:pt idx="1421">
                  <c:v>2.363</c:v>
                </c:pt>
                <c:pt idx="1422">
                  <c:v>2.3649999999999998</c:v>
                </c:pt>
                <c:pt idx="1423">
                  <c:v>2.367</c:v>
                </c:pt>
                <c:pt idx="1424">
                  <c:v>2.3689999999999998</c:v>
                </c:pt>
                <c:pt idx="1425">
                  <c:v>2.3709999999999996</c:v>
                </c:pt>
                <c:pt idx="1426">
                  <c:v>2.3729999999999998</c:v>
                </c:pt>
                <c:pt idx="1427">
                  <c:v>2.3749999999999996</c:v>
                </c:pt>
                <c:pt idx="1428">
                  <c:v>2.3769999999999998</c:v>
                </c:pt>
                <c:pt idx="1429">
                  <c:v>2.3789999999999996</c:v>
                </c:pt>
                <c:pt idx="1430">
                  <c:v>2.3809999999999998</c:v>
                </c:pt>
                <c:pt idx="1431">
                  <c:v>2.383</c:v>
                </c:pt>
                <c:pt idx="1432">
                  <c:v>2.3849999999999998</c:v>
                </c:pt>
                <c:pt idx="1433">
                  <c:v>2.387</c:v>
                </c:pt>
                <c:pt idx="1434">
                  <c:v>2.3889999999999998</c:v>
                </c:pt>
                <c:pt idx="1435">
                  <c:v>2.3909999999999996</c:v>
                </c:pt>
                <c:pt idx="1436">
                  <c:v>2.3929999999999998</c:v>
                </c:pt>
                <c:pt idx="1437">
                  <c:v>2.3949999999999996</c:v>
                </c:pt>
                <c:pt idx="1438">
                  <c:v>2.3969999999999998</c:v>
                </c:pt>
                <c:pt idx="1439">
                  <c:v>2.3989999999999996</c:v>
                </c:pt>
                <c:pt idx="1440">
                  <c:v>2.4009999999999998</c:v>
                </c:pt>
                <c:pt idx="1441">
                  <c:v>2.403</c:v>
                </c:pt>
                <c:pt idx="1442">
                  <c:v>2.4049999999999998</c:v>
                </c:pt>
                <c:pt idx="1443">
                  <c:v>2.407</c:v>
                </c:pt>
                <c:pt idx="1444">
                  <c:v>2.4090000000000003</c:v>
                </c:pt>
                <c:pt idx="1445">
                  <c:v>2.4109999999999996</c:v>
                </c:pt>
                <c:pt idx="1446">
                  <c:v>2.4130000000000003</c:v>
                </c:pt>
                <c:pt idx="1447">
                  <c:v>2.4149999999999996</c:v>
                </c:pt>
                <c:pt idx="1448">
                  <c:v>2.4170000000000003</c:v>
                </c:pt>
                <c:pt idx="1449">
                  <c:v>2.4189999999999996</c:v>
                </c:pt>
                <c:pt idx="1450">
                  <c:v>2.4210000000000003</c:v>
                </c:pt>
                <c:pt idx="1451">
                  <c:v>2.423</c:v>
                </c:pt>
                <c:pt idx="1452">
                  <c:v>2.4250000000000003</c:v>
                </c:pt>
                <c:pt idx="1453">
                  <c:v>2.427</c:v>
                </c:pt>
                <c:pt idx="1454">
                  <c:v>2.4290000000000003</c:v>
                </c:pt>
                <c:pt idx="1455">
                  <c:v>2.4309999999999996</c:v>
                </c:pt>
                <c:pt idx="1456">
                  <c:v>2.4330000000000003</c:v>
                </c:pt>
                <c:pt idx="1457">
                  <c:v>2.4339999999999997</c:v>
                </c:pt>
                <c:pt idx="1458">
                  <c:v>2.4359999999999995</c:v>
                </c:pt>
                <c:pt idx="1459">
                  <c:v>2.4379999999999997</c:v>
                </c:pt>
                <c:pt idx="1460">
                  <c:v>2.44</c:v>
                </c:pt>
                <c:pt idx="1461">
                  <c:v>2.4419999999999997</c:v>
                </c:pt>
                <c:pt idx="1462">
                  <c:v>2.444</c:v>
                </c:pt>
                <c:pt idx="1463">
                  <c:v>2.4459999999999997</c:v>
                </c:pt>
                <c:pt idx="1464">
                  <c:v>2.448</c:v>
                </c:pt>
                <c:pt idx="1465">
                  <c:v>2.4499999999999997</c:v>
                </c:pt>
                <c:pt idx="1466">
                  <c:v>2.4519999999999995</c:v>
                </c:pt>
                <c:pt idx="1467">
                  <c:v>2.4539999999999997</c:v>
                </c:pt>
                <c:pt idx="1468">
                  <c:v>2.4559999999999995</c:v>
                </c:pt>
                <c:pt idx="1469">
                  <c:v>2.4579999999999997</c:v>
                </c:pt>
                <c:pt idx="1470">
                  <c:v>2.46</c:v>
                </c:pt>
                <c:pt idx="1471">
                  <c:v>2.4619999999999997</c:v>
                </c:pt>
                <c:pt idx="1472">
                  <c:v>2.464</c:v>
                </c:pt>
                <c:pt idx="1473">
                  <c:v>2.4659999999999997</c:v>
                </c:pt>
                <c:pt idx="1474">
                  <c:v>2.468</c:v>
                </c:pt>
                <c:pt idx="1475">
                  <c:v>2.4699999999999998</c:v>
                </c:pt>
                <c:pt idx="1476">
                  <c:v>2.4719999999999995</c:v>
                </c:pt>
                <c:pt idx="1477">
                  <c:v>2.4739999999999998</c:v>
                </c:pt>
                <c:pt idx="1478">
                  <c:v>2.4759999999999995</c:v>
                </c:pt>
                <c:pt idx="1479">
                  <c:v>2.4779999999999998</c:v>
                </c:pt>
                <c:pt idx="1480">
                  <c:v>2.48</c:v>
                </c:pt>
                <c:pt idx="1481">
                  <c:v>2.4819999999999998</c:v>
                </c:pt>
                <c:pt idx="1482">
                  <c:v>2.484</c:v>
                </c:pt>
                <c:pt idx="1483">
                  <c:v>2.4859999999999998</c:v>
                </c:pt>
                <c:pt idx="1484">
                  <c:v>2.488</c:v>
                </c:pt>
                <c:pt idx="1485">
                  <c:v>2.4899999999999998</c:v>
                </c:pt>
                <c:pt idx="1486">
                  <c:v>2.4919999999999995</c:v>
                </c:pt>
                <c:pt idx="1487">
                  <c:v>2.4939999999999998</c:v>
                </c:pt>
                <c:pt idx="1488">
                  <c:v>2.4959999999999996</c:v>
                </c:pt>
                <c:pt idx="1489">
                  <c:v>2.4979999999999998</c:v>
                </c:pt>
                <c:pt idx="1490">
                  <c:v>2.5</c:v>
                </c:pt>
                <c:pt idx="1491">
                  <c:v>2.5019999999999998</c:v>
                </c:pt>
                <c:pt idx="1492">
                  <c:v>2.504</c:v>
                </c:pt>
                <c:pt idx="1493">
                  <c:v>2.5059999999999998</c:v>
                </c:pt>
                <c:pt idx="1494">
                  <c:v>2.508</c:v>
                </c:pt>
                <c:pt idx="1495">
                  <c:v>2.5099999999999998</c:v>
                </c:pt>
                <c:pt idx="1496">
                  <c:v>2.5119999999999996</c:v>
                </c:pt>
                <c:pt idx="1497">
                  <c:v>2.5139999999999998</c:v>
                </c:pt>
                <c:pt idx="1498">
                  <c:v>2.5159999999999996</c:v>
                </c:pt>
                <c:pt idx="1499">
                  <c:v>2.5179999999999998</c:v>
                </c:pt>
                <c:pt idx="1500">
                  <c:v>2.52</c:v>
                </c:pt>
                <c:pt idx="1501">
                  <c:v>2.5219999999999998</c:v>
                </c:pt>
                <c:pt idx="1502">
                  <c:v>2.524</c:v>
                </c:pt>
                <c:pt idx="1503">
                  <c:v>2.5259999999999998</c:v>
                </c:pt>
                <c:pt idx="1504">
                  <c:v>2.528</c:v>
                </c:pt>
                <c:pt idx="1505">
                  <c:v>2.5299999999999998</c:v>
                </c:pt>
                <c:pt idx="1506">
                  <c:v>2.5319999999999996</c:v>
                </c:pt>
                <c:pt idx="1507">
                  <c:v>2.5340000000000003</c:v>
                </c:pt>
                <c:pt idx="1508">
                  <c:v>2.5359999999999996</c:v>
                </c:pt>
                <c:pt idx="1509">
                  <c:v>2.5380000000000003</c:v>
                </c:pt>
                <c:pt idx="1510">
                  <c:v>2.54</c:v>
                </c:pt>
                <c:pt idx="1511">
                  <c:v>2.5420000000000003</c:v>
                </c:pt>
                <c:pt idx="1512">
                  <c:v>2.544</c:v>
                </c:pt>
                <c:pt idx="1513">
                  <c:v>2.5460000000000003</c:v>
                </c:pt>
                <c:pt idx="1514">
                  <c:v>2.548</c:v>
                </c:pt>
                <c:pt idx="1515">
                  <c:v>2.5500000000000003</c:v>
                </c:pt>
                <c:pt idx="1516">
                  <c:v>2.5519999999999996</c:v>
                </c:pt>
                <c:pt idx="1517">
                  <c:v>2.5540000000000003</c:v>
                </c:pt>
                <c:pt idx="1518">
                  <c:v>2.5549999999999997</c:v>
                </c:pt>
                <c:pt idx="1519">
                  <c:v>2.5569999999999995</c:v>
                </c:pt>
                <c:pt idx="1520">
                  <c:v>2.5589999999999997</c:v>
                </c:pt>
                <c:pt idx="1521">
                  <c:v>2.5609999999999999</c:v>
                </c:pt>
                <c:pt idx="1522">
                  <c:v>2.5630000000000002</c:v>
                </c:pt>
                <c:pt idx="1523">
                  <c:v>2.5649999999999999</c:v>
                </c:pt>
                <c:pt idx="1524">
                  <c:v>2.5670000000000002</c:v>
                </c:pt>
                <c:pt idx="1525">
                  <c:v>2.569</c:v>
                </c:pt>
                <c:pt idx="1526">
                  <c:v>2.5709999999999997</c:v>
                </c:pt>
                <c:pt idx="1527">
                  <c:v>2.573</c:v>
                </c:pt>
                <c:pt idx="1528">
                  <c:v>2.5749999999999997</c:v>
                </c:pt>
                <c:pt idx="1529">
                  <c:v>2.577</c:v>
                </c:pt>
                <c:pt idx="1530">
                  <c:v>2.5789999999999997</c:v>
                </c:pt>
                <c:pt idx="1531">
                  <c:v>2.581</c:v>
                </c:pt>
                <c:pt idx="1532">
                  <c:v>2.5830000000000002</c:v>
                </c:pt>
                <c:pt idx="1533">
                  <c:v>2.585</c:v>
                </c:pt>
                <c:pt idx="1534">
                  <c:v>2.5870000000000002</c:v>
                </c:pt>
                <c:pt idx="1535">
                  <c:v>2.589</c:v>
                </c:pt>
                <c:pt idx="1536">
                  <c:v>2.5909999999999997</c:v>
                </c:pt>
                <c:pt idx="1537">
                  <c:v>2.593</c:v>
                </c:pt>
                <c:pt idx="1538">
                  <c:v>2.5949999999999998</c:v>
                </c:pt>
                <c:pt idx="1539">
                  <c:v>2.597</c:v>
                </c:pt>
                <c:pt idx="1540">
                  <c:v>2.5989999999999998</c:v>
                </c:pt>
                <c:pt idx="1541">
                  <c:v>2.601</c:v>
                </c:pt>
                <c:pt idx="1542">
                  <c:v>2.6030000000000002</c:v>
                </c:pt>
                <c:pt idx="1543">
                  <c:v>2.605</c:v>
                </c:pt>
                <c:pt idx="1544">
                  <c:v>2.6070000000000002</c:v>
                </c:pt>
                <c:pt idx="1545">
                  <c:v>2.609</c:v>
                </c:pt>
                <c:pt idx="1546">
                  <c:v>2.6109999999999998</c:v>
                </c:pt>
                <c:pt idx="1547">
                  <c:v>2.613</c:v>
                </c:pt>
                <c:pt idx="1548">
                  <c:v>2.6149999999999998</c:v>
                </c:pt>
                <c:pt idx="1549">
                  <c:v>2.617</c:v>
                </c:pt>
                <c:pt idx="1550">
                  <c:v>2.6189999999999998</c:v>
                </c:pt>
                <c:pt idx="1551">
                  <c:v>2.621</c:v>
                </c:pt>
                <c:pt idx="1552">
                  <c:v>2.6230000000000002</c:v>
                </c:pt>
                <c:pt idx="1553">
                  <c:v>2.625</c:v>
                </c:pt>
                <c:pt idx="1554">
                  <c:v>2.6270000000000002</c:v>
                </c:pt>
                <c:pt idx="1555">
                  <c:v>2.629</c:v>
                </c:pt>
                <c:pt idx="1556">
                  <c:v>2.6309999999999998</c:v>
                </c:pt>
                <c:pt idx="1557">
                  <c:v>2.633</c:v>
                </c:pt>
                <c:pt idx="1558">
                  <c:v>2.6349999999999998</c:v>
                </c:pt>
                <c:pt idx="1559">
                  <c:v>2.637</c:v>
                </c:pt>
                <c:pt idx="1560">
                  <c:v>2.6389999999999998</c:v>
                </c:pt>
                <c:pt idx="1561">
                  <c:v>2.641</c:v>
                </c:pt>
                <c:pt idx="1562">
                  <c:v>2.6430000000000002</c:v>
                </c:pt>
                <c:pt idx="1563">
                  <c:v>2.645</c:v>
                </c:pt>
                <c:pt idx="1564">
                  <c:v>2.6470000000000002</c:v>
                </c:pt>
                <c:pt idx="1565">
                  <c:v>2.649</c:v>
                </c:pt>
                <c:pt idx="1566">
                  <c:v>2.6509999999999998</c:v>
                </c:pt>
                <c:pt idx="1567">
                  <c:v>2.653</c:v>
                </c:pt>
                <c:pt idx="1568">
                  <c:v>2.6549999999999998</c:v>
                </c:pt>
                <c:pt idx="1569">
                  <c:v>2.657</c:v>
                </c:pt>
                <c:pt idx="1570">
                  <c:v>2.6590000000000003</c:v>
                </c:pt>
                <c:pt idx="1571">
                  <c:v>2.661</c:v>
                </c:pt>
                <c:pt idx="1572">
                  <c:v>2.6630000000000007</c:v>
                </c:pt>
                <c:pt idx="1573">
                  <c:v>2.665</c:v>
                </c:pt>
                <c:pt idx="1574">
                  <c:v>2.6670000000000007</c:v>
                </c:pt>
                <c:pt idx="1575">
                  <c:v>2.669</c:v>
                </c:pt>
                <c:pt idx="1576">
                  <c:v>2.6710000000000003</c:v>
                </c:pt>
                <c:pt idx="1577">
                  <c:v>2.673</c:v>
                </c:pt>
                <c:pt idx="1578">
                  <c:v>2.6750000000000003</c:v>
                </c:pt>
                <c:pt idx="1579">
                  <c:v>2.6759999999999997</c:v>
                </c:pt>
                <c:pt idx="1580">
                  <c:v>2.6779999999999999</c:v>
                </c:pt>
                <c:pt idx="1581">
                  <c:v>2.68</c:v>
                </c:pt>
                <c:pt idx="1582">
                  <c:v>2.6819999999999999</c:v>
                </c:pt>
                <c:pt idx="1583">
                  <c:v>2.6840000000000002</c:v>
                </c:pt>
                <c:pt idx="1584">
                  <c:v>2.6859999999999999</c:v>
                </c:pt>
                <c:pt idx="1585">
                  <c:v>2.6880000000000002</c:v>
                </c:pt>
                <c:pt idx="1586">
                  <c:v>2.69</c:v>
                </c:pt>
                <c:pt idx="1587">
                  <c:v>2.6919999999999997</c:v>
                </c:pt>
                <c:pt idx="1588">
                  <c:v>2.694</c:v>
                </c:pt>
                <c:pt idx="1589">
                  <c:v>2.6959999999999997</c:v>
                </c:pt>
                <c:pt idx="1590">
                  <c:v>2.698</c:v>
                </c:pt>
                <c:pt idx="1591">
                  <c:v>2.7</c:v>
                </c:pt>
                <c:pt idx="1592">
                  <c:v>2.702</c:v>
                </c:pt>
                <c:pt idx="1593">
                  <c:v>2.7040000000000002</c:v>
                </c:pt>
                <c:pt idx="1594">
                  <c:v>2.706</c:v>
                </c:pt>
                <c:pt idx="1595">
                  <c:v>2.7080000000000002</c:v>
                </c:pt>
                <c:pt idx="1596">
                  <c:v>2.71</c:v>
                </c:pt>
                <c:pt idx="1597">
                  <c:v>2.7119999999999997</c:v>
                </c:pt>
                <c:pt idx="1598">
                  <c:v>2.714</c:v>
                </c:pt>
                <c:pt idx="1599">
                  <c:v>2.7159999999999997</c:v>
                </c:pt>
                <c:pt idx="1600">
                  <c:v>2.718</c:v>
                </c:pt>
                <c:pt idx="1601">
                  <c:v>2.72</c:v>
                </c:pt>
                <c:pt idx="1602">
                  <c:v>2.722</c:v>
                </c:pt>
                <c:pt idx="1603">
                  <c:v>2.7240000000000002</c:v>
                </c:pt>
                <c:pt idx="1604">
                  <c:v>2.726</c:v>
                </c:pt>
                <c:pt idx="1605">
                  <c:v>2.7280000000000002</c:v>
                </c:pt>
                <c:pt idx="1606">
                  <c:v>2.73</c:v>
                </c:pt>
                <c:pt idx="1607">
                  <c:v>2.7319999999999998</c:v>
                </c:pt>
                <c:pt idx="1608">
                  <c:v>2.734</c:v>
                </c:pt>
                <c:pt idx="1609">
                  <c:v>2.7359999999999998</c:v>
                </c:pt>
                <c:pt idx="1610">
                  <c:v>2.738</c:v>
                </c:pt>
                <c:pt idx="1611">
                  <c:v>2.74</c:v>
                </c:pt>
                <c:pt idx="1612">
                  <c:v>2.742</c:v>
                </c:pt>
                <c:pt idx="1613">
                  <c:v>2.7440000000000002</c:v>
                </c:pt>
                <c:pt idx="1614">
                  <c:v>2.746</c:v>
                </c:pt>
                <c:pt idx="1615">
                  <c:v>2.7480000000000002</c:v>
                </c:pt>
                <c:pt idx="1616">
                  <c:v>2.75</c:v>
                </c:pt>
                <c:pt idx="1617">
                  <c:v>2.7519999999999998</c:v>
                </c:pt>
                <c:pt idx="1618">
                  <c:v>2.754</c:v>
                </c:pt>
                <c:pt idx="1619">
                  <c:v>2.7559999999999998</c:v>
                </c:pt>
                <c:pt idx="1620">
                  <c:v>2.758</c:v>
                </c:pt>
                <c:pt idx="1621">
                  <c:v>2.7600000000000002</c:v>
                </c:pt>
                <c:pt idx="1622">
                  <c:v>2.762</c:v>
                </c:pt>
                <c:pt idx="1623">
                  <c:v>2.7640000000000002</c:v>
                </c:pt>
                <c:pt idx="1624">
                  <c:v>2.766</c:v>
                </c:pt>
                <c:pt idx="1625">
                  <c:v>2.7680000000000002</c:v>
                </c:pt>
                <c:pt idx="1626">
                  <c:v>2.77</c:v>
                </c:pt>
                <c:pt idx="1627">
                  <c:v>2.7719999999999998</c:v>
                </c:pt>
                <c:pt idx="1628">
                  <c:v>2.774</c:v>
                </c:pt>
                <c:pt idx="1629">
                  <c:v>2.7759999999999998</c:v>
                </c:pt>
                <c:pt idx="1630">
                  <c:v>2.778</c:v>
                </c:pt>
                <c:pt idx="1631">
                  <c:v>2.7800000000000002</c:v>
                </c:pt>
                <c:pt idx="1632">
                  <c:v>2.782</c:v>
                </c:pt>
                <c:pt idx="1633">
                  <c:v>2.7840000000000007</c:v>
                </c:pt>
                <c:pt idx="1634">
                  <c:v>2.786</c:v>
                </c:pt>
                <c:pt idx="1635">
                  <c:v>2.7880000000000007</c:v>
                </c:pt>
                <c:pt idx="1636">
                  <c:v>2.79</c:v>
                </c:pt>
                <c:pt idx="1637">
                  <c:v>2.7920000000000003</c:v>
                </c:pt>
                <c:pt idx="1638">
                  <c:v>2.794</c:v>
                </c:pt>
                <c:pt idx="1639">
                  <c:v>2.7960000000000003</c:v>
                </c:pt>
                <c:pt idx="1640">
                  <c:v>2.7970000000000002</c:v>
                </c:pt>
                <c:pt idx="1641">
                  <c:v>2.7989999999999999</c:v>
                </c:pt>
                <c:pt idx="1642">
                  <c:v>2.8009999999999997</c:v>
                </c:pt>
                <c:pt idx="1643">
                  <c:v>2.8029999999999995</c:v>
                </c:pt>
                <c:pt idx="1644">
                  <c:v>2.8049999999999997</c:v>
                </c:pt>
                <c:pt idx="1645">
                  <c:v>2.8069999999999995</c:v>
                </c:pt>
                <c:pt idx="1646">
                  <c:v>2.8089999999999997</c:v>
                </c:pt>
                <c:pt idx="1647">
                  <c:v>2.8109999999999995</c:v>
                </c:pt>
                <c:pt idx="1648">
                  <c:v>2.8129999999999997</c:v>
                </c:pt>
                <c:pt idx="1649">
                  <c:v>2.8149999999999995</c:v>
                </c:pt>
                <c:pt idx="1650">
                  <c:v>2.8169999999999997</c:v>
                </c:pt>
                <c:pt idx="1651">
                  <c:v>2.8189999999999995</c:v>
                </c:pt>
                <c:pt idx="1652">
                  <c:v>2.8209999999999997</c:v>
                </c:pt>
                <c:pt idx="1653">
                  <c:v>2.823</c:v>
                </c:pt>
                <c:pt idx="1654">
                  <c:v>2.8249999999999997</c:v>
                </c:pt>
                <c:pt idx="1655">
                  <c:v>2.827</c:v>
                </c:pt>
                <c:pt idx="1656">
                  <c:v>2.8289999999999997</c:v>
                </c:pt>
                <c:pt idx="1657">
                  <c:v>2.8309999999999995</c:v>
                </c:pt>
                <c:pt idx="1658">
                  <c:v>2.8329999999999997</c:v>
                </c:pt>
                <c:pt idx="1659">
                  <c:v>2.8349999999999995</c:v>
                </c:pt>
                <c:pt idx="1660">
                  <c:v>2.8369999999999997</c:v>
                </c:pt>
                <c:pt idx="1661">
                  <c:v>2.8389999999999995</c:v>
                </c:pt>
                <c:pt idx="1662">
                  <c:v>2.8409999999999997</c:v>
                </c:pt>
                <c:pt idx="1663">
                  <c:v>2.843</c:v>
                </c:pt>
                <c:pt idx="1664">
                  <c:v>2.8449999999999998</c:v>
                </c:pt>
                <c:pt idx="1665">
                  <c:v>2.847</c:v>
                </c:pt>
                <c:pt idx="1666">
                  <c:v>2.8489999999999998</c:v>
                </c:pt>
                <c:pt idx="1667">
                  <c:v>2.8509999999999995</c:v>
                </c:pt>
                <c:pt idx="1668">
                  <c:v>2.8529999999999998</c:v>
                </c:pt>
                <c:pt idx="1669">
                  <c:v>2.8549999999999995</c:v>
                </c:pt>
                <c:pt idx="1670">
                  <c:v>2.8569999999999998</c:v>
                </c:pt>
                <c:pt idx="1671">
                  <c:v>2.8589999999999995</c:v>
                </c:pt>
                <c:pt idx="1672">
                  <c:v>2.8609999999999998</c:v>
                </c:pt>
                <c:pt idx="1673">
                  <c:v>2.863</c:v>
                </c:pt>
                <c:pt idx="1674">
                  <c:v>2.8649999999999998</c:v>
                </c:pt>
                <c:pt idx="1675">
                  <c:v>2.867</c:v>
                </c:pt>
                <c:pt idx="1676">
                  <c:v>2.8689999999999998</c:v>
                </c:pt>
                <c:pt idx="1677">
                  <c:v>2.8709999999999996</c:v>
                </c:pt>
                <c:pt idx="1678">
                  <c:v>2.8729999999999998</c:v>
                </c:pt>
                <c:pt idx="1679">
                  <c:v>2.8749999999999996</c:v>
                </c:pt>
                <c:pt idx="1680">
                  <c:v>2.8769999999999998</c:v>
                </c:pt>
                <c:pt idx="1681">
                  <c:v>2.8789999999999996</c:v>
                </c:pt>
                <c:pt idx="1682">
                  <c:v>2.8809999999999998</c:v>
                </c:pt>
                <c:pt idx="1683">
                  <c:v>2.883</c:v>
                </c:pt>
                <c:pt idx="1684">
                  <c:v>2.8849999999999998</c:v>
                </c:pt>
                <c:pt idx="1685">
                  <c:v>2.887</c:v>
                </c:pt>
                <c:pt idx="1686">
                  <c:v>2.8889999999999998</c:v>
                </c:pt>
                <c:pt idx="1687">
                  <c:v>2.8909999999999996</c:v>
                </c:pt>
                <c:pt idx="1688">
                  <c:v>2.8929999999999998</c:v>
                </c:pt>
                <c:pt idx="1689">
                  <c:v>2.8949999999999996</c:v>
                </c:pt>
                <c:pt idx="1690">
                  <c:v>2.8969999999999998</c:v>
                </c:pt>
                <c:pt idx="1691">
                  <c:v>2.8989999999999996</c:v>
                </c:pt>
                <c:pt idx="1692">
                  <c:v>2.9009999999999998</c:v>
                </c:pt>
                <c:pt idx="1693">
                  <c:v>2.903</c:v>
                </c:pt>
                <c:pt idx="1694">
                  <c:v>2.9049999999999998</c:v>
                </c:pt>
                <c:pt idx="1695">
                  <c:v>2.903</c:v>
                </c:pt>
                <c:pt idx="1696">
                  <c:v>2.9009999999999998</c:v>
                </c:pt>
                <c:pt idx="1697">
                  <c:v>2.8989999999999996</c:v>
                </c:pt>
                <c:pt idx="1698">
                  <c:v>2.8969999999999998</c:v>
                </c:pt>
                <c:pt idx="1699">
                  <c:v>2.8949999999999996</c:v>
                </c:pt>
                <c:pt idx="1700">
                  <c:v>2.8929999999999998</c:v>
                </c:pt>
                <c:pt idx="1701">
                  <c:v>2.8909999999999996</c:v>
                </c:pt>
                <c:pt idx="1702">
                  <c:v>2.8889999999999998</c:v>
                </c:pt>
                <c:pt idx="1703">
                  <c:v>2.887</c:v>
                </c:pt>
                <c:pt idx="1704">
                  <c:v>2.8849999999999998</c:v>
                </c:pt>
                <c:pt idx="1705">
                  <c:v>2.883</c:v>
                </c:pt>
                <c:pt idx="1706">
                  <c:v>2.8809999999999998</c:v>
                </c:pt>
                <c:pt idx="1707">
                  <c:v>2.8789999999999996</c:v>
                </c:pt>
                <c:pt idx="1708">
                  <c:v>2.8769999999999998</c:v>
                </c:pt>
                <c:pt idx="1709">
                  <c:v>2.8749999999999996</c:v>
                </c:pt>
                <c:pt idx="1710">
                  <c:v>2.8729999999999998</c:v>
                </c:pt>
                <c:pt idx="1711">
                  <c:v>2.8709999999999996</c:v>
                </c:pt>
                <c:pt idx="1712">
                  <c:v>2.8689999999999998</c:v>
                </c:pt>
                <c:pt idx="1713">
                  <c:v>2.867</c:v>
                </c:pt>
                <c:pt idx="1714">
                  <c:v>2.8649999999999998</c:v>
                </c:pt>
                <c:pt idx="1715">
                  <c:v>2.863</c:v>
                </c:pt>
                <c:pt idx="1716">
                  <c:v>2.8609999999999998</c:v>
                </c:pt>
                <c:pt idx="1717">
                  <c:v>2.8589999999999995</c:v>
                </c:pt>
                <c:pt idx="1718">
                  <c:v>2.8569999999999998</c:v>
                </c:pt>
                <c:pt idx="1719">
                  <c:v>2.8549999999999995</c:v>
                </c:pt>
                <c:pt idx="1720">
                  <c:v>2.8529999999999998</c:v>
                </c:pt>
                <c:pt idx="1721">
                  <c:v>2.8509999999999995</c:v>
                </c:pt>
                <c:pt idx="1722">
                  <c:v>2.8489999999999998</c:v>
                </c:pt>
                <c:pt idx="1723">
                  <c:v>2.847</c:v>
                </c:pt>
                <c:pt idx="1724">
                  <c:v>2.8449999999999998</c:v>
                </c:pt>
                <c:pt idx="1725">
                  <c:v>2.843</c:v>
                </c:pt>
                <c:pt idx="1726">
                  <c:v>2.8409999999999997</c:v>
                </c:pt>
                <c:pt idx="1727">
                  <c:v>2.8389999999999995</c:v>
                </c:pt>
                <c:pt idx="1728">
                  <c:v>2.8369999999999997</c:v>
                </c:pt>
                <c:pt idx="1729">
                  <c:v>2.8349999999999995</c:v>
                </c:pt>
                <c:pt idx="1730">
                  <c:v>2.8329999999999997</c:v>
                </c:pt>
                <c:pt idx="1731">
                  <c:v>2.8309999999999995</c:v>
                </c:pt>
                <c:pt idx="1732">
                  <c:v>2.8289999999999997</c:v>
                </c:pt>
                <c:pt idx="1733">
                  <c:v>2.827</c:v>
                </c:pt>
                <c:pt idx="1734">
                  <c:v>2.8249999999999997</c:v>
                </c:pt>
                <c:pt idx="1735">
                  <c:v>2.823</c:v>
                </c:pt>
                <c:pt idx="1736">
                  <c:v>2.8209999999999997</c:v>
                </c:pt>
                <c:pt idx="1737">
                  <c:v>2.8189999999999995</c:v>
                </c:pt>
                <c:pt idx="1738">
                  <c:v>2.8169999999999997</c:v>
                </c:pt>
                <c:pt idx="1739">
                  <c:v>2.8149999999999995</c:v>
                </c:pt>
                <c:pt idx="1740">
                  <c:v>2.8129999999999997</c:v>
                </c:pt>
                <c:pt idx="1741">
                  <c:v>2.8109999999999995</c:v>
                </c:pt>
                <c:pt idx="1742">
                  <c:v>2.8089999999999997</c:v>
                </c:pt>
                <c:pt idx="1743">
                  <c:v>2.8069999999999995</c:v>
                </c:pt>
                <c:pt idx="1744">
                  <c:v>2.8049999999999997</c:v>
                </c:pt>
                <c:pt idx="1745">
                  <c:v>2.8029999999999995</c:v>
                </c:pt>
                <c:pt idx="1746">
                  <c:v>2.8009999999999997</c:v>
                </c:pt>
                <c:pt idx="1747">
                  <c:v>2.7989999999999999</c:v>
                </c:pt>
                <c:pt idx="1748">
                  <c:v>2.7970000000000002</c:v>
                </c:pt>
                <c:pt idx="1749">
                  <c:v>2.7960000000000003</c:v>
                </c:pt>
                <c:pt idx="1750">
                  <c:v>2.794</c:v>
                </c:pt>
                <c:pt idx="1751">
                  <c:v>2.7920000000000003</c:v>
                </c:pt>
                <c:pt idx="1752">
                  <c:v>2.79</c:v>
                </c:pt>
                <c:pt idx="1753">
                  <c:v>2.7880000000000007</c:v>
                </c:pt>
                <c:pt idx="1754">
                  <c:v>2.786</c:v>
                </c:pt>
                <c:pt idx="1755">
                  <c:v>2.7840000000000007</c:v>
                </c:pt>
                <c:pt idx="1756">
                  <c:v>2.782</c:v>
                </c:pt>
                <c:pt idx="1757">
                  <c:v>2.7800000000000002</c:v>
                </c:pt>
                <c:pt idx="1758">
                  <c:v>2.778</c:v>
                </c:pt>
                <c:pt idx="1759">
                  <c:v>2.7759999999999998</c:v>
                </c:pt>
                <c:pt idx="1760">
                  <c:v>2.774</c:v>
                </c:pt>
                <c:pt idx="1761">
                  <c:v>2.7719999999999998</c:v>
                </c:pt>
                <c:pt idx="1762">
                  <c:v>2.77</c:v>
                </c:pt>
                <c:pt idx="1763">
                  <c:v>2.7680000000000002</c:v>
                </c:pt>
                <c:pt idx="1764">
                  <c:v>2.766</c:v>
                </c:pt>
                <c:pt idx="1765">
                  <c:v>2.7640000000000002</c:v>
                </c:pt>
                <c:pt idx="1766">
                  <c:v>2.762</c:v>
                </c:pt>
                <c:pt idx="1767">
                  <c:v>2.7600000000000002</c:v>
                </c:pt>
                <c:pt idx="1768">
                  <c:v>2.758</c:v>
                </c:pt>
                <c:pt idx="1769">
                  <c:v>2.7559999999999998</c:v>
                </c:pt>
                <c:pt idx="1770">
                  <c:v>2.754</c:v>
                </c:pt>
                <c:pt idx="1771">
                  <c:v>2.7519999999999998</c:v>
                </c:pt>
                <c:pt idx="1772">
                  <c:v>2.75</c:v>
                </c:pt>
                <c:pt idx="1773">
                  <c:v>2.7480000000000002</c:v>
                </c:pt>
                <c:pt idx="1774">
                  <c:v>2.746</c:v>
                </c:pt>
                <c:pt idx="1775">
                  <c:v>2.7440000000000002</c:v>
                </c:pt>
                <c:pt idx="1776">
                  <c:v>2.742</c:v>
                </c:pt>
                <c:pt idx="1777">
                  <c:v>2.74</c:v>
                </c:pt>
                <c:pt idx="1778">
                  <c:v>2.738</c:v>
                </c:pt>
                <c:pt idx="1779">
                  <c:v>2.7359999999999998</c:v>
                </c:pt>
                <c:pt idx="1780">
                  <c:v>2.734</c:v>
                </c:pt>
                <c:pt idx="1781">
                  <c:v>2.7319999999999998</c:v>
                </c:pt>
                <c:pt idx="1782">
                  <c:v>2.73</c:v>
                </c:pt>
                <c:pt idx="1783">
                  <c:v>2.7280000000000002</c:v>
                </c:pt>
                <c:pt idx="1784">
                  <c:v>2.726</c:v>
                </c:pt>
                <c:pt idx="1785">
                  <c:v>2.7240000000000002</c:v>
                </c:pt>
                <c:pt idx="1786">
                  <c:v>2.722</c:v>
                </c:pt>
                <c:pt idx="1787">
                  <c:v>2.72</c:v>
                </c:pt>
                <c:pt idx="1788">
                  <c:v>2.718</c:v>
                </c:pt>
                <c:pt idx="1789">
                  <c:v>2.7159999999999997</c:v>
                </c:pt>
                <c:pt idx="1790">
                  <c:v>2.714</c:v>
                </c:pt>
                <c:pt idx="1791">
                  <c:v>2.7119999999999997</c:v>
                </c:pt>
                <c:pt idx="1792">
                  <c:v>2.71</c:v>
                </c:pt>
                <c:pt idx="1793">
                  <c:v>2.7080000000000002</c:v>
                </c:pt>
                <c:pt idx="1794">
                  <c:v>2.706</c:v>
                </c:pt>
                <c:pt idx="1795">
                  <c:v>2.7040000000000002</c:v>
                </c:pt>
                <c:pt idx="1796">
                  <c:v>2.702</c:v>
                </c:pt>
                <c:pt idx="1797">
                  <c:v>2.7</c:v>
                </c:pt>
                <c:pt idx="1798">
                  <c:v>2.698</c:v>
                </c:pt>
                <c:pt idx="1799">
                  <c:v>2.6959999999999997</c:v>
                </c:pt>
                <c:pt idx="1800">
                  <c:v>2.694</c:v>
                </c:pt>
                <c:pt idx="1801">
                  <c:v>2.6919999999999997</c:v>
                </c:pt>
                <c:pt idx="1802">
                  <c:v>2.69</c:v>
                </c:pt>
                <c:pt idx="1803">
                  <c:v>2.6880000000000002</c:v>
                </c:pt>
                <c:pt idx="1804">
                  <c:v>2.6859999999999999</c:v>
                </c:pt>
                <c:pt idx="1805">
                  <c:v>2.6840000000000002</c:v>
                </c:pt>
                <c:pt idx="1806">
                  <c:v>2.6819999999999999</c:v>
                </c:pt>
                <c:pt idx="1807">
                  <c:v>2.68</c:v>
                </c:pt>
                <c:pt idx="1808">
                  <c:v>2.6779999999999999</c:v>
                </c:pt>
                <c:pt idx="1809">
                  <c:v>2.6759999999999997</c:v>
                </c:pt>
                <c:pt idx="1810">
                  <c:v>2.6750000000000003</c:v>
                </c:pt>
                <c:pt idx="1811">
                  <c:v>2.673</c:v>
                </c:pt>
                <c:pt idx="1812">
                  <c:v>2.6710000000000003</c:v>
                </c:pt>
                <c:pt idx="1813">
                  <c:v>2.669</c:v>
                </c:pt>
                <c:pt idx="1814">
                  <c:v>2.6670000000000007</c:v>
                </c:pt>
                <c:pt idx="1815">
                  <c:v>2.665</c:v>
                </c:pt>
                <c:pt idx="1816">
                  <c:v>2.6630000000000007</c:v>
                </c:pt>
                <c:pt idx="1817">
                  <c:v>2.661</c:v>
                </c:pt>
                <c:pt idx="1818">
                  <c:v>2.6590000000000003</c:v>
                </c:pt>
                <c:pt idx="1819">
                  <c:v>2.657</c:v>
                </c:pt>
                <c:pt idx="1820">
                  <c:v>2.6549999999999998</c:v>
                </c:pt>
                <c:pt idx="1821">
                  <c:v>2.653</c:v>
                </c:pt>
                <c:pt idx="1822">
                  <c:v>2.6509999999999998</c:v>
                </c:pt>
                <c:pt idx="1823">
                  <c:v>2.649</c:v>
                </c:pt>
                <c:pt idx="1824">
                  <c:v>2.6470000000000002</c:v>
                </c:pt>
                <c:pt idx="1825">
                  <c:v>2.645</c:v>
                </c:pt>
                <c:pt idx="1826">
                  <c:v>2.6430000000000002</c:v>
                </c:pt>
                <c:pt idx="1827">
                  <c:v>2.641</c:v>
                </c:pt>
                <c:pt idx="1828">
                  <c:v>2.6389999999999998</c:v>
                </c:pt>
                <c:pt idx="1829">
                  <c:v>2.637</c:v>
                </c:pt>
                <c:pt idx="1830">
                  <c:v>2.6349999999999998</c:v>
                </c:pt>
                <c:pt idx="1831">
                  <c:v>2.633</c:v>
                </c:pt>
                <c:pt idx="1832">
                  <c:v>2.6309999999999998</c:v>
                </c:pt>
                <c:pt idx="1833">
                  <c:v>2.629</c:v>
                </c:pt>
                <c:pt idx="1834">
                  <c:v>2.6270000000000002</c:v>
                </c:pt>
                <c:pt idx="1835">
                  <c:v>2.625</c:v>
                </c:pt>
                <c:pt idx="1836">
                  <c:v>2.6230000000000002</c:v>
                </c:pt>
                <c:pt idx="1837">
                  <c:v>2.621</c:v>
                </c:pt>
                <c:pt idx="1838">
                  <c:v>2.6189999999999998</c:v>
                </c:pt>
                <c:pt idx="1839">
                  <c:v>2.617</c:v>
                </c:pt>
                <c:pt idx="1840">
                  <c:v>2.6149999999999998</c:v>
                </c:pt>
                <c:pt idx="1841">
                  <c:v>2.613</c:v>
                </c:pt>
                <c:pt idx="1842">
                  <c:v>2.6109999999999998</c:v>
                </c:pt>
                <c:pt idx="1843">
                  <c:v>2.609</c:v>
                </c:pt>
                <c:pt idx="1844">
                  <c:v>2.6070000000000002</c:v>
                </c:pt>
                <c:pt idx="1845">
                  <c:v>2.605</c:v>
                </c:pt>
                <c:pt idx="1846">
                  <c:v>2.6030000000000002</c:v>
                </c:pt>
                <c:pt idx="1847">
                  <c:v>2.601</c:v>
                </c:pt>
                <c:pt idx="1848">
                  <c:v>2.5989999999999998</c:v>
                </c:pt>
                <c:pt idx="1849">
                  <c:v>2.597</c:v>
                </c:pt>
                <c:pt idx="1850">
                  <c:v>2.5949999999999998</c:v>
                </c:pt>
                <c:pt idx="1851">
                  <c:v>2.593</c:v>
                </c:pt>
                <c:pt idx="1852">
                  <c:v>2.5909999999999997</c:v>
                </c:pt>
                <c:pt idx="1853">
                  <c:v>2.589</c:v>
                </c:pt>
                <c:pt idx="1854">
                  <c:v>2.5870000000000002</c:v>
                </c:pt>
                <c:pt idx="1855">
                  <c:v>2.585</c:v>
                </c:pt>
                <c:pt idx="1856">
                  <c:v>2.5830000000000002</c:v>
                </c:pt>
                <c:pt idx="1857">
                  <c:v>2.581</c:v>
                </c:pt>
                <c:pt idx="1858">
                  <c:v>2.5789999999999997</c:v>
                </c:pt>
                <c:pt idx="1859">
                  <c:v>2.577</c:v>
                </c:pt>
                <c:pt idx="1860">
                  <c:v>2.5749999999999997</c:v>
                </c:pt>
                <c:pt idx="1861">
                  <c:v>2.573</c:v>
                </c:pt>
                <c:pt idx="1862">
                  <c:v>2.5709999999999997</c:v>
                </c:pt>
                <c:pt idx="1863">
                  <c:v>2.569</c:v>
                </c:pt>
                <c:pt idx="1864">
                  <c:v>2.5670000000000002</c:v>
                </c:pt>
                <c:pt idx="1865">
                  <c:v>2.5649999999999999</c:v>
                </c:pt>
                <c:pt idx="1866">
                  <c:v>2.5630000000000002</c:v>
                </c:pt>
                <c:pt idx="1867">
                  <c:v>2.5609999999999999</c:v>
                </c:pt>
                <c:pt idx="1868">
                  <c:v>2.5589999999999997</c:v>
                </c:pt>
                <c:pt idx="1869">
                  <c:v>2.5569999999999995</c:v>
                </c:pt>
                <c:pt idx="1870">
                  <c:v>2.5549999999999997</c:v>
                </c:pt>
                <c:pt idx="1871">
                  <c:v>2.5540000000000003</c:v>
                </c:pt>
                <c:pt idx="1872">
                  <c:v>2.5519999999999996</c:v>
                </c:pt>
                <c:pt idx="1873">
                  <c:v>2.5500000000000003</c:v>
                </c:pt>
                <c:pt idx="1874">
                  <c:v>2.548</c:v>
                </c:pt>
                <c:pt idx="1875">
                  <c:v>2.5460000000000003</c:v>
                </c:pt>
                <c:pt idx="1876">
                  <c:v>2.544</c:v>
                </c:pt>
                <c:pt idx="1877">
                  <c:v>2.5420000000000003</c:v>
                </c:pt>
                <c:pt idx="1878">
                  <c:v>2.54</c:v>
                </c:pt>
                <c:pt idx="1879">
                  <c:v>2.5380000000000003</c:v>
                </c:pt>
                <c:pt idx="1880">
                  <c:v>2.5359999999999996</c:v>
                </c:pt>
                <c:pt idx="1881">
                  <c:v>2.5340000000000003</c:v>
                </c:pt>
                <c:pt idx="1882">
                  <c:v>2.5319999999999996</c:v>
                </c:pt>
                <c:pt idx="1883">
                  <c:v>2.5299999999999998</c:v>
                </c:pt>
                <c:pt idx="1884">
                  <c:v>2.528</c:v>
                </c:pt>
                <c:pt idx="1885">
                  <c:v>2.5259999999999998</c:v>
                </c:pt>
                <c:pt idx="1886">
                  <c:v>2.524</c:v>
                </c:pt>
                <c:pt idx="1887">
                  <c:v>2.5219999999999998</c:v>
                </c:pt>
                <c:pt idx="1888">
                  <c:v>2.52</c:v>
                </c:pt>
                <c:pt idx="1889">
                  <c:v>2.5179999999999998</c:v>
                </c:pt>
                <c:pt idx="1890">
                  <c:v>2.5159999999999996</c:v>
                </c:pt>
                <c:pt idx="1891">
                  <c:v>2.5139999999999998</c:v>
                </c:pt>
                <c:pt idx="1892">
                  <c:v>2.5119999999999996</c:v>
                </c:pt>
                <c:pt idx="1893">
                  <c:v>2.5099999999999998</c:v>
                </c:pt>
                <c:pt idx="1894">
                  <c:v>2.508</c:v>
                </c:pt>
                <c:pt idx="1895">
                  <c:v>2.5059999999999998</c:v>
                </c:pt>
                <c:pt idx="1896">
                  <c:v>2.504</c:v>
                </c:pt>
                <c:pt idx="1897">
                  <c:v>2.5019999999999998</c:v>
                </c:pt>
                <c:pt idx="1898">
                  <c:v>2.5</c:v>
                </c:pt>
                <c:pt idx="1899">
                  <c:v>2.4979999999999998</c:v>
                </c:pt>
                <c:pt idx="1900">
                  <c:v>2.4959999999999996</c:v>
                </c:pt>
                <c:pt idx="1901">
                  <c:v>2.4939999999999998</c:v>
                </c:pt>
                <c:pt idx="1902">
                  <c:v>2.4919999999999995</c:v>
                </c:pt>
                <c:pt idx="1903">
                  <c:v>2.4899999999999998</c:v>
                </c:pt>
                <c:pt idx="1904">
                  <c:v>2.488</c:v>
                </c:pt>
                <c:pt idx="1905">
                  <c:v>2.4859999999999998</c:v>
                </c:pt>
                <c:pt idx="1906">
                  <c:v>2.484</c:v>
                </c:pt>
                <c:pt idx="1907">
                  <c:v>2.4819999999999998</c:v>
                </c:pt>
                <c:pt idx="1908">
                  <c:v>2.48</c:v>
                </c:pt>
                <c:pt idx="1909">
                  <c:v>2.4779999999999998</c:v>
                </c:pt>
                <c:pt idx="1910">
                  <c:v>2.4759999999999995</c:v>
                </c:pt>
                <c:pt idx="1911">
                  <c:v>2.4739999999999998</c:v>
                </c:pt>
                <c:pt idx="1912">
                  <c:v>2.4719999999999995</c:v>
                </c:pt>
                <c:pt idx="1913">
                  <c:v>2.4699999999999998</c:v>
                </c:pt>
                <c:pt idx="1914">
                  <c:v>2.468</c:v>
                </c:pt>
                <c:pt idx="1915">
                  <c:v>2.4659999999999997</c:v>
                </c:pt>
                <c:pt idx="1916">
                  <c:v>2.464</c:v>
                </c:pt>
                <c:pt idx="1917">
                  <c:v>2.4619999999999997</c:v>
                </c:pt>
                <c:pt idx="1918">
                  <c:v>2.46</c:v>
                </c:pt>
                <c:pt idx="1919">
                  <c:v>2.4579999999999997</c:v>
                </c:pt>
                <c:pt idx="1920">
                  <c:v>2.4559999999999995</c:v>
                </c:pt>
                <c:pt idx="1921">
                  <c:v>2.4539999999999997</c:v>
                </c:pt>
                <c:pt idx="1922">
                  <c:v>2.4519999999999995</c:v>
                </c:pt>
                <c:pt idx="1923">
                  <c:v>2.4499999999999997</c:v>
                </c:pt>
                <c:pt idx="1924">
                  <c:v>2.448</c:v>
                </c:pt>
                <c:pt idx="1925">
                  <c:v>2.4459999999999997</c:v>
                </c:pt>
                <c:pt idx="1926">
                  <c:v>2.444</c:v>
                </c:pt>
                <c:pt idx="1927">
                  <c:v>2.4419999999999997</c:v>
                </c:pt>
                <c:pt idx="1928">
                  <c:v>2.44</c:v>
                </c:pt>
                <c:pt idx="1929">
                  <c:v>2.4379999999999997</c:v>
                </c:pt>
                <c:pt idx="1930">
                  <c:v>2.4359999999999995</c:v>
                </c:pt>
                <c:pt idx="1931">
                  <c:v>2.4339999999999997</c:v>
                </c:pt>
                <c:pt idx="1932">
                  <c:v>2.4330000000000003</c:v>
                </c:pt>
                <c:pt idx="1933">
                  <c:v>2.4309999999999996</c:v>
                </c:pt>
                <c:pt idx="1934">
                  <c:v>2.4290000000000003</c:v>
                </c:pt>
                <c:pt idx="1935">
                  <c:v>2.427</c:v>
                </c:pt>
                <c:pt idx="1936">
                  <c:v>2.4250000000000003</c:v>
                </c:pt>
                <c:pt idx="1937">
                  <c:v>2.423</c:v>
                </c:pt>
                <c:pt idx="1938">
                  <c:v>2.4210000000000003</c:v>
                </c:pt>
                <c:pt idx="1939">
                  <c:v>2.4189999999999996</c:v>
                </c:pt>
                <c:pt idx="1940">
                  <c:v>2.4170000000000003</c:v>
                </c:pt>
                <c:pt idx="1941">
                  <c:v>2.4149999999999996</c:v>
                </c:pt>
                <c:pt idx="1942">
                  <c:v>2.4130000000000003</c:v>
                </c:pt>
                <c:pt idx="1943">
                  <c:v>2.4109999999999996</c:v>
                </c:pt>
                <c:pt idx="1944">
                  <c:v>2.4090000000000003</c:v>
                </c:pt>
                <c:pt idx="1945">
                  <c:v>2.407</c:v>
                </c:pt>
                <c:pt idx="1946">
                  <c:v>2.4049999999999998</c:v>
                </c:pt>
                <c:pt idx="1947">
                  <c:v>2.403</c:v>
                </c:pt>
                <c:pt idx="1948">
                  <c:v>2.4009999999999998</c:v>
                </c:pt>
                <c:pt idx="1949">
                  <c:v>2.3989999999999996</c:v>
                </c:pt>
                <c:pt idx="1950">
                  <c:v>2.3969999999999998</c:v>
                </c:pt>
                <c:pt idx="1951">
                  <c:v>2.3949999999999996</c:v>
                </c:pt>
                <c:pt idx="1952">
                  <c:v>2.3929999999999998</c:v>
                </c:pt>
                <c:pt idx="1953">
                  <c:v>2.3909999999999996</c:v>
                </c:pt>
                <c:pt idx="1954">
                  <c:v>2.3889999999999998</c:v>
                </c:pt>
                <c:pt idx="1955">
                  <c:v>2.387</c:v>
                </c:pt>
                <c:pt idx="1956">
                  <c:v>2.3849999999999998</c:v>
                </c:pt>
                <c:pt idx="1957">
                  <c:v>2.383</c:v>
                </c:pt>
                <c:pt idx="1958">
                  <c:v>2.3809999999999998</c:v>
                </c:pt>
                <c:pt idx="1959">
                  <c:v>2.3789999999999996</c:v>
                </c:pt>
                <c:pt idx="1960">
                  <c:v>2.3769999999999998</c:v>
                </c:pt>
                <c:pt idx="1961">
                  <c:v>2.3749999999999996</c:v>
                </c:pt>
                <c:pt idx="1962">
                  <c:v>2.3729999999999998</c:v>
                </c:pt>
                <c:pt idx="1963">
                  <c:v>2.3709999999999996</c:v>
                </c:pt>
                <c:pt idx="1964">
                  <c:v>2.3689999999999998</c:v>
                </c:pt>
                <c:pt idx="1965">
                  <c:v>2.367</c:v>
                </c:pt>
                <c:pt idx="1966">
                  <c:v>2.3649999999999998</c:v>
                </c:pt>
                <c:pt idx="1967">
                  <c:v>2.363</c:v>
                </c:pt>
                <c:pt idx="1968">
                  <c:v>2.3609999999999998</c:v>
                </c:pt>
                <c:pt idx="1969">
                  <c:v>2.3589999999999995</c:v>
                </c:pt>
                <c:pt idx="1970">
                  <c:v>2.3569999999999998</c:v>
                </c:pt>
                <c:pt idx="1971">
                  <c:v>2.3549999999999995</c:v>
                </c:pt>
                <c:pt idx="1972">
                  <c:v>2.3529999999999998</c:v>
                </c:pt>
                <c:pt idx="1973">
                  <c:v>2.3509999999999995</c:v>
                </c:pt>
                <c:pt idx="1974">
                  <c:v>2.3489999999999998</c:v>
                </c:pt>
                <c:pt idx="1975">
                  <c:v>2.347</c:v>
                </c:pt>
                <c:pt idx="1976">
                  <c:v>2.3449999999999998</c:v>
                </c:pt>
                <c:pt idx="1977">
                  <c:v>2.343</c:v>
                </c:pt>
                <c:pt idx="1978">
                  <c:v>2.3409999999999997</c:v>
                </c:pt>
                <c:pt idx="1979">
                  <c:v>2.3389999999999995</c:v>
                </c:pt>
                <c:pt idx="1980">
                  <c:v>2.3369999999999997</c:v>
                </c:pt>
                <c:pt idx="1981">
                  <c:v>2.3349999999999995</c:v>
                </c:pt>
                <c:pt idx="1982">
                  <c:v>2.3329999999999997</c:v>
                </c:pt>
                <c:pt idx="1983">
                  <c:v>2.3309999999999995</c:v>
                </c:pt>
                <c:pt idx="1984">
                  <c:v>2.3289999999999997</c:v>
                </c:pt>
                <c:pt idx="1985">
                  <c:v>2.327</c:v>
                </c:pt>
                <c:pt idx="1986">
                  <c:v>2.3249999999999997</c:v>
                </c:pt>
                <c:pt idx="1987">
                  <c:v>2.323</c:v>
                </c:pt>
                <c:pt idx="1988">
                  <c:v>2.3209999999999997</c:v>
                </c:pt>
                <c:pt idx="1989">
                  <c:v>2.3189999999999995</c:v>
                </c:pt>
                <c:pt idx="1990">
                  <c:v>2.3169999999999997</c:v>
                </c:pt>
                <c:pt idx="1991">
                  <c:v>2.3149999999999995</c:v>
                </c:pt>
                <c:pt idx="1992">
                  <c:v>2.3129999999999997</c:v>
                </c:pt>
                <c:pt idx="1993">
                  <c:v>2.3119999999999998</c:v>
                </c:pt>
                <c:pt idx="1994">
                  <c:v>2.3099999999999996</c:v>
                </c:pt>
                <c:pt idx="1995">
                  <c:v>2.3080000000000003</c:v>
                </c:pt>
                <c:pt idx="1996">
                  <c:v>2.3059999999999996</c:v>
                </c:pt>
                <c:pt idx="1997">
                  <c:v>2.3040000000000003</c:v>
                </c:pt>
                <c:pt idx="1998">
                  <c:v>2.3019999999999996</c:v>
                </c:pt>
                <c:pt idx="1999">
                  <c:v>2.3000000000000003</c:v>
                </c:pt>
                <c:pt idx="2000">
                  <c:v>2.298</c:v>
                </c:pt>
                <c:pt idx="2001">
                  <c:v>2.2960000000000003</c:v>
                </c:pt>
                <c:pt idx="2002">
                  <c:v>2.294</c:v>
                </c:pt>
                <c:pt idx="2003">
                  <c:v>2.2920000000000003</c:v>
                </c:pt>
                <c:pt idx="2004">
                  <c:v>2.29</c:v>
                </c:pt>
                <c:pt idx="2005">
                  <c:v>2.2880000000000007</c:v>
                </c:pt>
                <c:pt idx="2006">
                  <c:v>2.286</c:v>
                </c:pt>
                <c:pt idx="2007">
                  <c:v>2.2840000000000007</c:v>
                </c:pt>
                <c:pt idx="2008">
                  <c:v>2.282</c:v>
                </c:pt>
                <c:pt idx="2009">
                  <c:v>2.2800000000000002</c:v>
                </c:pt>
                <c:pt idx="2010">
                  <c:v>2.278</c:v>
                </c:pt>
                <c:pt idx="2011">
                  <c:v>2.2759999999999998</c:v>
                </c:pt>
                <c:pt idx="2012">
                  <c:v>2.274</c:v>
                </c:pt>
                <c:pt idx="2013">
                  <c:v>2.2719999999999998</c:v>
                </c:pt>
                <c:pt idx="2014">
                  <c:v>2.27</c:v>
                </c:pt>
                <c:pt idx="2015">
                  <c:v>2.2680000000000002</c:v>
                </c:pt>
                <c:pt idx="2016">
                  <c:v>2.266</c:v>
                </c:pt>
                <c:pt idx="2017">
                  <c:v>2.2640000000000002</c:v>
                </c:pt>
                <c:pt idx="2018">
                  <c:v>2.262</c:v>
                </c:pt>
                <c:pt idx="2019">
                  <c:v>2.2600000000000002</c:v>
                </c:pt>
                <c:pt idx="2020">
                  <c:v>2.258</c:v>
                </c:pt>
                <c:pt idx="2021">
                  <c:v>2.2559999999999998</c:v>
                </c:pt>
                <c:pt idx="2022">
                  <c:v>2.254</c:v>
                </c:pt>
                <c:pt idx="2023">
                  <c:v>2.2519999999999998</c:v>
                </c:pt>
                <c:pt idx="2024">
                  <c:v>2.25</c:v>
                </c:pt>
                <c:pt idx="2025">
                  <c:v>2.2480000000000002</c:v>
                </c:pt>
                <c:pt idx="2026">
                  <c:v>2.246</c:v>
                </c:pt>
                <c:pt idx="2027">
                  <c:v>2.2440000000000002</c:v>
                </c:pt>
                <c:pt idx="2028">
                  <c:v>2.242</c:v>
                </c:pt>
                <c:pt idx="2029">
                  <c:v>2.2400000000000002</c:v>
                </c:pt>
                <c:pt idx="2030">
                  <c:v>2.238</c:v>
                </c:pt>
                <c:pt idx="2031">
                  <c:v>2.2359999999999998</c:v>
                </c:pt>
                <c:pt idx="2032">
                  <c:v>2.234</c:v>
                </c:pt>
                <c:pt idx="2033">
                  <c:v>2.2319999999999998</c:v>
                </c:pt>
                <c:pt idx="2034">
                  <c:v>2.23</c:v>
                </c:pt>
                <c:pt idx="2035">
                  <c:v>2.2280000000000002</c:v>
                </c:pt>
                <c:pt idx="2036">
                  <c:v>2.226</c:v>
                </c:pt>
                <c:pt idx="2037">
                  <c:v>2.2240000000000002</c:v>
                </c:pt>
                <c:pt idx="2038">
                  <c:v>2.222</c:v>
                </c:pt>
                <c:pt idx="2039">
                  <c:v>2.2200000000000002</c:v>
                </c:pt>
                <c:pt idx="2040">
                  <c:v>2.218</c:v>
                </c:pt>
                <c:pt idx="2041">
                  <c:v>2.2159999999999997</c:v>
                </c:pt>
                <c:pt idx="2042">
                  <c:v>2.214</c:v>
                </c:pt>
                <c:pt idx="2043">
                  <c:v>2.2119999999999997</c:v>
                </c:pt>
                <c:pt idx="2044">
                  <c:v>2.21</c:v>
                </c:pt>
                <c:pt idx="2045">
                  <c:v>2.2080000000000002</c:v>
                </c:pt>
                <c:pt idx="2046">
                  <c:v>2.206</c:v>
                </c:pt>
                <c:pt idx="2047">
                  <c:v>2.2040000000000002</c:v>
                </c:pt>
                <c:pt idx="2048">
                  <c:v>2.202</c:v>
                </c:pt>
                <c:pt idx="2049">
                  <c:v>2.2000000000000002</c:v>
                </c:pt>
                <c:pt idx="2050">
                  <c:v>2.198</c:v>
                </c:pt>
                <c:pt idx="2051">
                  <c:v>2.1959999999999997</c:v>
                </c:pt>
                <c:pt idx="2052">
                  <c:v>2.194</c:v>
                </c:pt>
                <c:pt idx="2053">
                  <c:v>2.1919999999999997</c:v>
                </c:pt>
                <c:pt idx="2054">
                  <c:v>2.1910000000000003</c:v>
                </c:pt>
                <c:pt idx="2055">
                  <c:v>2.1890000000000001</c:v>
                </c:pt>
                <c:pt idx="2056">
                  <c:v>2.1870000000000007</c:v>
                </c:pt>
                <c:pt idx="2057">
                  <c:v>2.1850000000000001</c:v>
                </c:pt>
                <c:pt idx="2058">
                  <c:v>2.1830000000000007</c:v>
                </c:pt>
                <c:pt idx="2059">
                  <c:v>2.181</c:v>
                </c:pt>
                <c:pt idx="2060">
                  <c:v>2.1790000000000003</c:v>
                </c:pt>
                <c:pt idx="2061">
                  <c:v>2.177</c:v>
                </c:pt>
                <c:pt idx="2062">
                  <c:v>2.1750000000000003</c:v>
                </c:pt>
                <c:pt idx="2063">
                  <c:v>2.173</c:v>
                </c:pt>
                <c:pt idx="2064">
                  <c:v>2.1710000000000003</c:v>
                </c:pt>
                <c:pt idx="2065">
                  <c:v>2.169</c:v>
                </c:pt>
                <c:pt idx="2066">
                  <c:v>2.1670000000000007</c:v>
                </c:pt>
                <c:pt idx="2067">
                  <c:v>2.165</c:v>
                </c:pt>
                <c:pt idx="2068">
                  <c:v>2.1630000000000007</c:v>
                </c:pt>
                <c:pt idx="2069">
                  <c:v>2.161</c:v>
                </c:pt>
                <c:pt idx="2070">
                  <c:v>2.1590000000000003</c:v>
                </c:pt>
                <c:pt idx="2071">
                  <c:v>2.157</c:v>
                </c:pt>
                <c:pt idx="2072">
                  <c:v>2.1549999999999998</c:v>
                </c:pt>
                <c:pt idx="2073">
                  <c:v>2.153</c:v>
                </c:pt>
                <c:pt idx="2074">
                  <c:v>2.1509999999999998</c:v>
                </c:pt>
                <c:pt idx="2075">
                  <c:v>2.149</c:v>
                </c:pt>
                <c:pt idx="2076">
                  <c:v>2.1470000000000002</c:v>
                </c:pt>
                <c:pt idx="2077">
                  <c:v>2.145</c:v>
                </c:pt>
                <c:pt idx="2078">
                  <c:v>2.1430000000000002</c:v>
                </c:pt>
                <c:pt idx="2079">
                  <c:v>2.141</c:v>
                </c:pt>
                <c:pt idx="2080">
                  <c:v>2.1389999999999998</c:v>
                </c:pt>
                <c:pt idx="2081">
                  <c:v>2.137</c:v>
                </c:pt>
                <c:pt idx="2082">
                  <c:v>2.1349999999999998</c:v>
                </c:pt>
                <c:pt idx="2083">
                  <c:v>2.133</c:v>
                </c:pt>
                <c:pt idx="2084">
                  <c:v>2.1309999999999998</c:v>
                </c:pt>
                <c:pt idx="2085">
                  <c:v>2.129</c:v>
                </c:pt>
                <c:pt idx="2086">
                  <c:v>2.1270000000000002</c:v>
                </c:pt>
                <c:pt idx="2087">
                  <c:v>2.125</c:v>
                </c:pt>
                <c:pt idx="2088">
                  <c:v>2.1230000000000002</c:v>
                </c:pt>
                <c:pt idx="2089">
                  <c:v>2.121</c:v>
                </c:pt>
                <c:pt idx="2090">
                  <c:v>2.1189999999999998</c:v>
                </c:pt>
                <c:pt idx="2091">
                  <c:v>2.117</c:v>
                </c:pt>
                <c:pt idx="2092">
                  <c:v>2.1149999999999998</c:v>
                </c:pt>
                <c:pt idx="2093">
                  <c:v>2.113</c:v>
                </c:pt>
                <c:pt idx="2094">
                  <c:v>2.1109999999999998</c:v>
                </c:pt>
                <c:pt idx="2095">
                  <c:v>2.109</c:v>
                </c:pt>
                <c:pt idx="2096">
                  <c:v>2.1070000000000002</c:v>
                </c:pt>
                <c:pt idx="2097">
                  <c:v>2.105</c:v>
                </c:pt>
                <c:pt idx="2098">
                  <c:v>2.1030000000000002</c:v>
                </c:pt>
                <c:pt idx="2099">
                  <c:v>2.101</c:v>
                </c:pt>
                <c:pt idx="2100">
                  <c:v>2.0989999999999998</c:v>
                </c:pt>
                <c:pt idx="2101">
                  <c:v>2.097</c:v>
                </c:pt>
                <c:pt idx="2102">
                  <c:v>2.0949999999999998</c:v>
                </c:pt>
                <c:pt idx="2103">
                  <c:v>2.093</c:v>
                </c:pt>
                <c:pt idx="2104">
                  <c:v>2.0909999999999997</c:v>
                </c:pt>
                <c:pt idx="2105">
                  <c:v>2.089</c:v>
                </c:pt>
                <c:pt idx="2106">
                  <c:v>2.0870000000000002</c:v>
                </c:pt>
                <c:pt idx="2107">
                  <c:v>2.085</c:v>
                </c:pt>
                <c:pt idx="2108">
                  <c:v>2.0830000000000002</c:v>
                </c:pt>
                <c:pt idx="2109">
                  <c:v>2.081</c:v>
                </c:pt>
                <c:pt idx="2110">
                  <c:v>2.0789999999999997</c:v>
                </c:pt>
                <c:pt idx="2111">
                  <c:v>2.077</c:v>
                </c:pt>
                <c:pt idx="2112">
                  <c:v>2.0749999999999997</c:v>
                </c:pt>
                <c:pt idx="2113">
                  <c:v>2.073</c:v>
                </c:pt>
                <c:pt idx="2114">
                  <c:v>2.0709999999999997</c:v>
                </c:pt>
                <c:pt idx="2115">
                  <c:v>2.069</c:v>
                </c:pt>
                <c:pt idx="2116">
                  <c:v>2.0680000000000001</c:v>
                </c:pt>
                <c:pt idx="2117">
                  <c:v>2.0660000000000003</c:v>
                </c:pt>
                <c:pt idx="2118">
                  <c:v>2.0640000000000001</c:v>
                </c:pt>
                <c:pt idx="2119">
                  <c:v>2.0620000000000003</c:v>
                </c:pt>
                <c:pt idx="2120">
                  <c:v>2.06</c:v>
                </c:pt>
                <c:pt idx="2121">
                  <c:v>2.0580000000000003</c:v>
                </c:pt>
                <c:pt idx="2122">
                  <c:v>2.0559999999999996</c:v>
                </c:pt>
                <c:pt idx="2123">
                  <c:v>2.0540000000000003</c:v>
                </c:pt>
                <c:pt idx="2124">
                  <c:v>2.0519999999999996</c:v>
                </c:pt>
                <c:pt idx="2125">
                  <c:v>2.0500000000000003</c:v>
                </c:pt>
                <c:pt idx="2126">
                  <c:v>2.048</c:v>
                </c:pt>
                <c:pt idx="2127">
                  <c:v>2.0460000000000003</c:v>
                </c:pt>
                <c:pt idx="2128">
                  <c:v>2.044</c:v>
                </c:pt>
                <c:pt idx="2129">
                  <c:v>2.0420000000000003</c:v>
                </c:pt>
                <c:pt idx="2130">
                  <c:v>2.04</c:v>
                </c:pt>
                <c:pt idx="2131">
                  <c:v>2.0380000000000003</c:v>
                </c:pt>
                <c:pt idx="2132">
                  <c:v>2.0359999999999996</c:v>
                </c:pt>
                <c:pt idx="2133">
                  <c:v>2.0340000000000003</c:v>
                </c:pt>
                <c:pt idx="2134">
                  <c:v>2.0319999999999996</c:v>
                </c:pt>
                <c:pt idx="2135">
                  <c:v>2.0299999999999998</c:v>
                </c:pt>
                <c:pt idx="2136">
                  <c:v>2.028</c:v>
                </c:pt>
                <c:pt idx="2137">
                  <c:v>2.0259999999999998</c:v>
                </c:pt>
                <c:pt idx="2138">
                  <c:v>2.024</c:v>
                </c:pt>
                <c:pt idx="2139">
                  <c:v>2.0219999999999998</c:v>
                </c:pt>
                <c:pt idx="2140">
                  <c:v>2.02</c:v>
                </c:pt>
                <c:pt idx="2141">
                  <c:v>2.0179999999999998</c:v>
                </c:pt>
                <c:pt idx="2142">
                  <c:v>2.0159999999999996</c:v>
                </c:pt>
                <c:pt idx="2143">
                  <c:v>2.0139999999999998</c:v>
                </c:pt>
                <c:pt idx="2144">
                  <c:v>2.0119999999999996</c:v>
                </c:pt>
                <c:pt idx="2145">
                  <c:v>2.0099999999999998</c:v>
                </c:pt>
                <c:pt idx="2146">
                  <c:v>2.008</c:v>
                </c:pt>
                <c:pt idx="2147">
                  <c:v>2.0059999999999998</c:v>
                </c:pt>
                <c:pt idx="2148">
                  <c:v>2.004</c:v>
                </c:pt>
                <c:pt idx="2149">
                  <c:v>2.0019999999999998</c:v>
                </c:pt>
                <c:pt idx="2150">
                  <c:v>2</c:v>
                </c:pt>
                <c:pt idx="2151">
                  <c:v>1.9980000000000002</c:v>
                </c:pt>
                <c:pt idx="2152">
                  <c:v>1.9960000000000002</c:v>
                </c:pt>
                <c:pt idx="2153">
                  <c:v>1.9940000000000002</c:v>
                </c:pt>
                <c:pt idx="2154">
                  <c:v>1.9920000000000002</c:v>
                </c:pt>
                <c:pt idx="2155">
                  <c:v>1.9900000000000002</c:v>
                </c:pt>
                <c:pt idx="2156">
                  <c:v>1.9880000000000002</c:v>
                </c:pt>
                <c:pt idx="2157">
                  <c:v>1.9860000000000002</c:v>
                </c:pt>
                <c:pt idx="2158">
                  <c:v>1.9840000000000002</c:v>
                </c:pt>
                <c:pt idx="2159">
                  <c:v>1.9820000000000002</c:v>
                </c:pt>
                <c:pt idx="2160">
                  <c:v>1.9800000000000002</c:v>
                </c:pt>
                <c:pt idx="2161">
                  <c:v>1.9780000000000002</c:v>
                </c:pt>
                <c:pt idx="2162">
                  <c:v>1.9760000000000002</c:v>
                </c:pt>
                <c:pt idx="2163">
                  <c:v>1.9740000000000002</c:v>
                </c:pt>
                <c:pt idx="2164">
                  <c:v>1.9720000000000002</c:v>
                </c:pt>
                <c:pt idx="2165">
                  <c:v>1.9700000000000002</c:v>
                </c:pt>
                <c:pt idx="2166">
                  <c:v>1.9680000000000002</c:v>
                </c:pt>
                <c:pt idx="2167">
                  <c:v>1.9660000000000002</c:v>
                </c:pt>
                <c:pt idx="2168">
                  <c:v>1.9640000000000002</c:v>
                </c:pt>
                <c:pt idx="2169">
                  <c:v>1.9620000000000002</c:v>
                </c:pt>
                <c:pt idx="2170">
                  <c:v>1.9600000000000002</c:v>
                </c:pt>
                <c:pt idx="2171">
                  <c:v>1.9580000000000002</c:v>
                </c:pt>
                <c:pt idx="2172">
                  <c:v>1.9560000000000002</c:v>
                </c:pt>
                <c:pt idx="2173">
                  <c:v>1.9540000000000002</c:v>
                </c:pt>
                <c:pt idx="2174">
                  <c:v>1.9520000000000002</c:v>
                </c:pt>
                <c:pt idx="2175">
                  <c:v>1.9500000000000002</c:v>
                </c:pt>
                <c:pt idx="2176">
                  <c:v>1.9480000000000002</c:v>
                </c:pt>
                <c:pt idx="2177">
                  <c:v>1.9469999999999998</c:v>
                </c:pt>
                <c:pt idx="2178">
                  <c:v>1.9449999999999998</c:v>
                </c:pt>
                <c:pt idx="2179">
                  <c:v>1.9429999999999998</c:v>
                </c:pt>
                <c:pt idx="2180">
                  <c:v>1.9409999999999998</c:v>
                </c:pt>
                <c:pt idx="2181">
                  <c:v>1.9389999999999998</c:v>
                </c:pt>
                <c:pt idx="2182">
                  <c:v>1.9369999999999998</c:v>
                </c:pt>
                <c:pt idx="2183">
                  <c:v>1.9349999999999998</c:v>
                </c:pt>
                <c:pt idx="2184">
                  <c:v>1.9329999999999998</c:v>
                </c:pt>
                <c:pt idx="2185">
                  <c:v>1.9309999999999998</c:v>
                </c:pt>
                <c:pt idx="2186">
                  <c:v>1.9289999999999998</c:v>
                </c:pt>
                <c:pt idx="2187">
                  <c:v>1.9269999999999998</c:v>
                </c:pt>
                <c:pt idx="2188">
                  <c:v>1.9249999999999998</c:v>
                </c:pt>
                <c:pt idx="2189">
                  <c:v>1.9229999999999998</c:v>
                </c:pt>
                <c:pt idx="2190">
                  <c:v>1.9209999999999998</c:v>
                </c:pt>
                <c:pt idx="2191">
                  <c:v>1.9189999999999998</c:v>
                </c:pt>
                <c:pt idx="2192">
                  <c:v>1.9169999999999998</c:v>
                </c:pt>
                <c:pt idx="2193">
                  <c:v>1.9149999999999998</c:v>
                </c:pt>
                <c:pt idx="2194">
                  <c:v>1.9129999999999998</c:v>
                </c:pt>
                <c:pt idx="2195">
                  <c:v>1.9109999999999998</c:v>
                </c:pt>
                <c:pt idx="2196">
                  <c:v>1.9089999999999998</c:v>
                </c:pt>
                <c:pt idx="2197">
                  <c:v>1.9069999999999998</c:v>
                </c:pt>
                <c:pt idx="2198">
                  <c:v>1.9049999999999998</c:v>
                </c:pt>
                <c:pt idx="2199">
                  <c:v>1.9029999999999998</c:v>
                </c:pt>
                <c:pt idx="2200">
                  <c:v>1.9009999999999998</c:v>
                </c:pt>
                <c:pt idx="2201">
                  <c:v>1.8989999999999998</c:v>
                </c:pt>
                <c:pt idx="2202">
                  <c:v>1.8969999999999998</c:v>
                </c:pt>
                <c:pt idx="2203">
                  <c:v>1.8949999999999998</c:v>
                </c:pt>
                <c:pt idx="2204">
                  <c:v>1.8929999999999998</c:v>
                </c:pt>
                <c:pt idx="2205">
                  <c:v>1.8909999999999998</c:v>
                </c:pt>
                <c:pt idx="2206">
                  <c:v>1.8889999999999998</c:v>
                </c:pt>
                <c:pt idx="2207">
                  <c:v>1.8869999999999998</c:v>
                </c:pt>
                <c:pt idx="2208">
                  <c:v>1.8849999999999998</c:v>
                </c:pt>
                <c:pt idx="2209">
                  <c:v>1.8829999999999998</c:v>
                </c:pt>
                <c:pt idx="2210">
                  <c:v>1.8809999999999998</c:v>
                </c:pt>
                <c:pt idx="2211">
                  <c:v>1.8789999999999998</c:v>
                </c:pt>
                <c:pt idx="2212">
                  <c:v>1.877</c:v>
                </c:pt>
                <c:pt idx="2213">
                  <c:v>1.875</c:v>
                </c:pt>
                <c:pt idx="2214">
                  <c:v>1.873</c:v>
                </c:pt>
                <c:pt idx="2215">
                  <c:v>1.871</c:v>
                </c:pt>
                <c:pt idx="2216">
                  <c:v>1.869</c:v>
                </c:pt>
                <c:pt idx="2217">
                  <c:v>1.867</c:v>
                </c:pt>
                <c:pt idx="2218">
                  <c:v>1.865</c:v>
                </c:pt>
                <c:pt idx="2219">
                  <c:v>1.863</c:v>
                </c:pt>
                <c:pt idx="2220">
                  <c:v>1.861</c:v>
                </c:pt>
                <c:pt idx="2221">
                  <c:v>1.859</c:v>
                </c:pt>
                <c:pt idx="2222">
                  <c:v>1.857</c:v>
                </c:pt>
                <c:pt idx="2223">
                  <c:v>1.855</c:v>
                </c:pt>
                <c:pt idx="2224">
                  <c:v>1.853</c:v>
                </c:pt>
                <c:pt idx="2225">
                  <c:v>1.851</c:v>
                </c:pt>
                <c:pt idx="2226">
                  <c:v>1.849</c:v>
                </c:pt>
                <c:pt idx="2227">
                  <c:v>1.847</c:v>
                </c:pt>
                <c:pt idx="2228">
                  <c:v>1.845</c:v>
                </c:pt>
                <c:pt idx="2229">
                  <c:v>1.843</c:v>
                </c:pt>
                <c:pt idx="2230">
                  <c:v>1.841</c:v>
                </c:pt>
                <c:pt idx="2231">
                  <c:v>1.839</c:v>
                </c:pt>
                <c:pt idx="2232">
                  <c:v>1.837</c:v>
                </c:pt>
                <c:pt idx="2233">
                  <c:v>1.835</c:v>
                </c:pt>
                <c:pt idx="2234">
                  <c:v>1.833</c:v>
                </c:pt>
                <c:pt idx="2235">
                  <c:v>1.831</c:v>
                </c:pt>
                <c:pt idx="2236">
                  <c:v>1.829</c:v>
                </c:pt>
                <c:pt idx="2237">
                  <c:v>1.827</c:v>
                </c:pt>
                <c:pt idx="2238">
                  <c:v>1.8259999999999996</c:v>
                </c:pt>
                <c:pt idx="2239">
                  <c:v>1.8239999999999996</c:v>
                </c:pt>
                <c:pt idx="2240">
                  <c:v>1.8219999999999996</c:v>
                </c:pt>
                <c:pt idx="2241">
                  <c:v>1.8199999999999996</c:v>
                </c:pt>
                <c:pt idx="2242">
                  <c:v>1.8179999999999996</c:v>
                </c:pt>
                <c:pt idx="2243">
                  <c:v>1.8159999999999996</c:v>
                </c:pt>
                <c:pt idx="2244">
                  <c:v>1.8139999999999996</c:v>
                </c:pt>
                <c:pt idx="2245">
                  <c:v>1.8119999999999996</c:v>
                </c:pt>
                <c:pt idx="2246">
                  <c:v>1.8099999999999996</c:v>
                </c:pt>
                <c:pt idx="2247">
                  <c:v>1.8079999999999996</c:v>
                </c:pt>
                <c:pt idx="2248">
                  <c:v>1.8059999999999996</c:v>
                </c:pt>
                <c:pt idx="2249">
                  <c:v>1.8039999999999996</c:v>
                </c:pt>
                <c:pt idx="2250">
                  <c:v>1.8019999999999996</c:v>
                </c:pt>
                <c:pt idx="2251">
                  <c:v>1.7999999999999996</c:v>
                </c:pt>
                <c:pt idx="2252">
                  <c:v>1.7979999999999996</c:v>
                </c:pt>
                <c:pt idx="2253">
                  <c:v>1.7959999999999996</c:v>
                </c:pt>
                <c:pt idx="2254">
                  <c:v>1.7939999999999996</c:v>
                </c:pt>
                <c:pt idx="2255">
                  <c:v>1.7919999999999996</c:v>
                </c:pt>
                <c:pt idx="2256">
                  <c:v>1.7899999999999996</c:v>
                </c:pt>
                <c:pt idx="2257">
                  <c:v>1.7879999999999996</c:v>
                </c:pt>
                <c:pt idx="2258">
                  <c:v>1.7859999999999996</c:v>
                </c:pt>
                <c:pt idx="2259">
                  <c:v>1.7839999999999996</c:v>
                </c:pt>
                <c:pt idx="2260">
                  <c:v>1.7819999999999996</c:v>
                </c:pt>
                <c:pt idx="2261">
                  <c:v>1.7799999999999996</c:v>
                </c:pt>
                <c:pt idx="2262">
                  <c:v>1.7779999999999996</c:v>
                </c:pt>
                <c:pt idx="2263">
                  <c:v>1.7759999999999996</c:v>
                </c:pt>
                <c:pt idx="2264">
                  <c:v>1.7739999999999996</c:v>
                </c:pt>
                <c:pt idx="2265">
                  <c:v>1.7719999999999996</c:v>
                </c:pt>
                <c:pt idx="2266">
                  <c:v>1.7699999999999996</c:v>
                </c:pt>
                <c:pt idx="2267">
                  <c:v>1.7679999999999996</c:v>
                </c:pt>
                <c:pt idx="2268">
                  <c:v>1.7659999999999996</c:v>
                </c:pt>
                <c:pt idx="2269">
                  <c:v>1.7639999999999996</c:v>
                </c:pt>
                <c:pt idx="2270">
                  <c:v>1.7619999999999996</c:v>
                </c:pt>
                <c:pt idx="2271">
                  <c:v>1.7599999999999996</c:v>
                </c:pt>
                <c:pt idx="2272">
                  <c:v>1.7579999999999996</c:v>
                </c:pt>
                <c:pt idx="2273">
                  <c:v>1.7559999999999996</c:v>
                </c:pt>
                <c:pt idx="2274">
                  <c:v>1.7539999999999996</c:v>
                </c:pt>
                <c:pt idx="2275">
                  <c:v>1.752</c:v>
                </c:pt>
                <c:pt idx="2276">
                  <c:v>1.75</c:v>
                </c:pt>
                <c:pt idx="2277">
                  <c:v>1.748</c:v>
                </c:pt>
                <c:pt idx="2278">
                  <c:v>1.746</c:v>
                </c:pt>
                <c:pt idx="2279">
                  <c:v>1.744</c:v>
                </c:pt>
                <c:pt idx="2280">
                  <c:v>1.742</c:v>
                </c:pt>
                <c:pt idx="2281">
                  <c:v>1.74</c:v>
                </c:pt>
                <c:pt idx="2282">
                  <c:v>1.738</c:v>
                </c:pt>
                <c:pt idx="2283">
                  <c:v>1.736</c:v>
                </c:pt>
                <c:pt idx="2284">
                  <c:v>1.734</c:v>
                </c:pt>
                <c:pt idx="2285">
                  <c:v>1.732</c:v>
                </c:pt>
                <c:pt idx="2286">
                  <c:v>1.73</c:v>
                </c:pt>
                <c:pt idx="2287">
                  <c:v>1.728</c:v>
                </c:pt>
                <c:pt idx="2288">
                  <c:v>1.726</c:v>
                </c:pt>
                <c:pt idx="2289">
                  <c:v>1.724</c:v>
                </c:pt>
                <c:pt idx="2290">
                  <c:v>1.722</c:v>
                </c:pt>
                <c:pt idx="2291">
                  <c:v>1.72</c:v>
                </c:pt>
                <c:pt idx="2292">
                  <c:v>1.718</c:v>
                </c:pt>
                <c:pt idx="2293">
                  <c:v>1.716</c:v>
                </c:pt>
                <c:pt idx="2294">
                  <c:v>1.714</c:v>
                </c:pt>
                <c:pt idx="2295">
                  <c:v>1.712</c:v>
                </c:pt>
                <c:pt idx="2296">
                  <c:v>1.71</c:v>
                </c:pt>
                <c:pt idx="2297">
                  <c:v>1.708</c:v>
                </c:pt>
                <c:pt idx="2298">
                  <c:v>1.706</c:v>
                </c:pt>
                <c:pt idx="2299">
                  <c:v>1.7049999999999996</c:v>
                </c:pt>
                <c:pt idx="2300">
                  <c:v>1.7029999999999996</c:v>
                </c:pt>
                <c:pt idx="2301">
                  <c:v>1.7009999999999996</c:v>
                </c:pt>
                <c:pt idx="2302">
                  <c:v>1.6989999999999998</c:v>
                </c:pt>
                <c:pt idx="2303">
                  <c:v>1.6969999999999998</c:v>
                </c:pt>
                <c:pt idx="2304">
                  <c:v>1.6949999999999998</c:v>
                </c:pt>
                <c:pt idx="2305">
                  <c:v>1.6929999999999998</c:v>
                </c:pt>
                <c:pt idx="2306">
                  <c:v>1.6909999999999998</c:v>
                </c:pt>
                <c:pt idx="2307">
                  <c:v>1.6889999999999998</c:v>
                </c:pt>
                <c:pt idx="2308">
                  <c:v>1.6869999999999998</c:v>
                </c:pt>
                <c:pt idx="2309">
                  <c:v>1.6849999999999998</c:v>
                </c:pt>
                <c:pt idx="2310">
                  <c:v>1.6829999999999998</c:v>
                </c:pt>
                <c:pt idx="2311">
                  <c:v>1.6809999999999998</c:v>
                </c:pt>
                <c:pt idx="2312">
                  <c:v>1.6789999999999998</c:v>
                </c:pt>
                <c:pt idx="2313">
                  <c:v>1.6769999999999998</c:v>
                </c:pt>
                <c:pt idx="2314">
                  <c:v>1.6749999999999998</c:v>
                </c:pt>
                <c:pt idx="2315">
                  <c:v>1.6729999999999998</c:v>
                </c:pt>
                <c:pt idx="2316">
                  <c:v>1.6709999999999998</c:v>
                </c:pt>
                <c:pt idx="2317">
                  <c:v>1.6689999999999998</c:v>
                </c:pt>
                <c:pt idx="2318">
                  <c:v>1.6669999999999998</c:v>
                </c:pt>
                <c:pt idx="2319">
                  <c:v>1.6649999999999998</c:v>
                </c:pt>
                <c:pt idx="2320">
                  <c:v>1.6629999999999998</c:v>
                </c:pt>
                <c:pt idx="2321">
                  <c:v>1.6609999999999998</c:v>
                </c:pt>
                <c:pt idx="2322">
                  <c:v>1.6589999999999998</c:v>
                </c:pt>
                <c:pt idx="2323">
                  <c:v>1.6569999999999998</c:v>
                </c:pt>
                <c:pt idx="2324">
                  <c:v>1.6549999999999998</c:v>
                </c:pt>
                <c:pt idx="2325">
                  <c:v>1.6529999999999998</c:v>
                </c:pt>
                <c:pt idx="2326">
                  <c:v>1.6509999999999998</c:v>
                </c:pt>
                <c:pt idx="2327">
                  <c:v>1.6489999999999998</c:v>
                </c:pt>
                <c:pt idx="2328">
                  <c:v>1.6469999999999998</c:v>
                </c:pt>
                <c:pt idx="2329">
                  <c:v>1.6449999999999998</c:v>
                </c:pt>
                <c:pt idx="2330">
                  <c:v>1.6429999999999998</c:v>
                </c:pt>
                <c:pt idx="2331">
                  <c:v>1.6409999999999998</c:v>
                </c:pt>
                <c:pt idx="2332">
                  <c:v>1.6389999999999998</c:v>
                </c:pt>
                <c:pt idx="2333">
                  <c:v>1.6369999999999998</c:v>
                </c:pt>
                <c:pt idx="2334">
                  <c:v>1.6349999999999998</c:v>
                </c:pt>
                <c:pt idx="2335">
                  <c:v>1.6329999999999998</c:v>
                </c:pt>
                <c:pt idx="2336">
                  <c:v>1.6309999999999998</c:v>
                </c:pt>
                <c:pt idx="2337">
                  <c:v>1.6289999999999998</c:v>
                </c:pt>
                <c:pt idx="2338">
                  <c:v>1.627</c:v>
                </c:pt>
                <c:pt idx="2339">
                  <c:v>1.625</c:v>
                </c:pt>
                <c:pt idx="2340">
                  <c:v>1.623</c:v>
                </c:pt>
                <c:pt idx="2341">
                  <c:v>1.621</c:v>
                </c:pt>
                <c:pt idx="2342">
                  <c:v>1.619</c:v>
                </c:pt>
                <c:pt idx="2343">
                  <c:v>1.617</c:v>
                </c:pt>
                <c:pt idx="2344">
                  <c:v>1.615</c:v>
                </c:pt>
                <c:pt idx="2345">
                  <c:v>1.613</c:v>
                </c:pt>
                <c:pt idx="2346">
                  <c:v>1.611</c:v>
                </c:pt>
                <c:pt idx="2347">
                  <c:v>1.609</c:v>
                </c:pt>
                <c:pt idx="2348">
                  <c:v>1.607</c:v>
                </c:pt>
                <c:pt idx="2349">
                  <c:v>1.605</c:v>
                </c:pt>
                <c:pt idx="2350">
                  <c:v>1.603</c:v>
                </c:pt>
                <c:pt idx="2351">
                  <c:v>1.601</c:v>
                </c:pt>
                <c:pt idx="2352">
                  <c:v>1.599</c:v>
                </c:pt>
                <c:pt idx="2353">
                  <c:v>1.597</c:v>
                </c:pt>
                <c:pt idx="2354">
                  <c:v>1.595</c:v>
                </c:pt>
                <c:pt idx="2355">
                  <c:v>1.593</c:v>
                </c:pt>
                <c:pt idx="2356">
                  <c:v>1.591</c:v>
                </c:pt>
                <c:pt idx="2357">
                  <c:v>1.589</c:v>
                </c:pt>
                <c:pt idx="2358">
                  <c:v>1.587</c:v>
                </c:pt>
                <c:pt idx="2359">
                  <c:v>1.585</c:v>
                </c:pt>
                <c:pt idx="2360">
                  <c:v>1.5839999999999996</c:v>
                </c:pt>
                <c:pt idx="2361">
                  <c:v>1.5819999999999996</c:v>
                </c:pt>
                <c:pt idx="2362">
                  <c:v>1.5799999999999996</c:v>
                </c:pt>
                <c:pt idx="2363">
                  <c:v>1.5779999999999996</c:v>
                </c:pt>
                <c:pt idx="2364">
                  <c:v>1.5759999999999996</c:v>
                </c:pt>
                <c:pt idx="2365">
                  <c:v>1.5739999999999996</c:v>
                </c:pt>
                <c:pt idx="2366">
                  <c:v>1.5719999999999996</c:v>
                </c:pt>
                <c:pt idx="2367">
                  <c:v>1.5699999999999996</c:v>
                </c:pt>
                <c:pt idx="2368">
                  <c:v>1.5679999999999996</c:v>
                </c:pt>
                <c:pt idx="2369">
                  <c:v>1.5659999999999996</c:v>
                </c:pt>
                <c:pt idx="2370">
                  <c:v>1.5639999999999996</c:v>
                </c:pt>
                <c:pt idx="2371">
                  <c:v>1.5619999999999996</c:v>
                </c:pt>
                <c:pt idx="2372">
                  <c:v>1.5599999999999996</c:v>
                </c:pt>
                <c:pt idx="2373">
                  <c:v>1.5579999999999996</c:v>
                </c:pt>
                <c:pt idx="2374">
                  <c:v>1.5559999999999996</c:v>
                </c:pt>
                <c:pt idx="2375">
                  <c:v>1.5539999999999996</c:v>
                </c:pt>
                <c:pt idx="2376">
                  <c:v>1.5519999999999996</c:v>
                </c:pt>
                <c:pt idx="2377">
                  <c:v>1.5499999999999996</c:v>
                </c:pt>
                <c:pt idx="2378">
                  <c:v>1.5479999999999996</c:v>
                </c:pt>
                <c:pt idx="2379">
                  <c:v>1.5459999999999996</c:v>
                </c:pt>
                <c:pt idx="2380">
                  <c:v>1.5439999999999996</c:v>
                </c:pt>
                <c:pt idx="2381">
                  <c:v>1.5419999999999996</c:v>
                </c:pt>
                <c:pt idx="2382">
                  <c:v>1.5399999999999996</c:v>
                </c:pt>
                <c:pt idx="2383">
                  <c:v>1.5379999999999996</c:v>
                </c:pt>
                <c:pt idx="2384">
                  <c:v>1.5359999999999996</c:v>
                </c:pt>
                <c:pt idx="2385">
                  <c:v>1.5339999999999996</c:v>
                </c:pt>
                <c:pt idx="2386">
                  <c:v>1.5319999999999996</c:v>
                </c:pt>
                <c:pt idx="2387">
                  <c:v>1.5299999999999996</c:v>
                </c:pt>
                <c:pt idx="2388">
                  <c:v>1.5279999999999996</c:v>
                </c:pt>
                <c:pt idx="2389">
                  <c:v>1.5259999999999996</c:v>
                </c:pt>
                <c:pt idx="2390">
                  <c:v>1.5239999999999996</c:v>
                </c:pt>
                <c:pt idx="2391">
                  <c:v>1.5219999999999996</c:v>
                </c:pt>
                <c:pt idx="2392">
                  <c:v>1.5199999999999996</c:v>
                </c:pt>
                <c:pt idx="2393">
                  <c:v>1.5179999999999996</c:v>
                </c:pt>
                <c:pt idx="2394">
                  <c:v>1.5159999999999996</c:v>
                </c:pt>
                <c:pt idx="2395">
                  <c:v>1.5139999999999996</c:v>
                </c:pt>
                <c:pt idx="2396">
                  <c:v>1.5119999999999996</c:v>
                </c:pt>
                <c:pt idx="2397">
                  <c:v>1.5099999999999996</c:v>
                </c:pt>
                <c:pt idx="2398">
                  <c:v>1.5079999999999996</c:v>
                </c:pt>
                <c:pt idx="2399">
                  <c:v>1.5059999999999996</c:v>
                </c:pt>
                <c:pt idx="2400">
                  <c:v>1.5039999999999996</c:v>
                </c:pt>
                <c:pt idx="2401">
                  <c:v>1.502</c:v>
                </c:pt>
                <c:pt idx="2402">
                  <c:v>1.5</c:v>
                </c:pt>
                <c:pt idx="2403">
                  <c:v>1.498</c:v>
                </c:pt>
                <c:pt idx="2404">
                  <c:v>1.496</c:v>
                </c:pt>
                <c:pt idx="2405">
                  <c:v>1.494</c:v>
                </c:pt>
                <c:pt idx="2406">
                  <c:v>1.492</c:v>
                </c:pt>
                <c:pt idx="2407">
                  <c:v>1.49</c:v>
                </c:pt>
                <c:pt idx="2408">
                  <c:v>1.488</c:v>
                </c:pt>
                <c:pt idx="2409">
                  <c:v>1.486</c:v>
                </c:pt>
                <c:pt idx="2410">
                  <c:v>1.484</c:v>
                </c:pt>
                <c:pt idx="2411">
                  <c:v>1.482</c:v>
                </c:pt>
                <c:pt idx="2412">
                  <c:v>1.48</c:v>
                </c:pt>
                <c:pt idx="2413">
                  <c:v>1.478</c:v>
                </c:pt>
                <c:pt idx="2414">
                  <c:v>1.476</c:v>
                </c:pt>
                <c:pt idx="2415">
                  <c:v>1.474</c:v>
                </c:pt>
                <c:pt idx="2416">
                  <c:v>1.472</c:v>
                </c:pt>
                <c:pt idx="2417">
                  <c:v>1.47</c:v>
                </c:pt>
                <c:pt idx="2418">
                  <c:v>1.468</c:v>
                </c:pt>
                <c:pt idx="2419">
                  <c:v>1.466</c:v>
                </c:pt>
                <c:pt idx="2420">
                  <c:v>1.464</c:v>
                </c:pt>
                <c:pt idx="2421">
                  <c:v>1.4629999999999996</c:v>
                </c:pt>
                <c:pt idx="2422">
                  <c:v>1.4609999999999996</c:v>
                </c:pt>
                <c:pt idx="2423">
                  <c:v>1.4589999999999996</c:v>
                </c:pt>
                <c:pt idx="2424">
                  <c:v>1.4569999999999996</c:v>
                </c:pt>
                <c:pt idx="2425">
                  <c:v>1.4549999999999996</c:v>
                </c:pt>
                <c:pt idx="2426">
                  <c:v>1.4529999999999996</c:v>
                </c:pt>
                <c:pt idx="2427">
                  <c:v>1.4509999999999996</c:v>
                </c:pt>
                <c:pt idx="2428">
                  <c:v>1.4489999999999996</c:v>
                </c:pt>
                <c:pt idx="2429">
                  <c:v>1.4469999999999996</c:v>
                </c:pt>
                <c:pt idx="2430">
                  <c:v>1.4449999999999996</c:v>
                </c:pt>
                <c:pt idx="2431">
                  <c:v>1.4429999999999996</c:v>
                </c:pt>
                <c:pt idx="2432">
                  <c:v>1.4409999999999996</c:v>
                </c:pt>
                <c:pt idx="2433">
                  <c:v>1.4389999999999996</c:v>
                </c:pt>
                <c:pt idx="2434">
                  <c:v>1.4369999999999996</c:v>
                </c:pt>
                <c:pt idx="2435">
                  <c:v>1.4349999999999996</c:v>
                </c:pt>
                <c:pt idx="2436">
                  <c:v>1.4329999999999996</c:v>
                </c:pt>
                <c:pt idx="2437">
                  <c:v>1.4309999999999996</c:v>
                </c:pt>
                <c:pt idx="2438">
                  <c:v>1.4289999999999996</c:v>
                </c:pt>
                <c:pt idx="2439">
                  <c:v>1.4269999999999996</c:v>
                </c:pt>
                <c:pt idx="2440">
                  <c:v>1.4249999999999996</c:v>
                </c:pt>
                <c:pt idx="2441">
                  <c:v>1.4229999999999996</c:v>
                </c:pt>
                <c:pt idx="2442">
                  <c:v>1.4209999999999996</c:v>
                </c:pt>
                <c:pt idx="2443">
                  <c:v>1.4189999999999996</c:v>
                </c:pt>
                <c:pt idx="2444">
                  <c:v>1.4169999999999996</c:v>
                </c:pt>
                <c:pt idx="2445">
                  <c:v>1.4149999999999996</c:v>
                </c:pt>
                <c:pt idx="2446">
                  <c:v>1.4129999999999996</c:v>
                </c:pt>
                <c:pt idx="2447">
                  <c:v>1.4109999999999996</c:v>
                </c:pt>
                <c:pt idx="2448">
                  <c:v>1.4089999999999996</c:v>
                </c:pt>
                <c:pt idx="2449">
                  <c:v>1.4069999999999996</c:v>
                </c:pt>
                <c:pt idx="2450">
                  <c:v>1.4049999999999996</c:v>
                </c:pt>
                <c:pt idx="2451">
                  <c:v>1.4029999999999996</c:v>
                </c:pt>
                <c:pt idx="2452">
                  <c:v>1.4009999999999996</c:v>
                </c:pt>
                <c:pt idx="2453">
                  <c:v>1.3989999999999998</c:v>
                </c:pt>
                <c:pt idx="2454">
                  <c:v>1.3969999999999998</c:v>
                </c:pt>
                <c:pt idx="2455">
                  <c:v>1.3949999999999998</c:v>
                </c:pt>
                <c:pt idx="2456">
                  <c:v>1.3929999999999998</c:v>
                </c:pt>
                <c:pt idx="2457">
                  <c:v>1.3909999999999998</c:v>
                </c:pt>
                <c:pt idx="2458">
                  <c:v>1.3889999999999998</c:v>
                </c:pt>
                <c:pt idx="2459">
                  <c:v>1.3869999999999998</c:v>
                </c:pt>
                <c:pt idx="2460">
                  <c:v>1.3849999999999998</c:v>
                </c:pt>
                <c:pt idx="2461">
                  <c:v>1.3829999999999998</c:v>
                </c:pt>
                <c:pt idx="2462">
                  <c:v>1.3809999999999998</c:v>
                </c:pt>
                <c:pt idx="2463">
                  <c:v>1.3789999999999998</c:v>
                </c:pt>
                <c:pt idx="2464">
                  <c:v>1.377</c:v>
                </c:pt>
                <c:pt idx="2465">
                  <c:v>1.375</c:v>
                </c:pt>
                <c:pt idx="2466">
                  <c:v>1.373</c:v>
                </c:pt>
                <c:pt idx="2467">
                  <c:v>1.371</c:v>
                </c:pt>
                <c:pt idx="2468">
                  <c:v>1.369</c:v>
                </c:pt>
                <c:pt idx="2469">
                  <c:v>1.367</c:v>
                </c:pt>
                <c:pt idx="2470">
                  <c:v>1.365</c:v>
                </c:pt>
                <c:pt idx="2471">
                  <c:v>1.363</c:v>
                </c:pt>
                <c:pt idx="2472">
                  <c:v>1.361</c:v>
                </c:pt>
                <c:pt idx="2473">
                  <c:v>1.359</c:v>
                </c:pt>
                <c:pt idx="2474">
                  <c:v>1.357</c:v>
                </c:pt>
                <c:pt idx="2475">
                  <c:v>1.355</c:v>
                </c:pt>
                <c:pt idx="2476">
                  <c:v>1.353</c:v>
                </c:pt>
                <c:pt idx="2477">
                  <c:v>1.351</c:v>
                </c:pt>
                <c:pt idx="2478">
                  <c:v>1.349</c:v>
                </c:pt>
                <c:pt idx="2479">
                  <c:v>1.347</c:v>
                </c:pt>
                <c:pt idx="2480">
                  <c:v>1.345</c:v>
                </c:pt>
                <c:pt idx="2481">
                  <c:v>1.343</c:v>
                </c:pt>
                <c:pt idx="2482">
                  <c:v>1.3419999999999996</c:v>
                </c:pt>
                <c:pt idx="2483">
                  <c:v>1.3399999999999996</c:v>
                </c:pt>
                <c:pt idx="2484">
                  <c:v>1.3379999999999996</c:v>
                </c:pt>
                <c:pt idx="2485">
                  <c:v>1.3359999999999996</c:v>
                </c:pt>
                <c:pt idx="2486">
                  <c:v>1.3339999999999996</c:v>
                </c:pt>
                <c:pt idx="2487">
                  <c:v>1.3319999999999996</c:v>
                </c:pt>
                <c:pt idx="2488">
                  <c:v>1.3299999999999996</c:v>
                </c:pt>
                <c:pt idx="2489">
                  <c:v>1.3279999999999996</c:v>
                </c:pt>
                <c:pt idx="2490">
                  <c:v>1.3259999999999996</c:v>
                </c:pt>
                <c:pt idx="2491">
                  <c:v>1.3239999999999996</c:v>
                </c:pt>
                <c:pt idx="2492">
                  <c:v>1.3219999999999996</c:v>
                </c:pt>
                <c:pt idx="2493">
                  <c:v>1.3199999999999996</c:v>
                </c:pt>
                <c:pt idx="2494">
                  <c:v>1.3179999999999996</c:v>
                </c:pt>
                <c:pt idx="2495">
                  <c:v>1.3159999999999996</c:v>
                </c:pt>
                <c:pt idx="2496">
                  <c:v>1.3139999999999996</c:v>
                </c:pt>
                <c:pt idx="2497">
                  <c:v>1.3119999999999996</c:v>
                </c:pt>
                <c:pt idx="2498">
                  <c:v>1.3099999999999996</c:v>
                </c:pt>
                <c:pt idx="2499">
                  <c:v>1.3079999999999996</c:v>
                </c:pt>
                <c:pt idx="2500">
                  <c:v>1.3059999999999996</c:v>
                </c:pt>
                <c:pt idx="2501">
                  <c:v>1.3039999999999996</c:v>
                </c:pt>
                <c:pt idx="2502">
                  <c:v>1.3019999999999996</c:v>
                </c:pt>
                <c:pt idx="2503">
                  <c:v>1.2999999999999996</c:v>
                </c:pt>
                <c:pt idx="2504">
                  <c:v>1.2979999999999996</c:v>
                </c:pt>
                <c:pt idx="2505">
                  <c:v>1.2959999999999996</c:v>
                </c:pt>
                <c:pt idx="2506">
                  <c:v>1.2939999999999996</c:v>
                </c:pt>
                <c:pt idx="2507">
                  <c:v>1.2919999999999996</c:v>
                </c:pt>
                <c:pt idx="2508">
                  <c:v>1.2899999999999996</c:v>
                </c:pt>
                <c:pt idx="2509">
                  <c:v>1.2879999999999996</c:v>
                </c:pt>
                <c:pt idx="2510">
                  <c:v>1.2859999999999996</c:v>
                </c:pt>
                <c:pt idx="2511">
                  <c:v>1.2839999999999996</c:v>
                </c:pt>
                <c:pt idx="2512">
                  <c:v>1.2819999999999996</c:v>
                </c:pt>
                <c:pt idx="2513">
                  <c:v>1.2799999999999996</c:v>
                </c:pt>
                <c:pt idx="2514">
                  <c:v>1.2779999999999996</c:v>
                </c:pt>
                <c:pt idx="2515">
                  <c:v>1.2759999999999996</c:v>
                </c:pt>
                <c:pt idx="2516">
                  <c:v>1.2739999999999996</c:v>
                </c:pt>
                <c:pt idx="2517">
                  <c:v>1.2719999999999996</c:v>
                </c:pt>
                <c:pt idx="2518">
                  <c:v>1.2699999999999996</c:v>
                </c:pt>
                <c:pt idx="2519">
                  <c:v>1.2679999999999996</c:v>
                </c:pt>
                <c:pt idx="2520">
                  <c:v>1.2659999999999996</c:v>
                </c:pt>
                <c:pt idx="2521">
                  <c:v>1.2639999999999996</c:v>
                </c:pt>
                <c:pt idx="2522">
                  <c:v>1.2619999999999996</c:v>
                </c:pt>
                <c:pt idx="2523">
                  <c:v>1.2599999999999996</c:v>
                </c:pt>
                <c:pt idx="2524">
                  <c:v>1.2579999999999996</c:v>
                </c:pt>
                <c:pt idx="2525">
                  <c:v>1.2559999999999996</c:v>
                </c:pt>
                <c:pt idx="2526">
                  <c:v>1.2539999999999996</c:v>
                </c:pt>
                <c:pt idx="2527">
                  <c:v>1.252</c:v>
                </c:pt>
                <c:pt idx="2528">
                  <c:v>1.25</c:v>
                </c:pt>
                <c:pt idx="2529">
                  <c:v>1.248</c:v>
                </c:pt>
                <c:pt idx="2530">
                  <c:v>1.246</c:v>
                </c:pt>
                <c:pt idx="2531">
                  <c:v>1.244</c:v>
                </c:pt>
                <c:pt idx="2532">
                  <c:v>1.242</c:v>
                </c:pt>
                <c:pt idx="2533">
                  <c:v>1.24</c:v>
                </c:pt>
                <c:pt idx="2534">
                  <c:v>1.238</c:v>
                </c:pt>
                <c:pt idx="2535">
                  <c:v>1.236</c:v>
                </c:pt>
                <c:pt idx="2536">
                  <c:v>1.234</c:v>
                </c:pt>
                <c:pt idx="2537">
                  <c:v>1.232</c:v>
                </c:pt>
                <c:pt idx="2538">
                  <c:v>1.23</c:v>
                </c:pt>
                <c:pt idx="2539">
                  <c:v>1.228</c:v>
                </c:pt>
                <c:pt idx="2540">
                  <c:v>1.226</c:v>
                </c:pt>
                <c:pt idx="2541">
                  <c:v>1.224</c:v>
                </c:pt>
                <c:pt idx="2542">
                  <c:v>1.222</c:v>
                </c:pt>
                <c:pt idx="2543">
                  <c:v>1.22</c:v>
                </c:pt>
                <c:pt idx="2544">
                  <c:v>1.2189999999999996</c:v>
                </c:pt>
                <c:pt idx="2545">
                  <c:v>1.2169999999999996</c:v>
                </c:pt>
                <c:pt idx="2546">
                  <c:v>1.2149999999999996</c:v>
                </c:pt>
                <c:pt idx="2547">
                  <c:v>1.2129999999999996</c:v>
                </c:pt>
                <c:pt idx="2548">
                  <c:v>1.2109999999999996</c:v>
                </c:pt>
                <c:pt idx="2549">
                  <c:v>1.2089999999999996</c:v>
                </c:pt>
                <c:pt idx="2550">
                  <c:v>1.2069999999999996</c:v>
                </c:pt>
                <c:pt idx="2551">
                  <c:v>1.2049999999999996</c:v>
                </c:pt>
                <c:pt idx="2552">
                  <c:v>1.2029999999999996</c:v>
                </c:pt>
                <c:pt idx="2553">
                  <c:v>1.2009999999999996</c:v>
                </c:pt>
                <c:pt idx="2554">
                  <c:v>1.1989999999999998</c:v>
                </c:pt>
                <c:pt idx="2555">
                  <c:v>1.1969999999999998</c:v>
                </c:pt>
                <c:pt idx="2556">
                  <c:v>1.1949999999999998</c:v>
                </c:pt>
                <c:pt idx="2557">
                  <c:v>1.1929999999999998</c:v>
                </c:pt>
                <c:pt idx="2558">
                  <c:v>1.1909999999999998</c:v>
                </c:pt>
                <c:pt idx="2559">
                  <c:v>1.1889999999999998</c:v>
                </c:pt>
                <c:pt idx="2560">
                  <c:v>1.1869999999999998</c:v>
                </c:pt>
                <c:pt idx="2561">
                  <c:v>1.1849999999999998</c:v>
                </c:pt>
                <c:pt idx="2562">
                  <c:v>1.1829999999999998</c:v>
                </c:pt>
                <c:pt idx="2563">
                  <c:v>1.1809999999999998</c:v>
                </c:pt>
                <c:pt idx="2564">
                  <c:v>1.1789999999999998</c:v>
                </c:pt>
                <c:pt idx="2565">
                  <c:v>1.1769999999999998</c:v>
                </c:pt>
                <c:pt idx="2566">
                  <c:v>1.1749999999999998</c:v>
                </c:pt>
                <c:pt idx="2567">
                  <c:v>1.1729999999999998</c:v>
                </c:pt>
                <c:pt idx="2568">
                  <c:v>1.1709999999999998</c:v>
                </c:pt>
                <c:pt idx="2569">
                  <c:v>1.1689999999999998</c:v>
                </c:pt>
                <c:pt idx="2570">
                  <c:v>1.1669999999999998</c:v>
                </c:pt>
                <c:pt idx="2571">
                  <c:v>1.1649999999999998</c:v>
                </c:pt>
                <c:pt idx="2572">
                  <c:v>1.1629999999999998</c:v>
                </c:pt>
                <c:pt idx="2573">
                  <c:v>1.1609999999999998</c:v>
                </c:pt>
                <c:pt idx="2574">
                  <c:v>1.1589999999999998</c:v>
                </c:pt>
                <c:pt idx="2575">
                  <c:v>1.1569999999999998</c:v>
                </c:pt>
                <c:pt idx="2576">
                  <c:v>1.1549999999999998</c:v>
                </c:pt>
                <c:pt idx="2577">
                  <c:v>1.1529999999999998</c:v>
                </c:pt>
                <c:pt idx="2578">
                  <c:v>1.1509999999999998</c:v>
                </c:pt>
                <c:pt idx="2579">
                  <c:v>1.1489999999999998</c:v>
                </c:pt>
                <c:pt idx="2580">
                  <c:v>1.1469999999999998</c:v>
                </c:pt>
                <c:pt idx="2581">
                  <c:v>1.1449999999999998</c:v>
                </c:pt>
                <c:pt idx="2582">
                  <c:v>1.1429999999999998</c:v>
                </c:pt>
                <c:pt idx="2583">
                  <c:v>1.1409999999999998</c:v>
                </c:pt>
                <c:pt idx="2584">
                  <c:v>1.1389999999999998</c:v>
                </c:pt>
                <c:pt idx="2585">
                  <c:v>1.1369999999999998</c:v>
                </c:pt>
                <c:pt idx="2586">
                  <c:v>1.1349999999999998</c:v>
                </c:pt>
                <c:pt idx="2587">
                  <c:v>1.1329999999999998</c:v>
                </c:pt>
                <c:pt idx="2588">
                  <c:v>1.1309999999999998</c:v>
                </c:pt>
                <c:pt idx="2589">
                  <c:v>1.1289999999999998</c:v>
                </c:pt>
                <c:pt idx="2590">
                  <c:v>1.127</c:v>
                </c:pt>
                <c:pt idx="2591">
                  <c:v>1.125</c:v>
                </c:pt>
                <c:pt idx="2592">
                  <c:v>1.123</c:v>
                </c:pt>
                <c:pt idx="2593">
                  <c:v>1.121</c:v>
                </c:pt>
                <c:pt idx="2594">
                  <c:v>1.119</c:v>
                </c:pt>
                <c:pt idx="2595">
                  <c:v>1.117</c:v>
                </c:pt>
                <c:pt idx="2596">
                  <c:v>1.115</c:v>
                </c:pt>
                <c:pt idx="2597">
                  <c:v>1.113</c:v>
                </c:pt>
                <c:pt idx="2598">
                  <c:v>1.111</c:v>
                </c:pt>
                <c:pt idx="2599">
                  <c:v>1.109</c:v>
                </c:pt>
                <c:pt idx="2600">
                  <c:v>1.107</c:v>
                </c:pt>
                <c:pt idx="2601">
                  <c:v>1.105</c:v>
                </c:pt>
                <c:pt idx="2602">
                  <c:v>1.103</c:v>
                </c:pt>
                <c:pt idx="2603">
                  <c:v>1.101</c:v>
                </c:pt>
                <c:pt idx="2604">
                  <c:v>1.099</c:v>
                </c:pt>
                <c:pt idx="2605">
                  <c:v>1.0979999999999996</c:v>
                </c:pt>
                <c:pt idx="2606">
                  <c:v>1.0959999999999996</c:v>
                </c:pt>
                <c:pt idx="2607">
                  <c:v>1.0939999999999996</c:v>
                </c:pt>
                <c:pt idx="2608">
                  <c:v>1.0919999999999996</c:v>
                </c:pt>
                <c:pt idx="2609">
                  <c:v>1.0899999999999996</c:v>
                </c:pt>
                <c:pt idx="2610">
                  <c:v>1.0879999999999996</c:v>
                </c:pt>
                <c:pt idx="2611">
                  <c:v>1.0859999999999996</c:v>
                </c:pt>
                <c:pt idx="2612">
                  <c:v>1.0839999999999996</c:v>
                </c:pt>
                <c:pt idx="2613">
                  <c:v>1.0819999999999996</c:v>
                </c:pt>
                <c:pt idx="2614">
                  <c:v>1.0799999999999996</c:v>
                </c:pt>
                <c:pt idx="2615">
                  <c:v>1.0779999999999996</c:v>
                </c:pt>
                <c:pt idx="2616">
                  <c:v>1.0759999999999996</c:v>
                </c:pt>
                <c:pt idx="2617">
                  <c:v>1.0739999999999996</c:v>
                </c:pt>
                <c:pt idx="2618">
                  <c:v>1.0719999999999996</c:v>
                </c:pt>
                <c:pt idx="2619">
                  <c:v>1.0699999999999996</c:v>
                </c:pt>
                <c:pt idx="2620">
                  <c:v>1.0679999999999996</c:v>
                </c:pt>
                <c:pt idx="2621">
                  <c:v>1.0659999999999996</c:v>
                </c:pt>
                <c:pt idx="2622">
                  <c:v>1.0639999999999996</c:v>
                </c:pt>
                <c:pt idx="2623">
                  <c:v>1.0619999999999996</c:v>
                </c:pt>
                <c:pt idx="2624">
                  <c:v>1.0599999999999996</c:v>
                </c:pt>
                <c:pt idx="2625">
                  <c:v>1.0579999999999996</c:v>
                </c:pt>
                <c:pt idx="2626">
                  <c:v>1.0559999999999996</c:v>
                </c:pt>
                <c:pt idx="2627">
                  <c:v>1.0539999999999996</c:v>
                </c:pt>
                <c:pt idx="2628">
                  <c:v>1.0519999999999996</c:v>
                </c:pt>
                <c:pt idx="2629">
                  <c:v>1.0499999999999996</c:v>
                </c:pt>
                <c:pt idx="2630">
                  <c:v>1.0479999999999996</c:v>
                </c:pt>
                <c:pt idx="2631">
                  <c:v>1.0459999999999996</c:v>
                </c:pt>
                <c:pt idx="2632">
                  <c:v>1.0439999999999996</c:v>
                </c:pt>
                <c:pt idx="2633">
                  <c:v>1.0419999999999996</c:v>
                </c:pt>
                <c:pt idx="2634">
                  <c:v>1.0399999999999996</c:v>
                </c:pt>
                <c:pt idx="2635">
                  <c:v>1.0379999999999996</c:v>
                </c:pt>
                <c:pt idx="2636">
                  <c:v>1.0359999999999996</c:v>
                </c:pt>
                <c:pt idx="2637">
                  <c:v>1.0339999999999996</c:v>
                </c:pt>
                <c:pt idx="2638">
                  <c:v>1.0319999999999996</c:v>
                </c:pt>
                <c:pt idx="2639">
                  <c:v>1.0299999999999996</c:v>
                </c:pt>
                <c:pt idx="2640">
                  <c:v>1.0279999999999996</c:v>
                </c:pt>
                <c:pt idx="2641">
                  <c:v>1.0259999999999996</c:v>
                </c:pt>
                <c:pt idx="2642">
                  <c:v>1.0239999999999996</c:v>
                </c:pt>
                <c:pt idx="2643">
                  <c:v>1.0219999999999996</c:v>
                </c:pt>
                <c:pt idx="2644">
                  <c:v>1.0199999999999996</c:v>
                </c:pt>
                <c:pt idx="2645">
                  <c:v>1.0179999999999996</c:v>
                </c:pt>
                <c:pt idx="2646">
                  <c:v>1.0159999999999996</c:v>
                </c:pt>
                <c:pt idx="2647">
                  <c:v>1.0139999999999996</c:v>
                </c:pt>
                <c:pt idx="2648">
                  <c:v>1.0119999999999996</c:v>
                </c:pt>
                <c:pt idx="2649">
                  <c:v>1.0099999999999996</c:v>
                </c:pt>
                <c:pt idx="2650">
                  <c:v>1.0079999999999996</c:v>
                </c:pt>
                <c:pt idx="2651">
                  <c:v>1.0059999999999996</c:v>
                </c:pt>
                <c:pt idx="2652">
                  <c:v>1.0039999999999996</c:v>
                </c:pt>
                <c:pt idx="2653">
                  <c:v>1.0023</c:v>
                </c:pt>
                <c:pt idx="2654">
                  <c:v>1.0003</c:v>
                </c:pt>
                <c:pt idx="2655">
                  <c:v>0.99829999999999997</c:v>
                </c:pt>
                <c:pt idx="2656">
                  <c:v>0.99629999999999996</c:v>
                </c:pt>
                <c:pt idx="2657">
                  <c:v>0.99439999999999984</c:v>
                </c:pt>
                <c:pt idx="2658">
                  <c:v>0.99239999999999984</c:v>
                </c:pt>
                <c:pt idx="2659">
                  <c:v>0.99039999999999984</c:v>
                </c:pt>
                <c:pt idx="2660">
                  <c:v>0.98839999999999983</c:v>
                </c:pt>
                <c:pt idx="2661">
                  <c:v>0.98639999999999983</c:v>
                </c:pt>
                <c:pt idx="2662">
                  <c:v>0.98439999999999983</c:v>
                </c:pt>
                <c:pt idx="2663">
                  <c:v>0.98249999999999982</c:v>
                </c:pt>
                <c:pt idx="2664">
                  <c:v>0.98049999999999982</c:v>
                </c:pt>
                <c:pt idx="2665">
                  <c:v>0.97849999999999993</c:v>
                </c:pt>
                <c:pt idx="2666">
                  <c:v>0.97649999999999992</c:v>
                </c:pt>
                <c:pt idx="2667">
                  <c:v>0.97449999999999992</c:v>
                </c:pt>
                <c:pt idx="2668">
                  <c:v>0.97249999999999992</c:v>
                </c:pt>
                <c:pt idx="2669">
                  <c:v>0.97059999999999991</c:v>
                </c:pt>
                <c:pt idx="2670">
                  <c:v>0.96859999999999991</c:v>
                </c:pt>
                <c:pt idx="2671">
                  <c:v>0.9665999999999999</c:v>
                </c:pt>
                <c:pt idx="2672">
                  <c:v>0.9645999999999999</c:v>
                </c:pt>
                <c:pt idx="2673">
                  <c:v>0.9625999999999999</c:v>
                </c:pt>
                <c:pt idx="2674">
                  <c:v>0.9605999999999999</c:v>
                </c:pt>
                <c:pt idx="2675">
                  <c:v>0.9587</c:v>
                </c:pt>
                <c:pt idx="2676">
                  <c:v>0.95669999999999999</c:v>
                </c:pt>
                <c:pt idx="2677">
                  <c:v>0.95469999999999999</c:v>
                </c:pt>
                <c:pt idx="2678">
                  <c:v>0.95269999999999999</c:v>
                </c:pt>
                <c:pt idx="2679">
                  <c:v>0.95069999999999999</c:v>
                </c:pt>
                <c:pt idx="2680">
                  <c:v>0.94869999999999999</c:v>
                </c:pt>
                <c:pt idx="2681">
                  <c:v>0.94679999999999997</c:v>
                </c:pt>
                <c:pt idx="2682">
                  <c:v>0.94479999999999997</c:v>
                </c:pt>
                <c:pt idx="2683">
                  <c:v>0.94279999999999997</c:v>
                </c:pt>
                <c:pt idx="2684">
                  <c:v>0.94080000000000008</c:v>
                </c:pt>
                <c:pt idx="2685">
                  <c:v>0.93880000000000008</c:v>
                </c:pt>
                <c:pt idx="2686">
                  <c:v>0.93680000000000008</c:v>
                </c:pt>
                <c:pt idx="2687">
                  <c:v>0.93489999999999995</c:v>
                </c:pt>
                <c:pt idx="2688">
                  <c:v>0.93289999999999995</c:v>
                </c:pt>
                <c:pt idx="2689">
                  <c:v>0.93089999999999995</c:v>
                </c:pt>
                <c:pt idx="2690">
                  <c:v>0.92889999999999995</c:v>
                </c:pt>
                <c:pt idx="2691">
                  <c:v>0.92690000000000017</c:v>
                </c:pt>
                <c:pt idx="2692">
                  <c:v>0.92490000000000017</c:v>
                </c:pt>
                <c:pt idx="2693">
                  <c:v>0.92300000000000004</c:v>
                </c:pt>
                <c:pt idx="2694">
                  <c:v>0.92100000000000004</c:v>
                </c:pt>
                <c:pt idx="2695">
                  <c:v>0.91900000000000004</c:v>
                </c:pt>
                <c:pt idx="2696">
                  <c:v>0.91700000000000004</c:v>
                </c:pt>
                <c:pt idx="2697">
                  <c:v>0.91500000000000004</c:v>
                </c:pt>
                <c:pt idx="2698">
                  <c:v>0.91300000000000003</c:v>
                </c:pt>
                <c:pt idx="2699">
                  <c:v>0.91110000000000002</c:v>
                </c:pt>
                <c:pt idx="2700">
                  <c:v>0.90910000000000002</c:v>
                </c:pt>
                <c:pt idx="2701">
                  <c:v>0.90710000000000002</c:v>
                </c:pt>
                <c:pt idx="2702">
                  <c:v>0.90510000000000002</c:v>
                </c:pt>
                <c:pt idx="2703">
                  <c:v>0.90310000000000001</c:v>
                </c:pt>
                <c:pt idx="2704">
                  <c:v>0.90110000000000001</c:v>
                </c:pt>
                <c:pt idx="2705">
                  <c:v>0.89910000000000001</c:v>
                </c:pt>
                <c:pt idx="2706">
                  <c:v>0.8972</c:v>
                </c:pt>
                <c:pt idx="2707">
                  <c:v>0.8952</c:v>
                </c:pt>
                <c:pt idx="2708">
                  <c:v>0.89319999999999999</c:v>
                </c:pt>
                <c:pt idx="2709">
                  <c:v>0.89119999999999999</c:v>
                </c:pt>
                <c:pt idx="2710">
                  <c:v>0.88919999999999999</c:v>
                </c:pt>
                <c:pt idx="2711">
                  <c:v>0.88719999999999999</c:v>
                </c:pt>
                <c:pt idx="2712">
                  <c:v>0.88529999999999998</c:v>
                </c:pt>
                <c:pt idx="2713">
                  <c:v>0.88329999999999997</c:v>
                </c:pt>
                <c:pt idx="2714">
                  <c:v>0.88129999999999997</c:v>
                </c:pt>
                <c:pt idx="2715">
                  <c:v>0.87930000000000008</c:v>
                </c:pt>
                <c:pt idx="2716">
                  <c:v>0.87730000000000008</c:v>
                </c:pt>
                <c:pt idx="2717">
                  <c:v>0.87530000000000008</c:v>
                </c:pt>
                <c:pt idx="2718">
                  <c:v>0.87339999999999995</c:v>
                </c:pt>
                <c:pt idx="2719">
                  <c:v>0.87139999999999995</c:v>
                </c:pt>
                <c:pt idx="2720">
                  <c:v>0.86939999999999995</c:v>
                </c:pt>
                <c:pt idx="2721">
                  <c:v>0.86739999999999995</c:v>
                </c:pt>
                <c:pt idx="2722">
                  <c:v>0.86540000000000017</c:v>
                </c:pt>
                <c:pt idx="2723">
                  <c:v>0.86340000000000017</c:v>
                </c:pt>
                <c:pt idx="2724">
                  <c:v>0.86150000000000004</c:v>
                </c:pt>
                <c:pt idx="2725">
                  <c:v>0.85950000000000004</c:v>
                </c:pt>
                <c:pt idx="2726">
                  <c:v>0.85750000000000004</c:v>
                </c:pt>
                <c:pt idx="2727">
                  <c:v>0.85550000000000004</c:v>
                </c:pt>
                <c:pt idx="2728">
                  <c:v>0.85350000000000004</c:v>
                </c:pt>
                <c:pt idx="2729">
                  <c:v>0.85150000000000003</c:v>
                </c:pt>
                <c:pt idx="2730">
                  <c:v>0.84960000000000013</c:v>
                </c:pt>
                <c:pt idx="2731">
                  <c:v>0.84760000000000013</c:v>
                </c:pt>
                <c:pt idx="2732">
                  <c:v>0.84560000000000013</c:v>
                </c:pt>
                <c:pt idx="2733">
                  <c:v>0.84360000000000013</c:v>
                </c:pt>
                <c:pt idx="2734">
                  <c:v>0.84160000000000013</c:v>
                </c:pt>
                <c:pt idx="2735">
                  <c:v>0.83960000000000012</c:v>
                </c:pt>
                <c:pt idx="2736">
                  <c:v>0.83770000000000011</c:v>
                </c:pt>
                <c:pt idx="2737">
                  <c:v>0.83570000000000011</c:v>
                </c:pt>
                <c:pt idx="2738">
                  <c:v>0.83370000000000011</c:v>
                </c:pt>
                <c:pt idx="2739">
                  <c:v>0.83170000000000011</c:v>
                </c:pt>
                <c:pt idx="2740">
                  <c:v>0.8297000000000001</c:v>
                </c:pt>
                <c:pt idx="2741">
                  <c:v>0.8277000000000001</c:v>
                </c:pt>
                <c:pt idx="2742">
                  <c:v>0.82580000000000009</c:v>
                </c:pt>
                <c:pt idx="2743">
                  <c:v>0.82380000000000009</c:v>
                </c:pt>
                <c:pt idx="2744">
                  <c:v>0.82180000000000009</c:v>
                </c:pt>
                <c:pt idx="2745">
                  <c:v>0.81980000000000008</c:v>
                </c:pt>
                <c:pt idx="2746">
                  <c:v>0.81780000000000008</c:v>
                </c:pt>
                <c:pt idx="2747">
                  <c:v>0.81580000000000008</c:v>
                </c:pt>
                <c:pt idx="2748">
                  <c:v>0.81390000000000007</c:v>
                </c:pt>
                <c:pt idx="2749">
                  <c:v>0.81190000000000007</c:v>
                </c:pt>
                <c:pt idx="2750">
                  <c:v>0.80989999999999995</c:v>
                </c:pt>
                <c:pt idx="2751">
                  <c:v>0.80789999999999995</c:v>
                </c:pt>
                <c:pt idx="2752">
                  <c:v>0.80589999999999995</c:v>
                </c:pt>
                <c:pt idx="2753">
                  <c:v>0.80389999999999995</c:v>
                </c:pt>
                <c:pt idx="2754">
                  <c:v>0.80200000000000005</c:v>
                </c:pt>
                <c:pt idx="2755">
                  <c:v>0.8</c:v>
                </c:pt>
                <c:pt idx="2756">
                  <c:v>0.79800000000000004</c:v>
                </c:pt>
                <c:pt idx="2757">
                  <c:v>0.79600000000000004</c:v>
                </c:pt>
                <c:pt idx="2758">
                  <c:v>0.79400000000000004</c:v>
                </c:pt>
                <c:pt idx="2759">
                  <c:v>0.79200000000000004</c:v>
                </c:pt>
                <c:pt idx="2760">
                  <c:v>0.79</c:v>
                </c:pt>
                <c:pt idx="2761">
                  <c:v>0.78810000000000002</c:v>
                </c:pt>
                <c:pt idx="2762">
                  <c:v>0.78610000000000002</c:v>
                </c:pt>
                <c:pt idx="2763">
                  <c:v>0.78410000000000002</c:v>
                </c:pt>
                <c:pt idx="2764">
                  <c:v>0.78210000000000002</c:v>
                </c:pt>
                <c:pt idx="2765">
                  <c:v>0.78010000000000002</c:v>
                </c:pt>
                <c:pt idx="2766">
                  <c:v>0.77810000000000012</c:v>
                </c:pt>
                <c:pt idx="2767">
                  <c:v>0.77620000000000011</c:v>
                </c:pt>
                <c:pt idx="2768">
                  <c:v>0.77420000000000011</c:v>
                </c:pt>
                <c:pt idx="2769">
                  <c:v>0.77220000000000011</c:v>
                </c:pt>
                <c:pt idx="2770">
                  <c:v>0.77020000000000011</c:v>
                </c:pt>
                <c:pt idx="2771">
                  <c:v>0.7682000000000001</c:v>
                </c:pt>
                <c:pt idx="2772">
                  <c:v>0.7662000000000001</c:v>
                </c:pt>
                <c:pt idx="2773">
                  <c:v>0.76430000000000009</c:v>
                </c:pt>
                <c:pt idx="2774">
                  <c:v>0.76230000000000009</c:v>
                </c:pt>
                <c:pt idx="2775">
                  <c:v>0.76030000000000009</c:v>
                </c:pt>
                <c:pt idx="2776">
                  <c:v>0.75830000000000009</c:v>
                </c:pt>
                <c:pt idx="2777">
                  <c:v>0.75630000000000008</c:v>
                </c:pt>
                <c:pt idx="2778">
                  <c:v>0.75430000000000008</c:v>
                </c:pt>
                <c:pt idx="2779">
                  <c:v>0.75240000000000007</c:v>
                </c:pt>
                <c:pt idx="2780">
                  <c:v>0.75040000000000007</c:v>
                </c:pt>
                <c:pt idx="2781">
                  <c:v>0.74839999999999995</c:v>
                </c:pt>
                <c:pt idx="2782">
                  <c:v>0.74639999999999995</c:v>
                </c:pt>
                <c:pt idx="2783">
                  <c:v>0.74439999999999995</c:v>
                </c:pt>
                <c:pt idx="2784">
                  <c:v>0.74239999999999995</c:v>
                </c:pt>
                <c:pt idx="2785">
                  <c:v>0.74050000000000005</c:v>
                </c:pt>
                <c:pt idx="2786">
                  <c:v>0.73850000000000005</c:v>
                </c:pt>
                <c:pt idx="2787">
                  <c:v>0.73650000000000004</c:v>
                </c:pt>
                <c:pt idx="2788">
                  <c:v>0.73450000000000004</c:v>
                </c:pt>
                <c:pt idx="2789">
                  <c:v>0.73250000000000004</c:v>
                </c:pt>
                <c:pt idx="2790">
                  <c:v>0.73050000000000004</c:v>
                </c:pt>
                <c:pt idx="2791">
                  <c:v>0.72860000000000014</c:v>
                </c:pt>
                <c:pt idx="2792">
                  <c:v>0.72660000000000013</c:v>
                </c:pt>
                <c:pt idx="2793">
                  <c:v>0.72460000000000013</c:v>
                </c:pt>
                <c:pt idx="2794">
                  <c:v>0.72260000000000013</c:v>
                </c:pt>
                <c:pt idx="2795">
                  <c:v>0.72060000000000013</c:v>
                </c:pt>
                <c:pt idx="2796">
                  <c:v>0.71860000000000013</c:v>
                </c:pt>
                <c:pt idx="2797">
                  <c:v>0.71670000000000011</c:v>
                </c:pt>
                <c:pt idx="2798">
                  <c:v>0.71470000000000011</c:v>
                </c:pt>
                <c:pt idx="2799">
                  <c:v>0.71270000000000011</c:v>
                </c:pt>
                <c:pt idx="2800">
                  <c:v>0.71070000000000011</c:v>
                </c:pt>
                <c:pt idx="2801">
                  <c:v>0.70870000000000011</c:v>
                </c:pt>
                <c:pt idx="2802">
                  <c:v>0.70670000000000011</c:v>
                </c:pt>
                <c:pt idx="2803">
                  <c:v>0.70480000000000009</c:v>
                </c:pt>
                <c:pt idx="2804">
                  <c:v>0.70280000000000009</c:v>
                </c:pt>
                <c:pt idx="2805">
                  <c:v>0.70080000000000009</c:v>
                </c:pt>
                <c:pt idx="2806">
                  <c:v>0.69880000000000009</c:v>
                </c:pt>
                <c:pt idx="2807">
                  <c:v>0.69680000000000009</c:v>
                </c:pt>
                <c:pt idx="2808">
                  <c:v>0.69480000000000008</c:v>
                </c:pt>
                <c:pt idx="2809">
                  <c:v>0.69280000000000008</c:v>
                </c:pt>
                <c:pt idx="2810">
                  <c:v>0.69090000000000007</c:v>
                </c:pt>
                <c:pt idx="2811">
                  <c:v>0.68890000000000007</c:v>
                </c:pt>
                <c:pt idx="2812">
                  <c:v>0.68690000000000007</c:v>
                </c:pt>
                <c:pt idx="2813">
                  <c:v>0.68489999999999995</c:v>
                </c:pt>
                <c:pt idx="2814">
                  <c:v>0.68289999999999995</c:v>
                </c:pt>
                <c:pt idx="2815">
                  <c:v>0.68089999999999995</c:v>
                </c:pt>
                <c:pt idx="2816">
                  <c:v>0.67900000000000016</c:v>
                </c:pt>
                <c:pt idx="2817">
                  <c:v>0.67700000000000016</c:v>
                </c:pt>
                <c:pt idx="2818">
                  <c:v>0.67500000000000016</c:v>
                </c:pt>
                <c:pt idx="2819">
                  <c:v>0.67300000000000015</c:v>
                </c:pt>
                <c:pt idx="2820">
                  <c:v>0.67100000000000015</c:v>
                </c:pt>
                <c:pt idx="2821">
                  <c:v>0.66900000000000015</c:v>
                </c:pt>
                <c:pt idx="2822">
                  <c:v>0.66710000000000014</c:v>
                </c:pt>
                <c:pt idx="2823">
                  <c:v>0.66510000000000014</c:v>
                </c:pt>
                <c:pt idx="2824">
                  <c:v>0.66310000000000013</c:v>
                </c:pt>
                <c:pt idx="2825">
                  <c:v>0.66110000000000013</c:v>
                </c:pt>
                <c:pt idx="2826">
                  <c:v>0.65910000000000013</c:v>
                </c:pt>
                <c:pt idx="2827">
                  <c:v>0.65710000000000013</c:v>
                </c:pt>
                <c:pt idx="2828">
                  <c:v>0.65520000000000012</c:v>
                </c:pt>
                <c:pt idx="2829">
                  <c:v>0.65320000000000011</c:v>
                </c:pt>
                <c:pt idx="2830">
                  <c:v>0.65120000000000011</c:v>
                </c:pt>
                <c:pt idx="2831">
                  <c:v>0.64920000000000011</c:v>
                </c:pt>
                <c:pt idx="2832">
                  <c:v>0.64720000000000011</c:v>
                </c:pt>
                <c:pt idx="2833">
                  <c:v>0.64520000000000011</c:v>
                </c:pt>
                <c:pt idx="2834">
                  <c:v>0.64330000000000009</c:v>
                </c:pt>
                <c:pt idx="2835">
                  <c:v>0.64130000000000009</c:v>
                </c:pt>
                <c:pt idx="2836">
                  <c:v>0.63930000000000009</c:v>
                </c:pt>
                <c:pt idx="2837">
                  <c:v>0.63730000000000009</c:v>
                </c:pt>
                <c:pt idx="2838">
                  <c:v>0.63530000000000009</c:v>
                </c:pt>
                <c:pt idx="2839">
                  <c:v>0.63330000000000009</c:v>
                </c:pt>
                <c:pt idx="2840">
                  <c:v>0.63140000000000007</c:v>
                </c:pt>
                <c:pt idx="2841">
                  <c:v>0.62940000000000007</c:v>
                </c:pt>
                <c:pt idx="2842">
                  <c:v>0.62740000000000007</c:v>
                </c:pt>
                <c:pt idx="2843">
                  <c:v>0.62540000000000007</c:v>
                </c:pt>
                <c:pt idx="2844">
                  <c:v>0.62339999999999995</c:v>
                </c:pt>
                <c:pt idx="2845">
                  <c:v>0.62139999999999995</c:v>
                </c:pt>
                <c:pt idx="2846">
                  <c:v>0.61950000000000005</c:v>
                </c:pt>
                <c:pt idx="2847">
                  <c:v>0.61750000000000005</c:v>
                </c:pt>
                <c:pt idx="2848">
                  <c:v>0.61550000000000005</c:v>
                </c:pt>
                <c:pt idx="2849">
                  <c:v>0.61350000000000005</c:v>
                </c:pt>
                <c:pt idx="2850">
                  <c:v>0.61150000000000004</c:v>
                </c:pt>
                <c:pt idx="2851">
                  <c:v>0.60950000000000004</c:v>
                </c:pt>
                <c:pt idx="2852">
                  <c:v>0.60760000000000014</c:v>
                </c:pt>
                <c:pt idx="2853">
                  <c:v>0.60560000000000014</c:v>
                </c:pt>
                <c:pt idx="2854">
                  <c:v>0.60360000000000014</c:v>
                </c:pt>
                <c:pt idx="2855">
                  <c:v>0.60160000000000013</c:v>
                </c:pt>
                <c:pt idx="2856">
                  <c:v>0.59960000000000002</c:v>
                </c:pt>
                <c:pt idx="2857">
                  <c:v>0.59760000000000002</c:v>
                </c:pt>
                <c:pt idx="2858">
                  <c:v>0.59570000000000001</c:v>
                </c:pt>
                <c:pt idx="2859">
                  <c:v>0.59370000000000001</c:v>
                </c:pt>
                <c:pt idx="2860">
                  <c:v>0.5917</c:v>
                </c:pt>
                <c:pt idx="2861">
                  <c:v>0.5897</c:v>
                </c:pt>
                <c:pt idx="2862">
                  <c:v>0.5877</c:v>
                </c:pt>
                <c:pt idx="2863">
                  <c:v>0.5857</c:v>
                </c:pt>
                <c:pt idx="2864">
                  <c:v>0.5837</c:v>
                </c:pt>
                <c:pt idx="2865">
                  <c:v>0.58179999999999998</c:v>
                </c:pt>
                <c:pt idx="2866">
                  <c:v>0.57980000000000009</c:v>
                </c:pt>
                <c:pt idx="2867">
                  <c:v>0.57780000000000009</c:v>
                </c:pt>
                <c:pt idx="2868">
                  <c:v>0.57580000000000009</c:v>
                </c:pt>
                <c:pt idx="2869">
                  <c:v>0.57380000000000009</c:v>
                </c:pt>
                <c:pt idx="2870">
                  <c:v>0.57180000000000009</c:v>
                </c:pt>
                <c:pt idx="2871">
                  <c:v>0.56990000000000007</c:v>
                </c:pt>
                <c:pt idx="2872">
                  <c:v>0.56790000000000007</c:v>
                </c:pt>
                <c:pt idx="2873">
                  <c:v>0.56590000000000007</c:v>
                </c:pt>
                <c:pt idx="2874">
                  <c:v>0.56390000000000007</c:v>
                </c:pt>
                <c:pt idx="2875">
                  <c:v>0.56190000000000007</c:v>
                </c:pt>
                <c:pt idx="2876">
                  <c:v>0.55989999999999995</c:v>
                </c:pt>
                <c:pt idx="2877">
                  <c:v>0.55800000000000005</c:v>
                </c:pt>
                <c:pt idx="2878">
                  <c:v>0.55600000000000005</c:v>
                </c:pt>
                <c:pt idx="2879">
                  <c:v>0.55400000000000005</c:v>
                </c:pt>
                <c:pt idx="2880">
                  <c:v>0.55200000000000005</c:v>
                </c:pt>
                <c:pt idx="2881">
                  <c:v>0.55000000000000004</c:v>
                </c:pt>
                <c:pt idx="2882">
                  <c:v>0.54800000000000004</c:v>
                </c:pt>
                <c:pt idx="2883">
                  <c:v>0.54610000000000003</c:v>
                </c:pt>
                <c:pt idx="2884">
                  <c:v>0.54410000000000003</c:v>
                </c:pt>
                <c:pt idx="2885">
                  <c:v>0.54210000000000003</c:v>
                </c:pt>
                <c:pt idx="2886">
                  <c:v>0.54010000000000002</c:v>
                </c:pt>
                <c:pt idx="2887">
                  <c:v>0.53810000000000002</c:v>
                </c:pt>
                <c:pt idx="2888">
                  <c:v>0.53610000000000002</c:v>
                </c:pt>
                <c:pt idx="2889">
                  <c:v>0.53420000000000001</c:v>
                </c:pt>
                <c:pt idx="2890">
                  <c:v>0.53220000000000001</c:v>
                </c:pt>
                <c:pt idx="2891">
                  <c:v>0.5302</c:v>
                </c:pt>
                <c:pt idx="2892">
                  <c:v>0.5282</c:v>
                </c:pt>
                <c:pt idx="2893">
                  <c:v>0.5262</c:v>
                </c:pt>
                <c:pt idx="2894">
                  <c:v>0.5242</c:v>
                </c:pt>
                <c:pt idx="2895">
                  <c:v>0.52229999999999999</c:v>
                </c:pt>
                <c:pt idx="2896">
                  <c:v>0.52029999999999998</c:v>
                </c:pt>
                <c:pt idx="2897">
                  <c:v>0.51829999999999998</c:v>
                </c:pt>
                <c:pt idx="2898">
                  <c:v>0.51629999999999998</c:v>
                </c:pt>
                <c:pt idx="2899">
                  <c:v>0.51429999999999998</c:v>
                </c:pt>
                <c:pt idx="2900">
                  <c:v>0.51229999999999998</c:v>
                </c:pt>
                <c:pt idx="2901">
                  <c:v>0.51039999999999996</c:v>
                </c:pt>
                <c:pt idx="2902">
                  <c:v>0.50839999999999996</c:v>
                </c:pt>
                <c:pt idx="2903">
                  <c:v>0.50639999999999996</c:v>
                </c:pt>
                <c:pt idx="2904">
                  <c:v>0.50439999999999996</c:v>
                </c:pt>
                <c:pt idx="2905">
                  <c:v>0.50239999999999996</c:v>
                </c:pt>
                <c:pt idx="2906">
                  <c:v>0.50039999999999996</c:v>
                </c:pt>
                <c:pt idx="2907">
                  <c:v>0.49850000000000005</c:v>
                </c:pt>
                <c:pt idx="2908">
                  <c:v>0.49650000000000005</c:v>
                </c:pt>
                <c:pt idx="2909">
                  <c:v>0.49450000000000005</c:v>
                </c:pt>
                <c:pt idx="2910">
                  <c:v>0.4925000000000001</c:v>
                </c:pt>
                <c:pt idx="2911">
                  <c:v>0.4905000000000001</c:v>
                </c:pt>
                <c:pt idx="2912">
                  <c:v>0.4885000000000001</c:v>
                </c:pt>
                <c:pt idx="2913">
                  <c:v>0.48660000000000003</c:v>
                </c:pt>
                <c:pt idx="2914">
                  <c:v>0.48460000000000003</c:v>
                </c:pt>
                <c:pt idx="2915">
                  <c:v>0.48260000000000008</c:v>
                </c:pt>
                <c:pt idx="2916">
                  <c:v>0.48060000000000008</c:v>
                </c:pt>
                <c:pt idx="2917">
                  <c:v>0.47860000000000008</c:v>
                </c:pt>
                <c:pt idx="2918">
                  <c:v>0.47660000000000002</c:v>
                </c:pt>
                <c:pt idx="2919">
                  <c:v>0.47460000000000002</c:v>
                </c:pt>
                <c:pt idx="2920">
                  <c:v>0.47270000000000001</c:v>
                </c:pt>
                <c:pt idx="2921">
                  <c:v>0.47070000000000001</c:v>
                </c:pt>
                <c:pt idx="2922">
                  <c:v>0.46870000000000001</c:v>
                </c:pt>
                <c:pt idx="2923">
                  <c:v>0.4667</c:v>
                </c:pt>
                <c:pt idx="2924">
                  <c:v>0.4647</c:v>
                </c:pt>
                <c:pt idx="2925">
                  <c:v>0.4627</c:v>
                </c:pt>
                <c:pt idx="2926">
                  <c:v>0.46080000000000004</c:v>
                </c:pt>
                <c:pt idx="2927">
                  <c:v>0.45880000000000004</c:v>
                </c:pt>
                <c:pt idx="2928">
                  <c:v>0.45679999999999998</c:v>
                </c:pt>
                <c:pt idx="2929">
                  <c:v>0.45479999999999998</c:v>
                </c:pt>
                <c:pt idx="2930">
                  <c:v>0.45279999999999998</c:v>
                </c:pt>
                <c:pt idx="2931">
                  <c:v>0.45079999999999998</c:v>
                </c:pt>
                <c:pt idx="2932">
                  <c:v>0.44890000000000002</c:v>
                </c:pt>
                <c:pt idx="2933">
                  <c:v>0.44690000000000002</c:v>
                </c:pt>
                <c:pt idx="2934">
                  <c:v>0.44490000000000002</c:v>
                </c:pt>
                <c:pt idx="2935">
                  <c:v>0.44290000000000002</c:v>
                </c:pt>
                <c:pt idx="2936">
                  <c:v>0.44090000000000001</c:v>
                </c:pt>
                <c:pt idx="2937">
                  <c:v>0.43890000000000007</c:v>
                </c:pt>
                <c:pt idx="2938">
                  <c:v>0.43700000000000006</c:v>
                </c:pt>
                <c:pt idx="2939">
                  <c:v>0.43500000000000005</c:v>
                </c:pt>
                <c:pt idx="2940">
                  <c:v>0.43300000000000005</c:v>
                </c:pt>
                <c:pt idx="2941">
                  <c:v>0.43100000000000011</c:v>
                </c:pt>
                <c:pt idx="2942">
                  <c:v>0.4290000000000001</c:v>
                </c:pt>
                <c:pt idx="2943">
                  <c:v>0.4270000000000001</c:v>
                </c:pt>
                <c:pt idx="2944">
                  <c:v>0.42510000000000003</c:v>
                </c:pt>
                <c:pt idx="2945">
                  <c:v>0.42310000000000003</c:v>
                </c:pt>
                <c:pt idx="2946">
                  <c:v>0.42110000000000009</c:v>
                </c:pt>
                <c:pt idx="2947">
                  <c:v>0.41910000000000008</c:v>
                </c:pt>
                <c:pt idx="2948">
                  <c:v>0.41710000000000008</c:v>
                </c:pt>
                <c:pt idx="2949">
                  <c:v>0.41510000000000002</c:v>
                </c:pt>
                <c:pt idx="2950">
                  <c:v>0.41320000000000001</c:v>
                </c:pt>
                <c:pt idx="2951">
                  <c:v>0.41120000000000001</c:v>
                </c:pt>
                <c:pt idx="2952">
                  <c:v>0.40920000000000001</c:v>
                </c:pt>
                <c:pt idx="2953">
                  <c:v>0.40720000000000001</c:v>
                </c:pt>
                <c:pt idx="2954">
                  <c:v>0.4052</c:v>
                </c:pt>
                <c:pt idx="2955">
                  <c:v>0.4032</c:v>
                </c:pt>
                <c:pt idx="2956">
                  <c:v>0.40130000000000005</c:v>
                </c:pt>
                <c:pt idx="2957">
                  <c:v>0.3993000000000001</c:v>
                </c:pt>
                <c:pt idx="2958">
                  <c:v>0.3973000000000001</c:v>
                </c:pt>
                <c:pt idx="2959">
                  <c:v>0.39530000000000004</c:v>
                </c:pt>
                <c:pt idx="2960">
                  <c:v>0.39330000000000004</c:v>
                </c:pt>
                <c:pt idx="2961">
                  <c:v>0.39130000000000004</c:v>
                </c:pt>
                <c:pt idx="2962">
                  <c:v>0.38940000000000008</c:v>
                </c:pt>
                <c:pt idx="2963">
                  <c:v>0.38740000000000008</c:v>
                </c:pt>
                <c:pt idx="2964">
                  <c:v>0.38540000000000008</c:v>
                </c:pt>
                <c:pt idx="2965">
                  <c:v>0.38340000000000007</c:v>
                </c:pt>
                <c:pt idx="2966">
                  <c:v>0.38140000000000007</c:v>
                </c:pt>
                <c:pt idx="2967">
                  <c:v>0.37940000000000007</c:v>
                </c:pt>
                <c:pt idx="2968">
                  <c:v>0.37750000000000006</c:v>
                </c:pt>
                <c:pt idx="2969">
                  <c:v>0.37550000000000006</c:v>
                </c:pt>
                <c:pt idx="2970">
                  <c:v>0.37350000000000005</c:v>
                </c:pt>
                <c:pt idx="2971">
                  <c:v>0.37150000000000005</c:v>
                </c:pt>
                <c:pt idx="2972">
                  <c:v>0.36950000000000005</c:v>
                </c:pt>
                <c:pt idx="2973">
                  <c:v>0.3675000000000001</c:v>
                </c:pt>
                <c:pt idx="2974">
                  <c:v>0.3655000000000001</c:v>
                </c:pt>
                <c:pt idx="2975">
                  <c:v>0.36360000000000003</c:v>
                </c:pt>
                <c:pt idx="2976">
                  <c:v>0.36160000000000003</c:v>
                </c:pt>
                <c:pt idx="2977">
                  <c:v>0.35960000000000003</c:v>
                </c:pt>
                <c:pt idx="2978">
                  <c:v>0.35760000000000008</c:v>
                </c:pt>
                <c:pt idx="2979">
                  <c:v>0.35560000000000008</c:v>
                </c:pt>
                <c:pt idx="2980">
                  <c:v>0.35360000000000008</c:v>
                </c:pt>
                <c:pt idx="2981">
                  <c:v>0.35170000000000001</c:v>
                </c:pt>
                <c:pt idx="2982">
                  <c:v>0.34970000000000001</c:v>
                </c:pt>
                <c:pt idx="2983">
                  <c:v>0.34770000000000001</c:v>
                </c:pt>
                <c:pt idx="2984">
                  <c:v>0.34570000000000001</c:v>
                </c:pt>
                <c:pt idx="2985">
                  <c:v>0.34370000000000001</c:v>
                </c:pt>
                <c:pt idx="2986">
                  <c:v>0.3417</c:v>
                </c:pt>
                <c:pt idx="2987">
                  <c:v>0.3398000000000001</c:v>
                </c:pt>
                <c:pt idx="2988">
                  <c:v>0.3378000000000001</c:v>
                </c:pt>
                <c:pt idx="2989">
                  <c:v>0.3358000000000001</c:v>
                </c:pt>
                <c:pt idx="2990">
                  <c:v>0.3338000000000001</c:v>
                </c:pt>
                <c:pt idx="2991">
                  <c:v>0.33180000000000004</c:v>
                </c:pt>
                <c:pt idx="2992">
                  <c:v>0.32980000000000004</c:v>
                </c:pt>
                <c:pt idx="2993">
                  <c:v>0.32790000000000008</c:v>
                </c:pt>
                <c:pt idx="2994">
                  <c:v>0.32590000000000008</c:v>
                </c:pt>
                <c:pt idx="2995">
                  <c:v>0.32390000000000008</c:v>
                </c:pt>
                <c:pt idx="2996">
                  <c:v>0.32190000000000007</c:v>
                </c:pt>
                <c:pt idx="2997">
                  <c:v>0.31990000000000007</c:v>
                </c:pt>
                <c:pt idx="2998">
                  <c:v>0.31790000000000007</c:v>
                </c:pt>
                <c:pt idx="2999">
                  <c:v>0.31600000000000006</c:v>
                </c:pt>
                <c:pt idx="3000">
                  <c:v>0.31400000000000006</c:v>
                </c:pt>
                <c:pt idx="3001">
                  <c:v>0.31200000000000006</c:v>
                </c:pt>
                <c:pt idx="3002">
                  <c:v>0.31000000000000005</c:v>
                </c:pt>
                <c:pt idx="3003">
                  <c:v>0.30800000000000005</c:v>
                </c:pt>
                <c:pt idx="3004">
                  <c:v>0.30600000000000011</c:v>
                </c:pt>
                <c:pt idx="3005">
                  <c:v>0.30410000000000004</c:v>
                </c:pt>
                <c:pt idx="3006">
                  <c:v>0.30210000000000004</c:v>
                </c:pt>
                <c:pt idx="3007">
                  <c:v>0.30010000000000003</c:v>
                </c:pt>
                <c:pt idx="3008">
                  <c:v>0.29810000000000003</c:v>
                </c:pt>
                <c:pt idx="3009">
                  <c:v>0.29610000000000009</c:v>
                </c:pt>
                <c:pt idx="3010">
                  <c:v>0.29410000000000008</c:v>
                </c:pt>
                <c:pt idx="3011">
                  <c:v>0.29220000000000002</c:v>
                </c:pt>
                <c:pt idx="3012">
                  <c:v>0.29020000000000001</c:v>
                </c:pt>
                <c:pt idx="3013">
                  <c:v>0.28820000000000001</c:v>
                </c:pt>
                <c:pt idx="3014">
                  <c:v>0.28620000000000001</c:v>
                </c:pt>
                <c:pt idx="3015">
                  <c:v>0.28420000000000001</c:v>
                </c:pt>
                <c:pt idx="3016">
                  <c:v>0.28220000000000001</c:v>
                </c:pt>
                <c:pt idx="3017">
                  <c:v>0.28030000000000005</c:v>
                </c:pt>
                <c:pt idx="3018">
                  <c:v>0.27830000000000005</c:v>
                </c:pt>
                <c:pt idx="3019">
                  <c:v>0.27630000000000005</c:v>
                </c:pt>
                <c:pt idx="3020">
                  <c:v>0.27430000000000004</c:v>
                </c:pt>
                <c:pt idx="3021">
                  <c:v>0.27230000000000004</c:v>
                </c:pt>
                <c:pt idx="3022">
                  <c:v>0.27029999999999998</c:v>
                </c:pt>
                <c:pt idx="3023">
                  <c:v>0.26840000000000008</c:v>
                </c:pt>
                <c:pt idx="3024">
                  <c:v>0.26640000000000008</c:v>
                </c:pt>
                <c:pt idx="3025">
                  <c:v>0.26440000000000002</c:v>
                </c:pt>
                <c:pt idx="3026">
                  <c:v>0.26240000000000002</c:v>
                </c:pt>
                <c:pt idx="3027">
                  <c:v>0.26040000000000002</c:v>
                </c:pt>
                <c:pt idx="3028">
                  <c:v>0.25840000000000002</c:v>
                </c:pt>
                <c:pt idx="3029">
                  <c:v>0.25640000000000002</c:v>
                </c:pt>
                <c:pt idx="3030">
                  <c:v>0.2545</c:v>
                </c:pt>
                <c:pt idx="3031">
                  <c:v>0.2525</c:v>
                </c:pt>
                <c:pt idx="3032">
                  <c:v>0.2505</c:v>
                </c:pt>
                <c:pt idx="3033">
                  <c:v>0.24850000000000003</c:v>
                </c:pt>
                <c:pt idx="3034">
                  <c:v>0.24650000000000002</c:v>
                </c:pt>
                <c:pt idx="3035">
                  <c:v>0.24450000000000002</c:v>
                </c:pt>
                <c:pt idx="3036">
                  <c:v>0.24260000000000001</c:v>
                </c:pt>
                <c:pt idx="3037">
                  <c:v>0.24060000000000001</c:v>
                </c:pt>
                <c:pt idx="3038">
                  <c:v>0.23860000000000001</c:v>
                </c:pt>
                <c:pt idx="3039">
                  <c:v>0.2366</c:v>
                </c:pt>
                <c:pt idx="3040">
                  <c:v>0.2346</c:v>
                </c:pt>
                <c:pt idx="3041">
                  <c:v>0.2326</c:v>
                </c:pt>
                <c:pt idx="3042">
                  <c:v>0.23070000000000004</c:v>
                </c:pt>
                <c:pt idx="3043">
                  <c:v>0.22870000000000001</c:v>
                </c:pt>
                <c:pt idx="3044">
                  <c:v>0.22670000000000001</c:v>
                </c:pt>
                <c:pt idx="3045">
                  <c:v>0.22470000000000001</c:v>
                </c:pt>
                <c:pt idx="3046">
                  <c:v>0.22270000000000001</c:v>
                </c:pt>
                <c:pt idx="3047">
                  <c:v>0.22070000000000001</c:v>
                </c:pt>
                <c:pt idx="3048">
                  <c:v>0.21880000000000002</c:v>
                </c:pt>
                <c:pt idx="3049">
                  <c:v>0.21680000000000002</c:v>
                </c:pt>
                <c:pt idx="3050">
                  <c:v>0.21480000000000002</c:v>
                </c:pt>
                <c:pt idx="3051">
                  <c:v>0.21280000000000002</c:v>
                </c:pt>
                <c:pt idx="3052">
                  <c:v>0.21080000000000004</c:v>
                </c:pt>
                <c:pt idx="3053">
                  <c:v>0.20880000000000001</c:v>
                </c:pt>
                <c:pt idx="3054">
                  <c:v>0.20690000000000003</c:v>
                </c:pt>
                <c:pt idx="3055">
                  <c:v>0.20490000000000003</c:v>
                </c:pt>
                <c:pt idx="3056">
                  <c:v>0.20290000000000002</c:v>
                </c:pt>
                <c:pt idx="3057">
                  <c:v>0.20090000000000002</c:v>
                </c:pt>
                <c:pt idx="3058">
                  <c:v>0.19889999999999999</c:v>
                </c:pt>
                <c:pt idx="3059">
                  <c:v>0.19689999999999999</c:v>
                </c:pt>
                <c:pt idx="3060">
                  <c:v>0.19500000000000001</c:v>
                </c:pt>
                <c:pt idx="3061">
                  <c:v>0.193</c:v>
                </c:pt>
                <c:pt idx="3062">
                  <c:v>0.191</c:v>
                </c:pt>
                <c:pt idx="3063">
                  <c:v>0.18900000000000003</c:v>
                </c:pt>
                <c:pt idx="3064">
                  <c:v>0.18700000000000003</c:v>
                </c:pt>
                <c:pt idx="3065">
                  <c:v>0.18500000000000003</c:v>
                </c:pt>
                <c:pt idx="3066">
                  <c:v>0.18310000000000001</c:v>
                </c:pt>
                <c:pt idx="3067">
                  <c:v>0.18110000000000001</c:v>
                </c:pt>
                <c:pt idx="3068">
                  <c:v>0.17910000000000001</c:v>
                </c:pt>
                <c:pt idx="3069">
                  <c:v>0.17710000000000001</c:v>
                </c:pt>
                <c:pt idx="3070">
                  <c:v>0.17510000000000001</c:v>
                </c:pt>
                <c:pt idx="3071">
                  <c:v>0.1731</c:v>
                </c:pt>
                <c:pt idx="3072">
                  <c:v>0.17119999999999996</c:v>
                </c:pt>
                <c:pt idx="3073">
                  <c:v>0.16919999999999996</c:v>
                </c:pt>
                <c:pt idx="3074">
                  <c:v>0.16720000000000004</c:v>
                </c:pt>
                <c:pt idx="3075">
                  <c:v>0.16520000000000001</c:v>
                </c:pt>
                <c:pt idx="3076">
                  <c:v>0.16320000000000001</c:v>
                </c:pt>
                <c:pt idx="3077">
                  <c:v>0.16120000000000001</c:v>
                </c:pt>
                <c:pt idx="3078">
                  <c:v>0.15930000000000002</c:v>
                </c:pt>
                <c:pt idx="3079">
                  <c:v>0.15730000000000002</c:v>
                </c:pt>
                <c:pt idx="3080">
                  <c:v>0.15530000000000002</c:v>
                </c:pt>
                <c:pt idx="3081">
                  <c:v>0.15330000000000002</c:v>
                </c:pt>
                <c:pt idx="3082">
                  <c:v>0.15130000000000002</c:v>
                </c:pt>
                <c:pt idx="3083">
                  <c:v>0.14930000000000004</c:v>
                </c:pt>
                <c:pt idx="3084">
                  <c:v>0.14730000000000004</c:v>
                </c:pt>
                <c:pt idx="3085">
                  <c:v>0.14540000000000006</c:v>
                </c:pt>
                <c:pt idx="3086">
                  <c:v>0.14340000000000006</c:v>
                </c:pt>
                <c:pt idx="3087">
                  <c:v>0.14140000000000005</c:v>
                </c:pt>
                <c:pt idx="3088">
                  <c:v>0.13940000000000005</c:v>
                </c:pt>
                <c:pt idx="3089">
                  <c:v>0.13740000000000005</c:v>
                </c:pt>
                <c:pt idx="3090">
                  <c:v>0.13540000000000005</c:v>
                </c:pt>
                <c:pt idx="3091">
                  <c:v>0.13350000000000001</c:v>
                </c:pt>
                <c:pt idx="3092">
                  <c:v>0.13150000000000001</c:v>
                </c:pt>
                <c:pt idx="3093">
                  <c:v>0.1295</c:v>
                </c:pt>
                <c:pt idx="3094">
                  <c:v>0.1275</c:v>
                </c:pt>
                <c:pt idx="3095">
                  <c:v>0.1255</c:v>
                </c:pt>
                <c:pt idx="3096">
                  <c:v>0.12350000000000001</c:v>
                </c:pt>
                <c:pt idx="3097">
                  <c:v>0.12159999999999999</c:v>
                </c:pt>
                <c:pt idx="3098">
                  <c:v>0.11959999999999998</c:v>
                </c:pt>
                <c:pt idx="3099">
                  <c:v>0.11759999999999998</c:v>
                </c:pt>
                <c:pt idx="3100">
                  <c:v>0.11559999999999998</c:v>
                </c:pt>
                <c:pt idx="3101">
                  <c:v>0.11359999999999998</c:v>
                </c:pt>
                <c:pt idx="3102">
                  <c:v>0.11159999999999998</c:v>
                </c:pt>
                <c:pt idx="3103">
                  <c:v>0.10970000000000003</c:v>
                </c:pt>
                <c:pt idx="3104">
                  <c:v>0.10770000000000003</c:v>
                </c:pt>
                <c:pt idx="3105">
                  <c:v>0.10570000000000003</c:v>
                </c:pt>
                <c:pt idx="3106">
                  <c:v>0.10370000000000003</c:v>
                </c:pt>
                <c:pt idx="3107">
                  <c:v>0.10171999999999998</c:v>
                </c:pt>
                <c:pt idx="3108">
                  <c:v>9.9740000000000037E-2</c:v>
                </c:pt>
                <c:pt idx="3109">
                  <c:v>9.7760000000000027E-2</c:v>
                </c:pt>
                <c:pt idx="3110">
                  <c:v>9.5770000000000022E-2</c:v>
                </c:pt>
                <c:pt idx="3111">
                  <c:v>9.3790000000000026E-2</c:v>
                </c:pt>
                <c:pt idx="3112">
                  <c:v>9.1810000000000003E-2</c:v>
                </c:pt>
                <c:pt idx="3113">
                  <c:v>8.9820000000000039E-2</c:v>
                </c:pt>
                <c:pt idx="3114">
                  <c:v>8.7840000000000001E-2</c:v>
                </c:pt>
                <c:pt idx="3115">
                  <c:v>8.5860000000000034E-2</c:v>
                </c:pt>
                <c:pt idx="3116">
                  <c:v>8.3870000000000014E-2</c:v>
                </c:pt>
                <c:pt idx="3117">
                  <c:v>8.1890000000000032E-2</c:v>
                </c:pt>
                <c:pt idx="3118">
                  <c:v>7.990000000000004E-2</c:v>
                </c:pt>
                <c:pt idx="3119">
                  <c:v>7.7920000000000003E-2</c:v>
                </c:pt>
                <c:pt idx="3120">
                  <c:v>7.5940000000000007E-2</c:v>
                </c:pt>
                <c:pt idx="3121">
                  <c:v>7.3950000000000016E-2</c:v>
                </c:pt>
                <c:pt idx="3122">
                  <c:v>7.197000000000002E-2</c:v>
                </c:pt>
                <c:pt idx="3123">
                  <c:v>6.9990000000000011E-2</c:v>
                </c:pt>
                <c:pt idx="3124">
                  <c:v>6.8000000000000019E-2</c:v>
                </c:pt>
                <c:pt idx="3125">
                  <c:v>6.6020000000000023E-2</c:v>
                </c:pt>
                <c:pt idx="3126">
                  <c:v>6.404E-2</c:v>
                </c:pt>
                <c:pt idx="3127">
                  <c:v>6.2049999999999987E-2</c:v>
                </c:pt>
                <c:pt idx="3128">
                  <c:v>6.0070000000000012E-2</c:v>
                </c:pt>
                <c:pt idx="3129">
                  <c:v>5.808000000000002E-2</c:v>
                </c:pt>
                <c:pt idx="3130">
                  <c:v>5.6099999999999983E-2</c:v>
                </c:pt>
                <c:pt idx="3131">
                  <c:v>5.4120000000000008E-2</c:v>
                </c:pt>
                <c:pt idx="3132">
                  <c:v>5.2130000000000017E-2</c:v>
                </c:pt>
                <c:pt idx="3133">
                  <c:v>5.0149999999999965E-2</c:v>
                </c:pt>
                <c:pt idx="3134">
                  <c:v>4.8169999999999991E-2</c:v>
                </c:pt>
                <c:pt idx="3135">
                  <c:v>4.6179999999999992E-2</c:v>
                </c:pt>
                <c:pt idx="3136">
                  <c:v>4.4200000000000024E-2</c:v>
                </c:pt>
                <c:pt idx="3137">
                  <c:v>4.221999999999998E-2</c:v>
                </c:pt>
                <c:pt idx="3138">
                  <c:v>4.0229999999999981E-2</c:v>
                </c:pt>
                <c:pt idx="3139">
                  <c:v>3.8250000000000006E-2</c:v>
                </c:pt>
                <c:pt idx="3140">
                  <c:v>3.6260000000000014E-2</c:v>
                </c:pt>
                <c:pt idx="3141">
                  <c:v>3.428000000000004E-2</c:v>
                </c:pt>
                <c:pt idx="3142">
                  <c:v>3.2300000000000002E-2</c:v>
                </c:pt>
                <c:pt idx="3143">
                  <c:v>3.0310000000000004E-2</c:v>
                </c:pt>
                <c:pt idx="3144">
                  <c:v>2.8330000000000022E-2</c:v>
                </c:pt>
                <c:pt idx="3145">
                  <c:v>2.6349999999999988E-2</c:v>
                </c:pt>
                <c:pt idx="3146">
                  <c:v>2.4359999999999993E-2</c:v>
                </c:pt>
                <c:pt idx="3147">
                  <c:v>2.2380000000000011E-2</c:v>
                </c:pt>
                <c:pt idx="3148">
                  <c:v>2.0400000000000033E-2</c:v>
                </c:pt>
                <c:pt idx="3149">
                  <c:v>1.8409999999999982E-2</c:v>
                </c:pt>
                <c:pt idx="3150">
                  <c:v>1.6430000000000004E-2</c:v>
                </c:pt>
                <c:pt idx="3151">
                  <c:v>1.444000000000001E-2</c:v>
                </c:pt>
                <c:pt idx="3152">
                  <c:v>1.2460000000000028E-2</c:v>
                </c:pt>
                <c:pt idx="3153">
                  <c:v>1.0477000000000016E-2</c:v>
                </c:pt>
                <c:pt idx="3154">
                  <c:v>8.49300000000003E-3</c:v>
                </c:pt>
                <c:pt idx="3155">
                  <c:v>6.5100000000000166E-3</c:v>
                </c:pt>
                <c:pt idx="3156">
                  <c:v>4.5260000000000309E-3</c:v>
                </c:pt>
                <c:pt idx="3157">
                  <c:v>2.5421999999999949E-3</c:v>
                </c:pt>
                <c:pt idx="3158">
                  <c:v>5.589999999999764E-4</c:v>
                </c:pt>
                <c:pt idx="3159">
                  <c:v>-1.4250000000000098E-3</c:v>
                </c:pt>
                <c:pt idx="3160">
                  <c:v>-3.4089999999999958E-3</c:v>
                </c:pt>
                <c:pt idx="3161">
                  <c:v>-5.3920000000000088E-3</c:v>
                </c:pt>
                <c:pt idx="3162">
                  <c:v>-7.3799999999999994E-3</c:v>
                </c:pt>
                <c:pt idx="3163">
                  <c:v>-9.3599999999999829E-3</c:v>
                </c:pt>
                <c:pt idx="3164">
                  <c:v>-1.134000000000002E-2</c:v>
                </c:pt>
                <c:pt idx="3165">
                  <c:v>-1.333000000000001E-2</c:v>
                </c:pt>
                <c:pt idx="3166">
                  <c:v>-1.530999999999999E-2</c:v>
                </c:pt>
                <c:pt idx="3167">
                  <c:v>-1.7289999999999972E-2</c:v>
                </c:pt>
                <c:pt idx="3168">
                  <c:v>-1.9280000000000023E-2</c:v>
                </c:pt>
                <c:pt idx="3169">
                  <c:v>-2.1260000000000001E-2</c:v>
                </c:pt>
                <c:pt idx="3170">
                  <c:v>-2.3249999999999996E-2</c:v>
                </c:pt>
                <c:pt idx="3171">
                  <c:v>-2.5229999999999978E-2</c:v>
                </c:pt>
                <c:pt idx="3172">
                  <c:v>-2.7210000000000012E-2</c:v>
                </c:pt>
                <c:pt idx="3173">
                  <c:v>-2.9200000000000007E-2</c:v>
                </c:pt>
                <c:pt idx="3174">
                  <c:v>-3.1179999999999989E-2</c:v>
                </c:pt>
                <c:pt idx="3175">
                  <c:v>-3.3160000000000023E-2</c:v>
                </c:pt>
                <c:pt idx="3176">
                  <c:v>-3.5150000000000015E-2</c:v>
                </c:pt>
                <c:pt idx="3177">
                  <c:v>-3.7129999999999996E-2</c:v>
                </c:pt>
                <c:pt idx="3178">
                  <c:v>-3.9109999999999985E-2</c:v>
                </c:pt>
                <c:pt idx="3179">
                  <c:v>-4.109999999999997E-2</c:v>
                </c:pt>
                <c:pt idx="3180">
                  <c:v>-4.3080000000000014E-2</c:v>
                </c:pt>
                <c:pt idx="3181">
                  <c:v>-4.5069999999999999E-2</c:v>
                </c:pt>
                <c:pt idx="3182">
                  <c:v>-4.7049999999999981E-2</c:v>
                </c:pt>
                <c:pt idx="3183">
                  <c:v>-4.9030000000000025E-2</c:v>
                </c:pt>
                <c:pt idx="3184">
                  <c:v>-5.102000000000001E-2</c:v>
                </c:pt>
                <c:pt idx="3185">
                  <c:v>-5.2999999999999999E-2</c:v>
                </c:pt>
                <c:pt idx="3186">
                  <c:v>-5.4979999999999973E-2</c:v>
                </c:pt>
                <c:pt idx="3187">
                  <c:v>-5.6970000000000014E-2</c:v>
                </c:pt>
                <c:pt idx="3188">
                  <c:v>-5.8950000000000002E-2</c:v>
                </c:pt>
                <c:pt idx="3189">
                  <c:v>-6.0929999999999977E-2</c:v>
                </c:pt>
                <c:pt idx="3190">
                  <c:v>-6.2920000000000031E-2</c:v>
                </c:pt>
                <c:pt idx="3191">
                  <c:v>-6.4900000000000013E-2</c:v>
                </c:pt>
                <c:pt idx="3192">
                  <c:v>-6.6889999999999949E-2</c:v>
                </c:pt>
                <c:pt idx="3193">
                  <c:v>-6.8870000000000042E-2</c:v>
                </c:pt>
                <c:pt idx="3194">
                  <c:v>-7.0850000000000024E-2</c:v>
                </c:pt>
                <c:pt idx="3195">
                  <c:v>-7.2839999999999974E-2</c:v>
                </c:pt>
                <c:pt idx="3196">
                  <c:v>-7.4820000000000067E-2</c:v>
                </c:pt>
                <c:pt idx="3197">
                  <c:v>-7.6800000000000035E-2</c:v>
                </c:pt>
                <c:pt idx="3198">
                  <c:v>-7.8789999999999971E-2</c:v>
                </c:pt>
                <c:pt idx="3199">
                  <c:v>-8.0769999999999995E-2</c:v>
                </c:pt>
                <c:pt idx="3200">
                  <c:v>-8.2750000000000046E-2</c:v>
                </c:pt>
                <c:pt idx="3201">
                  <c:v>-8.4740000000000024E-2</c:v>
                </c:pt>
                <c:pt idx="3202">
                  <c:v>-8.6719999999999978E-2</c:v>
                </c:pt>
                <c:pt idx="3203">
                  <c:v>-8.8710000000000039E-2</c:v>
                </c:pt>
                <c:pt idx="3204">
                  <c:v>-9.0690000000000021E-2</c:v>
                </c:pt>
                <c:pt idx="3205">
                  <c:v>-9.2670000000000002E-2</c:v>
                </c:pt>
                <c:pt idx="3206">
                  <c:v>-9.4660000000000036E-2</c:v>
                </c:pt>
                <c:pt idx="3207">
                  <c:v>-9.6640000000000004E-2</c:v>
                </c:pt>
                <c:pt idx="3208">
                  <c:v>-9.8600000000000007E-2</c:v>
                </c:pt>
                <c:pt idx="3209">
                  <c:v>-0.10059999999999997</c:v>
                </c:pt>
                <c:pt idx="3210">
                  <c:v>-0.10259999999999997</c:v>
                </c:pt>
                <c:pt idx="3211">
                  <c:v>-0.10459999999999997</c:v>
                </c:pt>
                <c:pt idx="3212">
                  <c:v>-0.10659999999999997</c:v>
                </c:pt>
                <c:pt idx="3213">
                  <c:v>-0.10849999999999999</c:v>
                </c:pt>
                <c:pt idx="3214">
                  <c:v>-0.11049999999999997</c:v>
                </c:pt>
                <c:pt idx="3215">
                  <c:v>-0.11249999999999998</c:v>
                </c:pt>
                <c:pt idx="3216">
                  <c:v>-0.11449999999999998</c:v>
                </c:pt>
                <c:pt idx="3217">
                  <c:v>-0.11649999999999998</c:v>
                </c:pt>
                <c:pt idx="3218">
                  <c:v>-0.11849999999999998</c:v>
                </c:pt>
                <c:pt idx="3219">
                  <c:v>-0.12040000000000002</c:v>
                </c:pt>
                <c:pt idx="3220">
                  <c:v>-0.12240000000000002</c:v>
                </c:pt>
                <c:pt idx="3221">
                  <c:v>-0.12440000000000002</c:v>
                </c:pt>
                <c:pt idx="3222">
                  <c:v>-0.12640000000000001</c:v>
                </c:pt>
                <c:pt idx="3223">
                  <c:v>-0.12840000000000001</c:v>
                </c:pt>
                <c:pt idx="3224">
                  <c:v>-0.13040000000000004</c:v>
                </c:pt>
                <c:pt idx="3225">
                  <c:v>-0.13230000000000003</c:v>
                </c:pt>
                <c:pt idx="3226">
                  <c:v>-0.13430000000000003</c:v>
                </c:pt>
                <c:pt idx="3227">
                  <c:v>-0.13630000000000003</c:v>
                </c:pt>
                <c:pt idx="3228">
                  <c:v>-0.13830000000000003</c:v>
                </c:pt>
                <c:pt idx="3229">
                  <c:v>-0.14030000000000004</c:v>
                </c:pt>
                <c:pt idx="3230">
                  <c:v>-0.14230000000000004</c:v>
                </c:pt>
                <c:pt idx="3231">
                  <c:v>-0.14420000000000008</c:v>
                </c:pt>
                <c:pt idx="3232">
                  <c:v>-0.14620000000000008</c:v>
                </c:pt>
                <c:pt idx="3233">
                  <c:v>-0.14820000000000008</c:v>
                </c:pt>
                <c:pt idx="3234">
                  <c:v>-0.15020000000000008</c:v>
                </c:pt>
                <c:pt idx="3235">
                  <c:v>-0.15220000000000009</c:v>
                </c:pt>
                <c:pt idx="3236">
                  <c:v>-0.15420000000000009</c:v>
                </c:pt>
                <c:pt idx="3237">
                  <c:v>-0.15609999999999999</c:v>
                </c:pt>
                <c:pt idx="3238">
                  <c:v>-0.15809999999999999</c:v>
                </c:pt>
                <c:pt idx="3239">
                  <c:v>-0.16009999999999996</c:v>
                </c:pt>
                <c:pt idx="3240">
                  <c:v>-0.16209999999999999</c:v>
                </c:pt>
                <c:pt idx="3241">
                  <c:v>-0.1641</c:v>
                </c:pt>
                <c:pt idx="3242">
                  <c:v>-0.1661</c:v>
                </c:pt>
                <c:pt idx="3243">
                  <c:v>-0.1681</c:v>
                </c:pt>
                <c:pt idx="3244">
                  <c:v>-0.17</c:v>
                </c:pt>
                <c:pt idx="3245">
                  <c:v>-0.17200000000000001</c:v>
                </c:pt>
                <c:pt idx="3246">
                  <c:v>-0.17400000000000002</c:v>
                </c:pt>
                <c:pt idx="3247">
                  <c:v>-0.17600000000000002</c:v>
                </c:pt>
                <c:pt idx="3248">
                  <c:v>-0.17800000000000002</c:v>
                </c:pt>
                <c:pt idx="3249">
                  <c:v>-0.18000000000000002</c:v>
                </c:pt>
                <c:pt idx="3250">
                  <c:v>-0.18190000000000003</c:v>
                </c:pt>
                <c:pt idx="3251">
                  <c:v>-0.18390000000000004</c:v>
                </c:pt>
                <c:pt idx="3252">
                  <c:v>-0.18590000000000004</c:v>
                </c:pt>
                <c:pt idx="3253">
                  <c:v>-0.18790000000000004</c:v>
                </c:pt>
                <c:pt idx="3254">
                  <c:v>-0.18990000000000004</c:v>
                </c:pt>
                <c:pt idx="3255">
                  <c:v>-0.19190000000000004</c:v>
                </c:pt>
                <c:pt idx="3256">
                  <c:v>-0.19380000000000003</c:v>
                </c:pt>
                <c:pt idx="3257">
                  <c:v>-0.19580000000000003</c:v>
                </c:pt>
                <c:pt idx="3258">
                  <c:v>-0.19780000000000003</c:v>
                </c:pt>
                <c:pt idx="3259">
                  <c:v>-0.19980000000000003</c:v>
                </c:pt>
                <c:pt idx="3260">
                  <c:v>-0.20180000000000003</c:v>
                </c:pt>
                <c:pt idx="3261">
                  <c:v>-0.20380000000000004</c:v>
                </c:pt>
                <c:pt idx="3262">
                  <c:v>-0.20569999999999994</c:v>
                </c:pt>
                <c:pt idx="3263">
                  <c:v>-0.20769999999999994</c:v>
                </c:pt>
                <c:pt idx="3264">
                  <c:v>-0.20969999999999994</c:v>
                </c:pt>
                <c:pt idx="3265">
                  <c:v>-0.21169999999999994</c:v>
                </c:pt>
                <c:pt idx="3266">
                  <c:v>-0.21369999999999997</c:v>
                </c:pt>
                <c:pt idx="3267">
                  <c:v>-0.21569999999999998</c:v>
                </c:pt>
                <c:pt idx="3268">
                  <c:v>-0.21759999999999999</c:v>
                </c:pt>
                <c:pt idx="3269">
                  <c:v>-0.21959999999999999</c:v>
                </c:pt>
                <c:pt idx="3270">
                  <c:v>-0.22159999999999996</c:v>
                </c:pt>
                <c:pt idx="3271">
                  <c:v>-0.22359999999999999</c:v>
                </c:pt>
                <c:pt idx="3272">
                  <c:v>-0.22559999999999999</c:v>
                </c:pt>
                <c:pt idx="3273">
                  <c:v>-0.2276</c:v>
                </c:pt>
                <c:pt idx="3274">
                  <c:v>-0.22950000000000001</c:v>
                </c:pt>
                <c:pt idx="3275">
                  <c:v>-0.23150000000000001</c:v>
                </c:pt>
                <c:pt idx="3276">
                  <c:v>-0.23350000000000001</c:v>
                </c:pt>
                <c:pt idx="3277">
                  <c:v>-0.23550000000000001</c:v>
                </c:pt>
                <c:pt idx="3278">
                  <c:v>-0.23750000000000002</c:v>
                </c:pt>
                <c:pt idx="3279">
                  <c:v>-0.23950000000000002</c:v>
                </c:pt>
                <c:pt idx="3280">
                  <c:v>-0.24140000000000003</c:v>
                </c:pt>
                <c:pt idx="3281">
                  <c:v>-0.24340000000000003</c:v>
                </c:pt>
                <c:pt idx="3282">
                  <c:v>-0.24540000000000003</c:v>
                </c:pt>
                <c:pt idx="3283">
                  <c:v>-0.24740000000000004</c:v>
                </c:pt>
                <c:pt idx="3284">
                  <c:v>-0.24940000000000004</c:v>
                </c:pt>
                <c:pt idx="3285">
                  <c:v>-0.25140000000000001</c:v>
                </c:pt>
                <c:pt idx="3286">
                  <c:v>-0.25330000000000008</c:v>
                </c:pt>
                <c:pt idx="3287">
                  <c:v>-0.25530000000000008</c:v>
                </c:pt>
                <c:pt idx="3288">
                  <c:v>-0.25730000000000008</c:v>
                </c:pt>
                <c:pt idx="3289">
                  <c:v>-0.25930000000000009</c:v>
                </c:pt>
                <c:pt idx="3290">
                  <c:v>-0.26130000000000009</c:v>
                </c:pt>
                <c:pt idx="3291">
                  <c:v>-0.26330000000000009</c:v>
                </c:pt>
                <c:pt idx="3292">
                  <c:v>-0.26520000000000005</c:v>
                </c:pt>
                <c:pt idx="3293">
                  <c:v>-0.26720000000000005</c:v>
                </c:pt>
                <c:pt idx="3294">
                  <c:v>-0.26920000000000005</c:v>
                </c:pt>
                <c:pt idx="3295">
                  <c:v>-0.27120000000000005</c:v>
                </c:pt>
                <c:pt idx="3296">
                  <c:v>-0.27320000000000005</c:v>
                </c:pt>
                <c:pt idx="3297">
                  <c:v>-0.27520000000000006</c:v>
                </c:pt>
                <c:pt idx="3298">
                  <c:v>-0.27720000000000006</c:v>
                </c:pt>
                <c:pt idx="3299">
                  <c:v>-0.27910000000000007</c:v>
                </c:pt>
                <c:pt idx="3300">
                  <c:v>-0.28110000000000007</c:v>
                </c:pt>
                <c:pt idx="3301">
                  <c:v>-0.28310000000000007</c:v>
                </c:pt>
                <c:pt idx="3302">
                  <c:v>-0.28510000000000008</c:v>
                </c:pt>
                <c:pt idx="3303">
                  <c:v>-0.28710000000000008</c:v>
                </c:pt>
                <c:pt idx="3304">
                  <c:v>-0.28910000000000008</c:v>
                </c:pt>
                <c:pt idx="3305">
                  <c:v>-0.29100000000000004</c:v>
                </c:pt>
                <c:pt idx="3306">
                  <c:v>-0.29300000000000004</c:v>
                </c:pt>
                <c:pt idx="3307">
                  <c:v>-0.29500000000000004</c:v>
                </c:pt>
                <c:pt idx="3308">
                  <c:v>-0.2970000000000001</c:v>
                </c:pt>
                <c:pt idx="3309">
                  <c:v>-0.2990000000000001</c:v>
                </c:pt>
                <c:pt idx="3310">
                  <c:v>-0.3010000000000001</c:v>
                </c:pt>
                <c:pt idx="3311">
                  <c:v>-0.30290000000000006</c:v>
                </c:pt>
                <c:pt idx="3312">
                  <c:v>-0.30490000000000006</c:v>
                </c:pt>
                <c:pt idx="3313">
                  <c:v>-0.30690000000000006</c:v>
                </c:pt>
                <c:pt idx="3314">
                  <c:v>-0.30890000000000006</c:v>
                </c:pt>
                <c:pt idx="3315">
                  <c:v>-0.31090000000000007</c:v>
                </c:pt>
                <c:pt idx="3316">
                  <c:v>-0.31290000000000007</c:v>
                </c:pt>
                <c:pt idx="3317">
                  <c:v>-0.31480000000000008</c:v>
                </c:pt>
                <c:pt idx="3318">
                  <c:v>-0.31679999999999997</c:v>
                </c:pt>
                <c:pt idx="3319">
                  <c:v>-0.31879999999999997</c:v>
                </c:pt>
                <c:pt idx="3320">
                  <c:v>-0.32079999999999997</c:v>
                </c:pt>
                <c:pt idx="3321">
                  <c:v>-0.32279999999999998</c:v>
                </c:pt>
                <c:pt idx="3322">
                  <c:v>-0.32479999999999998</c:v>
                </c:pt>
                <c:pt idx="3323">
                  <c:v>-0.32670000000000005</c:v>
                </c:pt>
                <c:pt idx="3324">
                  <c:v>-0.32870000000000005</c:v>
                </c:pt>
                <c:pt idx="3325">
                  <c:v>-0.33070000000000005</c:v>
                </c:pt>
                <c:pt idx="3326">
                  <c:v>-0.33270000000000005</c:v>
                </c:pt>
                <c:pt idx="3327">
                  <c:v>-0.33470000000000005</c:v>
                </c:pt>
                <c:pt idx="3328">
                  <c:v>-0.33670000000000005</c:v>
                </c:pt>
                <c:pt idx="3329">
                  <c:v>-0.33860000000000007</c:v>
                </c:pt>
                <c:pt idx="3330">
                  <c:v>-0.34060000000000001</c:v>
                </c:pt>
                <c:pt idx="3331">
                  <c:v>-0.34260000000000002</c:v>
                </c:pt>
                <c:pt idx="3332">
                  <c:v>-0.34460000000000002</c:v>
                </c:pt>
                <c:pt idx="3333">
                  <c:v>-0.34660000000000002</c:v>
                </c:pt>
                <c:pt idx="3334">
                  <c:v>-0.34860000000000002</c:v>
                </c:pt>
                <c:pt idx="3335">
                  <c:v>-0.35050000000000003</c:v>
                </c:pt>
                <c:pt idx="3336">
                  <c:v>-0.35250000000000004</c:v>
                </c:pt>
                <c:pt idx="3337">
                  <c:v>-0.35450000000000004</c:v>
                </c:pt>
                <c:pt idx="3338">
                  <c:v>-0.35650000000000004</c:v>
                </c:pt>
                <c:pt idx="3339">
                  <c:v>-0.3585000000000001</c:v>
                </c:pt>
                <c:pt idx="3340">
                  <c:v>-0.3605000000000001</c:v>
                </c:pt>
                <c:pt idx="3341">
                  <c:v>-0.36240000000000006</c:v>
                </c:pt>
                <c:pt idx="3342">
                  <c:v>-0.36440000000000006</c:v>
                </c:pt>
                <c:pt idx="3343">
                  <c:v>-0.36640000000000006</c:v>
                </c:pt>
                <c:pt idx="3344">
                  <c:v>-0.36840000000000006</c:v>
                </c:pt>
                <c:pt idx="3345">
                  <c:v>-0.37040000000000006</c:v>
                </c:pt>
                <c:pt idx="3346">
                  <c:v>-0.37240000000000006</c:v>
                </c:pt>
                <c:pt idx="3347">
                  <c:v>-0.37430000000000008</c:v>
                </c:pt>
                <c:pt idx="3348">
                  <c:v>-0.37630000000000008</c:v>
                </c:pt>
                <c:pt idx="3349">
                  <c:v>-0.37830000000000014</c:v>
                </c:pt>
                <c:pt idx="3350">
                  <c:v>-0.38030000000000014</c:v>
                </c:pt>
                <c:pt idx="3351">
                  <c:v>-0.38230000000000014</c:v>
                </c:pt>
                <c:pt idx="3352">
                  <c:v>-0.38430000000000014</c:v>
                </c:pt>
                <c:pt idx="3353">
                  <c:v>-0.38630000000000014</c:v>
                </c:pt>
                <c:pt idx="3354">
                  <c:v>-0.3882000000000001</c:v>
                </c:pt>
                <c:pt idx="3355">
                  <c:v>-0.3902000000000001</c:v>
                </c:pt>
                <c:pt idx="3356">
                  <c:v>-0.3922000000000001</c:v>
                </c:pt>
                <c:pt idx="3357">
                  <c:v>-0.39420000000000011</c:v>
                </c:pt>
                <c:pt idx="3358">
                  <c:v>-0.39620000000000011</c:v>
                </c:pt>
                <c:pt idx="3359">
                  <c:v>-0.39820000000000011</c:v>
                </c:pt>
                <c:pt idx="3360">
                  <c:v>-0.40010000000000007</c:v>
                </c:pt>
                <c:pt idx="3361">
                  <c:v>-0.40210000000000007</c:v>
                </c:pt>
                <c:pt idx="3362">
                  <c:v>-0.40410000000000007</c:v>
                </c:pt>
                <c:pt idx="3363">
                  <c:v>-0.40610000000000007</c:v>
                </c:pt>
                <c:pt idx="3364">
                  <c:v>-0.40810000000000007</c:v>
                </c:pt>
                <c:pt idx="3365">
                  <c:v>-0.41010000000000008</c:v>
                </c:pt>
                <c:pt idx="3366">
                  <c:v>-0.41200000000000003</c:v>
                </c:pt>
                <c:pt idx="3367">
                  <c:v>-0.41400000000000003</c:v>
                </c:pt>
                <c:pt idx="3368">
                  <c:v>-0.41600000000000004</c:v>
                </c:pt>
                <c:pt idx="3369">
                  <c:v>-0.41800000000000004</c:v>
                </c:pt>
                <c:pt idx="3370">
                  <c:v>-0.42000000000000004</c:v>
                </c:pt>
                <c:pt idx="3371">
                  <c:v>-0.4220000000000001</c:v>
                </c:pt>
                <c:pt idx="3372">
                  <c:v>-0.42390000000000005</c:v>
                </c:pt>
                <c:pt idx="3373">
                  <c:v>-0.42590000000000006</c:v>
                </c:pt>
                <c:pt idx="3374">
                  <c:v>-0.42790000000000006</c:v>
                </c:pt>
                <c:pt idx="3375">
                  <c:v>-0.42990000000000006</c:v>
                </c:pt>
                <c:pt idx="3376">
                  <c:v>-0.43190000000000006</c:v>
                </c:pt>
                <c:pt idx="3377">
                  <c:v>-0.43390000000000006</c:v>
                </c:pt>
                <c:pt idx="3378">
                  <c:v>-0.43580000000000008</c:v>
                </c:pt>
                <c:pt idx="3379">
                  <c:v>-0.43780000000000008</c:v>
                </c:pt>
                <c:pt idx="3380">
                  <c:v>-0.43980000000000008</c:v>
                </c:pt>
                <c:pt idx="3381">
                  <c:v>-0.44179999999999992</c:v>
                </c:pt>
                <c:pt idx="3382">
                  <c:v>-0.44379999999999992</c:v>
                </c:pt>
                <c:pt idx="3383">
                  <c:v>-0.44579999999999992</c:v>
                </c:pt>
                <c:pt idx="3384">
                  <c:v>-0.44769999999999999</c:v>
                </c:pt>
                <c:pt idx="3385">
                  <c:v>-0.44969999999999999</c:v>
                </c:pt>
                <c:pt idx="3386">
                  <c:v>-0.45169999999999999</c:v>
                </c:pt>
                <c:pt idx="3387">
                  <c:v>-0.45369999999999999</c:v>
                </c:pt>
                <c:pt idx="3388">
                  <c:v>-0.45569999999999999</c:v>
                </c:pt>
                <c:pt idx="3389">
                  <c:v>-0.4577</c:v>
                </c:pt>
              </c:numCache>
            </c:numRef>
          </c:xVal>
          <c:yVal>
            <c:numRef>
              <c:f>'B6_T1.6_rot_LoiLevich'!$AA$8:$AA$10000</c:f>
              <c:numCache>
                <c:formatCode>0.00E+00</c:formatCode>
                <c:ptCount val="9993"/>
                <c:pt idx="0">
                  <c:v>-3.6270000000000009E-3</c:v>
                </c:pt>
                <c:pt idx="1">
                  <c:v>-3.0880000000000005E-3</c:v>
                </c:pt>
                <c:pt idx="2">
                  <c:v>-2.7230000000000006E-3</c:v>
                </c:pt>
                <c:pt idx="3">
                  <c:v>-2.4729999999999999E-3</c:v>
                </c:pt>
                <c:pt idx="4">
                  <c:v>-1.8480000000000005E-3</c:v>
                </c:pt>
                <c:pt idx="5">
                  <c:v>-1.5219999999999999E-3</c:v>
                </c:pt>
                <c:pt idx="6">
                  <c:v>-1.5299999999999999E-3</c:v>
                </c:pt>
                <c:pt idx="7">
                  <c:v>-1.449E-3</c:v>
                </c:pt>
                <c:pt idx="8">
                  <c:v>-1.4419999999999997E-3</c:v>
                </c:pt>
                <c:pt idx="9">
                  <c:v>-1.3050000000000002E-3</c:v>
                </c:pt>
                <c:pt idx="10">
                  <c:v>-1.1999999999999999E-3</c:v>
                </c:pt>
                <c:pt idx="11">
                  <c:v>-9.7880000000000016E-4</c:v>
                </c:pt>
                <c:pt idx="12">
                  <c:v>-9.0140000000000012E-4</c:v>
                </c:pt>
                <c:pt idx="13">
                  <c:v>-8.2279999999999994E-4</c:v>
                </c:pt>
                <c:pt idx="14">
                  <c:v>-7.4930000000000027E-4</c:v>
                </c:pt>
                <c:pt idx="15">
                  <c:v>-6.9170000000000017E-4</c:v>
                </c:pt>
                <c:pt idx="16">
                  <c:v>-6.1220000000000003E-4</c:v>
                </c:pt>
                <c:pt idx="17">
                  <c:v>-5.2540000000000009E-4</c:v>
                </c:pt>
                <c:pt idx="18">
                  <c:v>-4.4540000000000009E-4</c:v>
                </c:pt>
                <c:pt idx="19">
                  <c:v>-3.6740000000000009E-4</c:v>
                </c:pt>
                <c:pt idx="20">
                  <c:v>-2.9810000000000004E-4</c:v>
                </c:pt>
                <c:pt idx="21">
                  <c:v>-2.2850000000000005E-4</c:v>
                </c:pt>
                <c:pt idx="22">
                  <c:v>-1.6070000000000003E-4</c:v>
                </c:pt>
                <c:pt idx="23">
                  <c:v>-9.6790000000000027E-5</c:v>
                </c:pt>
                <c:pt idx="24">
                  <c:v>-4.1230000000000003E-5</c:v>
                </c:pt>
                <c:pt idx="25">
                  <c:v>1.2260000000000003E-5</c:v>
                </c:pt>
                <c:pt idx="26">
                  <c:v>7.2470000000000016E-5</c:v>
                </c:pt>
                <c:pt idx="27">
                  <c:v>1.3359999999999999E-4</c:v>
                </c:pt>
                <c:pt idx="28">
                  <c:v>1.9530000000000006E-4</c:v>
                </c:pt>
                <c:pt idx="29">
                  <c:v>2.5860000000000005E-4</c:v>
                </c:pt>
                <c:pt idx="30">
                  <c:v>3.1920000000000006E-4</c:v>
                </c:pt>
                <c:pt idx="31">
                  <c:v>3.745000000000001E-4</c:v>
                </c:pt>
                <c:pt idx="32">
                  <c:v>4.3920000000000005E-4</c:v>
                </c:pt>
                <c:pt idx="33">
                  <c:v>4.9910000000000015E-4</c:v>
                </c:pt>
                <c:pt idx="34">
                  <c:v>5.549000000000001E-4</c:v>
                </c:pt>
                <c:pt idx="35">
                  <c:v>6.0480000000000006E-4</c:v>
                </c:pt>
                <c:pt idx="36">
                  <c:v>6.4420000000000026E-4</c:v>
                </c:pt>
                <c:pt idx="37">
                  <c:v>6.7310000000000026E-4</c:v>
                </c:pt>
                <c:pt idx="38">
                  <c:v>6.9900000000000019E-4</c:v>
                </c:pt>
                <c:pt idx="39">
                  <c:v>7.1850000000000006E-4</c:v>
                </c:pt>
                <c:pt idx="40">
                  <c:v>7.3870000000000012E-4</c:v>
                </c:pt>
                <c:pt idx="41">
                  <c:v>7.5590000000000021E-4</c:v>
                </c:pt>
                <c:pt idx="42">
                  <c:v>7.7020000000000018E-4</c:v>
                </c:pt>
                <c:pt idx="43">
                  <c:v>7.8990000000000006E-4</c:v>
                </c:pt>
                <c:pt idx="44">
                  <c:v>8.0150000000000024E-4</c:v>
                </c:pt>
                <c:pt idx="45">
                  <c:v>8.0270000000000005E-4</c:v>
                </c:pt>
                <c:pt idx="46">
                  <c:v>7.9700000000000018E-4</c:v>
                </c:pt>
                <c:pt idx="47">
                  <c:v>7.8990000000000006E-4</c:v>
                </c:pt>
                <c:pt idx="48">
                  <c:v>7.8180000000000014E-4</c:v>
                </c:pt>
                <c:pt idx="49">
                  <c:v>7.756000000000001E-4</c:v>
                </c:pt>
                <c:pt idx="50">
                  <c:v>7.7020000000000018E-4</c:v>
                </c:pt>
                <c:pt idx="51">
                  <c:v>7.6570000000000013E-4</c:v>
                </c:pt>
                <c:pt idx="52">
                  <c:v>7.6150000000000013E-4</c:v>
                </c:pt>
                <c:pt idx="53">
                  <c:v>7.6290000000000006E-4</c:v>
                </c:pt>
                <c:pt idx="54">
                  <c:v>7.6400000000000014E-4</c:v>
                </c:pt>
                <c:pt idx="55">
                  <c:v>7.5250000000000013E-4</c:v>
                </c:pt>
                <c:pt idx="56">
                  <c:v>7.3630000000000006E-4</c:v>
                </c:pt>
                <c:pt idx="57">
                  <c:v>7.1580000000000016E-4</c:v>
                </c:pt>
                <c:pt idx="58">
                  <c:v>6.9460000000000008E-4</c:v>
                </c:pt>
                <c:pt idx="59">
                  <c:v>6.7430000000000007E-4</c:v>
                </c:pt>
                <c:pt idx="60">
                  <c:v>6.5510000000000015E-4</c:v>
                </c:pt>
                <c:pt idx="61">
                  <c:v>6.3710000000000014E-4</c:v>
                </c:pt>
                <c:pt idx="62">
                  <c:v>6.1930000000000015E-4</c:v>
                </c:pt>
                <c:pt idx="63">
                  <c:v>6.0190000000000026E-4</c:v>
                </c:pt>
                <c:pt idx="64">
                  <c:v>5.8590000000000009E-4</c:v>
                </c:pt>
                <c:pt idx="65">
                  <c:v>5.7010000000000014E-4</c:v>
                </c:pt>
                <c:pt idx="66">
                  <c:v>5.4400000000000021E-4</c:v>
                </c:pt>
                <c:pt idx="67">
                  <c:v>5.1540000000000006E-4</c:v>
                </c:pt>
                <c:pt idx="68">
                  <c:v>4.9050000000000027E-4</c:v>
                </c:pt>
                <c:pt idx="69">
                  <c:v>4.6730000000000003E-4</c:v>
                </c:pt>
                <c:pt idx="70">
                  <c:v>4.4430000000000017E-4</c:v>
                </c:pt>
                <c:pt idx="71">
                  <c:v>4.2270000000000003E-4</c:v>
                </c:pt>
                <c:pt idx="72">
                  <c:v>4.0370000000000005E-4</c:v>
                </c:pt>
                <c:pt idx="73">
                  <c:v>3.8630000000000007E-4</c:v>
                </c:pt>
                <c:pt idx="74">
                  <c:v>3.7200000000000004E-4</c:v>
                </c:pt>
                <c:pt idx="75">
                  <c:v>3.5890000000000005E-4</c:v>
                </c:pt>
                <c:pt idx="76">
                  <c:v>3.4050000000000004E-4</c:v>
                </c:pt>
                <c:pt idx="77">
                  <c:v>3.1970000000000007E-4</c:v>
                </c:pt>
                <c:pt idx="78">
                  <c:v>3.0100000000000005E-4</c:v>
                </c:pt>
                <c:pt idx="79">
                  <c:v>2.8240000000000003E-4</c:v>
                </c:pt>
                <c:pt idx="80">
                  <c:v>2.6600000000000007E-4</c:v>
                </c:pt>
                <c:pt idx="81">
                  <c:v>2.5100000000000003E-4</c:v>
                </c:pt>
                <c:pt idx="82">
                  <c:v>2.3690000000000004E-4</c:v>
                </c:pt>
                <c:pt idx="83">
                  <c:v>2.2310000000000003E-4</c:v>
                </c:pt>
                <c:pt idx="84">
                  <c:v>2.1000000000000006E-4</c:v>
                </c:pt>
                <c:pt idx="85">
                  <c:v>1.9670000000000006E-4</c:v>
                </c:pt>
                <c:pt idx="86">
                  <c:v>1.8300000000000006E-4</c:v>
                </c:pt>
                <c:pt idx="87">
                  <c:v>1.6870000000000003E-4</c:v>
                </c:pt>
                <c:pt idx="88">
                  <c:v>1.5540000000000004E-4</c:v>
                </c:pt>
                <c:pt idx="89">
                  <c:v>1.4280000000000003E-4</c:v>
                </c:pt>
                <c:pt idx="90">
                  <c:v>1.3219999999999999E-4</c:v>
                </c:pt>
                <c:pt idx="91">
                  <c:v>1.2310000000000001E-4</c:v>
                </c:pt>
                <c:pt idx="92">
                  <c:v>1.1320000000000004E-4</c:v>
                </c:pt>
                <c:pt idx="93">
                  <c:v>1.0500000000000003E-4</c:v>
                </c:pt>
                <c:pt idx="94">
                  <c:v>9.7650000000000029E-5</c:v>
                </c:pt>
                <c:pt idx="95">
                  <c:v>9.1260000000000017E-5</c:v>
                </c:pt>
                <c:pt idx="96">
                  <c:v>8.6000000000000017E-5</c:v>
                </c:pt>
                <c:pt idx="97">
                  <c:v>8.0800000000000053E-5</c:v>
                </c:pt>
                <c:pt idx="98">
                  <c:v>7.6430000000000012E-5</c:v>
                </c:pt>
                <c:pt idx="99">
                  <c:v>7.2450000000000013E-5</c:v>
                </c:pt>
                <c:pt idx="100">
                  <c:v>6.8590000000000033E-5</c:v>
                </c:pt>
                <c:pt idx="101">
                  <c:v>6.4890000000000011E-5</c:v>
                </c:pt>
                <c:pt idx="102">
                  <c:v>6.105000000000002E-5</c:v>
                </c:pt>
                <c:pt idx="103">
                  <c:v>5.7380000000000023E-5</c:v>
                </c:pt>
                <c:pt idx="104">
                  <c:v>5.4570000000000015E-5</c:v>
                </c:pt>
                <c:pt idx="105">
                  <c:v>5.2400000000000013E-5</c:v>
                </c:pt>
                <c:pt idx="106">
                  <c:v>5.0910000000000006E-5</c:v>
                </c:pt>
                <c:pt idx="107">
                  <c:v>4.818000000000001E-5</c:v>
                </c:pt>
                <c:pt idx="108">
                  <c:v>4.4970000000000012E-5</c:v>
                </c:pt>
                <c:pt idx="109">
                  <c:v>4.1930000000000007E-5</c:v>
                </c:pt>
                <c:pt idx="110">
                  <c:v>3.8750000000000007E-5</c:v>
                </c:pt>
                <c:pt idx="111">
                  <c:v>3.5820000000000006E-5</c:v>
                </c:pt>
                <c:pt idx="112">
                  <c:v>3.3470000000000017E-5</c:v>
                </c:pt>
                <c:pt idx="113">
                  <c:v>3.1800000000000007E-5</c:v>
                </c:pt>
                <c:pt idx="114">
                  <c:v>2.9530000000000007E-5</c:v>
                </c:pt>
                <c:pt idx="115">
                  <c:v>2.7850000000000009E-5</c:v>
                </c:pt>
                <c:pt idx="116">
                  <c:v>2.6200000000000007E-5</c:v>
                </c:pt>
                <c:pt idx="117">
                  <c:v>2.4670000000000003E-5</c:v>
                </c:pt>
                <c:pt idx="118">
                  <c:v>2.3220000000000001E-5</c:v>
                </c:pt>
                <c:pt idx="119">
                  <c:v>2.2040000000000009E-5</c:v>
                </c:pt>
                <c:pt idx="120">
                  <c:v>2.1400000000000002E-5</c:v>
                </c:pt>
                <c:pt idx="121">
                  <c:v>2.0970000000000004E-5</c:v>
                </c:pt>
                <c:pt idx="122">
                  <c:v>2.0410000000000006E-5</c:v>
                </c:pt>
                <c:pt idx="123">
                  <c:v>1.9930000000000007E-5</c:v>
                </c:pt>
                <c:pt idx="124">
                  <c:v>1.9270000000000007E-5</c:v>
                </c:pt>
                <c:pt idx="125">
                  <c:v>1.9130000000000005E-5</c:v>
                </c:pt>
                <c:pt idx="126">
                  <c:v>1.9450000000000005E-5</c:v>
                </c:pt>
                <c:pt idx="127">
                  <c:v>1.9950000000000007E-5</c:v>
                </c:pt>
                <c:pt idx="128">
                  <c:v>2.0050000000000003E-5</c:v>
                </c:pt>
                <c:pt idx="129">
                  <c:v>2.0360000000000002E-5</c:v>
                </c:pt>
                <c:pt idx="130">
                  <c:v>2.0650000000000004E-5</c:v>
                </c:pt>
                <c:pt idx="131">
                  <c:v>2.0730000000000007E-5</c:v>
                </c:pt>
                <c:pt idx="132">
                  <c:v>2.0500000000000004E-5</c:v>
                </c:pt>
                <c:pt idx="133">
                  <c:v>2.0400000000000005E-5</c:v>
                </c:pt>
                <c:pt idx="134">
                  <c:v>2.0490000000000005E-5</c:v>
                </c:pt>
                <c:pt idx="135">
                  <c:v>2.0800000000000008E-5</c:v>
                </c:pt>
                <c:pt idx="136">
                  <c:v>2.1400000000000002E-5</c:v>
                </c:pt>
                <c:pt idx="137">
                  <c:v>2.1870000000000006E-5</c:v>
                </c:pt>
                <c:pt idx="138">
                  <c:v>2.1610000000000005E-5</c:v>
                </c:pt>
                <c:pt idx="139">
                  <c:v>2.1050000000000007E-5</c:v>
                </c:pt>
                <c:pt idx="140">
                  <c:v>2.0440000000000008E-5</c:v>
                </c:pt>
                <c:pt idx="141">
                  <c:v>1.9680000000000008E-5</c:v>
                </c:pt>
                <c:pt idx="142">
                  <c:v>1.9430000000000005E-5</c:v>
                </c:pt>
                <c:pt idx="143">
                  <c:v>1.9750000000000006E-5</c:v>
                </c:pt>
                <c:pt idx="144">
                  <c:v>2.0050000000000003E-5</c:v>
                </c:pt>
                <c:pt idx="145">
                  <c:v>2.0040000000000005E-5</c:v>
                </c:pt>
                <c:pt idx="146">
                  <c:v>2.0240000000000006E-5</c:v>
                </c:pt>
                <c:pt idx="147">
                  <c:v>2.0490000000000005E-5</c:v>
                </c:pt>
                <c:pt idx="148">
                  <c:v>2.1140000000000004E-5</c:v>
                </c:pt>
                <c:pt idx="149">
                  <c:v>2.1760000000000002E-5</c:v>
                </c:pt>
                <c:pt idx="150">
                  <c:v>2.2670000000000008E-5</c:v>
                </c:pt>
                <c:pt idx="151">
                  <c:v>2.4710000000000002E-5</c:v>
                </c:pt>
                <c:pt idx="152">
                  <c:v>2.6990000000000008E-5</c:v>
                </c:pt>
                <c:pt idx="153">
                  <c:v>2.9310000000000006E-5</c:v>
                </c:pt>
                <c:pt idx="154">
                  <c:v>3.1890000000000008E-5</c:v>
                </c:pt>
                <c:pt idx="155">
                  <c:v>3.4370000000000005E-5</c:v>
                </c:pt>
                <c:pt idx="156">
                  <c:v>3.6230000000000011E-5</c:v>
                </c:pt>
                <c:pt idx="157">
                  <c:v>3.826000000000001E-5</c:v>
                </c:pt>
                <c:pt idx="158">
                  <c:v>4.0890000000000017E-5</c:v>
                </c:pt>
                <c:pt idx="159">
                  <c:v>4.3640000000000002E-5</c:v>
                </c:pt>
                <c:pt idx="160">
                  <c:v>4.6700000000000003E-5</c:v>
                </c:pt>
                <c:pt idx="161">
                  <c:v>4.9670000000000011E-5</c:v>
                </c:pt>
                <c:pt idx="162">
                  <c:v>5.2720000000000017E-5</c:v>
                </c:pt>
                <c:pt idx="163">
                  <c:v>5.6860000000000015E-5</c:v>
                </c:pt>
                <c:pt idx="164">
                  <c:v>6.126000000000002E-5</c:v>
                </c:pt>
                <c:pt idx="165">
                  <c:v>6.5490000000000012E-5</c:v>
                </c:pt>
                <c:pt idx="166">
                  <c:v>6.9870000000000007E-5</c:v>
                </c:pt>
                <c:pt idx="167">
                  <c:v>7.3490000000000016E-5</c:v>
                </c:pt>
                <c:pt idx="168">
                  <c:v>7.7640000000000009E-5</c:v>
                </c:pt>
                <c:pt idx="169">
                  <c:v>8.1690000000000039E-5</c:v>
                </c:pt>
                <c:pt idx="170">
                  <c:v>8.6500000000000029E-5</c:v>
                </c:pt>
                <c:pt idx="171">
                  <c:v>9.1660000000000027E-5</c:v>
                </c:pt>
                <c:pt idx="172">
                  <c:v>9.7850000000000034E-5</c:v>
                </c:pt>
                <c:pt idx="173">
                  <c:v>1.0650000000000001E-4</c:v>
                </c:pt>
                <c:pt idx="174">
                  <c:v>1.1459999999999999E-4</c:v>
                </c:pt>
                <c:pt idx="175">
                  <c:v>1.2190000000000001E-4</c:v>
                </c:pt>
                <c:pt idx="176">
                  <c:v>1.2820000000000003E-4</c:v>
                </c:pt>
                <c:pt idx="177">
                  <c:v>1.3330000000000001E-4</c:v>
                </c:pt>
                <c:pt idx="178">
                  <c:v>1.3920000000000005E-4</c:v>
                </c:pt>
                <c:pt idx="179">
                  <c:v>1.4630000000000001E-4</c:v>
                </c:pt>
                <c:pt idx="180">
                  <c:v>1.5459999999999999E-4</c:v>
                </c:pt>
                <c:pt idx="181">
                  <c:v>1.6350000000000002E-4</c:v>
                </c:pt>
                <c:pt idx="182">
                  <c:v>1.7300000000000003E-4</c:v>
                </c:pt>
                <c:pt idx="183">
                  <c:v>1.8340000000000004E-4</c:v>
                </c:pt>
                <c:pt idx="184">
                  <c:v>1.9450000000000004E-4</c:v>
                </c:pt>
                <c:pt idx="185">
                  <c:v>2.0570000000000004E-4</c:v>
                </c:pt>
                <c:pt idx="186">
                  <c:v>2.1290000000000005E-4</c:v>
                </c:pt>
                <c:pt idx="187">
                  <c:v>2.1920000000000002E-4</c:v>
                </c:pt>
                <c:pt idx="188">
                  <c:v>2.2410000000000005E-4</c:v>
                </c:pt>
                <c:pt idx="189">
                  <c:v>2.2840000000000008E-4</c:v>
                </c:pt>
                <c:pt idx="190">
                  <c:v>2.3340000000000001E-4</c:v>
                </c:pt>
                <c:pt idx="191">
                  <c:v>2.3810000000000004E-4</c:v>
                </c:pt>
                <c:pt idx="192">
                  <c:v>2.432E-4</c:v>
                </c:pt>
                <c:pt idx="193">
                  <c:v>2.4940000000000004E-4</c:v>
                </c:pt>
                <c:pt idx="194">
                  <c:v>2.5560000000000003E-4</c:v>
                </c:pt>
                <c:pt idx="195">
                  <c:v>2.6250000000000004E-4</c:v>
                </c:pt>
                <c:pt idx="196">
                  <c:v>2.6360000000000001E-4</c:v>
                </c:pt>
                <c:pt idx="197">
                  <c:v>2.6370000000000007E-4</c:v>
                </c:pt>
                <c:pt idx="198">
                  <c:v>2.632E-4</c:v>
                </c:pt>
                <c:pt idx="199">
                  <c:v>2.6330000000000006E-4</c:v>
                </c:pt>
                <c:pt idx="200">
                  <c:v>2.6500000000000004E-4</c:v>
                </c:pt>
                <c:pt idx="201">
                  <c:v>2.6690000000000004E-4</c:v>
                </c:pt>
                <c:pt idx="202">
                  <c:v>2.6980000000000005E-4</c:v>
                </c:pt>
                <c:pt idx="203">
                  <c:v>2.7330000000000003E-4</c:v>
                </c:pt>
                <c:pt idx="204">
                  <c:v>2.7800000000000004E-4</c:v>
                </c:pt>
                <c:pt idx="205">
                  <c:v>2.8350000000000001E-4</c:v>
                </c:pt>
                <c:pt idx="206">
                  <c:v>2.8650000000000008E-4</c:v>
                </c:pt>
                <c:pt idx="207">
                  <c:v>2.8820000000000001E-4</c:v>
                </c:pt>
                <c:pt idx="208">
                  <c:v>2.8820000000000001E-4</c:v>
                </c:pt>
                <c:pt idx="209">
                  <c:v>2.8900000000000003E-4</c:v>
                </c:pt>
                <c:pt idx="210">
                  <c:v>2.9020000000000001E-4</c:v>
                </c:pt>
                <c:pt idx="211">
                  <c:v>2.9220000000000006E-4</c:v>
                </c:pt>
                <c:pt idx="212">
                  <c:v>2.9350000000000003E-4</c:v>
                </c:pt>
                <c:pt idx="213">
                  <c:v>2.9510000000000002E-4</c:v>
                </c:pt>
                <c:pt idx="214">
                  <c:v>2.9660000000000005E-4</c:v>
                </c:pt>
                <c:pt idx="215">
                  <c:v>2.9820000000000004E-4</c:v>
                </c:pt>
                <c:pt idx="216">
                  <c:v>2.9750000000000002E-4</c:v>
                </c:pt>
                <c:pt idx="217">
                  <c:v>2.9470000000000006E-4</c:v>
                </c:pt>
                <c:pt idx="218">
                  <c:v>2.8810000000000006E-4</c:v>
                </c:pt>
                <c:pt idx="219">
                  <c:v>2.8300000000000005E-4</c:v>
                </c:pt>
                <c:pt idx="220">
                  <c:v>2.7740000000000007E-4</c:v>
                </c:pt>
                <c:pt idx="221">
                  <c:v>2.7190000000000005E-4</c:v>
                </c:pt>
                <c:pt idx="222">
                  <c:v>2.6640000000000008E-4</c:v>
                </c:pt>
                <c:pt idx="223">
                  <c:v>2.6050000000000004E-4</c:v>
                </c:pt>
                <c:pt idx="224">
                  <c:v>2.5500000000000002E-4</c:v>
                </c:pt>
                <c:pt idx="225">
                  <c:v>2.5000000000000006E-4</c:v>
                </c:pt>
                <c:pt idx="226">
                  <c:v>2.455E-4</c:v>
                </c:pt>
                <c:pt idx="227">
                  <c:v>2.4110000000000001E-4</c:v>
                </c:pt>
                <c:pt idx="228">
                  <c:v>2.3660000000000003E-4</c:v>
                </c:pt>
                <c:pt idx="229">
                  <c:v>2.3340000000000001E-4</c:v>
                </c:pt>
                <c:pt idx="230">
                  <c:v>2.3070000000000005E-4</c:v>
                </c:pt>
                <c:pt idx="231">
                  <c:v>2.2850000000000005E-4</c:v>
                </c:pt>
                <c:pt idx="232">
                  <c:v>2.2740000000000005E-4</c:v>
                </c:pt>
                <c:pt idx="233">
                  <c:v>2.2580000000000004E-4</c:v>
                </c:pt>
                <c:pt idx="234">
                  <c:v>2.2480000000000007E-4</c:v>
                </c:pt>
                <c:pt idx="235">
                  <c:v>2.2490000000000007E-4</c:v>
                </c:pt>
                <c:pt idx="236">
                  <c:v>2.2520000000000003E-4</c:v>
                </c:pt>
                <c:pt idx="237">
                  <c:v>2.2550000000000003E-4</c:v>
                </c:pt>
                <c:pt idx="238">
                  <c:v>2.2530000000000006E-4</c:v>
                </c:pt>
                <c:pt idx="239">
                  <c:v>2.2490000000000007E-4</c:v>
                </c:pt>
                <c:pt idx="240">
                  <c:v>2.2450000000000006E-4</c:v>
                </c:pt>
                <c:pt idx="241">
                  <c:v>2.2450000000000006E-4</c:v>
                </c:pt>
                <c:pt idx="242">
                  <c:v>2.2420000000000006E-4</c:v>
                </c:pt>
                <c:pt idx="243">
                  <c:v>2.2400000000000008E-4</c:v>
                </c:pt>
                <c:pt idx="244">
                  <c:v>2.2360000000000001E-4</c:v>
                </c:pt>
                <c:pt idx="245">
                  <c:v>2.2280000000000008E-4</c:v>
                </c:pt>
                <c:pt idx="246">
                  <c:v>2.2280000000000008E-4</c:v>
                </c:pt>
                <c:pt idx="247">
                  <c:v>2.2280000000000008E-4</c:v>
                </c:pt>
                <c:pt idx="248">
                  <c:v>2.2330000000000006E-4</c:v>
                </c:pt>
                <c:pt idx="249">
                  <c:v>2.2360000000000001E-4</c:v>
                </c:pt>
                <c:pt idx="250">
                  <c:v>2.2380000000000005E-4</c:v>
                </c:pt>
                <c:pt idx="251">
                  <c:v>2.2380000000000005E-4</c:v>
                </c:pt>
                <c:pt idx="252">
                  <c:v>2.2380000000000005E-4</c:v>
                </c:pt>
                <c:pt idx="253">
                  <c:v>2.2380000000000005E-4</c:v>
                </c:pt>
                <c:pt idx="254">
                  <c:v>2.2350000000000004E-4</c:v>
                </c:pt>
                <c:pt idx="255">
                  <c:v>2.2340000000000004E-4</c:v>
                </c:pt>
                <c:pt idx="256">
                  <c:v>2.2380000000000005E-4</c:v>
                </c:pt>
                <c:pt idx="257">
                  <c:v>2.2460000000000004E-4</c:v>
                </c:pt>
                <c:pt idx="258">
                  <c:v>2.2550000000000003E-4</c:v>
                </c:pt>
                <c:pt idx="259">
                  <c:v>2.2640000000000008E-4</c:v>
                </c:pt>
                <c:pt idx="260">
                  <c:v>2.2730000000000008E-4</c:v>
                </c:pt>
                <c:pt idx="261">
                  <c:v>2.2820000000000004E-4</c:v>
                </c:pt>
                <c:pt idx="262">
                  <c:v>2.2910000000000004E-4</c:v>
                </c:pt>
                <c:pt idx="263">
                  <c:v>2.2980000000000006E-4</c:v>
                </c:pt>
                <c:pt idx="264">
                  <c:v>2.3040000000000004E-4</c:v>
                </c:pt>
                <c:pt idx="265">
                  <c:v>2.3080000000000003E-4</c:v>
                </c:pt>
                <c:pt idx="266">
                  <c:v>2.31E-4</c:v>
                </c:pt>
                <c:pt idx="267">
                  <c:v>2.3169999999999997E-4</c:v>
                </c:pt>
                <c:pt idx="268">
                  <c:v>2.3290000000000002E-4</c:v>
                </c:pt>
                <c:pt idx="269">
                  <c:v>2.3380000000000002E-4</c:v>
                </c:pt>
                <c:pt idx="270">
                  <c:v>2.3440000000000003E-4</c:v>
                </c:pt>
                <c:pt idx="271">
                  <c:v>2.3470000000000004E-4</c:v>
                </c:pt>
                <c:pt idx="272">
                  <c:v>2.3490000000000002E-4</c:v>
                </c:pt>
                <c:pt idx="273">
                  <c:v>2.351E-4</c:v>
                </c:pt>
                <c:pt idx="274">
                  <c:v>2.3530000000000003E-4</c:v>
                </c:pt>
                <c:pt idx="275">
                  <c:v>2.3550000000000001E-4</c:v>
                </c:pt>
                <c:pt idx="276">
                  <c:v>2.3580000000000001E-4</c:v>
                </c:pt>
                <c:pt idx="277">
                  <c:v>2.3650000000000003E-4</c:v>
                </c:pt>
                <c:pt idx="278">
                  <c:v>2.3729999999999999E-4</c:v>
                </c:pt>
                <c:pt idx="279">
                  <c:v>2.3810000000000004E-4</c:v>
                </c:pt>
                <c:pt idx="280">
                  <c:v>2.3880000000000003E-4</c:v>
                </c:pt>
                <c:pt idx="281">
                  <c:v>2.396E-4</c:v>
                </c:pt>
                <c:pt idx="282">
                  <c:v>2.4030000000000007E-4</c:v>
                </c:pt>
                <c:pt idx="283">
                  <c:v>2.4100000000000003E-4</c:v>
                </c:pt>
                <c:pt idx="284">
                  <c:v>2.4180000000000002E-4</c:v>
                </c:pt>
                <c:pt idx="285">
                  <c:v>2.4250000000000004E-4</c:v>
                </c:pt>
                <c:pt idx="286">
                  <c:v>2.4260000000000002E-4</c:v>
                </c:pt>
                <c:pt idx="287">
                  <c:v>2.4270000000000002E-4</c:v>
                </c:pt>
                <c:pt idx="288">
                  <c:v>2.4300000000000002E-4</c:v>
                </c:pt>
                <c:pt idx="289">
                  <c:v>2.4360000000000001E-4</c:v>
                </c:pt>
                <c:pt idx="290">
                  <c:v>2.4399999999999999E-4</c:v>
                </c:pt>
                <c:pt idx="291">
                  <c:v>2.4410000000000002E-4</c:v>
                </c:pt>
                <c:pt idx="292">
                  <c:v>2.4420000000000008E-4</c:v>
                </c:pt>
                <c:pt idx="293">
                  <c:v>2.4420000000000008E-4</c:v>
                </c:pt>
                <c:pt idx="294">
                  <c:v>2.4450000000000003E-4</c:v>
                </c:pt>
                <c:pt idx="295">
                  <c:v>2.4480000000000004E-4</c:v>
                </c:pt>
                <c:pt idx="296">
                  <c:v>2.4500000000000005E-4</c:v>
                </c:pt>
                <c:pt idx="297">
                  <c:v>2.452E-4</c:v>
                </c:pt>
                <c:pt idx="298">
                  <c:v>2.454E-4</c:v>
                </c:pt>
                <c:pt idx="299">
                  <c:v>2.4570000000000006E-4</c:v>
                </c:pt>
                <c:pt idx="300">
                  <c:v>2.4580000000000001E-4</c:v>
                </c:pt>
                <c:pt idx="301">
                  <c:v>2.4610000000000002E-4</c:v>
                </c:pt>
                <c:pt idx="302">
                  <c:v>2.4640000000000008E-4</c:v>
                </c:pt>
                <c:pt idx="303">
                  <c:v>2.4670000000000003E-4</c:v>
                </c:pt>
                <c:pt idx="304">
                  <c:v>2.4770000000000006E-4</c:v>
                </c:pt>
                <c:pt idx="305">
                  <c:v>2.4880000000000003E-4</c:v>
                </c:pt>
                <c:pt idx="306">
                  <c:v>2.4980000000000005E-4</c:v>
                </c:pt>
                <c:pt idx="307">
                  <c:v>2.5000000000000006E-4</c:v>
                </c:pt>
                <c:pt idx="308">
                  <c:v>2.4940000000000004E-4</c:v>
                </c:pt>
                <c:pt idx="309">
                  <c:v>2.4919999999999999E-4</c:v>
                </c:pt>
                <c:pt idx="310">
                  <c:v>2.4910000000000004E-4</c:v>
                </c:pt>
                <c:pt idx="311">
                  <c:v>2.4910000000000004E-4</c:v>
                </c:pt>
                <c:pt idx="312">
                  <c:v>2.4940000000000004E-4</c:v>
                </c:pt>
                <c:pt idx="313">
                  <c:v>2.499E-4</c:v>
                </c:pt>
                <c:pt idx="314">
                  <c:v>2.5080000000000008E-4</c:v>
                </c:pt>
                <c:pt idx="315">
                  <c:v>2.5190000000000005E-4</c:v>
                </c:pt>
                <c:pt idx="316">
                  <c:v>2.5290000000000002E-4</c:v>
                </c:pt>
                <c:pt idx="317">
                  <c:v>2.5320000000000003E-4</c:v>
                </c:pt>
                <c:pt idx="318">
                  <c:v>2.5290000000000002E-4</c:v>
                </c:pt>
                <c:pt idx="319">
                  <c:v>2.5250000000000007E-4</c:v>
                </c:pt>
                <c:pt idx="320">
                  <c:v>2.5220000000000006E-4</c:v>
                </c:pt>
                <c:pt idx="321">
                  <c:v>2.5190000000000005E-4</c:v>
                </c:pt>
                <c:pt idx="322">
                  <c:v>2.5180000000000005E-4</c:v>
                </c:pt>
                <c:pt idx="323">
                  <c:v>2.5190000000000005E-4</c:v>
                </c:pt>
                <c:pt idx="324">
                  <c:v>2.5200000000000005E-4</c:v>
                </c:pt>
                <c:pt idx="325">
                  <c:v>2.5270000000000007E-4</c:v>
                </c:pt>
                <c:pt idx="326">
                  <c:v>2.5369999999999999E-4</c:v>
                </c:pt>
                <c:pt idx="327">
                  <c:v>2.5420000000000005E-4</c:v>
                </c:pt>
                <c:pt idx="328">
                  <c:v>2.5420000000000005E-4</c:v>
                </c:pt>
                <c:pt idx="329">
                  <c:v>2.5399999999999999E-4</c:v>
                </c:pt>
                <c:pt idx="330">
                  <c:v>2.5410000000000005E-4</c:v>
                </c:pt>
                <c:pt idx="331">
                  <c:v>2.5470000000000007E-4</c:v>
                </c:pt>
                <c:pt idx="332">
                  <c:v>2.5550000000000003E-4</c:v>
                </c:pt>
                <c:pt idx="333">
                  <c:v>2.5650000000000005E-4</c:v>
                </c:pt>
                <c:pt idx="334">
                  <c:v>2.5760000000000003E-4</c:v>
                </c:pt>
                <c:pt idx="335">
                  <c:v>2.5930000000000007E-4</c:v>
                </c:pt>
                <c:pt idx="336">
                  <c:v>2.6140000000000007E-4</c:v>
                </c:pt>
                <c:pt idx="337">
                  <c:v>2.6270000000000004E-4</c:v>
                </c:pt>
                <c:pt idx="338">
                  <c:v>2.6350000000000006E-4</c:v>
                </c:pt>
                <c:pt idx="339">
                  <c:v>2.6370000000000007E-4</c:v>
                </c:pt>
                <c:pt idx="340">
                  <c:v>2.6390000000000002E-4</c:v>
                </c:pt>
                <c:pt idx="341">
                  <c:v>2.6450000000000009E-4</c:v>
                </c:pt>
                <c:pt idx="342">
                  <c:v>2.6520000000000005E-4</c:v>
                </c:pt>
                <c:pt idx="343">
                  <c:v>2.6600000000000007E-4</c:v>
                </c:pt>
                <c:pt idx="344">
                  <c:v>2.6660000000000003E-4</c:v>
                </c:pt>
                <c:pt idx="345">
                  <c:v>2.6720000000000004E-4</c:v>
                </c:pt>
                <c:pt idx="346">
                  <c:v>2.6780000000000006E-4</c:v>
                </c:pt>
                <c:pt idx="347">
                  <c:v>2.6850000000000008E-4</c:v>
                </c:pt>
                <c:pt idx="348">
                  <c:v>2.6920000000000004E-4</c:v>
                </c:pt>
                <c:pt idx="349">
                  <c:v>2.6970000000000005E-4</c:v>
                </c:pt>
                <c:pt idx="350">
                  <c:v>2.7050000000000007E-4</c:v>
                </c:pt>
                <c:pt idx="351">
                  <c:v>2.7150000000000004E-4</c:v>
                </c:pt>
                <c:pt idx="352">
                  <c:v>2.7220000000000006E-4</c:v>
                </c:pt>
                <c:pt idx="353">
                  <c:v>2.7280000000000007E-4</c:v>
                </c:pt>
                <c:pt idx="354">
                  <c:v>2.7280000000000007E-4</c:v>
                </c:pt>
                <c:pt idx="355">
                  <c:v>2.7280000000000007E-4</c:v>
                </c:pt>
                <c:pt idx="356">
                  <c:v>2.7270000000000007E-4</c:v>
                </c:pt>
                <c:pt idx="357">
                  <c:v>2.7330000000000003E-4</c:v>
                </c:pt>
                <c:pt idx="358">
                  <c:v>2.7360000000000004E-4</c:v>
                </c:pt>
                <c:pt idx="359">
                  <c:v>2.7380000000000004E-4</c:v>
                </c:pt>
                <c:pt idx="360">
                  <c:v>2.7400000000000005E-4</c:v>
                </c:pt>
                <c:pt idx="361">
                  <c:v>2.7400000000000005E-4</c:v>
                </c:pt>
                <c:pt idx="362">
                  <c:v>2.7390000000000004E-4</c:v>
                </c:pt>
                <c:pt idx="363">
                  <c:v>2.7360000000000004E-4</c:v>
                </c:pt>
                <c:pt idx="364">
                  <c:v>2.7300000000000008E-4</c:v>
                </c:pt>
                <c:pt idx="365">
                  <c:v>2.7200000000000011E-4</c:v>
                </c:pt>
                <c:pt idx="366">
                  <c:v>2.7070000000000007E-4</c:v>
                </c:pt>
                <c:pt idx="367">
                  <c:v>2.7020000000000006E-4</c:v>
                </c:pt>
                <c:pt idx="368">
                  <c:v>2.7000000000000006E-4</c:v>
                </c:pt>
                <c:pt idx="369">
                  <c:v>2.6970000000000005E-4</c:v>
                </c:pt>
                <c:pt idx="370">
                  <c:v>2.6930000000000004E-4</c:v>
                </c:pt>
                <c:pt idx="371">
                  <c:v>2.6880000000000008E-4</c:v>
                </c:pt>
                <c:pt idx="372">
                  <c:v>2.6830000000000007E-4</c:v>
                </c:pt>
                <c:pt idx="373">
                  <c:v>2.6760000000000005E-4</c:v>
                </c:pt>
                <c:pt idx="374">
                  <c:v>2.6660000000000003E-4</c:v>
                </c:pt>
                <c:pt idx="375">
                  <c:v>2.6510000000000005E-4</c:v>
                </c:pt>
                <c:pt idx="376">
                  <c:v>2.6310000000000005E-4</c:v>
                </c:pt>
                <c:pt idx="377">
                  <c:v>2.6210000000000008E-4</c:v>
                </c:pt>
                <c:pt idx="378">
                  <c:v>2.6160000000000002E-4</c:v>
                </c:pt>
                <c:pt idx="379">
                  <c:v>2.6150000000000001E-4</c:v>
                </c:pt>
                <c:pt idx="380">
                  <c:v>2.6140000000000007E-4</c:v>
                </c:pt>
                <c:pt idx="381">
                  <c:v>2.6130000000000006E-4</c:v>
                </c:pt>
                <c:pt idx="382">
                  <c:v>2.6080000000000005E-4</c:v>
                </c:pt>
                <c:pt idx="383">
                  <c:v>2.6000000000000003E-4</c:v>
                </c:pt>
                <c:pt idx="384">
                  <c:v>2.5900000000000006E-4</c:v>
                </c:pt>
                <c:pt idx="385">
                  <c:v>2.5780000000000003E-4</c:v>
                </c:pt>
                <c:pt idx="386">
                  <c:v>2.5640000000000005E-4</c:v>
                </c:pt>
                <c:pt idx="387">
                  <c:v>2.5520000000000002E-4</c:v>
                </c:pt>
                <c:pt idx="388">
                  <c:v>2.5420000000000005E-4</c:v>
                </c:pt>
                <c:pt idx="389">
                  <c:v>2.5410000000000005E-4</c:v>
                </c:pt>
                <c:pt idx="390">
                  <c:v>2.5320000000000003E-4</c:v>
                </c:pt>
                <c:pt idx="391">
                  <c:v>2.5200000000000005E-4</c:v>
                </c:pt>
                <c:pt idx="392">
                  <c:v>2.5080000000000008E-4</c:v>
                </c:pt>
                <c:pt idx="393">
                  <c:v>2.4940000000000004E-4</c:v>
                </c:pt>
                <c:pt idx="394">
                  <c:v>2.4800000000000007E-4</c:v>
                </c:pt>
                <c:pt idx="395">
                  <c:v>2.4660000000000003E-4</c:v>
                </c:pt>
                <c:pt idx="396">
                  <c:v>2.4509999999999999E-4</c:v>
                </c:pt>
                <c:pt idx="397">
                  <c:v>2.4360000000000001E-4</c:v>
                </c:pt>
                <c:pt idx="398">
                  <c:v>2.4280000000000005E-4</c:v>
                </c:pt>
                <c:pt idx="399">
                  <c:v>2.4280000000000005E-4</c:v>
                </c:pt>
                <c:pt idx="400">
                  <c:v>2.4250000000000004E-4</c:v>
                </c:pt>
                <c:pt idx="401">
                  <c:v>2.4200000000000005E-4</c:v>
                </c:pt>
                <c:pt idx="402">
                  <c:v>2.4140000000000001E-4</c:v>
                </c:pt>
                <c:pt idx="403">
                  <c:v>2.4080000000000005E-4</c:v>
                </c:pt>
                <c:pt idx="404">
                  <c:v>2.4000000000000003E-4</c:v>
                </c:pt>
                <c:pt idx="405">
                  <c:v>2.3910000000000001E-4</c:v>
                </c:pt>
                <c:pt idx="406">
                  <c:v>2.3830000000000002E-4</c:v>
                </c:pt>
                <c:pt idx="407">
                  <c:v>2.3729999999999999E-4</c:v>
                </c:pt>
                <c:pt idx="408">
                  <c:v>2.3640000000000003E-4</c:v>
                </c:pt>
                <c:pt idx="409">
                  <c:v>2.3560000000000001E-4</c:v>
                </c:pt>
                <c:pt idx="410">
                  <c:v>2.3480000000000004E-4</c:v>
                </c:pt>
                <c:pt idx="411">
                  <c:v>2.3400000000000005E-4</c:v>
                </c:pt>
                <c:pt idx="412">
                  <c:v>2.3300000000000003E-4</c:v>
                </c:pt>
                <c:pt idx="413">
                  <c:v>2.3230000000000004E-4</c:v>
                </c:pt>
                <c:pt idx="414">
                  <c:v>2.3149999999999999E-4</c:v>
                </c:pt>
                <c:pt idx="415">
                  <c:v>2.3070000000000005E-4</c:v>
                </c:pt>
                <c:pt idx="416">
                  <c:v>2.2980000000000006E-4</c:v>
                </c:pt>
                <c:pt idx="417">
                  <c:v>2.2900000000000006E-4</c:v>
                </c:pt>
                <c:pt idx="418">
                  <c:v>2.2830000000000005E-4</c:v>
                </c:pt>
                <c:pt idx="419">
                  <c:v>2.2800000000000007E-4</c:v>
                </c:pt>
                <c:pt idx="420">
                  <c:v>2.2780000000000006E-4</c:v>
                </c:pt>
                <c:pt idx="421">
                  <c:v>2.2750000000000005E-4</c:v>
                </c:pt>
                <c:pt idx="422">
                  <c:v>2.2680000000000006E-4</c:v>
                </c:pt>
                <c:pt idx="423">
                  <c:v>2.2620000000000005E-4</c:v>
                </c:pt>
                <c:pt idx="424">
                  <c:v>2.2570000000000007E-4</c:v>
                </c:pt>
                <c:pt idx="425">
                  <c:v>2.2530000000000006E-4</c:v>
                </c:pt>
                <c:pt idx="426">
                  <c:v>2.2500000000000005E-4</c:v>
                </c:pt>
                <c:pt idx="427">
                  <c:v>2.2490000000000007E-4</c:v>
                </c:pt>
                <c:pt idx="428">
                  <c:v>2.2490000000000007E-4</c:v>
                </c:pt>
                <c:pt idx="429">
                  <c:v>2.2500000000000005E-4</c:v>
                </c:pt>
                <c:pt idx="430">
                  <c:v>2.2450000000000006E-4</c:v>
                </c:pt>
                <c:pt idx="431">
                  <c:v>2.2420000000000006E-4</c:v>
                </c:pt>
                <c:pt idx="432">
                  <c:v>2.2390000000000005E-4</c:v>
                </c:pt>
                <c:pt idx="433">
                  <c:v>2.2360000000000001E-4</c:v>
                </c:pt>
                <c:pt idx="434">
                  <c:v>2.2350000000000004E-4</c:v>
                </c:pt>
                <c:pt idx="435">
                  <c:v>2.2330000000000006E-4</c:v>
                </c:pt>
                <c:pt idx="436">
                  <c:v>2.2300000000000005E-4</c:v>
                </c:pt>
                <c:pt idx="437">
                  <c:v>2.2270000000000005E-4</c:v>
                </c:pt>
                <c:pt idx="438">
                  <c:v>2.2240000000000007E-4</c:v>
                </c:pt>
                <c:pt idx="439">
                  <c:v>2.2210000000000006E-4</c:v>
                </c:pt>
                <c:pt idx="440">
                  <c:v>2.2160000000000002E-4</c:v>
                </c:pt>
                <c:pt idx="441">
                  <c:v>2.2110000000000003E-4</c:v>
                </c:pt>
                <c:pt idx="442">
                  <c:v>2.2060000000000005E-4</c:v>
                </c:pt>
                <c:pt idx="443">
                  <c:v>2.2010000000000006E-4</c:v>
                </c:pt>
                <c:pt idx="444">
                  <c:v>2.1960000000000003E-4</c:v>
                </c:pt>
                <c:pt idx="445">
                  <c:v>2.1910000000000004E-4</c:v>
                </c:pt>
                <c:pt idx="446">
                  <c:v>2.1890000000000006E-4</c:v>
                </c:pt>
                <c:pt idx="447">
                  <c:v>2.1880000000000006E-4</c:v>
                </c:pt>
                <c:pt idx="448">
                  <c:v>2.1900000000000004E-4</c:v>
                </c:pt>
                <c:pt idx="449">
                  <c:v>2.1920000000000002E-4</c:v>
                </c:pt>
                <c:pt idx="450">
                  <c:v>2.1940000000000005E-4</c:v>
                </c:pt>
                <c:pt idx="451">
                  <c:v>2.1930000000000002E-4</c:v>
                </c:pt>
                <c:pt idx="452">
                  <c:v>2.1890000000000006E-4</c:v>
                </c:pt>
                <c:pt idx="453">
                  <c:v>2.1870000000000008E-4</c:v>
                </c:pt>
                <c:pt idx="454">
                  <c:v>2.1860000000000006E-4</c:v>
                </c:pt>
                <c:pt idx="455">
                  <c:v>2.1850000000000005E-4</c:v>
                </c:pt>
                <c:pt idx="456">
                  <c:v>2.1860000000000006E-4</c:v>
                </c:pt>
                <c:pt idx="457">
                  <c:v>2.1870000000000008E-4</c:v>
                </c:pt>
                <c:pt idx="458">
                  <c:v>2.1900000000000004E-4</c:v>
                </c:pt>
                <c:pt idx="459">
                  <c:v>2.1920000000000002E-4</c:v>
                </c:pt>
                <c:pt idx="460">
                  <c:v>2.1930000000000002E-4</c:v>
                </c:pt>
                <c:pt idx="461">
                  <c:v>2.1930000000000002E-4</c:v>
                </c:pt>
                <c:pt idx="462">
                  <c:v>2.1900000000000004E-4</c:v>
                </c:pt>
                <c:pt idx="463">
                  <c:v>2.1890000000000006E-4</c:v>
                </c:pt>
                <c:pt idx="464">
                  <c:v>2.1890000000000006E-4</c:v>
                </c:pt>
                <c:pt idx="465">
                  <c:v>2.1890000000000006E-4</c:v>
                </c:pt>
                <c:pt idx="466">
                  <c:v>2.1890000000000006E-4</c:v>
                </c:pt>
                <c:pt idx="467">
                  <c:v>2.1880000000000006E-4</c:v>
                </c:pt>
                <c:pt idx="468">
                  <c:v>2.1880000000000006E-4</c:v>
                </c:pt>
                <c:pt idx="469">
                  <c:v>2.1880000000000006E-4</c:v>
                </c:pt>
                <c:pt idx="470">
                  <c:v>2.1890000000000006E-4</c:v>
                </c:pt>
                <c:pt idx="471">
                  <c:v>2.1890000000000006E-4</c:v>
                </c:pt>
                <c:pt idx="472">
                  <c:v>2.1890000000000006E-4</c:v>
                </c:pt>
                <c:pt idx="473">
                  <c:v>2.1890000000000006E-4</c:v>
                </c:pt>
                <c:pt idx="474">
                  <c:v>2.1890000000000006E-4</c:v>
                </c:pt>
                <c:pt idx="475">
                  <c:v>2.1880000000000006E-4</c:v>
                </c:pt>
                <c:pt idx="476">
                  <c:v>2.1880000000000006E-4</c:v>
                </c:pt>
                <c:pt idx="477">
                  <c:v>2.1880000000000006E-4</c:v>
                </c:pt>
                <c:pt idx="478">
                  <c:v>2.1890000000000006E-4</c:v>
                </c:pt>
                <c:pt idx="479">
                  <c:v>2.1920000000000002E-4</c:v>
                </c:pt>
                <c:pt idx="480">
                  <c:v>2.1950000000000002E-4</c:v>
                </c:pt>
                <c:pt idx="481">
                  <c:v>2.1970000000000005E-4</c:v>
                </c:pt>
                <c:pt idx="482">
                  <c:v>2.1980000000000006E-4</c:v>
                </c:pt>
                <c:pt idx="483">
                  <c:v>2.2000000000000006E-4</c:v>
                </c:pt>
                <c:pt idx="484">
                  <c:v>2.2020000000000004E-4</c:v>
                </c:pt>
                <c:pt idx="485">
                  <c:v>2.2060000000000005E-4</c:v>
                </c:pt>
                <c:pt idx="486">
                  <c:v>2.2090000000000006E-4</c:v>
                </c:pt>
                <c:pt idx="487">
                  <c:v>2.2120000000000004E-4</c:v>
                </c:pt>
                <c:pt idx="488">
                  <c:v>2.2120000000000004E-4</c:v>
                </c:pt>
                <c:pt idx="489">
                  <c:v>2.2130000000000007E-4</c:v>
                </c:pt>
                <c:pt idx="490">
                  <c:v>2.2150000000000004E-4</c:v>
                </c:pt>
                <c:pt idx="491">
                  <c:v>2.2170000000000002E-4</c:v>
                </c:pt>
                <c:pt idx="492">
                  <c:v>2.2210000000000006E-4</c:v>
                </c:pt>
                <c:pt idx="493">
                  <c:v>2.2240000000000007E-4</c:v>
                </c:pt>
                <c:pt idx="494">
                  <c:v>2.2280000000000008E-4</c:v>
                </c:pt>
                <c:pt idx="495">
                  <c:v>2.2310000000000003E-4</c:v>
                </c:pt>
                <c:pt idx="496">
                  <c:v>2.2340000000000004E-4</c:v>
                </c:pt>
                <c:pt idx="497">
                  <c:v>2.2360000000000001E-4</c:v>
                </c:pt>
                <c:pt idx="498">
                  <c:v>2.2370000000000002E-4</c:v>
                </c:pt>
                <c:pt idx="499">
                  <c:v>2.2350000000000004E-4</c:v>
                </c:pt>
                <c:pt idx="500">
                  <c:v>2.2340000000000004E-4</c:v>
                </c:pt>
                <c:pt idx="501">
                  <c:v>2.2380000000000005E-4</c:v>
                </c:pt>
                <c:pt idx="502">
                  <c:v>2.2410000000000005E-4</c:v>
                </c:pt>
                <c:pt idx="503">
                  <c:v>2.2450000000000006E-4</c:v>
                </c:pt>
                <c:pt idx="504">
                  <c:v>2.2480000000000007E-4</c:v>
                </c:pt>
                <c:pt idx="505">
                  <c:v>2.2510000000000005E-4</c:v>
                </c:pt>
                <c:pt idx="506">
                  <c:v>2.2530000000000006E-4</c:v>
                </c:pt>
                <c:pt idx="507">
                  <c:v>2.2540000000000006E-4</c:v>
                </c:pt>
                <c:pt idx="508">
                  <c:v>2.2530000000000006E-4</c:v>
                </c:pt>
                <c:pt idx="509">
                  <c:v>2.2530000000000006E-4</c:v>
                </c:pt>
                <c:pt idx="510">
                  <c:v>2.2540000000000006E-4</c:v>
                </c:pt>
                <c:pt idx="511">
                  <c:v>2.2560000000000004E-4</c:v>
                </c:pt>
                <c:pt idx="512">
                  <c:v>2.2590000000000004E-4</c:v>
                </c:pt>
                <c:pt idx="513">
                  <c:v>2.2620000000000005E-4</c:v>
                </c:pt>
                <c:pt idx="514">
                  <c:v>2.2660000000000006E-4</c:v>
                </c:pt>
                <c:pt idx="515">
                  <c:v>2.2700000000000004E-4</c:v>
                </c:pt>
                <c:pt idx="516">
                  <c:v>2.2740000000000005E-4</c:v>
                </c:pt>
                <c:pt idx="517">
                  <c:v>2.2790000000000004E-4</c:v>
                </c:pt>
                <c:pt idx="518">
                  <c:v>2.2860000000000005E-4</c:v>
                </c:pt>
                <c:pt idx="519">
                  <c:v>2.2920000000000004E-4</c:v>
                </c:pt>
                <c:pt idx="520">
                  <c:v>2.2980000000000006E-4</c:v>
                </c:pt>
                <c:pt idx="521">
                  <c:v>2.3020000000000001E-4</c:v>
                </c:pt>
                <c:pt idx="522">
                  <c:v>2.3090000000000003E-4</c:v>
                </c:pt>
                <c:pt idx="523">
                  <c:v>2.3180000000000002E-4</c:v>
                </c:pt>
                <c:pt idx="524">
                  <c:v>2.3290000000000002E-4</c:v>
                </c:pt>
                <c:pt idx="525">
                  <c:v>2.3389999999999999E-4</c:v>
                </c:pt>
                <c:pt idx="526">
                  <c:v>2.3490000000000002E-4</c:v>
                </c:pt>
                <c:pt idx="527">
                  <c:v>2.3580000000000001E-4</c:v>
                </c:pt>
                <c:pt idx="528">
                  <c:v>2.3680000000000004E-4</c:v>
                </c:pt>
                <c:pt idx="529">
                  <c:v>2.376E-4</c:v>
                </c:pt>
                <c:pt idx="530">
                  <c:v>2.3820000000000002E-4</c:v>
                </c:pt>
                <c:pt idx="531">
                  <c:v>2.3900000000000001E-4</c:v>
                </c:pt>
                <c:pt idx="532">
                  <c:v>2.4010000000000004E-4</c:v>
                </c:pt>
                <c:pt idx="533">
                  <c:v>2.4120000000000001E-4</c:v>
                </c:pt>
                <c:pt idx="534">
                  <c:v>2.4240000000000004E-4</c:v>
                </c:pt>
                <c:pt idx="535">
                  <c:v>2.4360000000000001E-4</c:v>
                </c:pt>
                <c:pt idx="536">
                  <c:v>2.4480000000000004E-4</c:v>
                </c:pt>
                <c:pt idx="537">
                  <c:v>2.4580000000000001E-4</c:v>
                </c:pt>
                <c:pt idx="538">
                  <c:v>2.4719999999999999E-4</c:v>
                </c:pt>
                <c:pt idx="539">
                  <c:v>2.4870000000000003E-4</c:v>
                </c:pt>
                <c:pt idx="540">
                  <c:v>2.5040000000000007E-4</c:v>
                </c:pt>
                <c:pt idx="541">
                  <c:v>2.5180000000000005E-4</c:v>
                </c:pt>
                <c:pt idx="542">
                  <c:v>2.5320000000000003E-4</c:v>
                </c:pt>
                <c:pt idx="543">
                  <c:v>2.5450000000000006E-4</c:v>
                </c:pt>
                <c:pt idx="544">
                  <c:v>2.5580000000000004E-4</c:v>
                </c:pt>
                <c:pt idx="545">
                  <c:v>2.5690000000000006E-4</c:v>
                </c:pt>
                <c:pt idx="546">
                  <c:v>2.5850000000000005E-4</c:v>
                </c:pt>
                <c:pt idx="547">
                  <c:v>2.6010000000000003E-4</c:v>
                </c:pt>
                <c:pt idx="548">
                  <c:v>2.6190000000000002E-4</c:v>
                </c:pt>
                <c:pt idx="549">
                  <c:v>2.6360000000000001E-4</c:v>
                </c:pt>
                <c:pt idx="550">
                  <c:v>2.6550000000000006E-4</c:v>
                </c:pt>
                <c:pt idx="551">
                  <c:v>2.6670000000000003E-4</c:v>
                </c:pt>
                <c:pt idx="552">
                  <c:v>2.6760000000000005E-4</c:v>
                </c:pt>
                <c:pt idx="553">
                  <c:v>2.6890000000000009E-4</c:v>
                </c:pt>
                <c:pt idx="554">
                  <c:v>2.7060000000000007E-4</c:v>
                </c:pt>
                <c:pt idx="555">
                  <c:v>2.7250000000000006E-4</c:v>
                </c:pt>
                <c:pt idx="556">
                  <c:v>2.7430000000000011E-4</c:v>
                </c:pt>
                <c:pt idx="557">
                  <c:v>2.761000000000001E-4</c:v>
                </c:pt>
                <c:pt idx="558">
                  <c:v>2.7780000000000008E-4</c:v>
                </c:pt>
                <c:pt idx="559">
                  <c:v>2.7940000000000007E-4</c:v>
                </c:pt>
                <c:pt idx="560">
                  <c:v>2.8140000000000001E-4</c:v>
                </c:pt>
                <c:pt idx="561">
                  <c:v>2.831E-4</c:v>
                </c:pt>
                <c:pt idx="562">
                  <c:v>2.8480000000000004E-4</c:v>
                </c:pt>
                <c:pt idx="563">
                  <c:v>2.8650000000000008E-4</c:v>
                </c:pt>
                <c:pt idx="564">
                  <c:v>2.8820000000000001E-4</c:v>
                </c:pt>
                <c:pt idx="565">
                  <c:v>2.8969999999999999E-4</c:v>
                </c:pt>
                <c:pt idx="566">
                  <c:v>2.9120000000000003E-4</c:v>
                </c:pt>
                <c:pt idx="567">
                  <c:v>2.9240000000000006E-4</c:v>
                </c:pt>
                <c:pt idx="568">
                  <c:v>2.9390000000000004E-4</c:v>
                </c:pt>
                <c:pt idx="569">
                  <c:v>2.9560000000000003E-4</c:v>
                </c:pt>
                <c:pt idx="570">
                  <c:v>2.9740000000000002E-4</c:v>
                </c:pt>
                <c:pt idx="571">
                  <c:v>2.9910000000000001E-4</c:v>
                </c:pt>
                <c:pt idx="572">
                  <c:v>3.0050000000000004E-4</c:v>
                </c:pt>
                <c:pt idx="573">
                  <c:v>3.0140000000000006E-4</c:v>
                </c:pt>
                <c:pt idx="574">
                  <c:v>3.0250000000000003E-4</c:v>
                </c:pt>
                <c:pt idx="575">
                  <c:v>3.0360000000000001E-4</c:v>
                </c:pt>
                <c:pt idx="576">
                  <c:v>3.0500000000000004E-4</c:v>
                </c:pt>
                <c:pt idx="577">
                  <c:v>3.0650000000000008E-4</c:v>
                </c:pt>
                <c:pt idx="578">
                  <c:v>3.0800000000000006E-4</c:v>
                </c:pt>
                <c:pt idx="579">
                  <c:v>3.0950000000000004E-4</c:v>
                </c:pt>
                <c:pt idx="580">
                  <c:v>3.1110000000000008E-4</c:v>
                </c:pt>
                <c:pt idx="581">
                  <c:v>3.1270000000000007E-4</c:v>
                </c:pt>
                <c:pt idx="582">
                  <c:v>3.1380000000000004E-4</c:v>
                </c:pt>
                <c:pt idx="583">
                  <c:v>3.1480000000000006E-4</c:v>
                </c:pt>
                <c:pt idx="584">
                  <c:v>3.1580000000000009E-4</c:v>
                </c:pt>
                <c:pt idx="585">
                  <c:v>3.1710000000000006E-4</c:v>
                </c:pt>
                <c:pt idx="586">
                  <c:v>3.1820000000000009E-4</c:v>
                </c:pt>
                <c:pt idx="587">
                  <c:v>3.1930000000000006E-4</c:v>
                </c:pt>
                <c:pt idx="588">
                  <c:v>3.2000000000000013E-4</c:v>
                </c:pt>
                <c:pt idx="589">
                  <c:v>3.2040000000000009E-4</c:v>
                </c:pt>
                <c:pt idx="590">
                  <c:v>3.208000000000001E-4</c:v>
                </c:pt>
                <c:pt idx="591">
                  <c:v>3.2130000000000006E-4</c:v>
                </c:pt>
                <c:pt idx="592">
                  <c:v>3.2140000000000006E-4</c:v>
                </c:pt>
                <c:pt idx="593">
                  <c:v>3.2160000000000007E-4</c:v>
                </c:pt>
                <c:pt idx="594">
                  <c:v>3.2160000000000007E-4</c:v>
                </c:pt>
                <c:pt idx="595">
                  <c:v>3.2140000000000006E-4</c:v>
                </c:pt>
                <c:pt idx="596">
                  <c:v>3.209000000000001E-4</c:v>
                </c:pt>
                <c:pt idx="597">
                  <c:v>3.2010000000000008E-4</c:v>
                </c:pt>
                <c:pt idx="598">
                  <c:v>3.1910000000000006E-4</c:v>
                </c:pt>
                <c:pt idx="599">
                  <c:v>3.1830000000000004E-4</c:v>
                </c:pt>
                <c:pt idx="600">
                  <c:v>3.1750000000000007E-4</c:v>
                </c:pt>
                <c:pt idx="601">
                  <c:v>3.1680000000000011E-4</c:v>
                </c:pt>
                <c:pt idx="602">
                  <c:v>3.1610000000000009E-4</c:v>
                </c:pt>
                <c:pt idx="603">
                  <c:v>3.1520000000000002E-4</c:v>
                </c:pt>
                <c:pt idx="604">
                  <c:v>3.1380000000000004E-4</c:v>
                </c:pt>
                <c:pt idx="605">
                  <c:v>3.1250000000000006E-4</c:v>
                </c:pt>
                <c:pt idx="606">
                  <c:v>3.1160000000000004E-4</c:v>
                </c:pt>
                <c:pt idx="607">
                  <c:v>3.1070000000000007E-4</c:v>
                </c:pt>
                <c:pt idx="608">
                  <c:v>3.0980000000000005E-4</c:v>
                </c:pt>
                <c:pt idx="609">
                  <c:v>3.0910000000000003E-4</c:v>
                </c:pt>
                <c:pt idx="610">
                  <c:v>3.0830000000000007E-4</c:v>
                </c:pt>
                <c:pt idx="611">
                  <c:v>3.0740000000000005E-4</c:v>
                </c:pt>
                <c:pt idx="612">
                  <c:v>3.0650000000000008E-4</c:v>
                </c:pt>
                <c:pt idx="613">
                  <c:v>3.0580000000000006E-4</c:v>
                </c:pt>
                <c:pt idx="614">
                  <c:v>3.0510000000000004E-4</c:v>
                </c:pt>
                <c:pt idx="615">
                  <c:v>3.0500000000000004E-4</c:v>
                </c:pt>
                <c:pt idx="616">
                  <c:v>3.0500000000000004E-4</c:v>
                </c:pt>
                <c:pt idx="617">
                  <c:v>3.0510000000000004E-4</c:v>
                </c:pt>
                <c:pt idx="618">
                  <c:v>3.0480000000000009E-4</c:v>
                </c:pt>
                <c:pt idx="619">
                  <c:v>3.0440000000000013E-4</c:v>
                </c:pt>
                <c:pt idx="620">
                  <c:v>3.0390000000000001E-4</c:v>
                </c:pt>
                <c:pt idx="621">
                  <c:v>3.0340000000000006E-4</c:v>
                </c:pt>
                <c:pt idx="622">
                  <c:v>3.0300000000000005E-4</c:v>
                </c:pt>
                <c:pt idx="623">
                  <c:v>3.0330000000000005E-4</c:v>
                </c:pt>
                <c:pt idx="624">
                  <c:v>3.0400000000000007E-4</c:v>
                </c:pt>
                <c:pt idx="625">
                  <c:v>3.0460000000000003E-4</c:v>
                </c:pt>
                <c:pt idx="626">
                  <c:v>3.0490000000000004E-4</c:v>
                </c:pt>
                <c:pt idx="627">
                  <c:v>3.0510000000000004E-4</c:v>
                </c:pt>
                <c:pt idx="628">
                  <c:v>3.0529999999999999E-4</c:v>
                </c:pt>
                <c:pt idx="629">
                  <c:v>3.0520000000000005E-4</c:v>
                </c:pt>
                <c:pt idx="630">
                  <c:v>3.0540000000000005E-4</c:v>
                </c:pt>
                <c:pt idx="631">
                  <c:v>3.0580000000000006E-4</c:v>
                </c:pt>
                <c:pt idx="632">
                  <c:v>3.0620000000000007E-4</c:v>
                </c:pt>
                <c:pt idx="633">
                  <c:v>3.0650000000000008E-4</c:v>
                </c:pt>
                <c:pt idx="634">
                  <c:v>3.0670000000000003E-4</c:v>
                </c:pt>
                <c:pt idx="635">
                  <c:v>3.0680000000000008E-4</c:v>
                </c:pt>
                <c:pt idx="636">
                  <c:v>3.0680000000000008E-4</c:v>
                </c:pt>
                <c:pt idx="637">
                  <c:v>3.0720000000000004E-4</c:v>
                </c:pt>
                <c:pt idx="638">
                  <c:v>3.0740000000000005E-4</c:v>
                </c:pt>
                <c:pt idx="639">
                  <c:v>3.0750000000000005E-4</c:v>
                </c:pt>
                <c:pt idx="640">
                  <c:v>3.0750000000000005E-4</c:v>
                </c:pt>
                <c:pt idx="641">
                  <c:v>3.0730000000000004E-4</c:v>
                </c:pt>
                <c:pt idx="642">
                  <c:v>3.0680000000000008E-4</c:v>
                </c:pt>
                <c:pt idx="643">
                  <c:v>3.0650000000000008E-4</c:v>
                </c:pt>
                <c:pt idx="644">
                  <c:v>3.0670000000000003E-4</c:v>
                </c:pt>
                <c:pt idx="645">
                  <c:v>3.0750000000000005E-4</c:v>
                </c:pt>
                <c:pt idx="646">
                  <c:v>3.0830000000000007E-4</c:v>
                </c:pt>
                <c:pt idx="647">
                  <c:v>3.0880000000000008E-4</c:v>
                </c:pt>
                <c:pt idx="648">
                  <c:v>3.0890000000000008E-4</c:v>
                </c:pt>
                <c:pt idx="649">
                  <c:v>3.0920000000000003E-4</c:v>
                </c:pt>
                <c:pt idx="650">
                  <c:v>3.0870000000000008E-4</c:v>
                </c:pt>
                <c:pt idx="651">
                  <c:v>3.0830000000000007E-4</c:v>
                </c:pt>
                <c:pt idx="652">
                  <c:v>3.0860000000000007E-4</c:v>
                </c:pt>
                <c:pt idx="653">
                  <c:v>3.0940000000000004E-4</c:v>
                </c:pt>
                <c:pt idx="654">
                  <c:v>3.1040000000000006E-4</c:v>
                </c:pt>
                <c:pt idx="655">
                  <c:v>3.1140000000000003E-4</c:v>
                </c:pt>
                <c:pt idx="656">
                  <c:v>3.1210000000000005E-4</c:v>
                </c:pt>
                <c:pt idx="657">
                  <c:v>3.1310000000000002E-4</c:v>
                </c:pt>
                <c:pt idx="658">
                  <c:v>3.1350000000000003E-4</c:v>
                </c:pt>
                <c:pt idx="659">
                  <c:v>3.1360000000000003E-4</c:v>
                </c:pt>
                <c:pt idx="660">
                  <c:v>3.1390000000000004E-4</c:v>
                </c:pt>
                <c:pt idx="661">
                  <c:v>3.1420000000000005E-4</c:v>
                </c:pt>
                <c:pt idx="662">
                  <c:v>3.1470000000000011E-4</c:v>
                </c:pt>
                <c:pt idx="663">
                  <c:v>3.1500000000000007E-4</c:v>
                </c:pt>
                <c:pt idx="664">
                  <c:v>3.1520000000000002E-4</c:v>
                </c:pt>
                <c:pt idx="665">
                  <c:v>3.1500000000000007E-4</c:v>
                </c:pt>
                <c:pt idx="666">
                  <c:v>3.1490000000000006E-4</c:v>
                </c:pt>
                <c:pt idx="667">
                  <c:v>3.1510000000000007E-4</c:v>
                </c:pt>
                <c:pt idx="668">
                  <c:v>3.1560000000000003E-4</c:v>
                </c:pt>
                <c:pt idx="669">
                  <c:v>3.1620000000000004E-4</c:v>
                </c:pt>
                <c:pt idx="670">
                  <c:v>3.1680000000000011E-4</c:v>
                </c:pt>
                <c:pt idx="671">
                  <c:v>3.1730000000000007E-4</c:v>
                </c:pt>
                <c:pt idx="672">
                  <c:v>3.1770000000000008E-4</c:v>
                </c:pt>
                <c:pt idx="673">
                  <c:v>3.1860000000000005E-4</c:v>
                </c:pt>
                <c:pt idx="674">
                  <c:v>3.1940000000000007E-4</c:v>
                </c:pt>
                <c:pt idx="675">
                  <c:v>3.2030000000000003E-4</c:v>
                </c:pt>
                <c:pt idx="676">
                  <c:v>3.2190000000000007E-4</c:v>
                </c:pt>
                <c:pt idx="677">
                  <c:v>3.2390000000000007E-4</c:v>
                </c:pt>
                <c:pt idx="678">
                  <c:v>3.2580000000000006E-4</c:v>
                </c:pt>
                <c:pt idx="679">
                  <c:v>3.274000000000001E-4</c:v>
                </c:pt>
                <c:pt idx="680">
                  <c:v>3.2850000000000007E-4</c:v>
                </c:pt>
                <c:pt idx="681">
                  <c:v>3.2940000000000009E-4</c:v>
                </c:pt>
                <c:pt idx="682">
                  <c:v>3.3030000000000006E-4</c:v>
                </c:pt>
                <c:pt idx="683">
                  <c:v>3.3120000000000003E-4</c:v>
                </c:pt>
                <c:pt idx="684">
                  <c:v>3.3199999999999999E-4</c:v>
                </c:pt>
                <c:pt idx="685">
                  <c:v>3.3260000000000006E-4</c:v>
                </c:pt>
                <c:pt idx="686">
                  <c:v>3.3290000000000007E-4</c:v>
                </c:pt>
                <c:pt idx="687">
                  <c:v>3.3320000000000002E-4</c:v>
                </c:pt>
                <c:pt idx="688">
                  <c:v>3.3340000000000008E-4</c:v>
                </c:pt>
                <c:pt idx="689">
                  <c:v>3.3360000000000003E-4</c:v>
                </c:pt>
                <c:pt idx="690">
                  <c:v>3.3460000000000006E-4</c:v>
                </c:pt>
                <c:pt idx="691">
                  <c:v>3.3560000000000008E-4</c:v>
                </c:pt>
                <c:pt idx="692">
                  <c:v>3.3700000000000006E-4</c:v>
                </c:pt>
                <c:pt idx="693">
                  <c:v>3.3800000000000003E-4</c:v>
                </c:pt>
                <c:pt idx="694">
                  <c:v>3.3890000000000005E-4</c:v>
                </c:pt>
                <c:pt idx="695">
                  <c:v>3.3930000000000006E-4</c:v>
                </c:pt>
                <c:pt idx="696">
                  <c:v>3.3960000000000001E-4</c:v>
                </c:pt>
                <c:pt idx="697">
                  <c:v>3.4060000000000004E-4</c:v>
                </c:pt>
                <c:pt idx="698">
                  <c:v>3.4230000000000013E-4</c:v>
                </c:pt>
                <c:pt idx="699">
                  <c:v>3.4420000000000007E-4</c:v>
                </c:pt>
                <c:pt idx="700">
                  <c:v>3.4620000000000007E-4</c:v>
                </c:pt>
                <c:pt idx="701">
                  <c:v>3.4790000000000005E-4</c:v>
                </c:pt>
                <c:pt idx="702">
                  <c:v>3.4920000000000003E-4</c:v>
                </c:pt>
                <c:pt idx="703">
                  <c:v>3.5010000000000005E-4</c:v>
                </c:pt>
                <c:pt idx="704">
                  <c:v>3.5070000000000007E-4</c:v>
                </c:pt>
                <c:pt idx="705">
                  <c:v>3.5170000000000004E-4</c:v>
                </c:pt>
                <c:pt idx="706">
                  <c:v>3.5290000000000007E-4</c:v>
                </c:pt>
                <c:pt idx="707">
                  <c:v>3.5420000000000004E-4</c:v>
                </c:pt>
                <c:pt idx="708">
                  <c:v>3.5540000000000007E-4</c:v>
                </c:pt>
                <c:pt idx="709">
                  <c:v>3.5630000000000004E-4</c:v>
                </c:pt>
                <c:pt idx="710">
                  <c:v>3.5690000000000006E-4</c:v>
                </c:pt>
                <c:pt idx="711">
                  <c:v>3.5810000000000008E-4</c:v>
                </c:pt>
                <c:pt idx="712">
                  <c:v>3.5950000000000006E-4</c:v>
                </c:pt>
                <c:pt idx="713">
                  <c:v>3.608000000000001E-4</c:v>
                </c:pt>
                <c:pt idx="714">
                  <c:v>3.6240000000000014E-4</c:v>
                </c:pt>
                <c:pt idx="715">
                  <c:v>3.6340000000000005E-4</c:v>
                </c:pt>
                <c:pt idx="716">
                  <c:v>3.6450000000000008E-4</c:v>
                </c:pt>
                <c:pt idx="717">
                  <c:v>3.654000000000001E-4</c:v>
                </c:pt>
                <c:pt idx="718">
                  <c:v>3.6610000000000006E-4</c:v>
                </c:pt>
                <c:pt idx="719">
                  <c:v>3.6710000000000009E-4</c:v>
                </c:pt>
                <c:pt idx="720">
                  <c:v>3.6830000000000012E-4</c:v>
                </c:pt>
                <c:pt idx="721">
                  <c:v>3.698000000000001E-4</c:v>
                </c:pt>
                <c:pt idx="722">
                  <c:v>3.7130000000000013E-4</c:v>
                </c:pt>
                <c:pt idx="723">
                  <c:v>3.7270000000000011E-4</c:v>
                </c:pt>
                <c:pt idx="724">
                  <c:v>3.7380000000000009E-4</c:v>
                </c:pt>
                <c:pt idx="725">
                  <c:v>3.7510000000000006E-4</c:v>
                </c:pt>
                <c:pt idx="726">
                  <c:v>3.7630000000000009E-4</c:v>
                </c:pt>
                <c:pt idx="727">
                  <c:v>3.7740000000000007E-4</c:v>
                </c:pt>
                <c:pt idx="728">
                  <c:v>3.787000000000001E-4</c:v>
                </c:pt>
                <c:pt idx="729">
                  <c:v>3.8040000000000008E-4</c:v>
                </c:pt>
                <c:pt idx="730">
                  <c:v>3.8230000000000008E-4</c:v>
                </c:pt>
                <c:pt idx="731">
                  <c:v>3.8380000000000006E-4</c:v>
                </c:pt>
                <c:pt idx="732">
                  <c:v>3.8550000000000005E-4</c:v>
                </c:pt>
                <c:pt idx="733">
                  <c:v>3.8710000000000003E-4</c:v>
                </c:pt>
                <c:pt idx="734">
                  <c:v>3.8870000000000007E-4</c:v>
                </c:pt>
                <c:pt idx="735">
                  <c:v>3.9050000000000006E-4</c:v>
                </c:pt>
                <c:pt idx="736">
                  <c:v>3.9220000000000005E-4</c:v>
                </c:pt>
                <c:pt idx="737">
                  <c:v>3.9430000000000004E-4</c:v>
                </c:pt>
                <c:pt idx="738">
                  <c:v>3.965000000000001E-4</c:v>
                </c:pt>
                <c:pt idx="739">
                  <c:v>3.9850000000000009E-4</c:v>
                </c:pt>
                <c:pt idx="740">
                  <c:v>3.9960000000000006E-4</c:v>
                </c:pt>
                <c:pt idx="741">
                  <c:v>4.0049999999999998E-4</c:v>
                </c:pt>
                <c:pt idx="742">
                  <c:v>4.014E-4</c:v>
                </c:pt>
                <c:pt idx="743">
                  <c:v>4.0279999999999998E-4</c:v>
                </c:pt>
                <c:pt idx="744">
                  <c:v>4.0420000000000007E-4</c:v>
                </c:pt>
                <c:pt idx="745">
                  <c:v>4.0559999999999999E-4</c:v>
                </c:pt>
                <c:pt idx="746">
                  <c:v>4.0670000000000002E-4</c:v>
                </c:pt>
                <c:pt idx="747">
                  <c:v>4.0760000000000004E-4</c:v>
                </c:pt>
                <c:pt idx="748">
                  <c:v>4.0820000000000006E-4</c:v>
                </c:pt>
                <c:pt idx="749">
                  <c:v>4.0850000000000006E-4</c:v>
                </c:pt>
                <c:pt idx="750">
                  <c:v>4.0890000000000013E-4</c:v>
                </c:pt>
                <c:pt idx="751">
                  <c:v>4.0979999999999999E-4</c:v>
                </c:pt>
                <c:pt idx="752">
                  <c:v>4.1060000000000006E-4</c:v>
                </c:pt>
                <c:pt idx="753">
                  <c:v>4.1139999999999997E-4</c:v>
                </c:pt>
                <c:pt idx="754">
                  <c:v>4.1229999999999994E-4</c:v>
                </c:pt>
                <c:pt idx="755">
                  <c:v>4.1300000000000006E-4</c:v>
                </c:pt>
                <c:pt idx="756">
                  <c:v>4.1370000000000003E-4</c:v>
                </c:pt>
                <c:pt idx="757">
                  <c:v>4.1439999999999999E-4</c:v>
                </c:pt>
                <c:pt idx="758">
                  <c:v>4.1540000000000001E-4</c:v>
                </c:pt>
                <c:pt idx="759">
                  <c:v>4.1700000000000011E-4</c:v>
                </c:pt>
                <c:pt idx="760">
                  <c:v>4.1840000000000003E-4</c:v>
                </c:pt>
                <c:pt idx="761">
                  <c:v>4.1960000000000006E-4</c:v>
                </c:pt>
                <c:pt idx="762">
                  <c:v>4.2010000000000013E-4</c:v>
                </c:pt>
                <c:pt idx="763">
                  <c:v>4.2129999999999999E-4</c:v>
                </c:pt>
                <c:pt idx="764">
                  <c:v>4.2260000000000008E-4</c:v>
                </c:pt>
                <c:pt idx="765">
                  <c:v>4.2380000000000016E-4</c:v>
                </c:pt>
                <c:pt idx="766">
                  <c:v>4.2520000000000009E-4</c:v>
                </c:pt>
                <c:pt idx="767">
                  <c:v>4.2630000000000006E-4</c:v>
                </c:pt>
                <c:pt idx="768">
                  <c:v>4.2750000000000004E-4</c:v>
                </c:pt>
                <c:pt idx="769">
                  <c:v>4.2910000000000013E-4</c:v>
                </c:pt>
                <c:pt idx="770">
                  <c:v>4.3040000000000005E-4</c:v>
                </c:pt>
                <c:pt idx="771">
                  <c:v>4.3170000000000003E-4</c:v>
                </c:pt>
                <c:pt idx="772">
                  <c:v>4.3239999999999999E-4</c:v>
                </c:pt>
                <c:pt idx="773">
                  <c:v>4.3340000000000007E-4</c:v>
                </c:pt>
                <c:pt idx="774">
                  <c:v>4.3429999999999999E-4</c:v>
                </c:pt>
                <c:pt idx="775">
                  <c:v>4.3560000000000007E-4</c:v>
                </c:pt>
                <c:pt idx="776">
                  <c:v>4.3659999999999999E-4</c:v>
                </c:pt>
                <c:pt idx="777">
                  <c:v>4.3740000000000006E-4</c:v>
                </c:pt>
                <c:pt idx="778">
                  <c:v>4.3810000000000013E-4</c:v>
                </c:pt>
                <c:pt idx="779">
                  <c:v>4.3840000000000003E-4</c:v>
                </c:pt>
                <c:pt idx="780">
                  <c:v>4.3860000000000004E-4</c:v>
                </c:pt>
                <c:pt idx="781">
                  <c:v>4.3879999999999999E-4</c:v>
                </c:pt>
                <c:pt idx="782">
                  <c:v>4.4010000000000018E-4</c:v>
                </c:pt>
                <c:pt idx="783">
                  <c:v>4.4170000000000006E-4</c:v>
                </c:pt>
                <c:pt idx="784">
                  <c:v>4.4270000000000008E-4</c:v>
                </c:pt>
                <c:pt idx="785">
                  <c:v>4.4350000000000005E-4</c:v>
                </c:pt>
                <c:pt idx="786">
                  <c:v>4.4410000000000017E-4</c:v>
                </c:pt>
                <c:pt idx="787">
                  <c:v>4.4430000000000017E-4</c:v>
                </c:pt>
                <c:pt idx="788">
                  <c:v>4.4450000000000013E-4</c:v>
                </c:pt>
                <c:pt idx="789">
                  <c:v>4.4500000000000014E-4</c:v>
                </c:pt>
                <c:pt idx="790">
                  <c:v>4.4600000000000011E-4</c:v>
                </c:pt>
                <c:pt idx="791">
                  <c:v>4.4720000000000014E-4</c:v>
                </c:pt>
                <c:pt idx="792">
                  <c:v>4.478000000000001E-4</c:v>
                </c:pt>
                <c:pt idx="793">
                  <c:v>4.4800000000000016E-4</c:v>
                </c:pt>
                <c:pt idx="794">
                  <c:v>4.4760000000000009E-4</c:v>
                </c:pt>
                <c:pt idx="795">
                  <c:v>4.4750000000000009E-4</c:v>
                </c:pt>
                <c:pt idx="796">
                  <c:v>4.4770000000000015E-4</c:v>
                </c:pt>
                <c:pt idx="797">
                  <c:v>4.4850000000000011E-4</c:v>
                </c:pt>
                <c:pt idx="798">
                  <c:v>4.4930000000000013E-4</c:v>
                </c:pt>
                <c:pt idx="799">
                  <c:v>4.5010000000000004E-4</c:v>
                </c:pt>
                <c:pt idx="800">
                  <c:v>4.5070000000000006E-4</c:v>
                </c:pt>
                <c:pt idx="801">
                  <c:v>4.5090000000000012E-4</c:v>
                </c:pt>
                <c:pt idx="802">
                  <c:v>4.5179999999999998E-4</c:v>
                </c:pt>
                <c:pt idx="803">
                  <c:v>4.5290000000000011E-4</c:v>
                </c:pt>
                <c:pt idx="804">
                  <c:v>4.5430000000000004E-4</c:v>
                </c:pt>
                <c:pt idx="805">
                  <c:v>4.5600000000000008E-4</c:v>
                </c:pt>
                <c:pt idx="806">
                  <c:v>4.5720000000000011E-4</c:v>
                </c:pt>
                <c:pt idx="807">
                  <c:v>4.5880000000000004E-4</c:v>
                </c:pt>
                <c:pt idx="808">
                  <c:v>4.5980000000000006E-4</c:v>
                </c:pt>
                <c:pt idx="809">
                  <c:v>4.6040000000000002E-4</c:v>
                </c:pt>
                <c:pt idx="810">
                  <c:v>4.6109999999999999E-4</c:v>
                </c:pt>
                <c:pt idx="811">
                  <c:v>4.6220000000000001E-4</c:v>
                </c:pt>
                <c:pt idx="812">
                  <c:v>4.6320000000000009E-4</c:v>
                </c:pt>
                <c:pt idx="813">
                  <c:v>4.6470000000000002E-4</c:v>
                </c:pt>
                <c:pt idx="814">
                  <c:v>4.6610000000000005E-4</c:v>
                </c:pt>
                <c:pt idx="815">
                  <c:v>4.6700000000000008E-4</c:v>
                </c:pt>
                <c:pt idx="816">
                  <c:v>4.6760000000000004E-4</c:v>
                </c:pt>
                <c:pt idx="817">
                  <c:v>4.6820000000000005E-4</c:v>
                </c:pt>
                <c:pt idx="818">
                  <c:v>4.6910000000000007E-4</c:v>
                </c:pt>
                <c:pt idx="819">
                  <c:v>4.6970000000000003E-4</c:v>
                </c:pt>
                <c:pt idx="820">
                  <c:v>4.7100000000000012E-4</c:v>
                </c:pt>
                <c:pt idx="821">
                  <c:v>4.7229999999999999E-4</c:v>
                </c:pt>
                <c:pt idx="822">
                  <c:v>4.7400000000000014E-4</c:v>
                </c:pt>
                <c:pt idx="823">
                  <c:v>4.7510000000000016E-4</c:v>
                </c:pt>
                <c:pt idx="824">
                  <c:v>4.7620000000000008E-4</c:v>
                </c:pt>
                <c:pt idx="825">
                  <c:v>4.7640000000000003E-4</c:v>
                </c:pt>
                <c:pt idx="826">
                  <c:v>4.7590000000000013E-4</c:v>
                </c:pt>
                <c:pt idx="827">
                  <c:v>4.7670000000000004E-4</c:v>
                </c:pt>
                <c:pt idx="828">
                  <c:v>4.7790000000000018E-4</c:v>
                </c:pt>
                <c:pt idx="829">
                  <c:v>4.7960000000000011E-4</c:v>
                </c:pt>
                <c:pt idx="830">
                  <c:v>4.8060000000000014E-4</c:v>
                </c:pt>
                <c:pt idx="831">
                  <c:v>4.8190000000000011E-4</c:v>
                </c:pt>
                <c:pt idx="832">
                  <c:v>4.8330000000000004E-4</c:v>
                </c:pt>
                <c:pt idx="833">
                  <c:v>4.8450000000000007E-4</c:v>
                </c:pt>
                <c:pt idx="834">
                  <c:v>4.8559999999999999E-4</c:v>
                </c:pt>
                <c:pt idx="835">
                  <c:v>4.8730000000000014E-4</c:v>
                </c:pt>
                <c:pt idx="836">
                  <c:v>4.8890000000000012E-4</c:v>
                </c:pt>
                <c:pt idx="837">
                  <c:v>4.8990000000000014E-4</c:v>
                </c:pt>
                <c:pt idx="838">
                  <c:v>4.904000000000001E-4</c:v>
                </c:pt>
                <c:pt idx="839">
                  <c:v>4.9120000000000012E-4</c:v>
                </c:pt>
                <c:pt idx="840">
                  <c:v>4.9190000000000008E-4</c:v>
                </c:pt>
                <c:pt idx="841">
                  <c:v>4.9190000000000008E-4</c:v>
                </c:pt>
                <c:pt idx="842">
                  <c:v>4.9310000000000022E-4</c:v>
                </c:pt>
                <c:pt idx="843">
                  <c:v>4.946000000000001E-4</c:v>
                </c:pt>
                <c:pt idx="844">
                  <c:v>4.969000000000001E-4</c:v>
                </c:pt>
                <c:pt idx="845">
                  <c:v>4.9870000000000014E-4</c:v>
                </c:pt>
                <c:pt idx="846">
                  <c:v>5.0049999999999997E-4</c:v>
                </c:pt>
                <c:pt idx="847">
                  <c:v>5.0170000000000011E-4</c:v>
                </c:pt>
                <c:pt idx="848">
                  <c:v>5.0279999999999997E-4</c:v>
                </c:pt>
                <c:pt idx="849">
                  <c:v>5.0540000000000003E-4</c:v>
                </c:pt>
                <c:pt idx="850">
                  <c:v>5.0870000000000006E-4</c:v>
                </c:pt>
                <c:pt idx="851">
                  <c:v>5.1179999999999997E-4</c:v>
                </c:pt>
                <c:pt idx="852">
                  <c:v>5.147000000000001E-4</c:v>
                </c:pt>
                <c:pt idx="853">
                  <c:v>5.1750000000000006E-4</c:v>
                </c:pt>
                <c:pt idx="854">
                  <c:v>5.2030000000000012E-4</c:v>
                </c:pt>
                <c:pt idx="855">
                  <c:v>5.2240000000000001E-4</c:v>
                </c:pt>
                <c:pt idx="856">
                  <c:v>5.2320000000000014E-4</c:v>
                </c:pt>
                <c:pt idx="857">
                  <c:v>5.2400000000000027E-4</c:v>
                </c:pt>
                <c:pt idx="858">
                  <c:v>5.2560000000000009E-4</c:v>
                </c:pt>
                <c:pt idx="859">
                  <c:v>5.2780000000000014E-4</c:v>
                </c:pt>
                <c:pt idx="860">
                  <c:v>5.3020000000000009E-4</c:v>
                </c:pt>
                <c:pt idx="861">
                  <c:v>5.3200000000000003E-4</c:v>
                </c:pt>
                <c:pt idx="862">
                  <c:v>5.3340000000000006E-4</c:v>
                </c:pt>
                <c:pt idx="863">
                  <c:v>5.350000000000001E-4</c:v>
                </c:pt>
                <c:pt idx="864">
                  <c:v>5.373000000000001E-4</c:v>
                </c:pt>
                <c:pt idx="865">
                  <c:v>5.4060000000000013E-4</c:v>
                </c:pt>
                <c:pt idx="866">
                  <c:v>5.4420000000000011E-4</c:v>
                </c:pt>
                <c:pt idx="867">
                  <c:v>5.4750000000000013E-4</c:v>
                </c:pt>
                <c:pt idx="868">
                  <c:v>5.5030000000000009E-4</c:v>
                </c:pt>
                <c:pt idx="869">
                  <c:v>5.5270000000000004E-4</c:v>
                </c:pt>
                <c:pt idx="870">
                  <c:v>5.551000000000001E-4</c:v>
                </c:pt>
                <c:pt idx="871">
                  <c:v>5.574000000000001E-4</c:v>
                </c:pt>
                <c:pt idx="872">
                  <c:v>5.5940000000000004E-4</c:v>
                </c:pt>
                <c:pt idx="873">
                  <c:v>5.62E-4</c:v>
                </c:pt>
                <c:pt idx="874">
                  <c:v>5.6490000000000012E-4</c:v>
                </c:pt>
                <c:pt idx="875">
                  <c:v>5.6760000000000014E-4</c:v>
                </c:pt>
                <c:pt idx="876">
                  <c:v>5.7010000000000014E-4</c:v>
                </c:pt>
                <c:pt idx="877">
                  <c:v>5.7200000000000013E-4</c:v>
                </c:pt>
                <c:pt idx="878">
                  <c:v>5.7390000000000023E-4</c:v>
                </c:pt>
                <c:pt idx="879">
                  <c:v>5.7540000000000011E-4</c:v>
                </c:pt>
                <c:pt idx="880">
                  <c:v>5.7920000000000009E-4</c:v>
                </c:pt>
                <c:pt idx="881">
                  <c:v>5.8420000000000011E-4</c:v>
                </c:pt>
                <c:pt idx="882">
                  <c:v>5.8949999999999996E-4</c:v>
                </c:pt>
                <c:pt idx="883">
                  <c:v>5.9490000000000009E-4</c:v>
                </c:pt>
                <c:pt idx="884">
                  <c:v>6.0110000000000014E-4</c:v>
                </c:pt>
                <c:pt idx="885">
                  <c:v>6.0800000000000014E-4</c:v>
                </c:pt>
                <c:pt idx="886">
                  <c:v>6.1530000000000016E-4</c:v>
                </c:pt>
                <c:pt idx="887">
                  <c:v>6.219000000000001E-4</c:v>
                </c:pt>
                <c:pt idx="888">
                  <c:v>6.2910000000000006E-4</c:v>
                </c:pt>
                <c:pt idx="889">
                  <c:v>6.374000000000001E-4</c:v>
                </c:pt>
                <c:pt idx="890">
                  <c:v>6.4580000000000008E-4</c:v>
                </c:pt>
                <c:pt idx="891">
                  <c:v>6.5440000000000008E-4</c:v>
                </c:pt>
                <c:pt idx="892">
                  <c:v>6.6340000000000008E-4</c:v>
                </c:pt>
                <c:pt idx="893">
                  <c:v>6.7040000000000014E-4</c:v>
                </c:pt>
                <c:pt idx="894">
                  <c:v>6.7880000000000013E-4</c:v>
                </c:pt>
                <c:pt idx="895">
                  <c:v>6.889000000000001E-4</c:v>
                </c:pt>
                <c:pt idx="896">
                  <c:v>6.9890000000000024E-4</c:v>
                </c:pt>
                <c:pt idx="897">
                  <c:v>7.1010000000000008E-4</c:v>
                </c:pt>
                <c:pt idx="898">
                  <c:v>7.2190000000000015E-4</c:v>
                </c:pt>
                <c:pt idx="899">
                  <c:v>7.3370000000000011E-4</c:v>
                </c:pt>
                <c:pt idx="900">
                  <c:v>7.4410000000000025E-4</c:v>
                </c:pt>
                <c:pt idx="901">
                  <c:v>7.5470000000000018E-4</c:v>
                </c:pt>
                <c:pt idx="902">
                  <c:v>7.6590000000000013E-4</c:v>
                </c:pt>
                <c:pt idx="903">
                  <c:v>7.7870000000000012E-4</c:v>
                </c:pt>
                <c:pt idx="904">
                  <c:v>7.934000000000002E-4</c:v>
                </c:pt>
                <c:pt idx="905">
                  <c:v>8.0940000000000016E-4</c:v>
                </c:pt>
                <c:pt idx="906">
                  <c:v>8.2690000000000042E-4</c:v>
                </c:pt>
                <c:pt idx="907">
                  <c:v>8.4470000000000042E-4</c:v>
                </c:pt>
                <c:pt idx="908">
                  <c:v>8.6240000000000004E-4</c:v>
                </c:pt>
                <c:pt idx="909">
                  <c:v>8.797000000000003E-4</c:v>
                </c:pt>
                <c:pt idx="910">
                  <c:v>8.9910000000000012E-4</c:v>
                </c:pt>
                <c:pt idx="911">
                  <c:v>9.2060000000000015E-4</c:v>
                </c:pt>
                <c:pt idx="912">
                  <c:v>9.4430000000000013E-4</c:v>
                </c:pt>
                <c:pt idx="913">
                  <c:v>9.6980000000000005E-4</c:v>
                </c:pt>
                <c:pt idx="914">
                  <c:v>9.957000000000004E-4</c:v>
                </c:pt>
                <c:pt idx="915">
                  <c:v>1.0180000000000002E-3</c:v>
                </c:pt>
                <c:pt idx="916">
                  <c:v>1.0430000000000001E-3</c:v>
                </c:pt>
                <c:pt idx="917">
                  <c:v>1.0660000000000003E-3</c:v>
                </c:pt>
                <c:pt idx="918">
                  <c:v>1.0920000000000003E-3</c:v>
                </c:pt>
                <c:pt idx="919">
                  <c:v>1.1180000000000003E-3</c:v>
                </c:pt>
                <c:pt idx="920">
                  <c:v>1.1410000000000003E-3</c:v>
                </c:pt>
                <c:pt idx="921">
                  <c:v>1.1690000000000001E-3</c:v>
                </c:pt>
                <c:pt idx="922">
                  <c:v>1.1999999999999999E-3</c:v>
                </c:pt>
                <c:pt idx="923">
                  <c:v>1.2390000000000001E-3</c:v>
                </c:pt>
                <c:pt idx="924">
                  <c:v>1.2769999999999999E-3</c:v>
                </c:pt>
                <c:pt idx="925">
                  <c:v>1.3179999999999997E-3</c:v>
                </c:pt>
                <c:pt idx="926">
                  <c:v>1.3660000000000002E-3</c:v>
                </c:pt>
                <c:pt idx="927">
                  <c:v>1.421E-3</c:v>
                </c:pt>
                <c:pt idx="928">
                  <c:v>1.4790000000000001E-3</c:v>
                </c:pt>
                <c:pt idx="929">
                  <c:v>1.5399999999999999E-3</c:v>
                </c:pt>
                <c:pt idx="930">
                  <c:v>1.5989999999999999E-3</c:v>
                </c:pt>
                <c:pt idx="931">
                  <c:v>1.6600000000000005E-3</c:v>
                </c:pt>
                <c:pt idx="932">
                  <c:v>1.7220000000000002E-3</c:v>
                </c:pt>
                <c:pt idx="933">
                  <c:v>1.7840000000000004E-3</c:v>
                </c:pt>
                <c:pt idx="934">
                  <c:v>1.8480000000000005E-3</c:v>
                </c:pt>
                <c:pt idx="935">
                  <c:v>1.9010000000000001E-3</c:v>
                </c:pt>
                <c:pt idx="936">
                  <c:v>1.9510000000000005E-3</c:v>
                </c:pt>
                <c:pt idx="937">
                  <c:v>1.9990000000000003E-3</c:v>
                </c:pt>
                <c:pt idx="938">
                  <c:v>2.0119999999999999E-3</c:v>
                </c:pt>
                <c:pt idx="939">
                  <c:v>2.0349999999999999E-3</c:v>
                </c:pt>
                <c:pt idx="940">
                  <c:v>2.0810000000000004E-3</c:v>
                </c:pt>
                <c:pt idx="941">
                  <c:v>2.1390000000000003E-3</c:v>
                </c:pt>
                <c:pt idx="942">
                  <c:v>2.2110000000000003E-3</c:v>
                </c:pt>
                <c:pt idx="943">
                  <c:v>2.2990000000000003E-3</c:v>
                </c:pt>
                <c:pt idx="944">
                  <c:v>2.3900000000000002E-3</c:v>
                </c:pt>
                <c:pt idx="945">
                  <c:v>2.4830000000000004E-3</c:v>
                </c:pt>
                <c:pt idx="946">
                  <c:v>2.575E-3</c:v>
                </c:pt>
                <c:pt idx="947">
                  <c:v>2.6640000000000006E-3</c:v>
                </c:pt>
                <c:pt idx="948">
                  <c:v>2.7470000000000003E-3</c:v>
                </c:pt>
                <c:pt idx="949">
                  <c:v>2.8210000000000002E-3</c:v>
                </c:pt>
                <c:pt idx="950">
                  <c:v>2.8999999999999998E-3</c:v>
                </c:pt>
                <c:pt idx="951">
                  <c:v>2.9919999999999999E-3</c:v>
                </c:pt>
                <c:pt idx="952">
                  <c:v>3.0910000000000004E-3</c:v>
                </c:pt>
                <c:pt idx="953">
                  <c:v>3.1960000000000001E-3</c:v>
                </c:pt>
                <c:pt idx="954">
                  <c:v>3.2970000000000009E-3</c:v>
                </c:pt>
                <c:pt idx="955">
                  <c:v>3.3969999999999998E-3</c:v>
                </c:pt>
                <c:pt idx="956">
                  <c:v>3.4920000000000003E-3</c:v>
                </c:pt>
                <c:pt idx="957">
                  <c:v>3.5840000000000008E-3</c:v>
                </c:pt>
                <c:pt idx="958">
                  <c:v>3.6690000000000008E-3</c:v>
                </c:pt>
                <c:pt idx="959">
                  <c:v>3.6750000000000003E-3</c:v>
                </c:pt>
                <c:pt idx="960">
                  <c:v>3.7070000000000007E-3</c:v>
                </c:pt>
                <c:pt idx="961">
                  <c:v>3.8190000000000003E-3</c:v>
                </c:pt>
                <c:pt idx="962">
                  <c:v>3.9740000000000001E-3</c:v>
                </c:pt>
                <c:pt idx="963">
                  <c:v>4.1609999999999998E-3</c:v>
                </c:pt>
                <c:pt idx="964">
                  <c:v>4.3699999999999998E-3</c:v>
                </c:pt>
                <c:pt idx="965">
                  <c:v>4.5710000000000013E-3</c:v>
                </c:pt>
                <c:pt idx="966">
                  <c:v>4.7070000000000002E-3</c:v>
                </c:pt>
                <c:pt idx="967">
                  <c:v>4.8539999999999998E-3</c:v>
                </c:pt>
                <c:pt idx="968">
                  <c:v>5.0029999999999996E-3</c:v>
                </c:pt>
                <c:pt idx="969">
                  <c:v>5.1450000000000003E-3</c:v>
                </c:pt>
                <c:pt idx="970">
                  <c:v>5.2979999999999998E-3</c:v>
                </c:pt>
                <c:pt idx="971">
                  <c:v>5.4570000000000009E-3</c:v>
                </c:pt>
                <c:pt idx="972">
                  <c:v>5.6379999999999998E-3</c:v>
                </c:pt>
                <c:pt idx="973">
                  <c:v>5.8529999999999997E-3</c:v>
                </c:pt>
                <c:pt idx="974">
                  <c:v>6.0620000000000005E-3</c:v>
                </c:pt>
                <c:pt idx="975">
                  <c:v>6.2900000000000013E-3</c:v>
                </c:pt>
                <c:pt idx="976">
                  <c:v>6.5060000000000005E-3</c:v>
                </c:pt>
                <c:pt idx="977">
                  <c:v>6.6440000000000006E-3</c:v>
                </c:pt>
                <c:pt idx="978">
                  <c:v>6.733000000000002E-3</c:v>
                </c:pt>
                <c:pt idx="979">
                  <c:v>6.7990000000000012E-3</c:v>
                </c:pt>
                <c:pt idx="980">
                  <c:v>6.8450000000000013E-3</c:v>
                </c:pt>
                <c:pt idx="981">
                  <c:v>6.8680000000000008E-3</c:v>
                </c:pt>
                <c:pt idx="982">
                  <c:v>6.9900000000000014E-3</c:v>
                </c:pt>
                <c:pt idx="983">
                  <c:v>7.0500000000000007E-3</c:v>
                </c:pt>
                <c:pt idx="984">
                  <c:v>7.1120000000000003E-3</c:v>
                </c:pt>
                <c:pt idx="985">
                  <c:v>7.1679999999999999E-3</c:v>
                </c:pt>
                <c:pt idx="986">
                  <c:v>7.2840000000000014E-3</c:v>
                </c:pt>
                <c:pt idx="987">
                  <c:v>7.3770000000000007E-3</c:v>
                </c:pt>
                <c:pt idx="988">
                  <c:v>7.464000000000001E-3</c:v>
                </c:pt>
                <c:pt idx="989">
                  <c:v>7.6390000000000017E-3</c:v>
                </c:pt>
                <c:pt idx="990">
                  <c:v>7.8480000000000025E-3</c:v>
                </c:pt>
                <c:pt idx="991">
                  <c:v>8.0810000000000031E-3</c:v>
                </c:pt>
                <c:pt idx="992">
                  <c:v>8.3260000000000018E-3</c:v>
                </c:pt>
                <c:pt idx="993">
                  <c:v>8.5810000000000001E-3</c:v>
                </c:pt>
                <c:pt idx="994">
                  <c:v>8.8380000000000004E-3</c:v>
                </c:pt>
                <c:pt idx="995">
                  <c:v>9.1110000000000028E-3</c:v>
                </c:pt>
                <c:pt idx="996">
                  <c:v>9.3380000000000008E-3</c:v>
                </c:pt>
                <c:pt idx="997">
                  <c:v>9.6010000000000002E-3</c:v>
                </c:pt>
                <c:pt idx="998">
                  <c:v>9.8030000000000044E-3</c:v>
                </c:pt>
                <c:pt idx="999">
                  <c:v>9.8000000000000032E-3</c:v>
                </c:pt>
                <c:pt idx="1000">
                  <c:v>9.8050000000000029E-3</c:v>
                </c:pt>
                <c:pt idx="1001">
                  <c:v>9.7970000000000002E-3</c:v>
                </c:pt>
                <c:pt idx="1002">
                  <c:v>9.8210000000000051E-3</c:v>
                </c:pt>
                <c:pt idx="1003">
                  <c:v>9.870000000000002E-3</c:v>
                </c:pt>
                <c:pt idx="1004">
                  <c:v>9.9010000000000018E-3</c:v>
                </c:pt>
                <c:pt idx="1005">
                  <c:v>9.9700000000000049E-3</c:v>
                </c:pt>
                <c:pt idx="1006">
                  <c:v>9.9590000000000026E-3</c:v>
                </c:pt>
                <c:pt idx="1007">
                  <c:v>1.0019999999999996E-2</c:v>
                </c:pt>
                <c:pt idx="1008">
                  <c:v>1.0149999999999998E-2</c:v>
                </c:pt>
                <c:pt idx="1009">
                  <c:v>1.025E-2</c:v>
                </c:pt>
                <c:pt idx="1010">
                  <c:v>1.0370000000000001E-2</c:v>
                </c:pt>
                <c:pt idx="1011">
                  <c:v>1.047E-2</c:v>
                </c:pt>
                <c:pt idx="1012">
                  <c:v>1.0610000000000001E-2</c:v>
                </c:pt>
                <c:pt idx="1013">
                  <c:v>1.0780000000000001E-2</c:v>
                </c:pt>
                <c:pt idx="1014">
                  <c:v>1.093E-2</c:v>
                </c:pt>
                <c:pt idx="1015">
                  <c:v>1.1180000000000002E-2</c:v>
                </c:pt>
                <c:pt idx="1016">
                  <c:v>1.1390000000000001E-2</c:v>
                </c:pt>
                <c:pt idx="1017">
                  <c:v>1.1639999999999998E-2</c:v>
                </c:pt>
                <c:pt idx="1018">
                  <c:v>1.1830000000000002E-2</c:v>
                </c:pt>
                <c:pt idx="1019">
                  <c:v>1.2069999999999999E-2</c:v>
                </c:pt>
                <c:pt idx="1020">
                  <c:v>1.2239999999999997E-2</c:v>
                </c:pt>
                <c:pt idx="1021">
                  <c:v>1.2290000000000001E-2</c:v>
                </c:pt>
                <c:pt idx="1022">
                  <c:v>1.2319999999999998E-2</c:v>
                </c:pt>
                <c:pt idx="1023">
                  <c:v>1.242E-2</c:v>
                </c:pt>
                <c:pt idx="1024">
                  <c:v>1.257E-2</c:v>
                </c:pt>
                <c:pt idx="1025">
                  <c:v>1.2749999999999997E-2</c:v>
                </c:pt>
                <c:pt idx="1026">
                  <c:v>1.2930000000000001E-2</c:v>
                </c:pt>
                <c:pt idx="1027">
                  <c:v>1.3140000000000002E-2</c:v>
                </c:pt>
                <c:pt idx="1028">
                  <c:v>1.323E-2</c:v>
                </c:pt>
                <c:pt idx="1029">
                  <c:v>1.3290000000000001E-2</c:v>
                </c:pt>
                <c:pt idx="1030">
                  <c:v>1.3360000000000002E-2</c:v>
                </c:pt>
                <c:pt idx="1031">
                  <c:v>1.3429999999999999E-2</c:v>
                </c:pt>
                <c:pt idx="1032">
                  <c:v>1.3520000000000003E-2</c:v>
                </c:pt>
                <c:pt idx="1033">
                  <c:v>1.3380000000000003E-2</c:v>
                </c:pt>
                <c:pt idx="1034">
                  <c:v>1.3339999999999998E-2</c:v>
                </c:pt>
                <c:pt idx="1035">
                  <c:v>1.3330000000000002E-2</c:v>
                </c:pt>
                <c:pt idx="1036">
                  <c:v>1.3400000000000002E-2</c:v>
                </c:pt>
                <c:pt idx="1037">
                  <c:v>1.3550000000000001E-2</c:v>
                </c:pt>
                <c:pt idx="1038">
                  <c:v>1.3650000000000001E-2</c:v>
                </c:pt>
                <c:pt idx="1039">
                  <c:v>1.3809999999999999E-2</c:v>
                </c:pt>
                <c:pt idx="1040">
                  <c:v>1.3960000000000004E-2</c:v>
                </c:pt>
                <c:pt idx="1041">
                  <c:v>1.4149999999999998E-2</c:v>
                </c:pt>
                <c:pt idx="1042">
                  <c:v>1.434E-2</c:v>
                </c:pt>
                <c:pt idx="1043">
                  <c:v>1.447E-2</c:v>
                </c:pt>
                <c:pt idx="1044">
                  <c:v>1.455E-2</c:v>
                </c:pt>
                <c:pt idx="1045">
                  <c:v>1.4780000000000001E-2</c:v>
                </c:pt>
                <c:pt idx="1046">
                  <c:v>1.4980000000000002E-2</c:v>
                </c:pt>
                <c:pt idx="1047">
                  <c:v>1.507E-2</c:v>
                </c:pt>
                <c:pt idx="1048">
                  <c:v>1.515E-2</c:v>
                </c:pt>
                <c:pt idx="1049">
                  <c:v>1.5160000000000002E-2</c:v>
                </c:pt>
                <c:pt idx="1050">
                  <c:v>1.519E-2</c:v>
                </c:pt>
                <c:pt idx="1051">
                  <c:v>1.5129999999999998E-2</c:v>
                </c:pt>
                <c:pt idx="1052">
                  <c:v>1.5089999999999999E-2</c:v>
                </c:pt>
                <c:pt idx="1053">
                  <c:v>1.5049999999999999E-2</c:v>
                </c:pt>
                <c:pt idx="1054">
                  <c:v>1.4930000000000001E-2</c:v>
                </c:pt>
                <c:pt idx="1055">
                  <c:v>1.4630000000000001E-2</c:v>
                </c:pt>
                <c:pt idx="1056">
                  <c:v>1.4540000000000001E-2</c:v>
                </c:pt>
                <c:pt idx="1057">
                  <c:v>1.4489999999999998E-2</c:v>
                </c:pt>
                <c:pt idx="1058">
                  <c:v>1.4460000000000001E-2</c:v>
                </c:pt>
                <c:pt idx="1059">
                  <c:v>1.451E-2</c:v>
                </c:pt>
                <c:pt idx="1060">
                  <c:v>1.4619999999999998E-2</c:v>
                </c:pt>
                <c:pt idx="1061">
                  <c:v>1.4780000000000001E-2</c:v>
                </c:pt>
                <c:pt idx="1062">
                  <c:v>1.4999999999999998E-2</c:v>
                </c:pt>
                <c:pt idx="1063">
                  <c:v>1.5140000000000002E-2</c:v>
                </c:pt>
                <c:pt idx="1064">
                  <c:v>1.5590000000000001E-2</c:v>
                </c:pt>
                <c:pt idx="1065">
                  <c:v>1.5890000000000001E-2</c:v>
                </c:pt>
                <c:pt idx="1066">
                  <c:v>1.6150000000000001E-2</c:v>
                </c:pt>
                <c:pt idx="1067">
                  <c:v>1.6379999999999999E-2</c:v>
                </c:pt>
                <c:pt idx="1068">
                  <c:v>1.6539999999999999E-2</c:v>
                </c:pt>
                <c:pt idx="1069">
                  <c:v>1.6619999999999999E-2</c:v>
                </c:pt>
                <c:pt idx="1070">
                  <c:v>1.6780000000000003E-2</c:v>
                </c:pt>
                <c:pt idx="1071">
                  <c:v>1.6920000000000004E-2</c:v>
                </c:pt>
                <c:pt idx="1072">
                  <c:v>1.7059999999999999E-2</c:v>
                </c:pt>
                <c:pt idx="1073">
                  <c:v>1.711E-2</c:v>
                </c:pt>
                <c:pt idx="1074">
                  <c:v>1.7149999999999999E-2</c:v>
                </c:pt>
                <c:pt idx="1075">
                  <c:v>1.72E-2</c:v>
                </c:pt>
                <c:pt idx="1076">
                  <c:v>1.7069999999999998E-2</c:v>
                </c:pt>
                <c:pt idx="1077">
                  <c:v>1.6969999999999999E-2</c:v>
                </c:pt>
                <c:pt idx="1078">
                  <c:v>1.6920000000000004E-2</c:v>
                </c:pt>
                <c:pt idx="1079">
                  <c:v>1.6899999999999998E-2</c:v>
                </c:pt>
                <c:pt idx="1080">
                  <c:v>1.6809999999999999E-2</c:v>
                </c:pt>
                <c:pt idx="1081">
                  <c:v>1.6809999999999999E-2</c:v>
                </c:pt>
                <c:pt idx="1082">
                  <c:v>1.6799999999999999E-2</c:v>
                </c:pt>
                <c:pt idx="1083">
                  <c:v>1.6799999999999999E-2</c:v>
                </c:pt>
                <c:pt idx="1084">
                  <c:v>1.6899999999999998E-2</c:v>
                </c:pt>
                <c:pt idx="1085">
                  <c:v>1.7069999999999998E-2</c:v>
                </c:pt>
                <c:pt idx="1086">
                  <c:v>1.7409999999999998E-2</c:v>
                </c:pt>
                <c:pt idx="1087">
                  <c:v>1.7489999999999999E-2</c:v>
                </c:pt>
                <c:pt idx="1088">
                  <c:v>1.7590000000000001E-2</c:v>
                </c:pt>
                <c:pt idx="1089">
                  <c:v>1.771E-2</c:v>
                </c:pt>
                <c:pt idx="1090">
                  <c:v>1.7850000000000001E-2</c:v>
                </c:pt>
                <c:pt idx="1091">
                  <c:v>1.7979999999999999E-2</c:v>
                </c:pt>
                <c:pt idx="1092">
                  <c:v>1.8169999999999999E-2</c:v>
                </c:pt>
                <c:pt idx="1093">
                  <c:v>1.8339999999999999E-2</c:v>
                </c:pt>
                <c:pt idx="1094">
                  <c:v>1.8460000000000004E-2</c:v>
                </c:pt>
                <c:pt idx="1095">
                  <c:v>1.8610000000000005E-2</c:v>
                </c:pt>
                <c:pt idx="1096">
                  <c:v>1.8759999999999999E-2</c:v>
                </c:pt>
                <c:pt idx="1097">
                  <c:v>1.8830000000000003E-2</c:v>
                </c:pt>
                <c:pt idx="1098">
                  <c:v>1.8700000000000005E-2</c:v>
                </c:pt>
                <c:pt idx="1099">
                  <c:v>1.8610000000000005E-2</c:v>
                </c:pt>
                <c:pt idx="1100">
                  <c:v>1.8530000000000001E-2</c:v>
                </c:pt>
                <c:pt idx="1101">
                  <c:v>1.8530000000000001E-2</c:v>
                </c:pt>
                <c:pt idx="1102">
                  <c:v>1.8620000000000005E-2</c:v>
                </c:pt>
                <c:pt idx="1103">
                  <c:v>1.8870000000000001E-2</c:v>
                </c:pt>
                <c:pt idx="1104">
                  <c:v>1.9120000000000005E-2</c:v>
                </c:pt>
                <c:pt idx="1105">
                  <c:v>1.9390000000000004E-2</c:v>
                </c:pt>
                <c:pt idx="1106">
                  <c:v>1.9730000000000004E-2</c:v>
                </c:pt>
                <c:pt idx="1107">
                  <c:v>2.0159999999999997E-2</c:v>
                </c:pt>
                <c:pt idx="1108">
                  <c:v>2.0500000000000001E-2</c:v>
                </c:pt>
                <c:pt idx="1109">
                  <c:v>2.086E-2</c:v>
                </c:pt>
                <c:pt idx="1110">
                  <c:v>2.1090000000000001E-2</c:v>
                </c:pt>
                <c:pt idx="1111">
                  <c:v>2.1410000000000002E-2</c:v>
                </c:pt>
                <c:pt idx="1112">
                  <c:v>2.1590000000000002E-2</c:v>
                </c:pt>
                <c:pt idx="1113">
                  <c:v>2.1690000000000004E-2</c:v>
                </c:pt>
                <c:pt idx="1114">
                  <c:v>2.1810000000000003E-2</c:v>
                </c:pt>
                <c:pt idx="1115">
                  <c:v>2.1810000000000003E-2</c:v>
                </c:pt>
                <c:pt idx="1116">
                  <c:v>2.1690000000000004E-2</c:v>
                </c:pt>
                <c:pt idx="1117">
                  <c:v>2.162E-2</c:v>
                </c:pt>
                <c:pt idx="1118">
                  <c:v>2.1500000000000002E-2</c:v>
                </c:pt>
                <c:pt idx="1119">
                  <c:v>2.1329999999999998E-2</c:v>
                </c:pt>
                <c:pt idx="1120">
                  <c:v>2.0870000000000003E-2</c:v>
                </c:pt>
                <c:pt idx="1121">
                  <c:v>2.0469999999999999E-2</c:v>
                </c:pt>
                <c:pt idx="1122">
                  <c:v>2.0309999999999998E-2</c:v>
                </c:pt>
                <c:pt idx="1123">
                  <c:v>2.018E-2</c:v>
                </c:pt>
                <c:pt idx="1124">
                  <c:v>2.0220000000000002E-2</c:v>
                </c:pt>
                <c:pt idx="1125">
                  <c:v>2.0319999999999998E-2</c:v>
                </c:pt>
                <c:pt idx="1126">
                  <c:v>2.0410000000000001E-2</c:v>
                </c:pt>
                <c:pt idx="1127">
                  <c:v>2.0480000000000002E-2</c:v>
                </c:pt>
                <c:pt idx="1128">
                  <c:v>2.0650000000000002E-2</c:v>
                </c:pt>
                <c:pt idx="1129">
                  <c:v>2.0870000000000003E-2</c:v>
                </c:pt>
                <c:pt idx="1130">
                  <c:v>2.1040000000000003E-2</c:v>
                </c:pt>
                <c:pt idx="1131">
                  <c:v>2.1229999999999999E-2</c:v>
                </c:pt>
                <c:pt idx="1132">
                  <c:v>2.1350000000000001E-2</c:v>
                </c:pt>
                <c:pt idx="1133">
                  <c:v>2.1530000000000004E-2</c:v>
                </c:pt>
                <c:pt idx="1134">
                  <c:v>2.1490000000000002E-2</c:v>
                </c:pt>
                <c:pt idx="1135">
                  <c:v>2.1500000000000002E-2</c:v>
                </c:pt>
                <c:pt idx="1136">
                  <c:v>2.155E-2</c:v>
                </c:pt>
                <c:pt idx="1137">
                  <c:v>2.1510000000000001E-2</c:v>
                </c:pt>
                <c:pt idx="1138">
                  <c:v>2.162E-2</c:v>
                </c:pt>
                <c:pt idx="1139">
                  <c:v>2.1650000000000003E-2</c:v>
                </c:pt>
                <c:pt idx="1140">
                  <c:v>2.1820000000000003E-2</c:v>
                </c:pt>
                <c:pt idx="1141">
                  <c:v>2.1770000000000001E-2</c:v>
                </c:pt>
                <c:pt idx="1142">
                  <c:v>2.162E-2</c:v>
                </c:pt>
                <c:pt idx="1143">
                  <c:v>2.1580000000000002E-2</c:v>
                </c:pt>
                <c:pt idx="1144">
                  <c:v>2.1640000000000003E-2</c:v>
                </c:pt>
                <c:pt idx="1145">
                  <c:v>2.1559999999999999E-2</c:v>
                </c:pt>
                <c:pt idx="1146">
                  <c:v>2.1569999999999999E-2</c:v>
                </c:pt>
                <c:pt idx="1147">
                  <c:v>2.1500000000000002E-2</c:v>
                </c:pt>
                <c:pt idx="1148">
                  <c:v>2.1510000000000001E-2</c:v>
                </c:pt>
                <c:pt idx="1149">
                  <c:v>2.1399999999999999E-2</c:v>
                </c:pt>
                <c:pt idx="1150">
                  <c:v>2.1360000000000001E-2</c:v>
                </c:pt>
                <c:pt idx="1151">
                  <c:v>2.138E-2</c:v>
                </c:pt>
                <c:pt idx="1152">
                  <c:v>2.1410000000000002E-2</c:v>
                </c:pt>
                <c:pt idx="1153">
                  <c:v>2.1420000000000002E-2</c:v>
                </c:pt>
                <c:pt idx="1154">
                  <c:v>2.1580000000000002E-2</c:v>
                </c:pt>
                <c:pt idx="1155">
                  <c:v>2.1690000000000004E-2</c:v>
                </c:pt>
                <c:pt idx="1156">
                  <c:v>2.1780000000000001E-2</c:v>
                </c:pt>
                <c:pt idx="1157">
                  <c:v>2.2030000000000004E-2</c:v>
                </c:pt>
                <c:pt idx="1158">
                  <c:v>2.2210000000000004E-2</c:v>
                </c:pt>
                <c:pt idx="1159">
                  <c:v>2.2420000000000002E-2</c:v>
                </c:pt>
                <c:pt idx="1160">
                  <c:v>2.2750000000000003E-2</c:v>
                </c:pt>
                <c:pt idx="1161">
                  <c:v>2.2990000000000003E-2</c:v>
                </c:pt>
                <c:pt idx="1162">
                  <c:v>2.3319999999999997E-2</c:v>
                </c:pt>
                <c:pt idx="1163">
                  <c:v>2.349E-2</c:v>
                </c:pt>
                <c:pt idx="1164">
                  <c:v>2.3730000000000001E-2</c:v>
                </c:pt>
                <c:pt idx="1165">
                  <c:v>2.3979999999999998E-2</c:v>
                </c:pt>
                <c:pt idx="1166">
                  <c:v>2.4199999999999996E-2</c:v>
                </c:pt>
                <c:pt idx="1167">
                  <c:v>2.4330000000000001E-2</c:v>
                </c:pt>
                <c:pt idx="1168">
                  <c:v>2.4469999999999999E-2</c:v>
                </c:pt>
                <c:pt idx="1169">
                  <c:v>2.461E-2</c:v>
                </c:pt>
                <c:pt idx="1170">
                  <c:v>2.4749999999999998E-2</c:v>
                </c:pt>
                <c:pt idx="1171">
                  <c:v>2.4850000000000001E-2</c:v>
                </c:pt>
                <c:pt idx="1172">
                  <c:v>2.495E-2</c:v>
                </c:pt>
                <c:pt idx="1173">
                  <c:v>2.5010000000000001E-2</c:v>
                </c:pt>
                <c:pt idx="1174">
                  <c:v>2.5100000000000001E-2</c:v>
                </c:pt>
                <c:pt idx="1175">
                  <c:v>2.512E-2</c:v>
                </c:pt>
                <c:pt idx="1176">
                  <c:v>2.53E-2</c:v>
                </c:pt>
                <c:pt idx="1177">
                  <c:v>2.5500000000000002E-2</c:v>
                </c:pt>
                <c:pt idx="1178">
                  <c:v>2.5700000000000001E-2</c:v>
                </c:pt>
                <c:pt idx="1179">
                  <c:v>2.5829999999999999E-2</c:v>
                </c:pt>
                <c:pt idx="1180">
                  <c:v>2.5840000000000005E-2</c:v>
                </c:pt>
                <c:pt idx="1181">
                  <c:v>2.6060000000000003E-2</c:v>
                </c:pt>
                <c:pt idx="1182">
                  <c:v>2.632E-2</c:v>
                </c:pt>
                <c:pt idx="1183">
                  <c:v>2.6440000000000005E-2</c:v>
                </c:pt>
                <c:pt idx="1184">
                  <c:v>2.6540000000000001E-2</c:v>
                </c:pt>
                <c:pt idx="1185">
                  <c:v>2.6650000000000004E-2</c:v>
                </c:pt>
                <c:pt idx="1186">
                  <c:v>2.6519999999999998E-2</c:v>
                </c:pt>
                <c:pt idx="1187">
                  <c:v>2.6490000000000003E-2</c:v>
                </c:pt>
                <c:pt idx="1188">
                  <c:v>2.6460000000000001E-2</c:v>
                </c:pt>
                <c:pt idx="1189">
                  <c:v>2.6420000000000003E-2</c:v>
                </c:pt>
                <c:pt idx="1190">
                  <c:v>2.6190000000000001E-2</c:v>
                </c:pt>
                <c:pt idx="1191">
                  <c:v>2.5890000000000003E-2</c:v>
                </c:pt>
                <c:pt idx="1192">
                  <c:v>2.5749999999999999E-2</c:v>
                </c:pt>
                <c:pt idx="1193">
                  <c:v>2.5729999999999999E-2</c:v>
                </c:pt>
                <c:pt idx="1194">
                  <c:v>2.5480000000000003E-2</c:v>
                </c:pt>
                <c:pt idx="1195">
                  <c:v>2.5229999999999999E-2</c:v>
                </c:pt>
                <c:pt idx="1196">
                  <c:v>2.5030000000000004E-2</c:v>
                </c:pt>
                <c:pt idx="1197">
                  <c:v>2.495E-2</c:v>
                </c:pt>
                <c:pt idx="1198">
                  <c:v>2.5020000000000001E-2</c:v>
                </c:pt>
                <c:pt idx="1199">
                  <c:v>2.5100000000000001E-2</c:v>
                </c:pt>
                <c:pt idx="1200">
                  <c:v>2.5069999999999999E-2</c:v>
                </c:pt>
                <c:pt idx="1201">
                  <c:v>2.5170000000000001E-2</c:v>
                </c:pt>
                <c:pt idx="1202">
                  <c:v>2.5410000000000002E-2</c:v>
                </c:pt>
                <c:pt idx="1203">
                  <c:v>2.5860000000000001E-2</c:v>
                </c:pt>
                <c:pt idx="1204">
                  <c:v>2.6060000000000003E-2</c:v>
                </c:pt>
                <c:pt idx="1205">
                  <c:v>2.6200000000000005E-2</c:v>
                </c:pt>
                <c:pt idx="1206">
                  <c:v>2.6440000000000005E-2</c:v>
                </c:pt>
                <c:pt idx="1207">
                  <c:v>2.6650000000000004E-2</c:v>
                </c:pt>
                <c:pt idx="1208">
                  <c:v>2.6800000000000004E-2</c:v>
                </c:pt>
                <c:pt idx="1209">
                  <c:v>2.7060000000000004E-2</c:v>
                </c:pt>
                <c:pt idx="1210">
                  <c:v>2.7330000000000004E-2</c:v>
                </c:pt>
                <c:pt idx="1211">
                  <c:v>2.7460000000000002E-2</c:v>
                </c:pt>
                <c:pt idx="1212">
                  <c:v>2.7470000000000005E-2</c:v>
                </c:pt>
                <c:pt idx="1213">
                  <c:v>2.7600000000000006E-2</c:v>
                </c:pt>
                <c:pt idx="1214">
                  <c:v>2.7840000000000007E-2</c:v>
                </c:pt>
                <c:pt idx="1215">
                  <c:v>2.7910000000000001E-2</c:v>
                </c:pt>
                <c:pt idx="1216">
                  <c:v>2.7750000000000004E-2</c:v>
                </c:pt>
                <c:pt idx="1217">
                  <c:v>2.7580000000000004E-2</c:v>
                </c:pt>
                <c:pt idx="1218">
                  <c:v>2.7570000000000004E-2</c:v>
                </c:pt>
                <c:pt idx="1219">
                  <c:v>2.7620000000000002E-2</c:v>
                </c:pt>
                <c:pt idx="1220">
                  <c:v>2.7510000000000003E-2</c:v>
                </c:pt>
                <c:pt idx="1221">
                  <c:v>2.7510000000000003E-2</c:v>
                </c:pt>
                <c:pt idx="1222">
                  <c:v>2.7529999999999999E-2</c:v>
                </c:pt>
                <c:pt idx="1223">
                  <c:v>2.7620000000000002E-2</c:v>
                </c:pt>
                <c:pt idx="1224">
                  <c:v>2.7570000000000004E-2</c:v>
                </c:pt>
                <c:pt idx="1225">
                  <c:v>2.7529999999999999E-2</c:v>
                </c:pt>
                <c:pt idx="1226">
                  <c:v>2.7340000000000003E-2</c:v>
                </c:pt>
                <c:pt idx="1227">
                  <c:v>2.7430000000000006E-2</c:v>
                </c:pt>
                <c:pt idx="1228">
                  <c:v>2.7670000000000007E-2</c:v>
                </c:pt>
                <c:pt idx="1229">
                  <c:v>2.7970000000000002E-2</c:v>
                </c:pt>
                <c:pt idx="1230">
                  <c:v>2.8369999999999996E-2</c:v>
                </c:pt>
                <c:pt idx="1231">
                  <c:v>2.869E-2</c:v>
                </c:pt>
                <c:pt idx="1232">
                  <c:v>2.9090000000000001E-2</c:v>
                </c:pt>
                <c:pt idx="1233">
                  <c:v>2.9219999999999999E-2</c:v>
                </c:pt>
                <c:pt idx="1234">
                  <c:v>2.945E-2</c:v>
                </c:pt>
                <c:pt idx="1235">
                  <c:v>2.9580000000000002E-2</c:v>
                </c:pt>
                <c:pt idx="1236">
                  <c:v>2.971E-2</c:v>
                </c:pt>
                <c:pt idx="1237">
                  <c:v>2.9700000000000001E-2</c:v>
                </c:pt>
                <c:pt idx="1238">
                  <c:v>2.9680000000000002E-2</c:v>
                </c:pt>
                <c:pt idx="1239">
                  <c:v>2.972E-2</c:v>
                </c:pt>
                <c:pt idx="1240">
                  <c:v>2.9880000000000004E-2</c:v>
                </c:pt>
                <c:pt idx="1241">
                  <c:v>2.9919999999999999E-2</c:v>
                </c:pt>
                <c:pt idx="1242">
                  <c:v>3.0010000000000002E-2</c:v>
                </c:pt>
                <c:pt idx="1243">
                  <c:v>3.0180000000000002E-2</c:v>
                </c:pt>
                <c:pt idx="1244">
                  <c:v>3.0290000000000001E-2</c:v>
                </c:pt>
                <c:pt idx="1245">
                  <c:v>3.0350000000000002E-2</c:v>
                </c:pt>
                <c:pt idx="1246">
                  <c:v>3.0490000000000003E-2</c:v>
                </c:pt>
                <c:pt idx="1247">
                  <c:v>3.0509999999999999E-2</c:v>
                </c:pt>
                <c:pt idx="1248">
                  <c:v>3.0580000000000003E-2</c:v>
                </c:pt>
                <c:pt idx="1249">
                  <c:v>3.0850000000000002E-2</c:v>
                </c:pt>
                <c:pt idx="1250">
                  <c:v>3.1170000000000003E-2</c:v>
                </c:pt>
                <c:pt idx="1251">
                  <c:v>3.1450000000000006E-2</c:v>
                </c:pt>
                <c:pt idx="1252">
                  <c:v>3.1789999999999999E-2</c:v>
                </c:pt>
                <c:pt idx="1253">
                  <c:v>3.1910000000000001E-2</c:v>
                </c:pt>
                <c:pt idx="1254">
                  <c:v>3.2070000000000008E-2</c:v>
                </c:pt>
                <c:pt idx="1255">
                  <c:v>3.2190000000000003E-2</c:v>
                </c:pt>
                <c:pt idx="1256">
                  <c:v>3.2420000000000004E-2</c:v>
                </c:pt>
                <c:pt idx="1257">
                  <c:v>3.2550000000000009E-2</c:v>
                </c:pt>
                <c:pt idx="1258">
                  <c:v>3.2660000000000002E-2</c:v>
                </c:pt>
                <c:pt idx="1259">
                  <c:v>3.2780000000000004E-2</c:v>
                </c:pt>
                <c:pt idx="1260">
                  <c:v>3.3029999999999997E-2</c:v>
                </c:pt>
                <c:pt idx="1261">
                  <c:v>3.3300000000000003E-2</c:v>
                </c:pt>
                <c:pt idx="1262">
                  <c:v>3.3590000000000002E-2</c:v>
                </c:pt>
                <c:pt idx="1263">
                  <c:v>3.3700000000000001E-2</c:v>
                </c:pt>
                <c:pt idx="1264">
                  <c:v>3.3820000000000003E-2</c:v>
                </c:pt>
                <c:pt idx="1265">
                  <c:v>3.3980000000000003E-2</c:v>
                </c:pt>
                <c:pt idx="1266">
                  <c:v>3.4130000000000001E-2</c:v>
                </c:pt>
                <c:pt idx="1267">
                  <c:v>3.425000000000001E-2</c:v>
                </c:pt>
                <c:pt idx="1268">
                  <c:v>3.4229999999999997E-2</c:v>
                </c:pt>
                <c:pt idx="1269">
                  <c:v>3.4099999999999998E-2</c:v>
                </c:pt>
                <c:pt idx="1270">
                  <c:v>3.4140000000000004E-2</c:v>
                </c:pt>
                <c:pt idx="1271">
                  <c:v>3.422E-2</c:v>
                </c:pt>
                <c:pt idx="1272">
                  <c:v>3.4320000000000003E-2</c:v>
                </c:pt>
                <c:pt idx="1273">
                  <c:v>3.4270000000000002E-2</c:v>
                </c:pt>
                <c:pt idx="1274">
                  <c:v>3.4229999999999997E-2</c:v>
                </c:pt>
                <c:pt idx="1275">
                  <c:v>3.415E-2</c:v>
                </c:pt>
                <c:pt idx="1276">
                  <c:v>3.4169999999999999E-2</c:v>
                </c:pt>
                <c:pt idx="1277">
                  <c:v>3.4140000000000004E-2</c:v>
                </c:pt>
                <c:pt idx="1278">
                  <c:v>3.4080000000000006E-2</c:v>
                </c:pt>
                <c:pt idx="1279">
                  <c:v>3.3980000000000003E-2</c:v>
                </c:pt>
                <c:pt idx="1280">
                  <c:v>3.406E-2</c:v>
                </c:pt>
                <c:pt idx="1281">
                  <c:v>3.4180000000000002E-2</c:v>
                </c:pt>
                <c:pt idx="1282">
                  <c:v>3.4290000000000001E-2</c:v>
                </c:pt>
                <c:pt idx="1283">
                  <c:v>3.4389999999999997E-2</c:v>
                </c:pt>
                <c:pt idx="1284">
                  <c:v>3.4419999999999999E-2</c:v>
                </c:pt>
                <c:pt idx="1285">
                  <c:v>3.4430000000000002E-2</c:v>
                </c:pt>
                <c:pt idx="1286">
                  <c:v>3.456E-2</c:v>
                </c:pt>
                <c:pt idx="1287">
                  <c:v>3.4720000000000001E-2</c:v>
                </c:pt>
                <c:pt idx="1288">
                  <c:v>3.499E-2</c:v>
                </c:pt>
                <c:pt idx="1289">
                  <c:v>3.533E-2</c:v>
                </c:pt>
                <c:pt idx="1290">
                  <c:v>3.5630000000000009E-2</c:v>
                </c:pt>
                <c:pt idx="1291">
                  <c:v>3.620000000000001E-2</c:v>
                </c:pt>
                <c:pt idx="1292">
                  <c:v>3.6610000000000004E-2</c:v>
                </c:pt>
                <c:pt idx="1293">
                  <c:v>3.6940000000000001E-2</c:v>
                </c:pt>
                <c:pt idx="1294">
                  <c:v>3.7200000000000004E-2</c:v>
                </c:pt>
                <c:pt idx="1295">
                  <c:v>3.713000000000001E-2</c:v>
                </c:pt>
                <c:pt idx="1296">
                  <c:v>3.7240000000000009E-2</c:v>
                </c:pt>
                <c:pt idx="1297">
                  <c:v>3.7150000000000002E-2</c:v>
                </c:pt>
                <c:pt idx="1298">
                  <c:v>3.7020000000000004E-2</c:v>
                </c:pt>
                <c:pt idx="1299">
                  <c:v>3.6820000000000006E-2</c:v>
                </c:pt>
                <c:pt idx="1300">
                  <c:v>3.6690000000000007E-2</c:v>
                </c:pt>
                <c:pt idx="1301">
                  <c:v>3.6650000000000002E-2</c:v>
                </c:pt>
                <c:pt idx="1302">
                  <c:v>3.6769999999999997E-2</c:v>
                </c:pt>
                <c:pt idx="1303">
                  <c:v>3.6729999999999999E-2</c:v>
                </c:pt>
                <c:pt idx="1304">
                  <c:v>3.6640000000000006E-2</c:v>
                </c:pt>
                <c:pt idx="1305">
                  <c:v>3.6610000000000004E-2</c:v>
                </c:pt>
                <c:pt idx="1306">
                  <c:v>3.6330000000000001E-2</c:v>
                </c:pt>
                <c:pt idx="1307">
                  <c:v>3.6580000000000001E-2</c:v>
                </c:pt>
                <c:pt idx="1308">
                  <c:v>3.6600000000000008E-2</c:v>
                </c:pt>
                <c:pt idx="1309">
                  <c:v>3.6750000000000005E-2</c:v>
                </c:pt>
                <c:pt idx="1310">
                  <c:v>3.6950000000000004E-2</c:v>
                </c:pt>
                <c:pt idx="1311">
                  <c:v>3.7050000000000007E-2</c:v>
                </c:pt>
                <c:pt idx="1312">
                  <c:v>3.7360000000000004E-2</c:v>
                </c:pt>
                <c:pt idx="1313">
                  <c:v>3.7260000000000001E-2</c:v>
                </c:pt>
                <c:pt idx="1314">
                  <c:v>3.7410000000000006E-2</c:v>
                </c:pt>
                <c:pt idx="1315">
                  <c:v>3.7290000000000004E-2</c:v>
                </c:pt>
                <c:pt idx="1316">
                  <c:v>3.755E-2</c:v>
                </c:pt>
                <c:pt idx="1317">
                  <c:v>3.7520000000000005E-2</c:v>
                </c:pt>
                <c:pt idx="1318">
                  <c:v>3.7720000000000004E-2</c:v>
                </c:pt>
                <c:pt idx="1319">
                  <c:v>3.7620000000000008E-2</c:v>
                </c:pt>
                <c:pt idx="1320">
                  <c:v>3.7600000000000008E-2</c:v>
                </c:pt>
                <c:pt idx="1321">
                  <c:v>3.7490000000000002E-2</c:v>
                </c:pt>
                <c:pt idx="1322">
                  <c:v>3.7670000000000009E-2</c:v>
                </c:pt>
                <c:pt idx="1323">
                  <c:v>3.7830000000000009E-2</c:v>
                </c:pt>
                <c:pt idx="1324">
                  <c:v>3.790000000000001E-2</c:v>
                </c:pt>
                <c:pt idx="1325">
                  <c:v>3.790000000000001E-2</c:v>
                </c:pt>
                <c:pt idx="1326">
                  <c:v>3.7720000000000004E-2</c:v>
                </c:pt>
                <c:pt idx="1327">
                  <c:v>3.7660000000000006E-2</c:v>
                </c:pt>
                <c:pt idx="1328">
                  <c:v>3.7560000000000003E-2</c:v>
                </c:pt>
                <c:pt idx="1329">
                  <c:v>3.781000000000001E-2</c:v>
                </c:pt>
                <c:pt idx="1330">
                  <c:v>3.7730000000000007E-2</c:v>
                </c:pt>
                <c:pt idx="1331">
                  <c:v>3.7860000000000005E-2</c:v>
                </c:pt>
                <c:pt idx="1332">
                  <c:v>3.7860000000000005E-2</c:v>
                </c:pt>
                <c:pt idx="1333">
                  <c:v>3.781000000000001E-2</c:v>
                </c:pt>
                <c:pt idx="1334">
                  <c:v>3.7920000000000002E-2</c:v>
                </c:pt>
                <c:pt idx="1335">
                  <c:v>3.7760000000000002E-2</c:v>
                </c:pt>
                <c:pt idx="1336">
                  <c:v>3.8019999999999998E-2</c:v>
                </c:pt>
                <c:pt idx="1337">
                  <c:v>3.8070000000000007E-2</c:v>
                </c:pt>
                <c:pt idx="1338">
                  <c:v>3.8359999999999998E-2</c:v>
                </c:pt>
                <c:pt idx="1339">
                  <c:v>3.8339999999999999E-2</c:v>
                </c:pt>
                <c:pt idx="1340">
                  <c:v>3.8309999999999997E-2</c:v>
                </c:pt>
                <c:pt idx="1341">
                  <c:v>3.8199999999999998E-2</c:v>
                </c:pt>
                <c:pt idx="1342">
                  <c:v>3.8129999999999997E-2</c:v>
                </c:pt>
                <c:pt idx="1343">
                  <c:v>3.8060000000000004E-2</c:v>
                </c:pt>
                <c:pt idx="1344">
                  <c:v>3.8199999999999998E-2</c:v>
                </c:pt>
                <c:pt idx="1345">
                  <c:v>3.8190000000000002E-2</c:v>
                </c:pt>
                <c:pt idx="1346">
                  <c:v>3.8170000000000003E-2</c:v>
                </c:pt>
                <c:pt idx="1347">
                  <c:v>3.8150000000000003E-2</c:v>
                </c:pt>
                <c:pt idx="1348">
                  <c:v>3.799000000000001E-2</c:v>
                </c:pt>
                <c:pt idx="1349">
                  <c:v>3.799000000000001E-2</c:v>
                </c:pt>
                <c:pt idx="1350">
                  <c:v>3.8060000000000004E-2</c:v>
                </c:pt>
                <c:pt idx="1351">
                  <c:v>3.8219999999999997E-2</c:v>
                </c:pt>
                <c:pt idx="1352">
                  <c:v>3.8450000000000005E-2</c:v>
                </c:pt>
                <c:pt idx="1353">
                  <c:v>3.8699999999999998E-2</c:v>
                </c:pt>
                <c:pt idx="1354">
                  <c:v>3.8870000000000002E-2</c:v>
                </c:pt>
                <c:pt idx="1355">
                  <c:v>3.8940000000000002E-2</c:v>
                </c:pt>
                <c:pt idx="1356">
                  <c:v>3.9060000000000004E-2</c:v>
                </c:pt>
                <c:pt idx="1357">
                  <c:v>3.909E-2</c:v>
                </c:pt>
                <c:pt idx="1358">
                  <c:v>3.9080000000000004E-2</c:v>
                </c:pt>
                <c:pt idx="1359">
                  <c:v>3.9120000000000002E-2</c:v>
                </c:pt>
                <c:pt idx="1360">
                  <c:v>3.882E-2</c:v>
                </c:pt>
                <c:pt idx="1361">
                  <c:v>3.9019999999999999E-2</c:v>
                </c:pt>
                <c:pt idx="1362">
                  <c:v>3.885000000000001E-2</c:v>
                </c:pt>
                <c:pt idx="1363">
                  <c:v>3.885000000000001E-2</c:v>
                </c:pt>
                <c:pt idx="1364">
                  <c:v>3.867000000000001E-2</c:v>
                </c:pt>
                <c:pt idx="1365">
                  <c:v>3.8580000000000003E-2</c:v>
                </c:pt>
                <c:pt idx="1366">
                  <c:v>3.8650000000000004E-2</c:v>
                </c:pt>
                <c:pt idx="1367">
                  <c:v>3.8510000000000003E-2</c:v>
                </c:pt>
                <c:pt idx="1368">
                  <c:v>3.8370000000000001E-2</c:v>
                </c:pt>
                <c:pt idx="1369">
                  <c:v>3.8129999999999997E-2</c:v>
                </c:pt>
                <c:pt idx="1370">
                  <c:v>3.7760000000000002E-2</c:v>
                </c:pt>
                <c:pt idx="1371">
                  <c:v>3.755E-2</c:v>
                </c:pt>
                <c:pt idx="1372">
                  <c:v>3.7330000000000002E-2</c:v>
                </c:pt>
                <c:pt idx="1373">
                  <c:v>3.722000000000001E-2</c:v>
                </c:pt>
                <c:pt idx="1374">
                  <c:v>3.7100000000000001E-2</c:v>
                </c:pt>
                <c:pt idx="1375">
                  <c:v>3.6920000000000001E-2</c:v>
                </c:pt>
                <c:pt idx="1376">
                  <c:v>3.6670000000000008E-2</c:v>
                </c:pt>
                <c:pt idx="1377">
                  <c:v>3.6500000000000005E-2</c:v>
                </c:pt>
                <c:pt idx="1378">
                  <c:v>3.6280000000000007E-2</c:v>
                </c:pt>
                <c:pt idx="1379">
                  <c:v>3.6280000000000007E-2</c:v>
                </c:pt>
                <c:pt idx="1380">
                  <c:v>3.6310000000000002E-2</c:v>
                </c:pt>
                <c:pt idx="1381">
                  <c:v>3.6400000000000009E-2</c:v>
                </c:pt>
                <c:pt idx="1382">
                  <c:v>3.6569999999999998E-2</c:v>
                </c:pt>
                <c:pt idx="1383">
                  <c:v>3.7080000000000009E-2</c:v>
                </c:pt>
                <c:pt idx="1384">
                  <c:v>3.7260000000000001E-2</c:v>
                </c:pt>
                <c:pt idx="1385">
                  <c:v>3.7700000000000004E-2</c:v>
                </c:pt>
                <c:pt idx="1386">
                  <c:v>3.7950000000000005E-2</c:v>
                </c:pt>
                <c:pt idx="1387">
                  <c:v>3.8450000000000005E-2</c:v>
                </c:pt>
                <c:pt idx="1388">
                  <c:v>3.875E-2</c:v>
                </c:pt>
                <c:pt idx="1389">
                  <c:v>3.8840000000000006E-2</c:v>
                </c:pt>
                <c:pt idx="1390">
                  <c:v>3.8840000000000006E-2</c:v>
                </c:pt>
                <c:pt idx="1391">
                  <c:v>3.8780000000000002E-2</c:v>
                </c:pt>
                <c:pt idx="1392">
                  <c:v>3.8640000000000001E-2</c:v>
                </c:pt>
                <c:pt idx="1393">
                  <c:v>3.8539999999999998E-2</c:v>
                </c:pt>
                <c:pt idx="1394">
                  <c:v>3.8469999999999997E-2</c:v>
                </c:pt>
                <c:pt idx="1395">
                  <c:v>3.8379999999999997E-2</c:v>
                </c:pt>
                <c:pt idx="1396">
                  <c:v>3.8260000000000002E-2</c:v>
                </c:pt>
                <c:pt idx="1397">
                  <c:v>3.8249999999999999E-2</c:v>
                </c:pt>
                <c:pt idx="1398">
                  <c:v>3.8010000000000002E-2</c:v>
                </c:pt>
                <c:pt idx="1399">
                  <c:v>3.8249999999999999E-2</c:v>
                </c:pt>
                <c:pt idx="1400">
                  <c:v>3.7970000000000004E-2</c:v>
                </c:pt>
                <c:pt idx="1401">
                  <c:v>3.8339999999999999E-2</c:v>
                </c:pt>
                <c:pt idx="1402">
                  <c:v>3.8219999999999997E-2</c:v>
                </c:pt>
                <c:pt idx="1403">
                  <c:v>3.8490000000000003E-2</c:v>
                </c:pt>
                <c:pt idx="1404">
                  <c:v>3.8309999999999997E-2</c:v>
                </c:pt>
                <c:pt idx="1405">
                  <c:v>3.8609999999999998E-2</c:v>
                </c:pt>
                <c:pt idx="1406">
                  <c:v>3.8730000000000001E-2</c:v>
                </c:pt>
                <c:pt idx="1407">
                  <c:v>3.8870000000000002E-2</c:v>
                </c:pt>
                <c:pt idx="1408">
                  <c:v>3.8859999999999999E-2</c:v>
                </c:pt>
                <c:pt idx="1409">
                  <c:v>3.883000000000001E-2</c:v>
                </c:pt>
                <c:pt idx="1410">
                  <c:v>3.8620000000000002E-2</c:v>
                </c:pt>
                <c:pt idx="1411">
                  <c:v>3.8420000000000003E-2</c:v>
                </c:pt>
                <c:pt idx="1412">
                  <c:v>3.8190000000000002E-2</c:v>
                </c:pt>
                <c:pt idx="1413">
                  <c:v>3.8030000000000001E-2</c:v>
                </c:pt>
                <c:pt idx="1414">
                  <c:v>3.7760000000000002E-2</c:v>
                </c:pt>
                <c:pt idx="1415">
                  <c:v>3.7569999999999999E-2</c:v>
                </c:pt>
                <c:pt idx="1416">
                  <c:v>3.7500000000000006E-2</c:v>
                </c:pt>
                <c:pt idx="1417">
                  <c:v>3.7290000000000004E-2</c:v>
                </c:pt>
                <c:pt idx="1418">
                  <c:v>3.7360000000000004E-2</c:v>
                </c:pt>
                <c:pt idx="1419">
                  <c:v>3.7360000000000004E-2</c:v>
                </c:pt>
                <c:pt idx="1420">
                  <c:v>3.7280000000000008E-2</c:v>
                </c:pt>
                <c:pt idx="1421">
                  <c:v>3.7530000000000008E-2</c:v>
                </c:pt>
                <c:pt idx="1422">
                  <c:v>3.747000000000001E-2</c:v>
                </c:pt>
                <c:pt idx="1423">
                  <c:v>3.7790000000000004E-2</c:v>
                </c:pt>
                <c:pt idx="1424">
                  <c:v>3.765000000000001E-2</c:v>
                </c:pt>
                <c:pt idx="1425">
                  <c:v>3.7860000000000005E-2</c:v>
                </c:pt>
                <c:pt idx="1426">
                  <c:v>3.7720000000000004E-2</c:v>
                </c:pt>
                <c:pt idx="1427">
                  <c:v>3.8120000000000001E-2</c:v>
                </c:pt>
                <c:pt idx="1428">
                  <c:v>3.8120000000000001E-2</c:v>
                </c:pt>
                <c:pt idx="1429">
                  <c:v>3.8300000000000001E-2</c:v>
                </c:pt>
                <c:pt idx="1430">
                  <c:v>3.841E-2</c:v>
                </c:pt>
                <c:pt idx="1431">
                  <c:v>3.8420000000000003E-2</c:v>
                </c:pt>
                <c:pt idx="1432">
                  <c:v>3.832E-2</c:v>
                </c:pt>
                <c:pt idx="1433">
                  <c:v>3.8230000000000007E-2</c:v>
                </c:pt>
                <c:pt idx="1434">
                  <c:v>3.8179999999999999E-2</c:v>
                </c:pt>
                <c:pt idx="1435">
                  <c:v>3.8290000000000005E-2</c:v>
                </c:pt>
                <c:pt idx="1436">
                  <c:v>3.8450000000000005E-2</c:v>
                </c:pt>
                <c:pt idx="1437">
                  <c:v>3.875E-2</c:v>
                </c:pt>
                <c:pt idx="1438">
                  <c:v>3.9019999999999999E-2</c:v>
                </c:pt>
                <c:pt idx="1439">
                  <c:v>3.9309999999999998E-2</c:v>
                </c:pt>
                <c:pt idx="1440">
                  <c:v>3.9610000000000006E-2</c:v>
                </c:pt>
                <c:pt idx="1441">
                  <c:v>3.9800000000000002E-2</c:v>
                </c:pt>
                <c:pt idx="1442">
                  <c:v>4.0120000000000003E-2</c:v>
                </c:pt>
                <c:pt idx="1443">
                  <c:v>4.0480000000000002E-2</c:v>
                </c:pt>
                <c:pt idx="1444">
                  <c:v>4.0700000000000007E-2</c:v>
                </c:pt>
                <c:pt idx="1445">
                  <c:v>4.0759999999999998E-2</c:v>
                </c:pt>
                <c:pt idx="1446">
                  <c:v>4.0689999999999997E-2</c:v>
                </c:pt>
                <c:pt idx="1447">
                  <c:v>4.0579999999999991E-2</c:v>
                </c:pt>
                <c:pt idx="1448">
                  <c:v>4.0489999999999998E-2</c:v>
                </c:pt>
                <c:pt idx="1449">
                  <c:v>4.0529999999999997E-2</c:v>
                </c:pt>
                <c:pt idx="1450">
                  <c:v>4.0579999999999991E-2</c:v>
                </c:pt>
                <c:pt idx="1451">
                  <c:v>4.0559999999999999E-2</c:v>
                </c:pt>
                <c:pt idx="1452">
                  <c:v>4.0689999999999997E-2</c:v>
                </c:pt>
                <c:pt idx="1453">
                  <c:v>4.052E-2</c:v>
                </c:pt>
                <c:pt idx="1454">
                  <c:v>4.0440000000000004E-2</c:v>
                </c:pt>
                <c:pt idx="1455">
                  <c:v>4.052E-2</c:v>
                </c:pt>
                <c:pt idx="1456">
                  <c:v>4.0700000000000007E-2</c:v>
                </c:pt>
                <c:pt idx="1457">
                  <c:v>4.1009999999999998E-2</c:v>
                </c:pt>
                <c:pt idx="1458">
                  <c:v>4.1219999999999993E-2</c:v>
                </c:pt>
                <c:pt idx="1459">
                  <c:v>4.1529999999999991E-2</c:v>
                </c:pt>
                <c:pt idx="1460">
                  <c:v>4.1529999999999991E-2</c:v>
                </c:pt>
                <c:pt idx="1461">
                  <c:v>4.1950000000000001E-2</c:v>
                </c:pt>
                <c:pt idx="1462">
                  <c:v>4.1829999999999992E-2</c:v>
                </c:pt>
                <c:pt idx="1463">
                  <c:v>4.2139999999999997E-2</c:v>
                </c:pt>
                <c:pt idx="1464">
                  <c:v>4.2189999999999998E-2</c:v>
                </c:pt>
                <c:pt idx="1465">
                  <c:v>4.2250000000000003E-2</c:v>
                </c:pt>
                <c:pt idx="1466">
                  <c:v>4.2139999999999997E-2</c:v>
                </c:pt>
                <c:pt idx="1467">
                  <c:v>4.195999999999999E-2</c:v>
                </c:pt>
                <c:pt idx="1468">
                  <c:v>4.1700000000000001E-2</c:v>
                </c:pt>
                <c:pt idx="1469">
                  <c:v>4.1500000000000002E-2</c:v>
                </c:pt>
                <c:pt idx="1470">
                  <c:v>4.1430000000000002E-2</c:v>
                </c:pt>
                <c:pt idx="1471">
                  <c:v>4.1419999999999998E-2</c:v>
                </c:pt>
                <c:pt idx="1472">
                  <c:v>4.1380000000000007E-2</c:v>
                </c:pt>
                <c:pt idx="1473">
                  <c:v>4.1480000000000003E-2</c:v>
                </c:pt>
                <c:pt idx="1474">
                  <c:v>4.1709999999999997E-2</c:v>
                </c:pt>
                <c:pt idx="1475">
                  <c:v>4.1829999999999992E-2</c:v>
                </c:pt>
                <c:pt idx="1476">
                  <c:v>4.2060000000000007E-2</c:v>
                </c:pt>
                <c:pt idx="1477">
                  <c:v>4.2189999999999998E-2</c:v>
                </c:pt>
                <c:pt idx="1478">
                  <c:v>4.2349999999999999E-2</c:v>
                </c:pt>
                <c:pt idx="1479">
                  <c:v>4.265E-2</c:v>
                </c:pt>
                <c:pt idx="1480">
                  <c:v>4.2939999999999999E-2</c:v>
                </c:pt>
                <c:pt idx="1481">
                  <c:v>4.3320000000000004E-2</c:v>
                </c:pt>
                <c:pt idx="1482">
                  <c:v>4.3720000000000002E-2</c:v>
                </c:pt>
                <c:pt idx="1483">
                  <c:v>4.4370000000000007E-2</c:v>
                </c:pt>
                <c:pt idx="1484">
                  <c:v>4.4609999999999997E-2</c:v>
                </c:pt>
                <c:pt idx="1485">
                  <c:v>4.5170000000000002E-2</c:v>
                </c:pt>
                <c:pt idx="1486">
                  <c:v>4.5249999999999992E-2</c:v>
                </c:pt>
                <c:pt idx="1487">
                  <c:v>4.5530000000000001E-2</c:v>
                </c:pt>
                <c:pt idx="1488">
                  <c:v>4.5839999999999999E-2</c:v>
                </c:pt>
                <c:pt idx="1489">
                  <c:v>4.6050000000000001E-2</c:v>
                </c:pt>
                <c:pt idx="1490">
                  <c:v>4.6339999999999999E-2</c:v>
                </c:pt>
                <c:pt idx="1491">
                  <c:v>4.6550000000000001E-2</c:v>
                </c:pt>
                <c:pt idx="1492">
                  <c:v>4.6780000000000002E-2</c:v>
                </c:pt>
                <c:pt idx="1493">
                  <c:v>4.6989999999999997E-2</c:v>
                </c:pt>
                <c:pt idx="1494">
                  <c:v>4.7410000000000008E-2</c:v>
                </c:pt>
                <c:pt idx="1495">
                  <c:v>4.7829999999999998E-2</c:v>
                </c:pt>
                <c:pt idx="1496">
                  <c:v>4.8239999999999998E-2</c:v>
                </c:pt>
                <c:pt idx="1497">
                  <c:v>4.8509999999999998E-2</c:v>
                </c:pt>
                <c:pt idx="1498">
                  <c:v>4.8750000000000009E-2</c:v>
                </c:pt>
                <c:pt idx="1499">
                  <c:v>4.8860000000000008E-2</c:v>
                </c:pt>
                <c:pt idx="1500">
                  <c:v>4.9010000000000005E-2</c:v>
                </c:pt>
                <c:pt idx="1501">
                  <c:v>4.9190000000000005E-2</c:v>
                </c:pt>
                <c:pt idx="1502">
                  <c:v>4.9279999999999997E-2</c:v>
                </c:pt>
                <c:pt idx="1503">
                  <c:v>4.9700000000000015E-2</c:v>
                </c:pt>
                <c:pt idx="1504">
                  <c:v>4.9940000000000005E-2</c:v>
                </c:pt>
                <c:pt idx="1505">
                  <c:v>5.0320000000000004E-2</c:v>
                </c:pt>
                <c:pt idx="1506">
                  <c:v>5.0470000000000001E-2</c:v>
                </c:pt>
                <c:pt idx="1507">
                  <c:v>5.0619999999999998E-2</c:v>
                </c:pt>
                <c:pt idx="1508">
                  <c:v>5.0500000000000003E-2</c:v>
                </c:pt>
                <c:pt idx="1509">
                  <c:v>5.0470000000000001E-2</c:v>
                </c:pt>
                <c:pt idx="1510">
                  <c:v>5.0470000000000001E-2</c:v>
                </c:pt>
                <c:pt idx="1511">
                  <c:v>5.0470000000000001E-2</c:v>
                </c:pt>
                <c:pt idx="1512">
                  <c:v>5.067E-2</c:v>
                </c:pt>
                <c:pt idx="1513">
                  <c:v>5.0729999999999997E-2</c:v>
                </c:pt>
                <c:pt idx="1514">
                  <c:v>5.0849999999999999E-2</c:v>
                </c:pt>
                <c:pt idx="1515">
                  <c:v>5.1010000000000007E-2</c:v>
                </c:pt>
                <c:pt idx="1516">
                  <c:v>5.124999999999999E-2</c:v>
                </c:pt>
                <c:pt idx="1517">
                  <c:v>5.1400000000000001E-2</c:v>
                </c:pt>
                <c:pt idx="1518">
                  <c:v>5.1649999999999995E-2</c:v>
                </c:pt>
                <c:pt idx="1519">
                  <c:v>5.179000000000001E-2</c:v>
                </c:pt>
                <c:pt idx="1520">
                  <c:v>5.2179999999999997E-2</c:v>
                </c:pt>
                <c:pt idx="1521">
                  <c:v>5.2229999999999999E-2</c:v>
                </c:pt>
                <c:pt idx="1522">
                  <c:v>5.2449999999999997E-2</c:v>
                </c:pt>
                <c:pt idx="1523">
                  <c:v>5.2700000000000004E-2</c:v>
                </c:pt>
                <c:pt idx="1524">
                  <c:v>5.3060000000000003E-2</c:v>
                </c:pt>
                <c:pt idx="1525">
                  <c:v>5.3600000000000002E-2</c:v>
                </c:pt>
                <c:pt idx="1526">
                  <c:v>5.3949999999999991E-2</c:v>
                </c:pt>
                <c:pt idx="1527">
                  <c:v>5.4460000000000015E-2</c:v>
                </c:pt>
                <c:pt idx="1528">
                  <c:v>5.4750000000000014E-2</c:v>
                </c:pt>
                <c:pt idx="1529">
                  <c:v>5.5079999999999997E-2</c:v>
                </c:pt>
                <c:pt idx="1530">
                  <c:v>5.5149999999999991E-2</c:v>
                </c:pt>
                <c:pt idx="1531">
                  <c:v>5.5449999999999999E-2</c:v>
                </c:pt>
                <c:pt idx="1532">
                  <c:v>5.5750000000000008E-2</c:v>
                </c:pt>
                <c:pt idx="1533">
                  <c:v>5.6160000000000002E-2</c:v>
                </c:pt>
                <c:pt idx="1534">
                  <c:v>5.6489999999999999E-2</c:v>
                </c:pt>
                <c:pt idx="1535">
                  <c:v>5.6820000000000002E-2</c:v>
                </c:pt>
                <c:pt idx="1536">
                  <c:v>5.6860000000000008E-2</c:v>
                </c:pt>
                <c:pt idx="1537">
                  <c:v>5.7189999999999998E-2</c:v>
                </c:pt>
                <c:pt idx="1538">
                  <c:v>5.7170000000000006E-2</c:v>
                </c:pt>
                <c:pt idx="1539">
                  <c:v>5.7400000000000007E-2</c:v>
                </c:pt>
                <c:pt idx="1540">
                  <c:v>5.7390000000000004E-2</c:v>
                </c:pt>
                <c:pt idx="1541">
                  <c:v>5.7440000000000005E-2</c:v>
                </c:pt>
                <c:pt idx="1542">
                  <c:v>5.7720000000000007E-2</c:v>
                </c:pt>
                <c:pt idx="1543">
                  <c:v>5.7720000000000007E-2</c:v>
                </c:pt>
                <c:pt idx="1544">
                  <c:v>5.8110000000000009E-2</c:v>
                </c:pt>
                <c:pt idx="1545">
                  <c:v>5.8259999999999992E-2</c:v>
                </c:pt>
                <c:pt idx="1546">
                  <c:v>5.8400000000000007E-2</c:v>
                </c:pt>
                <c:pt idx="1547">
                  <c:v>5.8590000000000003E-2</c:v>
                </c:pt>
                <c:pt idx="1548">
                  <c:v>5.8740000000000001E-2</c:v>
                </c:pt>
                <c:pt idx="1549">
                  <c:v>5.8900000000000001E-2</c:v>
                </c:pt>
                <c:pt idx="1550">
                  <c:v>5.9170000000000007E-2</c:v>
                </c:pt>
                <c:pt idx="1551">
                  <c:v>5.9330000000000015E-2</c:v>
                </c:pt>
                <c:pt idx="1552">
                  <c:v>5.9549999999999999E-2</c:v>
                </c:pt>
                <c:pt idx="1553">
                  <c:v>5.9670000000000001E-2</c:v>
                </c:pt>
                <c:pt idx="1554">
                  <c:v>5.9740000000000008E-2</c:v>
                </c:pt>
                <c:pt idx="1555">
                  <c:v>5.9850000000000007E-2</c:v>
                </c:pt>
                <c:pt idx="1556">
                  <c:v>5.9970000000000002E-2</c:v>
                </c:pt>
                <c:pt idx="1557">
                  <c:v>6.0100000000000008E-2</c:v>
                </c:pt>
                <c:pt idx="1558">
                  <c:v>6.028E-2</c:v>
                </c:pt>
                <c:pt idx="1559">
                  <c:v>6.0460000000000007E-2</c:v>
                </c:pt>
                <c:pt idx="1560">
                  <c:v>6.0440000000000001E-2</c:v>
                </c:pt>
                <c:pt idx="1561">
                  <c:v>6.0690000000000008E-2</c:v>
                </c:pt>
                <c:pt idx="1562">
                  <c:v>6.0790000000000004E-2</c:v>
                </c:pt>
                <c:pt idx="1563">
                  <c:v>6.133000000000001E-2</c:v>
                </c:pt>
                <c:pt idx="1564">
                  <c:v>6.1910000000000007E-2</c:v>
                </c:pt>
                <c:pt idx="1565">
                  <c:v>6.2400000000000011E-2</c:v>
                </c:pt>
                <c:pt idx="1566">
                  <c:v>6.3070000000000001E-2</c:v>
                </c:pt>
                <c:pt idx="1567">
                  <c:v>6.3460000000000003E-2</c:v>
                </c:pt>
                <c:pt idx="1568">
                  <c:v>6.3710000000000017E-2</c:v>
                </c:pt>
                <c:pt idx="1569">
                  <c:v>6.3950000000000007E-2</c:v>
                </c:pt>
                <c:pt idx="1570">
                  <c:v>6.4269999999999994E-2</c:v>
                </c:pt>
                <c:pt idx="1571">
                  <c:v>6.454E-2</c:v>
                </c:pt>
                <c:pt idx="1572">
                  <c:v>6.5070000000000003E-2</c:v>
                </c:pt>
                <c:pt idx="1573">
                  <c:v>6.5370000000000011E-2</c:v>
                </c:pt>
                <c:pt idx="1574">
                  <c:v>6.5579999999999999E-2</c:v>
                </c:pt>
                <c:pt idx="1575">
                  <c:v>6.5640000000000004E-2</c:v>
                </c:pt>
                <c:pt idx="1576">
                  <c:v>6.5729999999999997E-2</c:v>
                </c:pt>
                <c:pt idx="1577">
                  <c:v>6.5500000000000003E-2</c:v>
                </c:pt>
                <c:pt idx="1578">
                  <c:v>6.5500000000000003E-2</c:v>
                </c:pt>
                <c:pt idx="1579">
                  <c:v>6.5540000000000001E-2</c:v>
                </c:pt>
                <c:pt idx="1580">
                  <c:v>6.5759999999999999E-2</c:v>
                </c:pt>
                <c:pt idx="1581">
                  <c:v>6.5729999999999997E-2</c:v>
                </c:pt>
                <c:pt idx="1582">
                  <c:v>6.5979999999999997E-2</c:v>
                </c:pt>
                <c:pt idx="1583">
                  <c:v>6.608E-2</c:v>
                </c:pt>
                <c:pt idx="1584">
                  <c:v>6.6290000000000002E-2</c:v>
                </c:pt>
                <c:pt idx="1585">
                  <c:v>6.6570000000000004E-2</c:v>
                </c:pt>
                <c:pt idx="1586">
                  <c:v>6.7049999999999998E-2</c:v>
                </c:pt>
                <c:pt idx="1587">
                  <c:v>6.762E-2</c:v>
                </c:pt>
                <c:pt idx="1588">
                  <c:v>6.8199999999999997E-2</c:v>
                </c:pt>
                <c:pt idx="1589">
                  <c:v>6.8809999999999996E-2</c:v>
                </c:pt>
                <c:pt idx="1590">
                  <c:v>6.9190000000000015E-2</c:v>
                </c:pt>
                <c:pt idx="1591">
                  <c:v>6.9559999999999997E-2</c:v>
                </c:pt>
                <c:pt idx="1592">
                  <c:v>7.0080000000000003E-2</c:v>
                </c:pt>
                <c:pt idx="1593">
                  <c:v>7.0559999999999998E-2</c:v>
                </c:pt>
                <c:pt idx="1594">
                  <c:v>7.1199999999999999E-2</c:v>
                </c:pt>
                <c:pt idx="1595">
                  <c:v>7.1650000000000005E-2</c:v>
                </c:pt>
                <c:pt idx="1596">
                  <c:v>7.2080000000000019E-2</c:v>
                </c:pt>
                <c:pt idx="1597">
                  <c:v>7.2380000000000014E-2</c:v>
                </c:pt>
                <c:pt idx="1598">
                  <c:v>7.2580000000000019E-2</c:v>
                </c:pt>
                <c:pt idx="1599">
                  <c:v>7.2620000000000004E-2</c:v>
                </c:pt>
                <c:pt idx="1600">
                  <c:v>7.2910000000000016E-2</c:v>
                </c:pt>
                <c:pt idx="1601">
                  <c:v>7.3130000000000001E-2</c:v>
                </c:pt>
                <c:pt idx="1602">
                  <c:v>7.3400000000000021E-2</c:v>
                </c:pt>
                <c:pt idx="1603">
                  <c:v>7.356E-2</c:v>
                </c:pt>
                <c:pt idx="1604">
                  <c:v>7.374E-2</c:v>
                </c:pt>
                <c:pt idx="1605">
                  <c:v>7.3599999999999999E-2</c:v>
                </c:pt>
                <c:pt idx="1606">
                  <c:v>7.3569999999999997E-2</c:v>
                </c:pt>
                <c:pt idx="1607">
                  <c:v>7.3639999999999997E-2</c:v>
                </c:pt>
                <c:pt idx="1608">
                  <c:v>7.3770000000000002E-2</c:v>
                </c:pt>
                <c:pt idx="1609">
                  <c:v>7.3959999999999998E-2</c:v>
                </c:pt>
                <c:pt idx="1610">
                  <c:v>7.4349999999999999E-2</c:v>
                </c:pt>
                <c:pt idx="1611">
                  <c:v>7.4420000000000014E-2</c:v>
                </c:pt>
                <c:pt idx="1612">
                  <c:v>7.4460000000000012E-2</c:v>
                </c:pt>
                <c:pt idx="1613">
                  <c:v>7.4420000000000014E-2</c:v>
                </c:pt>
                <c:pt idx="1614">
                  <c:v>7.4579999999999994E-2</c:v>
                </c:pt>
                <c:pt idx="1615">
                  <c:v>7.4829999999999994E-2</c:v>
                </c:pt>
                <c:pt idx="1616">
                  <c:v>7.5190000000000021E-2</c:v>
                </c:pt>
                <c:pt idx="1617">
                  <c:v>7.579000000000001E-2</c:v>
                </c:pt>
                <c:pt idx="1618">
                  <c:v>7.6259999999999981E-2</c:v>
                </c:pt>
                <c:pt idx="1619">
                  <c:v>7.6749999999999999E-2</c:v>
                </c:pt>
                <c:pt idx="1620">
                  <c:v>7.7280000000000001E-2</c:v>
                </c:pt>
                <c:pt idx="1621">
                  <c:v>7.7500000000000013E-2</c:v>
                </c:pt>
                <c:pt idx="1622">
                  <c:v>7.7600000000000002E-2</c:v>
                </c:pt>
                <c:pt idx="1623">
                  <c:v>7.802000000000002E-2</c:v>
                </c:pt>
                <c:pt idx="1624">
                  <c:v>7.8579999999999997E-2</c:v>
                </c:pt>
                <c:pt idx="1625">
                  <c:v>7.920000000000002E-2</c:v>
                </c:pt>
                <c:pt idx="1626">
                  <c:v>7.9770000000000008E-2</c:v>
                </c:pt>
                <c:pt idx="1627">
                  <c:v>8.0140000000000003E-2</c:v>
                </c:pt>
                <c:pt idx="1628">
                  <c:v>8.0550000000000024E-2</c:v>
                </c:pt>
                <c:pt idx="1629">
                  <c:v>8.0710000000000004E-2</c:v>
                </c:pt>
                <c:pt idx="1630">
                  <c:v>8.0800000000000025E-2</c:v>
                </c:pt>
                <c:pt idx="1631">
                  <c:v>8.1140000000000004E-2</c:v>
                </c:pt>
                <c:pt idx="1632">
                  <c:v>8.1370000000000012E-2</c:v>
                </c:pt>
                <c:pt idx="1633">
                  <c:v>8.1469999999999987E-2</c:v>
                </c:pt>
                <c:pt idx="1634">
                  <c:v>8.1500000000000017E-2</c:v>
                </c:pt>
                <c:pt idx="1635">
                  <c:v>8.1560000000000035E-2</c:v>
                </c:pt>
                <c:pt idx="1636">
                  <c:v>8.1650000000000014E-2</c:v>
                </c:pt>
                <c:pt idx="1637">
                  <c:v>8.1570000000000004E-2</c:v>
                </c:pt>
                <c:pt idx="1638">
                  <c:v>8.158E-2</c:v>
                </c:pt>
                <c:pt idx="1639">
                  <c:v>8.1730000000000025E-2</c:v>
                </c:pt>
                <c:pt idx="1640">
                  <c:v>8.1900000000000001E-2</c:v>
                </c:pt>
                <c:pt idx="1641">
                  <c:v>8.2100000000000006E-2</c:v>
                </c:pt>
                <c:pt idx="1642">
                  <c:v>8.2410000000000011E-2</c:v>
                </c:pt>
                <c:pt idx="1643">
                  <c:v>8.2770000000000024E-2</c:v>
                </c:pt>
                <c:pt idx="1644">
                  <c:v>8.3230000000000026E-2</c:v>
                </c:pt>
                <c:pt idx="1645">
                  <c:v>8.3730000000000054E-2</c:v>
                </c:pt>
                <c:pt idx="1646">
                  <c:v>8.4250000000000019E-2</c:v>
                </c:pt>
                <c:pt idx="1647">
                  <c:v>8.4660000000000055E-2</c:v>
                </c:pt>
                <c:pt idx="1648">
                  <c:v>8.5260000000000002E-2</c:v>
                </c:pt>
                <c:pt idx="1649">
                  <c:v>8.5810000000000025E-2</c:v>
                </c:pt>
                <c:pt idx="1650">
                  <c:v>8.6300000000000002E-2</c:v>
                </c:pt>
                <c:pt idx="1651">
                  <c:v>8.6660000000000015E-2</c:v>
                </c:pt>
                <c:pt idx="1652">
                  <c:v>8.6810000000000012E-2</c:v>
                </c:pt>
                <c:pt idx="1653">
                  <c:v>8.7020000000000014E-2</c:v>
                </c:pt>
                <c:pt idx="1654">
                  <c:v>8.7060000000000026E-2</c:v>
                </c:pt>
                <c:pt idx="1655">
                  <c:v>8.7260000000000004E-2</c:v>
                </c:pt>
                <c:pt idx="1656">
                  <c:v>8.746000000000001E-2</c:v>
                </c:pt>
                <c:pt idx="1657">
                  <c:v>8.7979999999999989E-2</c:v>
                </c:pt>
                <c:pt idx="1658">
                  <c:v>8.8250000000000023E-2</c:v>
                </c:pt>
                <c:pt idx="1659">
                  <c:v>8.8350000000000012E-2</c:v>
                </c:pt>
                <c:pt idx="1660">
                  <c:v>8.8780000000000026E-2</c:v>
                </c:pt>
                <c:pt idx="1661">
                  <c:v>8.9300000000000004E-2</c:v>
                </c:pt>
                <c:pt idx="1662">
                  <c:v>8.9940000000000006E-2</c:v>
                </c:pt>
                <c:pt idx="1663">
                  <c:v>9.0570000000000025E-2</c:v>
                </c:pt>
                <c:pt idx="1664">
                  <c:v>9.1260000000000022E-2</c:v>
                </c:pt>
                <c:pt idx="1665">
                  <c:v>9.179000000000001E-2</c:v>
                </c:pt>
                <c:pt idx="1666">
                  <c:v>9.1770000000000004E-2</c:v>
                </c:pt>
                <c:pt idx="1667">
                  <c:v>9.1660000000000019E-2</c:v>
                </c:pt>
                <c:pt idx="1668">
                  <c:v>9.1760000000000036E-2</c:v>
                </c:pt>
                <c:pt idx="1669">
                  <c:v>9.1890000000000027E-2</c:v>
                </c:pt>
                <c:pt idx="1670">
                  <c:v>9.2350000000000002E-2</c:v>
                </c:pt>
                <c:pt idx="1671">
                  <c:v>9.2700000000000005E-2</c:v>
                </c:pt>
                <c:pt idx="1672">
                  <c:v>9.2950000000000005E-2</c:v>
                </c:pt>
                <c:pt idx="1673">
                  <c:v>9.3010000000000023E-2</c:v>
                </c:pt>
                <c:pt idx="1674">
                  <c:v>9.2770000000000005E-2</c:v>
                </c:pt>
                <c:pt idx="1675">
                  <c:v>9.2330000000000009E-2</c:v>
                </c:pt>
                <c:pt idx="1676">
                  <c:v>9.2010000000000008E-2</c:v>
                </c:pt>
                <c:pt idx="1677">
                  <c:v>9.2030000000000001E-2</c:v>
                </c:pt>
                <c:pt idx="1678">
                  <c:v>9.2120000000000007E-2</c:v>
                </c:pt>
                <c:pt idx="1679">
                  <c:v>9.2339999999999992E-2</c:v>
                </c:pt>
                <c:pt idx="1680">
                  <c:v>9.2520000000000019E-2</c:v>
                </c:pt>
                <c:pt idx="1681">
                  <c:v>9.2850000000000016E-2</c:v>
                </c:pt>
                <c:pt idx="1682">
                  <c:v>9.2990000000000003E-2</c:v>
                </c:pt>
                <c:pt idx="1683">
                  <c:v>9.3080000000000024E-2</c:v>
                </c:pt>
                <c:pt idx="1684">
                  <c:v>9.3120000000000022E-2</c:v>
                </c:pt>
                <c:pt idx="1685">
                  <c:v>9.3450000000000019E-2</c:v>
                </c:pt>
                <c:pt idx="1686">
                  <c:v>9.4150000000000025E-2</c:v>
                </c:pt>
                <c:pt idx="1687">
                  <c:v>9.4500000000000015E-2</c:v>
                </c:pt>
                <c:pt idx="1688">
                  <c:v>9.4790000000000041E-2</c:v>
                </c:pt>
                <c:pt idx="1689">
                  <c:v>9.4800000000000037E-2</c:v>
                </c:pt>
                <c:pt idx="1690">
                  <c:v>9.4770000000000035E-2</c:v>
                </c:pt>
                <c:pt idx="1691">
                  <c:v>9.4830000000000039E-2</c:v>
                </c:pt>
                <c:pt idx="1692">
                  <c:v>9.5040000000000041E-2</c:v>
                </c:pt>
                <c:pt idx="1693">
                  <c:v>9.5190000000000011E-2</c:v>
                </c:pt>
                <c:pt idx="1694">
                  <c:v>9.5280000000000004E-2</c:v>
                </c:pt>
                <c:pt idx="1695">
                  <c:v>9.5170000000000005E-2</c:v>
                </c:pt>
                <c:pt idx="1696">
                  <c:v>9.4770000000000035E-2</c:v>
                </c:pt>
                <c:pt idx="1697">
                  <c:v>9.4160000000000035E-2</c:v>
                </c:pt>
                <c:pt idx="1698">
                  <c:v>9.3720000000000026E-2</c:v>
                </c:pt>
                <c:pt idx="1699">
                  <c:v>9.3520000000000034E-2</c:v>
                </c:pt>
                <c:pt idx="1700">
                  <c:v>9.3510000000000038E-2</c:v>
                </c:pt>
                <c:pt idx="1701">
                  <c:v>9.3720000000000026E-2</c:v>
                </c:pt>
                <c:pt idx="1702">
                  <c:v>9.3870000000000037E-2</c:v>
                </c:pt>
                <c:pt idx="1703">
                  <c:v>9.4170000000000004E-2</c:v>
                </c:pt>
                <c:pt idx="1704">
                  <c:v>9.4120000000000023E-2</c:v>
                </c:pt>
                <c:pt idx="1705">
                  <c:v>9.4000000000000014E-2</c:v>
                </c:pt>
                <c:pt idx="1706">
                  <c:v>9.3830000000000038E-2</c:v>
                </c:pt>
                <c:pt idx="1707">
                  <c:v>9.3850000000000031E-2</c:v>
                </c:pt>
                <c:pt idx="1708">
                  <c:v>9.3780000000000016E-2</c:v>
                </c:pt>
                <c:pt idx="1709">
                  <c:v>9.3170000000000017E-2</c:v>
                </c:pt>
                <c:pt idx="1710">
                  <c:v>9.2610000000000026E-2</c:v>
                </c:pt>
                <c:pt idx="1711">
                  <c:v>9.1960000000000014E-2</c:v>
                </c:pt>
                <c:pt idx="1712">
                  <c:v>9.128E-2</c:v>
                </c:pt>
                <c:pt idx="1713">
                  <c:v>9.062000000000002E-2</c:v>
                </c:pt>
                <c:pt idx="1714">
                  <c:v>8.9950000000000016E-2</c:v>
                </c:pt>
                <c:pt idx="1715">
                  <c:v>8.9420000000000027E-2</c:v>
                </c:pt>
                <c:pt idx="1716">
                  <c:v>8.8900000000000021E-2</c:v>
                </c:pt>
                <c:pt idx="1717">
                  <c:v>8.8290000000000021E-2</c:v>
                </c:pt>
                <c:pt idx="1718">
                  <c:v>8.7750000000000009E-2</c:v>
                </c:pt>
                <c:pt idx="1719">
                  <c:v>8.7419999999999998E-2</c:v>
                </c:pt>
                <c:pt idx="1720">
                  <c:v>8.7020000000000014E-2</c:v>
                </c:pt>
                <c:pt idx="1721">
                  <c:v>8.6920000000000011E-2</c:v>
                </c:pt>
                <c:pt idx="1722">
                  <c:v>8.6970000000000006E-2</c:v>
                </c:pt>
                <c:pt idx="1723">
                  <c:v>8.72E-2</c:v>
                </c:pt>
                <c:pt idx="1724">
                  <c:v>8.7489999999999998E-2</c:v>
                </c:pt>
                <c:pt idx="1725">
                  <c:v>8.7870000000000004E-2</c:v>
                </c:pt>
                <c:pt idx="1726">
                  <c:v>8.7710000000000024E-2</c:v>
                </c:pt>
                <c:pt idx="1727">
                  <c:v>8.7349999999999997E-2</c:v>
                </c:pt>
                <c:pt idx="1728">
                  <c:v>8.6870000000000003E-2</c:v>
                </c:pt>
                <c:pt idx="1729">
                  <c:v>8.6399999999999991E-2</c:v>
                </c:pt>
                <c:pt idx="1730">
                  <c:v>8.6070000000000021E-2</c:v>
                </c:pt>
                <c:pt idx="1731">
                  <c:v>8.5730000000000015E-2</c:v>
                </c:pt>
                <c:pt idx="1732">
                  <c:v>8.5440000000000002E-2</c:v>
                </c:pt>
                <c:pt idx="1733">
                  <c:v>8.5100000000000023E-2</c:v>
                </c:pt>
                <c:pt idx="1734">
                  <c:v>8.4530000000000036E-2</c:v>
                </c:pt>
                <c:pt idx="1735">
                  <c:v>8.4070000000000006E-2</c:v>
                </c:pt>
                <c:pt idx="1736">
                  <c:v>8.3500000000000019E-2</c:v>
                </c:pt>
                <c:pt idx="1737">
                  <c:v>8.3010000000000014E-2</c:v>
                </c:pt>
                <c:pt idx="1738">
                  <c:v>8.2660000000000025E-2</c:v>
                </c:pt>
                <c:pt idx="1739">
                  <c:v>8.2459999999999992E-2</c:v>
                </c:pt>
                <c:pt idx="1740">
                  <c:v>8.2350000000000007E-2</c:v>
                </c:pt>
                <c:pt idx="1741">
                  <c:v>8.2279999999999992E-2</c:v>
                </c:pt>
                <c:pt idx="1742">
                  <c:v>8.1970000000000001E-2</c:v>
                </c:pt>
                <c:pt idx="1743">
                  <c:v>8.1780000000000005E-2</c:v>
                </c:pt>
                <c:pt idx="1744">
                  <c:v>8.1710000000000005E-2</c:v>
                </c:pt>
                <c:pt idx="1745">
                  <c:v>8.1730000000000025E-2</c:v>
                </c:pt>
                <c:pt idx="1746">
                  <c:v>8.1690000000000026E-2</c:v>
                </c:pt>
                <c:pt idx="1747">
                  <c:v>8.1680000000000003E-2</c:v>
                </c:pt>
                <c:pt idx="1748">
                  <c:v>8.1620000000000012E-2</c:v>
                </c:pt>
                <c:pt idx="1749">
                  <c:v>8.1600000000000006E-2</c:v>
                </c:pt>
                <c:pt idx="1750">
                  <c:v>8.1239999999999993E-2</c:v>
                </c:pt>
                <c:pt idx="1751">
                  <c:v>8.0960000000000004E-2</c:v>
                </c:pt>
                <c:pt idx="1752">
                  <c:v>8.0630000000000035E-2</c:v>
                </c:pt>
                <c:pt idx="1753">
                  <c:v>8.0230000000000024E-2</c:v>
                </c:pt>
                <c:pt idx="1754">
                  <c:v>7.9850000000000018E-2</c:v>
                </c:pt>
                <c:pt idx="1755">
                  <c:v>7.9640000000000002E-2</c:v>
                </c:pt>
                <c:pt idx="1756">
                  <c:v>7.980000000000001E-2</c:v>
                </c:pt>
                <c:pt idx="1757">
                  <c:v>7.9680000000000015E-2</c:v>
                </c:pt>
                <c:pt idx="1758">
                  <c:v>7.9519999999999993E-2</c:v>
                </c:pt>
                <c:pt idx="1759">
                  <c:v>7.9600000000000004E-2</c:v>
                </c:pt>
                <c:pt idx="1760">
                  <c:v>7.9780000000000018E-2</c:v>
                </c:pt>
                <c:pt idx="1761">
                  <c:v>7.987000000000001E-2</c:v>
                </c:pt>
                <c:pt idx="1762">
                  <c:v>7.9760000000000011E-2</c:v>
                </c:pt>
                <c:pt idx="1763">
                  <c:v>7.9680000000000015E-2</c:v>
                </c:pt>
                <c:pt idx="1764">
                  <c:v>7.9409999999999994E-2</c:v>
                </c:pt>
                <c:pt idx="1765">
                  <c:v>7.9070000000000015E-2</c:v>
                </c:pt>
                <c:pt idx="1766">
                  <c:v>7.8649999999999998E-2</c:v>
                </c:pt>
                <c:pt idx="1767">
                  <c:v>7.8390000000000015E-2</c:v>
                </c:pt>
                <c:pt idx="1768">
                  <c:v>7.802000000000002E-2</c:v>
                </c:pt>
                <c:pt idx="1769">
                  <c:v>7.7679999999999999E-2</c:v>
                </c:pt>
                <c:pt idx="1770">
                  <c:v>7.7460000000000015E-2</c:v>
                </c:pt>
                <c:pt idx="1771">
                  <c:v>7.7010000000000009E-2</c:v>
                </c:pt>
                <c:pt idx="1772">
                  <c:v>7.6269999999999991E-2</c:v>
                </c:pt>
                <c:pt idx="1773">
                  <c:v>7.5560000000000002E-2</c:v>
                </c:pt>
                <c:pt idx="1774">
                  <c:v>7.4770000000000017E-2</c:v>
                </c:pt>
                <c:pt idx="1775">
                  <c:v>7.4209999999999998E-2</c:v>
                </c:pt>
                <c:pt idx="1776">
                  <c:v>7.3820000000000011E-2</c:v>
                </c:pt>
                <c:pt idx="1777">
                  <c:v>7.374E-2</c:v>
                </c:pt>
                <c:pt idx="1778">
                  <c:v>7.3700000000000015E-2</c:v>
                </c:pt>
                <c:pt idx="1779">
                  <c:v>7.3360000000000009E-2</c:v>
                </c:pt>
                <c:pt idx="1780">
                  <c:v>7.307000000000001E-2</c:v>
                </c:pt>
                <c:pt idx="1781">
                  <c:v>7.2760000000000019E-2</c:v>
                </c:pt>
                <c:pt idx="1782">
                  <c:v>7.2420000000000012E-2</c:v>
                </c:pt>
                <c:pt idx="1783">
                  <c:v>7.214000000000001E-2</c:v>
                </c:pt>
                <c:pt idx="1784">
                  <c:v>7.1800000000000003E-2</c:v>
                </c:pt>
                <c:pt idx="1785">
                  <c:v>7.1749999999999994E-2</c:v>
                </c:pt>
                <c:pt idx="1786">
                  <c:v>7.172000000000002E-2</c:v>
                </c:pt>
                <c:pt idx="1787">
                  <c:v>7.1489999999999998E-2</c:v>
                </c:pt>
                <c:pt idx="1788">
                  <c:v>7.1260000000000004E-2</c:v>
                </c:pt>
                <c:pt idx="1789">
                  <c:v>7.1080000000000004E-2</c:v>
                </c:pt>
                <c:pt idx="1790">
                  <c:v>7.0770000000000013E-2</c:v>
                </c:pt>
                <c:pt idx="1791">
                  <c:v>7.079000000000002E-2</c:v>
                </c:pt>
                <c:pt idx="1792">
                  <c:v>7.0920000000000011E-2</c:v>
                </c:pt>
                <c:pt idx="1793">
                  <c:v>7.0980000000000001E-2</c:v>
                </c:pt>
                <c:pt idx="1794">
                  <c:v>7.0920000000000011E-2</c:v>
                </c:pt>
                <c:pt idx="1795">
                  <c:v>7.0730000000000015E-2</c:v>
                </c:pt>
                <c:pt idx="1796">
                  <c:v>7.0540000000000005E-2</c:v>
                </c:pt>
                <c:pt idx="1797">
                  <c:v>7.0379999999999998E-2</c:v>
                </c:pt>
                <c:pt idx="1798">
                  <c:v>7.0319999999999994E-2</c:v>
                </c:pt>
                <c:pt idx="1799">
                  <c:v>7.0319999999999994E-2</c:v>
                </c:pt>
                <c:pt idx="1800">
                  <c:v>7.0209999999999995E-2</c:v>
                </c:pt>
                <c:pt idx="1801">
                  <c:v>7.010000000000001E-2</c:v>
                </c:pt>
                <c:pt idx="1802">
                  <c:v>6.9970000000000004E-2</c:v>
                </c:pt>
                <c:pt idx="1803">
                  <c:v>6.9690000000000016E-2</c:v>
                </c:pt>
                <c:pt idx="1804">
                  <c:v>6.9239999999999996E-2</c:v>
                </c:pt>
                <c:pt idx="1805">
                  <c:v>6.8720000000000003E-2</c:v>
                </c:pt>
                <c:pt idx="1806">
                  <c:v>6.8250000000000005E-2</c:v>
                </c:pt>
                <c:pt idx="1807">
                  <c:v>6.7979999999999999E-2</c:v>
                </c:pt>
                <c:pt idx="1808">
                  <c:v>6.7650000000000002E-2</c:v>
                </c:pt>
                <c:pt idx="1809">
                  <c:v>6.7060000000000008E-2</c:v>
                </c:pt>
                <c:pt idx="1810">
                  <c:v>6.6570000000000004E-2</c:v>
                </c:pt>
                <c:pt idx="1811">
                  <c:v>6.6119999999999998E-2</c:v>
                </c:pt>
                <c:pt idx="1812">
                  <c:v>6.565E-2</c:v>
                </c:pt>
                <c:pt idx="1813">
                  <c:v>6.5310000000000021E-2</c:v>
                </c:pt>
                <c:pt idx="1814">
                  <c:v>6.4920000000000019E-2</c:v>
                </c:pt>
                <c:pt idx="1815">
                  <c:v>6.4530000000000004E-2</c:v>
                </c:pt>
                <c:pt idx="1816">
                  <c:v>6.4100000000000004E-2</c:v>
                </c:pt>
                <c:pt idx="1817">
                  <c:v>6.3729999999999995E-2</c:v>
                </c:pt>
                <c:pt idx="1818">
                  <c:v>6.3310000000000019E-2</c:v>
                </c:pt>
                <c:pt idx="1819">
                  <c:v>6.2740000000000004E-2</c:v>
                </c:pt>
                <c:pt idx="1820">
                  <c:v>6.2400000000000011E-2</c:v>
                </c:pt>
                <c:pt idx="1821">
                  <c:v>6.2060000000000004E-2</c:v>
                </c:pt>
                <c:pt idx="1822">
                  <c:v>6.1789999999999998E-2</c:v>
                </c:pt>
                <c:pt idx="1823">
                  <c:v>6.1550000000000001E-2</c:v>
                </c:pt>
                <c:pt idx="1824">
                  <c:v>6.128999999999999E-2</c:v>
                </c:pt>
                <c:pt idx="1825">
                  <c:v>6.0800000000000007E-2</c:v>
                </c:pt>
                <c:pt idx="1826">
                  <c:v>6.0220000000000003E-2</c:v>
                </c:pt>
                <c:pt idx="1827">
                  <c:v>5.9900000000000009E-2</c:v>
                </c:pt>
                <c:pt idx="1828">
                  <c:v>5.9670000000000001E-2</c:v>
                </c:pt>
                <c:pt idx="1829">
                  <c:v>5.9590000000000004E-2</c:v>
                </c:pt>
                <c:pt idx="1830">
                  <c:v>5.9690000000000007E-2</c:v>
                </c:pt>
                <c:pt idx="1831">
                  <c:v>5.9760000000000014E-2</c:v>
                </c:pt>
                <c:pt idx="1832">
                  <c:v>5.9790000000000017E-2</c:v>
                </c:pt>
                <c:pt idx="1833">
                  <c:v>5.9830000000000015E-2</c:v>
                </c:pt>
                <c:pt idx="1834">
                  <c:v>5.9730000000000005E-2</c:v>
                </c:pt>
                <c:pt idx="1835">
                  <c:v>5.9740000000000008E-2</c:v>
                </c:pt>
                <c:pt idx="1836">
                  <c:v>5.9679999999999997E-2</c:v>
                </c:pt>
                <c:pt idx="1837">
                  <c:v>5.9600000000000007E-2</c:v>
                </c:pt>
                <c:pt idx="1838">
                  <c:v>5.9500000000000011E-2</c:v>
                </c:pt>
                <c:pt idx="1839">
                  <c:v>5.9370000000000006E-2</c:v>
                </c:pt>
                <c:pt idx="1840">
                  <c:v>5.8900000000000001E-2</c:v>
                </c:pt>
                <c:pt idx="1841">
                  <c:v>5.8310000000000008E-2</c:v>
                </c:pt>
                <c:pt idx="1842">
                  <c:v>5.7870000000000005E-2</c:v>
                </c:pt>
                <c:pt idx="1843">
                  <c:v>5.7390000000000004E-2</c:v>
                </c:pt>
                <c:pt idx="1844">
                  <c:v>5.7090000000000009E-2</c:v>
                </c:pt>
                <c:pt idx="1845">
                  <c:v>5.6739999999999999E-2</c:v>
                </c:pt>
                <c:pt idx="1846">
                  <c:v>5.6400000000000006E-2</c:v>
                </c:pt>
                <c:pt idx="1847">
                  <c:v>5.6050000000000003E-2</c:v>
                </c:pt>
                <c:pt idx="1848">
                  <c:v>5.5639999999999995E-2</c:v>
                </c:pt>
                <c:pt idx="1849">
                  <c:v>5.525E-2</c:v>
                </c:pt>
                <c:pt idx="1850">
                  <c:v>5.4910000000000014E-2</c:v>
                </c:pt>
                <c:pt idx="1851">
                  <c:v>5.4770000000000006E-2</c:v>
                </c:pt>
                <c:pt idx="1852">
                  <c:v>5.4830000000000004E-2</c:v>
                </c:pt>
                <c:pt idx="1853">
                  <c:v>5.4820000000000008E-2</c:v>
                </c:pt>
                <c:pt idx="1854">
                  <c:v>5.4890000000000015E-2</c:v>
                </c:pt>
                <c:pt idx="1855">
                  <c:v>5.4800000000000008E-2</c:v>
                </c:pt>
                <c:pt idx="1856">
                  <c:v>5.4620000000000002E-2</c:v>
                </c:pt>
                <c:pt idx="1857">
                  <c:v>5.4370000000000009E-2</c:v>
                </c:pt>
                <c:pt idx="1858">
                  <c:v>5.4010000000000016E-2</c:v>
                </c:pt>
                <c:pt idx="1859">
                  <c:v>5.3749999999999999E-2</c:v>
                </c:pt>
                <c:pt idx="1860">
                  <c:v>5.3639999999999993E-2</c:v>
                </c:pt>
                <c:pt idx="1861">
                  <c:v>5.3560000000000003E-2</c:v>
                </c:pt>
                <c:pt idx="1862">
                  <c:v>5.323E-2</c:v>
                </c:pt>
                <c:pt idx="1863">
                  <c:v>5.2870000000000007E-2</c:v>
                </c:pt>
                <c:pt idx="1864">
                  <c:v>5.2420000000000008E-2</c:v>
                </c:pt>
                <c:pt idx="1865">
                  <c:v>5.1999999999999998E-2</c:v>
                </c:pt>
                <c:pt idx="1866">
                  <c:v>5.169E-2</c:v>
                </c:pt>
                <c:pt idx="1867">
                  <c:v>5.144E-2</c:v>
                </c:pt>
                <c:pt idx="1868">
                  <c:v>5.1299999999999998E-2</c:v>
                </c:pt>
                <c:pt idx="1869">
                  <c:v>5.108E-2</c:v>
                </c:pt>
                <c:pt idx="1870">
                  <c:v>5.0830000000000007E-2</c:v>
                </c:pt>
                <c:pt idx="1871">
                  <c:v>5.067E-2</c:v>
                </c:pt>
                <c:pt idx="1872">
                  <c:v>5.043000000000001E-2</c:v>
                </c:pt>
                <c:pt idx="1873">
                  <c:v>5.041000000000001E-2</c:v>
                </c:pt>
                <c:pt idx="1874">
                  <c:v>0.05</c:v>
                </c:pt>
                <c:pt idx="1875">
                  <c:v>4.9849999999999998E-2</c:v>
                </c:pt>
                <c:pt idx="1876">
                  <c:v>4.9410000000000009E-2</c:v>
                </c:pt>
                <c:pt idx="1877">
                  <c:v>4.8980000000000003E-2</c:v>
                </c:pt>
                <c:pt idx="1878">
                  <c:v>4.8639999999999996E-2</c:v>
                </c:pt>
                <c:pt idx="1879">
                  <c:v>4.8400000000000006E-2</c:v>
                </c:pt>
                <c:pt idx="1880">
                  <c:v>4.8050000000000002E-2</c:v>
                </c:pt>
                <c:pt idx="1881">
                  <c:v>4.7870000000000003E-2</c:v>
                </c:pt>
                <c:pt idx="1882">
                  <c:v>4.7820000000000008E-2</c:v>
                </c:pt>
                <c:pt idx="1883">
                  <c:v>4.7669999999999997E-2</c:v>
                </c:pt>
                <c:pt idx="1884">
                  <c:v>4.7500000000000007E-2</c:v>
                </c:pt>
                <c:pt idx="1885">
                  <c:v>4.7410000000000008E-2</c:v>
                </c:pt>
                <c:pt idx="1886">
                  <c:v>4.7129999999999998E-2</c:v>
                </c:pt>
                <c:pt idx="1887">
                  <c:v>4.7020000000000006E-2</c:v>
                </c:pt>
                <c:pt idx="1888">
                  <c:v>4.7020000000000006E-2</c:v>
                </c:pt>
                <c:pt idx="1889">
                  <c:v>4.7149999999999997E-2</c:v>
                </c:pt>
                <c:pt idx="1890">
                  <c:v>4.7320000000000008E-2</c:v>
                </c:pt>
                <c:pt idx="1891">
                  <c:v>4.7280000000000003E-2</c:v>
                </c:pt>
                <c:pt idx="1892">
                  <c:v>4.7310000000000005E-2</c:v>
                </c:pt>
                <c:pt idx="1893">
                  <c:v>4.725E-2</c:v>
                </c:pt>
                <c:pt idx="1894">
                  <c:v>4.691E-2</c:v>
                </c:pt>
                <c:pt idx="1895">
                  <c:v>4.6619999999999995E-2</c:v>
                </c:pt>
                <c:pt idx="1896">
                  <c:v>4.6179999999999992E-2</c:v>
                </c:pt>
                <c:pt idx="1897">
                  <c:v>4.6119999999999994E-2</c:v>
                </c:pt>
                <c:pt idx="1898">
                  <c:v>4.5770000000000005E-2</c:v>
                </c:pt>
                <c:pt idx="1899">
                  <c:v>4.562999999999999E-2</c:v>
                </c:pt>
                <c:pt idx="1900">
                  <c:v>4.5500000000000006E-2</c:v>
                </c:pt>
                <c:pt idx="1901">
                  <c:v>4.5159999999999999E-2</c:v>
                </c:pt>
                <c:pt idx="1902">
                  <c:v>4.4749999999999998E-2</c:v>
                </c:pt>
                <c:pt idx="1903">
                  <c:v>4.4410000000000005E-2</c:v>
                </c:pt>
                <c:pt idx="1904">
                  <c:v>4.4220000000000002E-2</c:v>
                </c:pt>
                <c:pt idx="1905">
                  <c:v>4.3979999999999991E-2</c:v>
                </c:pt>
                <c:pt idx="1906">
                  <c:v>4.3820000000000005E-2</c:v>
                </c:pt>
                <c:pt idx="1907">
                  <c:v>4.3610000000000003E-2</c:v>
                </c:pt>
                <c:pt idx="1908">
                  <c:v>4.3380000000000009E-2</c:v>
                </c:pt>
                <c:pt idx="1909">
                  <c:v>4.3389999999999998E-2</c:v>
                </c:pt>
                <c:pt idx="1910">
                  <c:v>4.3389999999999998E-2</c:v>
                </c:pt>
                <c:pt idx="1911">
                  <c:v>4.3409999999999997E-2</c:v>
                </c:pt>
                <c:pt idx="1912">
                  <c:v>4.3560000000000001E-2</c:v>
                </c:pt>
                <c:pt idx="1913">
                  <c:v>4.3389999999999998E-2</c:v>
                </c:pt>
                <c:pt idx="1914">
                  <c:v>4.3430000000000003E-2</c:v>
                </c:pt>
                <c:pt idx="1915">
                  <c:v>4.342E-2</c:v>
                </c:pt>
                <c:pt idx="1916">
                  <c:v>4.3439999999999999E-2</c:v>
                </c:pt>
                <c:pt idx="1917">
                  <c:v>4.3490000000000008E-2</c:v>
                </c:pt>
                <c:pt idx="1918">
                  <c:v>4.3639999999999991E-2</c:v>
                </c:pt>
                <c:pt idx="1919">
                  <c:v>4.3700000000000003E-2</c:v>
                </c:pt>
                <c:pt idx="1920">
                  <c:v>4.3709999999999999E-2</c:v>
                </c:pt>
                <c:pt idx="1921">
                  <c:v>4.3669999999999994E-2</c:v>
                </c:pt>
                <c:pt idx="1922">
                  <c:v>4.3639999999999991E-2</c:v>
                </c:pt>
                <c:pt idx="1923">
                  <c:v>4.3450000000000003E-2</c:v>
                </c:pt>
                <c:pt idx="1924">
                  <c:v>4.342E-2</c:v>
                </c:pt>
                <c:pt idx="1925">
                  <c:v>4.3189999999999992E-2</c:v>
                </c:pt>
                <c:pt idx="1926">
                  <c:v>4.3199999999999995E-2</c:v>
                </c:pt>
                <c:pt idx="1927">
                  <c:v>4.292E-2</c:v>
                </c:pt>
                <c:pt idx="1928">
                  <c:v>4.2720000000000008E-2</c:v>
                </c:pt>
                <c:pt idx="1929">
                  <c:v>4.2490000000000007E-2</c:v>
                </c:pt>
                <c:pt idx="1930">
                  <c:v>4.216000000000001E-2</c:v>
                </c:pt>
                <c:pt idx="1931">
                  <c:v>4.1939999999999998E-2</c:v>
                </c:pt>
                <c:pt idx="1932">
                  <c:v>4.1579999999999992E-2</c:v>
                </c:pt>
                <c:pt idx="1933">
                  <c:v>4.1090000000000002E-2</c:v>
                </c:pt>
                <c:pt idx="1934">
                  <c:v>4.0669999999999998E-2</c:v>
                </c:pt>
                <c:pt idx="1935">
                  <c:v>4.0219999999999999E-2</c:v>
                </c:pt>
                <c:pt idx="1936">
                  <c:v>4.0030000000000003E-2</c:v>
                </c:pt>
                <c:pt idx="1937">
                  <c:v>3.9919999999999997E-2</c:v>
                </c:pt>
                <c:pt idx="1938">
                  <c:v>3.9940000000000003E-2</c:v>
                </c:pt>
                <c:pt idx="1939">
                  <c:v>3.9919999999999997E-2</c:v>
                </c:pt>
                <c:pt idx="1940">
                  <c:v>3.9789999999999999E-2</c:v>
                </c:pt>
                <c:pt idx="1941">
                  <c:v>3.9610000000000006E-2</c:v>
                </c:pt>
                <c:pt idx="1942">
                  <c:v>3.9620000000000002E-2</c:v>
                </c:pt>
                <c:pt idx="1943">
                  <c:v>3.9680000000000007E-2</c:v>
                </c:pt>
                <c:pt idx="1944">
                  <c:v>3.9919999999999997E-2</c:v>
                </c:pt>
                <c:pt idx="1945">
                  <c:v>4.02E-2</c:v>
                </c:pt>
                <c:pt idx="1946">
                  <c:v>4.046000000000001E-2</c:v>
                </c:pt>
                <c:pt idx="1947">
                  <c:v>4.054E-2</c:v>
                </c:pt>
                <c:pt idx="1948">
                  <c:v>4.0700000000000007E-2</c:v>
                </c:pt>
                <c:pt idx="1949">
                  <c:v>4.0730000000000009E-2</c:v>
                </c:pt>
                <c:pt idx="1950">
                  <c:v>4.0599999999999997E-2</c:v>
                </c:pt>
                <c:pt idx="1951">
                  <c:v>4.0660000000000002E-2</c:v>
                </c:pt>
                <c:pt idx="1952">
                  <c:v>4.0489999999999998E-2</c:v>
                </c:pt>
                <c:pt idx="1953">
                  <c:v>4.0349999999999997E-2</c:v>
                </c:pt>
                <c:pt idx="1954">
                  <c:v>4.0079999999999998E-2</c:v>
                </c:pt>
                <c:pt idx="1955">
                  <c:v>3.978000000000001E-2</c:v>
                </c:pt>
                <c:pt idx="1956">
                  <c:v>3.9719999999999998E-2</c:v>
                </c:pt>
                <c:pt idx="1957">
                  <c:v>3.960000000000001E-2</c:v>
                </c:pt>
                <c:pt idx="1958">
                  <c:v>3.9629999999999999E-2</c:v>
                </c:pt>
                <c:pt idx="1959">
                  <c:v>3.9719999999999998E-2</c:v>
                </c:pt>
                <c:pt idx="1960">
                  <c:v>3.9730000000000001E-2</c:v>
                </c:pt>
                <c:pt idx="1961">
                  <c:v>3.9580000000000004E-2</c:v>
                </c:pt>
                <c:pt idx="1962">
                  <c:v>3.95E-2</c:v>
                </c:pt>
                <c:pt idx="1963">
                  <c:v>3.9469999999999998E-2</c:v>
                </c:pt>
                <c:pt idx="1964">
                  <c:v>3.9510000000000003E-2</c:v>
                </c:pt>
                <c:pt idx="1965">
                  <c:v>3.9469999999999998E-2</c:v>
                </c:pt>
                <c:pt idx="1966">
                  <c:v>3.9469999999999998E-2</c:v>
                </c:pt>
                <c:pt idx="1967">
                  <c:v>3.9469999999999998E-2</c:v>
                </c:pt>
                <c:pt idx="1968">
                  <c:v>3.9469999999999998E-2</c:v>
                </c:pt>
                <c:pt idx="1969">
                  <c:v>3.953000000000001E-2</c:v>
                </c:pt>
                <c:pt idx="1970">
                  <c:v>3.9559999999999998E-2</c:v>
                </c:pt>
                <c:pt idx="1971">
                  <c:v>3.9559999999999998E-2</c:v>
                </c:pt>
                <c:pt idx="1972">
                  <c:v>3.9399999999999998E-2</c:v>
                </c:pt>
                <c:pt idx="1973">
                  <c:v>3.953000000000001E-2</c:v>
                </c:pt>
                <c:pt idx="1974">
                  <c:v>3.9300000000000002E-2</c:v>
                </c:pt>
                <c:pt idx="1975">
                  <c:v>3.9230000000000008E-2</c:v>
                </c:pt>
                <c:pt idx="1976">
                  <c:v>3.8890000000000001E-2</c:v>
                </c:pt>
                <c:pt idx="1977">
                  <c:v>3.8870000000000002E-2</c:v>
                </c:pt>
                <c:pt idx="1978">
                  <c:v>3.8629999999999998E-2</c:v>
                </c:pt>
                <c:pt idx="1979">
                  <c:v>3.8600000000000002E-2</c:v>
                </c:pt>
                <c:pt idx="1980">
                  <c:v>3.8530000000000002E-2</c:v>
                </c:pt>
                <c:pt idx="1981">
                  <c:v>3.8460000000000001E-2</c:v>
                </c:pt>
                <c:pt idx="1982">
                  <c:v>3.8309999999999997E-2</c:v>
                </c:pt>
                <c:pt idx="1983">
                  <c:v>3.824000000000001E-2</c:v>
                </c:pt>
                <c:pt idx="1984">
                  <c:v>3.8350000000000002E-2</c:v>
                </c:pt>
                <c:pt idx="1985">
                  <c:v>3.8399999999999997E-2</c:v>
                </c:pt>
                <c:pt idx="1986">
                  <c:v>3.8359999999999998E-2</c:v>
                </c:pt>
                <c:pt idx="1987">
                  <c:v>3.841E-2</c:v>
                </c:pt>
                <c:pt idx="1988">
                  <c:v>3.8519999999999999E-2</c:v>
                </c:pt>
                <c:pt idx="1989">
                  <c:v>3.8710000000000001E-2</c:v>
                </c:pt>
                <c:pt idx="1990">
                  <c:v>3.8900000000000004E-2</c:v>
                </c:pt>
                <c:pt idx="1991">
                  <c:v>3.918E-2</c:v>
                </c:pt>
                <c:pt idx="1992">
                  <c:v>3.925E-2</c:v>
                </c:pt>
                <c:pt idx="1993">
                  <c:v>3.9269999999999999E-2</c:v>
                </c:pt>
                <c:pt idx="1994">
                  <c:v>3.9109999999999999E-2</c:v>
                </c:pt>
                <c:pt idx="1995">
                  <c:v>3.9040000000000005E-2</c:v>
                </c:pt>
                <c:pt idx="1996">
                  <c:v>3.8780000000000002E-2</c:v>
                </c:pt>
                <c:pt idx="1997">
                  <c:v>3.8810000000000004E-2</c:v>
                </c:pt>
                <c:pt idx="1998">
                  <c:v>3.8420000000000003E-2</c:v>
                </c:pt>
                <c:pt idx="1999">
                  <c:v>3.867000000000001E-2</c:v>
                </c:pt>
                <c:pt idx="2000">
                  <c:v>3.832E-2</c:v>
                </c:pt>
                <c:pt idx="2001">
                  <c:v>3.8550000000000001E-2</c:v>
                </c:pt>
                <c:pt idx="2002">
                  <c:v>3.8280000000000002E-2</c:v>
                </c:pt>
                <c:pt idx="2003">
                  <c:v>3.8230000000000007E-2</c:v>
                </c:pt>
                <c:pt idx="2004">
                  <c:v>3.8040000000000004E-2</c:v>
                </c:pt>
                <c:pt idx="2005">
                  <c:v>3.8070000000000007E-2</c:v>
                </c:pt>
                <c:pt idx="2006">
                  <c:v>3.8109999999999998E-2</c:v>
                </c:pt>
                <c:pt idx="2007">
                  <c:v>3.8159999999999999E-2</c:v>
                </c:pt>
                <c:pt idx="2008">
                  <c:v>3.7980000000000007E-2</c:v>
                </c:pt>
                <c:pt idx="2009">
                  <c:v>3.7980000000000007E-2</c:v>
                </c:pt>
                <c:pt idx="2010">
                  <c:v>3.790000000000001E-2</c:v>
                </c:pt>
                <c:pt idx="2011">
                  <c:v>3.7970000000000004E-2</c:v>
                </c:pt>
                <c:pt idx="2012">
                  <c:v>3.7830000000000009E-2</c:v>
                </c:pt>
                <c:pt idx="2013">
                  <c:v>3.799000000000001E-2</c:v>
                </c:pt>
                <c:pt idx="2014">
                  <c:v>3.7960000000000001E-2</c:v>
                </c:pt>
                <c:pt idx="2015">
                  <c:v>3.7920000000000002E-2</c:v>
                </c:pt>
                <c:pt idx="2016">
                  <c:v>3.7840000000000006E-2</c:v>
                </c:pt>
                <c:pt idx="2017">
                  <c:v>3.7860000000000005E-2</c:v>
                </c:pt>
                <c:pt idx="2018">
                  <c:v>3.7780000000000001E-2</c:v>
                </c:pt>
                <c:pt idx="2019">
                  <c:v>3.7890000000000007E-2</c:v>
                </c:pt>
                <c:pt idx="2020">
                  <c:v>3.7750000000000006E-2</c:v>
                </c:pt>
                <c:pt idx="2021">
                  <c:v>3.7920000000000002E-2</c:v>
                </c:pt>
                <c:pt idx="2022">
                  <c:v>3.7780000000000001E-2</c:v>
                </c:pt>
                <c:pt idx="2023">
                  <c:v>3.8019999999999998E-2</c:v>
                </c:pt>
                <c:pt idx="2024">
                  <c:v>3.7890000000000007E-2</c:v>
                </c:pt>
                <c:pt idx="2025">
                  <c:v>3.7860000000000005E-2</c:v>
                </c:pt>
                <c:pt idx="2026">
                  <c:v>3.7790000000000004E-2</c:v>
                </c:pt>
                <c:pt idx="2027">
                  <c:v>3.7790000000000004E-2</c:v>
                </c:pt>
                <c:pt idx="2028">
                  <c:v>3.7630000000000004E-2</c:v>
                </c:pt>
                <c:pt idx="2029">
                  <c:v>3.7720000000000004E-2</c:v>
                </c:pt>
                <c:pt idx="2030">
                  <c:v>3.7480000000000006E-2</c:v>
                </c:pt>
                <c:pt idx="2031">
                  <c:v>3.7480000000000006E-2</c:v>
                </c:pt>
                <c:pt idx="2032">
                  <c:v>3.740000000000001E-2</c:v>
                </c:pt>
                <c:pt idx="2033">
                  <c:v>3.7500000000000006E-2</c:v>
                </c:pt>
                <c:pt idx="2034">
                  <c:v>3.7420000000000002E-2</c:v>
                </c:pt>
                <c:pt idx="2035">
                  <c:v>3.7760000000000002E-2</c:v>
                </c:pt>
                <c:pt idx="2036">
                  <c:v>3.774000000000001E-2</c:v>
                </c:pt>
                <c:pt idx="2037">
                  <c:v>3.7929999999999998E-2</c:v>
                </c:pt>
                <c:pt idx="2038">
                  <c:v>3.8040000000000004E-2</c:v>
                </c:pt>
                <c:pt idx="2039">
                  <c:v>3.8019999999999998E-2</c:v>
                </c:pt>
                <c:pt idx="2040">
                  <c:v>3.8070000000000007E-2</c:v>
                </c:pt>
                <c:pt idx="2041">
                  <c:v>3.8260000000000002E-2</c:v>
                </c:pt>
                <c:pt idx="2042">
                  <c:v>3.8460000000000001E-2</c:v>
                </c:pt>
                <c:pt idx="2043">
                  <c:v>3.8620000000000002E-2</c:v>
                </c:pt>
                <c:pt idx="2044">
                  <c:v>3.8780000000000002E-2</c:v>
                </c:pt>
                <c:pt idx="2045">
                  <c:v>3.9050000000000001E-2</c:v>
                </c:pt>
                <c:pt idx="2046">
                  <c:v>3.9050000000000001E-2</c:v>
                </c:pt>
                <c:pt idx="2047">
                  <c:v>3.8980000000000001E-2</c:v>
                </c:pt>
                <c:pt idx="2048">
                  <c:v>3.8810000000000004E-2</c:v>
                </c:pt>
                <c:pt idx="2049">
                  <c:v>3.8620000000000002E-2</c:v>
                </c:pt>
                <c:pt idx="2050">
                  <c:v>3.8450000000000005E-2</c:v>
                </c:pt>
                <c:pt idx="2051">
                  <c:v>3.8370000000000001E-2</c:v>
                </c:pt>
                <c:pt idx="2052">
                  <c:v>3.814E-2</c:v>
                </c:pt>
                <c:pt idx="2053">
                  <c:v>3.8010000000000002E-2</c:v>
                </c:pt>
                <c:pt idx="2054">
                  <c:v>3.7800000000000007E-2</c:v>
                </c:pt>
                <c:pt idx="2055">
                  <c:v>3.755E-2</c:v>
                </c:pt>
                <c:pt idx="2056">
                  <c:v>3.7159999999999999E-2</c:v>
                </c:pt>
                <c:pt idx="2057">
                  <c:v>3.6890000000000006E-2</c:v>
                </c:pt>
                <c:pt idx="2058">
                  <c:v>3.6580000000000001E-2</c:v>
                </c:pt>
                <c:pt idx="2059">
                  <c:v>3.6430000000000004E-2</c:v>
                </c:pt>
                <c:pt idx="2060">
                  <c:v>3.6220000000000002E-2</c:v>
                </c:pt>
                <c:pt idx="2061">
                  <c:v>3.6090000000000004E-2</c:v>
                </c:pt>
                <c:pt idx="2062">
                  <c:v>3.6080000000000008E-2</c:v>
                </c:pt>
                <c:pt idx="2063">
                  <c:v>3.6150000000000002E-2</c:v>
                </c:pt>
                <c:pt idx="2064">
                  <c:v>3.6180000000000004E-2</c:v>
                </c:pt>
                <c:pt idx="2065">
                  <c:v>3.6250000000000004E-2</c:v>
                </c:pt>
                <c:pt idx="2066">
                  <c:v>3.6310000000000002E-2</c:v>
                </c:pt>
                <c:pt idx="2067">
                  <c:v>3.6520000000000004E-2</c:v>
                </c:pt>
                <c:pt idx="2068">
                  <c:v>3.6520000000000004E-2</c:v>
                </c:pt>
                <c:pt idx="2069">
                  <c:v>3.6740000000000002E-2</c:v>
                </c:pt>
                <c:pt idx="2070">
                  <c:v>3.6910000000000005E-2</c:v>
                </c:pt>
                <c:pt idx="2071">
                  <c:v>3.7170000000000002E-2</c:v>
                </c:pt>
                <c:pt idx="2072">
                  <c:v>3.739E-2</c:v>
                </c:pt>
                <c:pt idx="2073">
                  <c:v>3.7460000000000007E-2</c:v>
                </c:pt>
                <c:pt idx="2074">
                  <c:v>3.7510000000000002E-2</c:v>
                </c:pt>
                <c:pt idx="2075">
                  <c:v>3.7380000000000004E-2</c:v>
                </c:pt>
                <c:pt idx="2076">
                  <c:v>3.7300000000000007E-2</c:v>
                </c:pt>
                <c:pt idx="2077">
                  <c:v>3.7110000000000004E-2</c:v>
                </c:pt>
                <c:pt idx="2078">
                  <c:v>3.6740000000000002E-2</c:v>
                </c:pt>
                <c:pt idx="2079">
                  <c:v>3.6410000000000005E-2</c:v>
                </c:pt>
                <c:pt idx="2080">
                  <c:v>3.6110000000000003E-2</c:v>
                </c:pt>
                <c:pt idx="2081">
                  <c:v>3.5810000000000002E-2</c:v>
                </c:pt>
                <c:pt idx="2082">
                  <c:v>3.5500000000000004E-2</c:v>
                </c:pt>
                <c:pt idx="2083">
                  <c:v>3.5200000000000002E-2</c:v>
                </c:pt>
                <c:pt idx="2084">
                  <c:v>3.4910000000000004E-2</c:v>
                </c:pt>
                <c:pt idx="2085">
                  <c:v>3.474E-2</c:v>
                </c:pt>
                <c:pt idx="2086">
                  <c:v>3.4529999999999998E-2</c:v>
                </c:pt>
                <c:pt idx="2087">
                  <c:v>3.4450000000000001E-2</c:v>
                </c:pt>
                <c:pt idx="2088">
                  <c:v>3.4460000000000005E-2</c:v>
                </c:pt>
                <c:pt idx="2089">
                  <c:v>3.4619999999999998E-2</c:v>
                </c:pt>
                <c:pt idx="2090">
                  <c:v>3.4700000000000002E-2</c:v>
                </c:pt>
                <c:pt idx="2091">
                  <c:v>3.4850000000000006E-2</c:v>
                </c:pt>
                <c:pt idx="2092">
                  <c:v>3.4890000000000004E-2</c:v>
                </c:pt>
                <c:pt idx="2093">
                  <c:v>3.5009999999999999E-2</c:v>
                </c:pt>
                <c:pt idx="2094">
                  <c:v>3.5140000000000005E-2</c:v>
                </c:pt>
                <c:pt idx="2095">
                  <c:v>3.527000000000001E-2</c:v>
                </c:pt>
                <c:pt idx="2096">
                  <c:v>3.5319999999999997E-2</c:v>
                </c:pt>
                <c:pt idx="2097">
                  <c:v>3.5400000000000001E-2</c:v>
                </c:pt>
                <c:pt idx="2098">
                  <c:v>3.5500000000000004E-2</c:v>
                </c:pt>
                <c:pt idx="2099">
                  <c:v>3.5520000000000003E-2</c:v>
                </c:pt>
                <c:pt idx="2100">
                  <c:v>3.5440000000000006E-2</c:v>
                </c:pt>
                <c:pt idx="2101">
                  <c:v>3.5440000000000006E-2</c:v>
                </c:pt>
                <c:pt idx="2102">
                  <c:v>3.5400000000000001E-2</c:v>
                </c:pt>
                <c:pt idx="2103">
                  <c:v>3.5360000000000003E-2</c:v>
                </c:pt>
                <c:pt idx="2104">
                  <c:v>3.5240000000000007E-2</c:v>
                </c:pt>
                <c:pt idx="2105">
                  <c:v>3.5210000000000005E-2</c:v>
                </c:pt>
                <c:pt idx="2106">
                  <c:v>3.5040000000000002E-2</c:v>
                </c:pt>
                <c:pt idx="2107">
                  <c:v>3.4830000000000007E-2</c:v>
                </c:pt>
                <c:pt idx="2108">
                  <c:v>3.4520000000000002E-2</c:v>
                </c:pt>
                <c:pt idx="2109">
                  <c:v>3.4329999999999999E-2</c:v>
                </c:pt>
                <c:pt idx="2110">
                  <c:v>3.425000000000001E-2</c:v>
                </c:pt>
                <c:pt idx="2111">
                  <c:v>3.4020000000000002E-2</c:v>
                </c:pt>
                <c:pt idx="2112">
                  <c:v>3.3739999999999999E-2</c:v>
                </c:pt>
                <c:pt idx="2113">
                  <c:v>3.3399999999999999E-2</c:v>
                </c:pt>
                <c:pt idx="2114">
                  <c:v>3.3140000000000003E-2</c:v>
                </c:pt>
                <c:pt idx="2115">
                  <c:v>3.2880000000000006E-2</c:v>
                </c:pt>
                <c:pt idx="2116">
                  <c:v>3.2600000000000004E-2</c:v>
                </c:pt>
                <c:pt idx="2117">
                  <c:v>3.2290000000000006E-2</c:v>
                </c:pt>
                <c:pt idx="2118">
                  <c:v>3.2010000000000004E-2</c:v>
                </c:pt>
                <c:pt idx="2119">
                  <c:v>3.1830000000000004E-2</c:v>
                </c:pt>
                <c:pt idx="2120">
                  <c:v>3.1760000000000004E-2</c:v>
                </c:pt>
                <c:pt idx="2121">
                  <c:v>3.1640000000000008E-2</c:v>
                </c:pt>
                <c:pt idx="2122">
                  <c:v>3.1610000000000006E-2</c:v>
                </c:pt>
                <c:pt idx="2123">
                  <c:v>3.1550000000000002E-2</c:v>
                </c:pt>
                <c:pt idx="2124">
                  <c:v>3.1320000000000001E-2</c:v>
                </c:pt>
                <c:pt idx="2125">
                  <c:v>3.1180000000000003E-2</c:v>
                </c:pt>
                <c:pt idx="2126">
                  <c:v>3.0950000000000002E-2</c:v>
                </c:pt>
                <c:pt idx="2127">
                  <c:v>3.0840000000000003E-2</c:v>
                </c:pt>
                <c:pt idx="2128">
                  <c:v>3.0540000000000001E-2</c:v>
                </c:pt>
                <c:pt idx="2129">
                  <c:v>3.0290000000000001E-2</c:v>
                </c:pt>
                <c:pt idx="2130">
                  <c:v>3.0010000000000002E-2</c:v>
                </c:pt>
                <c:pt idx="2131">
                  <c:v>2.9829999999999999E-2</c:v>
                </c:pt>
                <c:pt idx="2132">
                  <c:v>2.9669999999999998E-2</c:v>
                </c:pt>
                <c:pt idx="2133">
                  <c:v>2.9399999999999999E-2</c:v>
                </c:pt>
                <c:pt idx="2134">
                  <c:v>2.9050000000000003E-2</c:v>
                </c:pt>
                <c:pt idx="2135">
                  <c:v>2.87E-2</c:v>
                </c:pt>
                <c:pt idx="2136">
                  <c:v>2.8369999999999996E-2</c:v>
                </c:pt>
                <c:pt idx="2137">
                  <c:v>2.7960000000000002E-2</c:v>
                </c:pt>
                <c:pt idx="2138">
                  <c:v>2.7590000000000003E-2</c:v>
                </c:pt>
                <c:pt idx="2139">
                  <c:v>2.7470000000000005E-2</c:v>
                </c:pt>
                <c:pt idx="2140">
                  <c:v>2.7450000000000006E-2</c:v>
                </c:pt>
                <c:pt idx="2141">
                  <c:v>2.7410000000000004E-2</c:v>
                </c:pt>
                <c:pt idx="2142">
                  <c:v>2.7380000000000002E-2</c:v>
                </c:pt>
                <c:pt idx="2143">
                  <c:v>2.7350000000000003E-2</c:v>
                </c:pt>
                <c:pt idx="2144">
                  <c:v>2.7290000000000005E-2</c:v>
                </c:pt>
                <c:pt idx="2145">
                  <c:v>2.7150000000000001E-2</c:v>
                </c:pt>
                <c:pt idx="2146">
                  <c:v>2.691E-2</c:v>
                </c:pt>
                <c:pt idx="2147">
                  <c:v>2.6860000000000002E-2</c:v>
                </c:pt>
                <c:pt idx="2148">
                  <c:v>2.6700000000000002E-2</c:v>
                </c:pt>
                <c:pt idx="2149">
                  <c:v>2.6690000000000002E-2</c:v>
                </c:pt>
                <c:pt idx="2150">
                  <c:v>2.656E-2</c:v>
                </c:pt>
                <c:pt idx="2151">
                  <c:v>2.6350000000000002E-2</c:v>
                </c:pt>
                <c:pt idx="2152">
                  <c:v>2.622E-2</c:v>
                </c:pt>
                <c:pt idx="2153">
                  <c:v>2.6069999999999999E-2</c:v>
                </c:pt>
                <c:pt idx="2154">
                  <c:v>2.6040000000000004E-2</c:v>
                </c:pt>
                <c:pt idx="2155">
                  <c:v>2.5989999999999999E-2</c:v>
                </c:pt>
                <c:pt idx="2156">
                  <c:v>2.5880000000000004E-2</c:v>
                </c:pt>
                <c:pt idx="2157">
                  <c:v>2.5840000000000005E-2</c:v>
                </c:pt>
                <c:pt idx="2158">
                  <c:v>2.5650000000000003E-2</c:v>
                </c:pt>
                <c:pt idx="2159">
                  <c:v>2.5410000000000002E-2</c:v>
                </c:pt>
                <c:pt idx="2160">
                  <c:v>2.5359999999999997E-2</c:v>
                </c:pt>
                <c:pt idx="2161">
                  <c:v>2.5329999999999998E-2</c:v>
                </c:pt>
                <c:pt idx="2162">
                  <c:v>2.5210000000000003E-2</c:v>
                </c:pt>
                <c:pt idx="2163">
                  <c:v>2.5059999999999999E-2</c:v>
                </c:pt>
                <c:pt idx="2164">
                  <c:v>2.4969999999999996E-2</c:v>
                </c:pt>
                <c:pt idx="2165">
                  <c:v>2.486E-2</c:v>
                </c:pt>
                <c:pt idx="2166">
                  <c:v>2.4799999999999999E-2</c:v>
                </c:pt>
                <c:pt idx="2167">
                  <c:v>2.4820000000000002E-2</c:v>
                </c:pt>
                <c:pt idx="2168">
                  <c:v>2.4799999999999999E-2</c:v>
                </c:pt>
                <c:pt idx="2169">
                  <c:v>2.477E-2</c:v>
                </c:pt>
                <c:pt idx="2170">
                  <c:v>2.4799999999999999E-2</c:v>
                </c:pt>
                <c:pt idx="2171">
                  <c:v>2.4810000000000002E-2</c:v>
                </c:pt>
                <c:pt idx="2172">
                  <c:v>2.4729999999999999E-2</c:v>
                </c:pt>
                <c:pt idx="2173">
                  <c:v>2.4600000000000004E-2</c:v>
                </c:pt>
                <c:pt idx="2174">
                  <c:v>2.4600000000000004E-2</c:v>
                </c:pt>
                <c:pt idx="2175">
                  <c:v>2.4580000000000001E-2</c:v>
                </c:pt>
                <c:pt idx="2176">
                  <c:v>2.47E-2</c:v>
                </c:pt>
                <c:pt idx="2177">
                  <c:v>2.479E-2</c:v>
                </c:pt>
                <c:pt idx="2178">
                  <c:v>2.4890000000000002E-2</c:v>
                </c:pt>
                <c:pt idx="2179">
                  <c:v>2.4880000000000003E-2</c:v>
                </c:pt>
                <c:pt idx="2180">
                  <c:v>2.4820000000000002E-2</c:v>
                </c:pt>
                <c:pt idx="2181">
                  <c:v>2.4729999999999999E-2</c:v>
                </c:pt>
                <c:pt idx="2182">
                  <c:v>2.4749999999999998E-2</c:v>
                </c:pt>
                <c:pt idx="2183">
                  <c:v>2.4510000000000001E-2</c:v>
                </c:pt>
                <c:pt idx="2184">
                  <c:v>2.4400000000000002E-2</c:v>
                </c:pt>
                <c:pt idx="2185">
                  <c:v>2.435E-2</c:v>
                </c:pt>
                <c:pt idx="2186">
                  <c:v>2.435E-2</c:v>
                </c:pt>
                <c:pt idx="2187">
                  <c:v>2.419E-2</c:v>
                </c:pt>
                <c:pt idx="2188">
                  <c:v>2.4149999999999998E-2</c:v>
                </c:pt>
                <c:pt idx="2189">
                  <c:v>2.3989999999999997E-2</c:v>
                </c:pt>
                <c:pt idx="2190">
                  <c:v>2.3869999999999999E-2</c:v>
                </c:pt>
                <c:pt idx="2191">
                  <c:v>2.3570000000000001E-2</c:v>
                </c:pt>
                <c:pt idx="2192">
                  <c:v>2.334E-2</c:v>
                </c:pt>
                <c:pt idx="2193">
                  <c:v>2.3009999999999999E-2</c:v>
                </c:pt>
                <c:pt idx="2194">
                  <c:v>2.2670000000000003E-2</c:v>
                </c:pt>
                <c:pt idx="2195">
                  <c:v>2.2360000000000001E-2</c:v>
                </c:pt>
                <c:pt idx="2196">
                  <c:v>2.2140000000000003E-2</c:v>
                </c:pt>
                <c:pt idx="2197">
                  <c:v>2.2030000000000004E-2</c:v>
                </c:pt>
                <c:pt idx="2198">
                  <c:v>2.2010000000000002E-2</c:v>
                </c:pt>
                <c:pt idx="2199">
                  <c:v>2.1950000000000001E-2</c:v>
                </c:pt>
                <c:pt idx="2200">
                  <c:v>2.1919999999999999E-2</c:v>
                </c:pt>
                <c:pt idx="2201">
                  <c:v>2.1919999999999999E-2</c:v>
                </c:pt>
                <c:pt idx="2202">
                  <c:v>2.1980000000000003E-2</c:v>
                </c:pt>
                <c:pt idx="2203">
                  <c:v>2.1990000000000003E-2</c:v>
                </c:pt>
                <c:pt idx="2204">
                  <c:v>2.1980000000000003E-2</c:v>
                </c:pt>
                <c:pt idx="2205">
                  <c:v>2.1850000000000001E-2</c:v>
                </c:pt>
                <c:pt idx="2206">
                  <c:v>2.1970000000000003E-2</c:v>
                </c:pt>
                <c:pt idx="2207">
                  <c:v>2.2030000000000004E-2</c:v>
                </c:pt>
                <c:pt idx="2208">
                  <c:v>2.2110000000000001E-2</c:v>
                </c:pt>
                <c:pt idx="2209">
                  <c:v>2.215E-2</c:v>
                </c:pt>
                <c:pt idx="2210">
                  <c:v>2.2230000000000007E-2</c:v>
                </c:pt>
                <c:pt idx="2211">
                  <c:v>2.2200000000000004E-2</c:v>
                </c:pt>
                <c:pt idx="2212">
                  <c:v>2.2130000000000004E-2</c:v>
                </c:pt>
                <c:pt idx="2213">
                  <c:v>2.1930000000000002E-2</c:v>
                </c:pt>
                <c:pt idx="2214">
                  <c:v>2.1910000000000002E-2</c:v>
                </c:pt>
                <c:pt idx="2215">
                  <c:v>2.179E-2</c:v>
                </c:pt>
                <c:pt idx="2216">
                  <c:v>2.1690000000000004E-2</c:v>
                </c:pt>
                <c:pt idx="2217">
                  <c:v>2.162E-2</c:v>
                </c:pt>
                <c:pt idx="2218">
                  <c:v>2.155E-2</c:v>
                </c:pt>
                <c:pt idx="2219">
                  <c:v>2.1559999999999999E-2</c:v>
                </c:pt>
                <c:pt idx="2220">
                  <c:v>2.1430000000000005E-2</c:v>
                </c:pt>
                <c:pt idx="2221">
                  <c:v>2.1140000000000003E-2</c:v>
                </c:pt>
                <c:pt idx="2222">
                  <c:v>2.085E-2</c:v>
                </c:pt>
                <c:pt idx="2223">
                  <c:v>2.0640000000000002E-2</c:v>
                </c:pt>
                <c:pt idx="2224">
                  <c:v>2.0410000000000001E-2</c:v>
                </c:pt>
                <c:pt idx="2225">
                  <c:v>2.0140000000000002E-2</c:v>
                </c:pt>
                <c:pt idx="2226">
                  <c:v>1.9830000000000004E-2</c:v>
                </c:pt>
                <c:pt idx="2227">
                  <c:v>1.9599999999999999E-2</c:v>
                </c:pt>
                <c:pt idx="2228">
                  <c:v>1.9420000000000003E-2</c:v>
                </c:pt>
                <c:pt idx="2229">
                  <c:v>1.9279999999999999E-2</c:v>
                </c:pt>
                <c:pt idx="2230">
                  <c:v>1.9220000000000004E-2</c:v>
                </c:pt>
                <c:pt idx="2231">
                  <c:v>1.9179999999999999E-2</c:v>
                </c:pt>
                <c:pt idx="2232">
                  <c:v>1.9160000000000003E-2</c:v>
                </c:pt>
                <c:pt idx="2233">
                  <c:v>1.9120000000000005E-2</c:v>
                </c:pt>
                <c:pt idx="2234">
                  <c:v>1.9109999999999999E-2</c:v>
                </c:pt>
                <c:pt idx="2235">
                  <c:v>1.9120000000000005E-2</c:v>
                </c:pt>
                <c:pt idx="2236">
                  <c:v>1.9120000000000005E-2</c:v>
                </c:pt>
                <c:pt idx="2237">
                  <c:v>1.9060000000000004E-2</c:v>
                </c:pt>
                <c:pt idx="2238">
                  <c:v>1.9080000000000003E-2</c:v>
                </c:pt>
                <c:pt idx="2239">
                  <c:v>1.9050000000000001E-2</c:v>
                </c:pt>
                <c:pt idx="2240">
                  <c:v>1.9000000000000003E-2</c:v>
                </c:pt>
                <c:pt idx="2241">
                  <c:v>1.8929999999999999E-2</c:v>
                </c:pt>
                <c:pt idx="2242">
                  <c:v>1.8769999999999998E-2</c:v>
                </c:pt>
                <c:pt idx="2243">
                  <c:v>1.8620000000000005E-2</c:v>
                </c:pt>
                <c:pt idx="2244">
                  <c:v>1.8589999999999999E-2</c:v>
                </c:pt>
                <c:pt idx="2245">
                  <c:v>1.8720000000000004E-2</c:v>
                </c:pt>
                <c:pt idx="2246">
                  <c:v>1.8800000000000004E-2</c:v>
                </c:pt>
                <c:pt idx="2247">
                  <c:v>1.8669999999999999E-2</c:v>
                </c:pt>
                <c:pt idx="2248">
                  <c:v>1.8480000000000003E-2</c:v>
                </c:pt>
                <c:pt idx="2249">
                  <c:v>1.8319999999999999E-2</c:v>
                </c:pt>
                <c:pt idx="2250">
                  <c:v>1.8149999999999999E-2</c:v>
                </c:pt>
                <c:pt idx="2251">
                  <c:v>1.8169999999999999E-2</c:v>
                </c:pt>
                <c:pt idx="2252">
                  <c:v>1.8149999999999999E-2</c:v>
                </c:pt>
                <c:pt idx="2253">
                  <c:v>1.8060000000000003E-2</c:v>
                </c:pt>
                <c:pt idx="2254">
                  <c:v>1.7999999999999999E-2</c:v>
                </c:pt>
                <c:pt idx="2255">
                  <c:v>1.7880000000000004E-2</c:v>
                </c:pt>
                <c:pt idx="2256">
                  <c:v>1.7780000000000001E-2</c:v>
                </c:pt>
                <c:pt idx="2257">
                  <c:v>1.7649999999999999E-2</c:v>
                </c:pt>
                <c:pt idx="2258">
                  <c:v>1.7569999999999999E-2</c:v>
                </c:pt>
                <c:pt idx="2259">
                  <c:v>1.753E-2</c:v>
                </c:pt>
                <c:pt idx="2260">
                  <c:v>1.7510000000000001E-2</c:v>
                </c:pt>
                <c:pt idx="2261">
                  <c:v>1.7330000000000002E-2</c:v>
                </c:pt>
                <c:pt idx="2262">
                  <c:v>1.7229999999999999E-2</c:v>
                </c:pt>
                <c:pt idx="2263">
                  <c:v>1.719E-2</c:v>
                </c:pt>
                <c:pt idx="2264">
                  <c:v>1.7229999999999999E-2</c:v>
                </c:pt>
                <c:pt idx="2265">
                  <c:v>1.7229999999999999E-2</c:v>
                </c:pt>
                <c:pt idx="2266">
                  <c:v>1.7219999999999996E-2</c:v>
                </c:pt>
                <c:pt idx="2267">
                  <c:v>1.7229999999999999E-2</c:v>
                </c:pt>
                <c:pt idx="2268">
                  <c:v>1.7180000000000001E-2</c:v>
                </c:pt>
                <c:pt idx="2269">
                  <c:v>1.6979999999999999E-2</c:v>
                </c:pt>
                <c:pt idx="2270">
                  <c:v>1.6840000000000004E-2</c:v>
                </c:pt>
                <c:pt idx="2271">
                  <c:v>1.6780000000000003E-2</c:v>
                </c:pt>
                <c:pt idx="2272">
                  <c:v>1.6719999999999999E-2</c:v>
                </c:pt>
                <c:pt idx="2273">
                  <c:v>1.6789999999999999E-2</c:v>
                </c:pt>
                <c:pt idx="2274">
                  <c:v>1.6670000000000001E-2</c:v>
                </c:pt>
                <c:pt idx="2275">
                  <c:v>1.6500000000000004E-2</c:v>
                </c:pt>
                <c:pt idx="2276">
                  <c:v>1.6440000000000003E-2</c:v>
                </c:pt>
                <c:pt idx="2277">
                  <c:v>1.6440000000000003E-2</c:v>
                </c:pt>
                <c:pt idx="2278">
                  <c:v>1.6469999999999999E-2</c:v>
                </c:pt>
                <c:pt idx="2279">
                  <c:v>1.6539999999999999E-2</c:v>
                </c:pt>
                <c:pt idx="2280">
                  <c:v>1.6559999999999998E-2</c:v>
                </c:pt>
                <c:pt idx="2281">
                  <c:v>1.651E-2</c:v>
                </c:pt>
                <c:pt idx="2282">
                  <c:v>1.6440000000000003E-2</c:v>
                </c:pt>
                <c:pt idx="2283">
                  <c:v>1.6350000000000003E-2</c:v>
                </c:pt>
                <c:pt idx="2284">
                  <c:v>1.6389999999999998E-2</c:v>
                </c:pt>
                <c:pt idx="2285">
                  <c:v>1.6410000000000001E-2</c:v>
                </c:pt>
                <c:pt idx="2286">
                  <c:v>1.6369999999999999E-2</c:v>
                </c:pt>
                <c:pt idx="2287">
                  <c:v>1.6340000000000004E-2</c:v>
                </c:pt>
                <c:pt idx="2288">
                  <c:v>1.6270000000000003E-2</c:v>
                </c:pt>
                <c:pt idx="2289">
                  <c:v>1.6260000000000004E-2</c:v>
                </c:pt>
                <c:pt idx="2290">
                  <c:v>1.6299999999999999E-2</c:v>
                </c:pt>
                <c:pt idx="2291">
                  <c:v>1.6310000000000005E-2</c:v>
                </c:pt>
                <c:pt idx="2292">
                  <c:v>1.6360000000000003E-2</c:v>
                </c:pt>
                <c:pt idx="2293">
                  <c:v>1.6440000000000003E-2</c:v>
                </c:pt>
                <c:pt idx="2294">
                  <c:v>1.6459999999999999E-2</c:v>
                </c:pt>
                <c:pt idx="2295">
                  <c:v>1.651E-2</c:v>
                </c:pt>
                <c:pt idx="2296">
                  <c:v>1.6459999999999999E-2</c:v>
                </c:pt>
                <c:pt idx="2297">
                  <c:v>1.6500000000000004E-2</c:v>
                </c:pt>
                <c:pt idx="2298">
                  <c:v>1.6590000000000001E-2</c:v>
                </c:pt>
                <c:pt idx="2299">
                  <c:v>1.6639999999999999E-2</c:v>
                </c:pt>
                <c:pt idx="2300">
                  <c:v>1.6610000000000003E-2</c:v>
                </c:pt>
                <c:pt idx="2301">
                  <c:v>1.6469999999999999E-2</c:v>
                </c:pt>
                <c:pt idx="2302">
                  <c:v>1.6240000000000004E-2</c:v>
                </c:pt>
                <c:pt idx="2303">
                  <c:v>1.609E-2</c:v>
                </c:pt>
                <c:pt idx="2304">
                  <c:v>1.5959999999999998E-2</c:v>
                </c:pt>
                <c:pt idx="2305">
                  <c:v>1.5820000000000004E-2</c:v>
                </c:pt>
                <c:pt idx="2306">
                  <c:v>1.5570000000000001E-2</c:v>
                </c:pt>
                <c:pt idx="2307">
                  <c:v>1.5350000000000001E-2</c:v>
                </c:pt>
                <c:pt idx="2308">
                  <c:v>1.4980000000000002E-2</c:v>
                </c:pt>
                <c:pt idx="2309">
                  <c:v>1.4760000000000002E-2</c:v>
                </c:pt>
                <c:pt idx="2310">
                  <c:v>1.447E-2</c:v>
                </c:pt>
                <c:pt idx="2311">
                  <c:v>1.426E-2</c:v>
                </c:pt>
                <c:pt idx="2312">
                  <c:v>1.4029999999999999E-2</c:v>
                </c:pt>
                <c:pt idx="2313">
                  <c:v>1.3750000000000002E-2</c:v>
                </c:pt>
                <c:pt idx="2314">
                  <c:v>1.3639999999999998E-2</c:v>
                </c:pt>
                <c:pt idx="2315">
                  <c:v>1.3570000000000002E-2</c:v>
                </c:pt>
                <c:pt idx="2316">
                  <c:v>1.3630000000000001E-2</c:v>
                </c:pt>
                <c:pt idx="2317">
                  <c:v>1.3620000000000002E-2</c:v>
                </c:pt>
                <c:pt idx="2318">
                  <c:v>1.3630000000000001E-2</c:v>
                </c:pt>
                <c:pt idx="2319">
                  <c:v>1.3740000000000002E-2</c:v>
                </c:pt>
                <c:pt idx="2320">
                  <c:v>1.3870000000000002E-2</c:v>
                </c:pt>
                <c:pt idx="2321">
                  <c:v>1.3939999999999998E-2</c:v>
                </c:pt>
                <c:pt idx="2322">
                  <c:v>1.3899999999999999E-2</c:v>
                </c:pt>
                <c:pt idx="2323">
                  <c:v>1.3780000000000002E-2</c:v>
                </c:pt>
                <c:pt idx="2324">
                  <c:v>1.3650000000000001E-2</c:v>
                </c:pt>
                <c:pt idx="2325">
                  <c:v>1.3599999999999998E-2</c:v>
                </c:pt>
                <c:pt idx="2326">
                  <c:v>1.3520000000000003E-2</c:v>
                </c:pt>
                <c:pt idx="2327">
                  <c:v>1.3370000000000002E-2</c:v>
                </c:pt>
                <c:pt idx="2328">
                  <c:v>1.3169999999999999E-2</c:v>
                </c:pt>
                <c:pt idx="2329">
                  <c:v>1.2970000000000001E-2</c:v>
                </c:pt>
                <c:pt idx="2330">
                  <c:v>1.2740000000000001E-2</c:v>
                </c:pt>
                <c:pt idx="2331">
                  <c:v>1.2630000000000001E-2</c:v>
                </c:pt>
                <c:pt idx="2332">
                  <c:v>1.247E-2</c:v>
                </c:pt>
                <c:pt idx="2333">
                  <c:v>1.235E-2</c:v>
                </c:pt>
                <c:pt idx="2334">
                  <c:v>1.2220000000000002E-2</c:v>
                </c:pt>
                <c:pt idx="2335">
                  <c:v>1.227E-2</c:v>
                </c:pt>
                <c:pt idx="2336">
                  <c:v>1.2489999999999998E-2</c:v>
                </c:pt>
                <c:pt idx="2337">
                  <c:v>1.261E-2</c:v>
                </c:pt>
                <c:pt idx="2338">
                  <c:v>1.273E-2</c:v>
                </c:pt>
                <c:pt idx="2339">
                  <c:v>1.2520000000000002E-2</c:v>
                </c:pt>
                <c:pt idx="2340">
                  <c:v>1.2380000000000002E-2</c:v>
                </c:pt>
                <c:pt idx="2341">
                  <c:v>1.2460000000000001E-2</c:v>
                </c:pt>
                <c:pt idx="2342">
                  <c:v>1.247E-2</c:v>
                </c:pt>
                <c:pt idx="2343">
                  <c:v>1.247E-2</c:v>
                </c:pt>
                <c:pt idx="2344">
                  <c:v>1.242E-2</c:v>
                </c:pt>
                <c:pt idx="2345">
                  <c:v>1.2260000000000002E-2</c:v>
                </c:pt>
                <c:pt idx="2346">
                  <c:v>1.2140000000000001E-2</c:v>
                </c:pt>
                <c:pt idx="2347">
                  <c:v>1.204E-2</c:v>
                </c:pt>
                <c:pt idx="2348">
                  <c:v>1.1880000000000003E-2</c:v>
                </c:pt>
                <c:pt idx="2349">
                  <c:v>1.1650000000000002E-2</c:v>
                </c:pt>
                <c:pt idx="2350">
                  <c:v>1.1500000000000003E-2</c:v>
                </c:pt>
                <c:pt idx="2351">
                  <c:v>1.1360000000000002E-2</c:v>
                </c:pt>
                <c:pt idx="2352">
                  <c:v>1.1250000000000001E-2</c:v>
                </c:pt>
                <c:pt idx="2353">
                  <c:v>1.1120000000000001E-2</c:v>
                </c:pt>
                <c:pt idx="2354">
                  <c:v>1.0999999999999998E-2</c:v>
                </c:pt>
                <c:pt idx="2355">
                  <c:v>1.089E-2</c:v>
                </c:pt>
                <c:pt idx="2356">
                  <c:v>1.0780000000000001E-2</c:v>
                </c:pt>
                <c:pt idx="2357">
                  <c:v>1.069E-2</c:v>
                </c:pt>
                <c:pt idx="2358">
                  <c:v>1.0650000000000001E-2</c:v>
                </c:pt>
                <c:pt idx="2359">
                  <c:v>1.0520000000000002E-2</c:v>
                </c:pt>
                <c:pt idx="2360">
                  <c:v>1.0380000000000002E-2</c:v>
                </c:pt>
                <c:pt idx="2361">
                  <c:v>1.0100000000000001E-2</c:v>
                </c:pt>
                <c:pt idx="2362">
                  <c:v>9.9850000000000026E-3</c:v>
                </c:pt>
                <c:pt idx="2363">
                  <c:v>9.9470000000000027E-3</c:v>
                </c:pt>
                <c:pt idx="2364">
                  <c:v>9.8250000000000021E-3</c:v>
                </c:pt>
                <c:pt idx="2365">
                  <c:v>9.8000000000000032E-3</c:v>
                </c:pt>
                <c:pt idx="2366">
                  <c:v>9.7680000000000006E-3</c:v>
                </c:pt>
                <c:pt idx="2367">
                  <c:v>9.6480000000000003E-3</c:v>
                </c:pt>
                <c:pt idx="2368">
                  <c:v>9.5810000000000027E-3</c:v>
                </c:pt>
                <c:pt idx="2369">
                  <c:v>9.4520000000000038E-3</c:v>
                </c:pt>
                <c:pt idx="2370">
                  <c:v>9.3390000000000018E-3</c:v>
                </c:pt>
                <c:pt idx="2371">
                  <c:v>9.2300000000000004E-3</c:v>
                </c:pt>
                <c:pt idx="2372">
                  <c:v>9.2330000000000034E-3</c:v>
                </c:pt>
                <c:pt idx="2373">
                  <c:v>9.2260000000000016E-3</c:v>
                </c:pt>
                <c:pt idx="2374">
                  <c:v>9.1490000000000009E-3</c:v>
                </c:pt>
                <c:pt idx="2375">
                  <c:v>9.047000000000003E-3</c:v>
                </c:pt>
                <c:pt idx="2376">
                  <c:v>8.9110000000000005E-3</c:v>
                </c:pt>
                <c:pt idx="2377">
                  <c:v>8.8140000000000024E-3</c:v>
                </c:pt>
                <c:pt idx="2378">
                  <c:v>8.7250000000000019E-3</c:v>
                </c:pt>
                <c:pt idx="2379">
                  <c:v>8.6650000000000026E-3</c:v>
                </c:pt>
                <c:pt idx="2380">
                  <c:v>8.6500000000000014E-3</c:v>
                </c:pt>
                <c:pt idx="2381">
                  <c:v>8.5170000000000003E-3</c:v>
                </c:pt>
                <c:pt idx="2382">
                  <c:v>8.3610000000000021E-3</c:v>
                </c:pt>
                <c:pt idx="2383">
                  <c:v>8.0820000000000024E-3</c:v>
                </c:pt>
                <c:pt idx="2384">
                  <c:v>7.7860000000000021E-3</c:v>
                </c:pt>
                <c:pt idx="2385">
                  <c:v>7.5440000000000012E-3</c:v>
                </c:pt>
                <c:pt idx="2386">
                  <c:v>7.3740000000000012E-3</c:v>
                </c:pt>
                <c:pt idx="2387">
                  <c:v>7.3470000000000011E-3</c:v>
                </c:pt>
                <c:pt idx="2388">
                  <c:v>7.3310000000000007E-3</c:v>
                </c:pt>
                <c:pt idx="2389">
                  <c:v>7.2500000000000012E-3</c:v>
                </c:pt>
                <c:pt idx="2390">
                  <c:v>7.1010000000000005E-3</c:v>
                </c:pt>
                <c:pt idx="2391">
                  <c:v>6.9460000000000008E-3</c:v>
                </c:pt>
                <c:pt idx="2392">
                  <c:v>6.784000000000001E-3</c:v>
                </c:pt>
                <c:pt idx="2393">
                  <c:v>6.6790000000000018E-3</c:v>
                </c:pt>
                <c:pt idx="2394">
                  <c:v>6.6390000000000008E-3</c:v>
                </c:pt>
                <c:pt idx="2395">
                  <c:v>6.5440000000000003E-3</c:v>
                </c:pt>
                <c:pt idx="2396">
                  <c:v>6.4410000000000005E-3</c:v>
                </c:pt>
                <c:pt idx="2397">
                  <c:v>6.3700000000000007E-3</c:v>
                </c:pt>
                <c:pt idx="2398">
                  <c:v>6.2820000000000011E-3</c:v>
                </c:pt>
                <c:pt idx="2399">
                  <c:v>6.2150000000000009E-3</c:v>
                </c:pt>
                <c:pt idx="2400">
                  <c:v>6.1470000000000006E-3</c:v>
                </c:pt>
                <c:pt idx="2401">
                  <c:v>6.072000000000001E-3</c:v>
                </c:pt>
                <c:pt idx="2402">
                  <c:v>5.9900000000000014E-3</c:v>
                </c:pt>
                <c:pt idx="2403">
                  <c:v>5.8230000000000001E-3</c:v>
                </c:pt>
                <c:pt idx="2404">
                  <c:v>5.6500000000000005E-3</c:v>
                </c:pt>
                <c:pt idx="2405">
                  <c:v>5.4790000000000021E-3</c:v>
                </c:pt>
                <c:pt idx="2406">
                  <c:v>5.3940000000000004E-3</c:v>
                </c:pt>
                <c:pt idx="2407">
                  <c:v>5.379000000000001E-3</c:v>
                </c:pt>
                <c:pt idx="2408">
                  <c:v>5.3310000000000007E-3</c:v>
                </c:pt>
                <c:pt idx="2409">
                  <c:v>5.3070000000000001E-3</c:v>
                </c:pt>
                <c:pt idx="2410">
                  <c:v>5.2320000000000014E-3</c:v>
                </c:pt>
                <c:pt idx="2411">
                  <c:v>5.0810000000000004E-3</c:v>
                </c:pt>
                <c:pt idx="2412">
                  <c:v>4.915000000000001E-3</c:v>
                </c:pt>
                <c:pt idx="2413">
                  <c:v>4.7400000000000012E-3</c:v>
                </c:pt>
                <c:pt idx="2414">
                  <c:v>4.5510000000000012E-3</c:v>
                </c:pt>
                <c:pt idx="2415">
                  <c:v>4.3889999999999997E-3</c:v>
                </c:pt>
                <c:pt idx="2416">
                  <c:v>4.2170000000000003E-3</c:v>
                </c:pt>
                <c:pt idx="2417">
                  <c:v>4.0310000000000007E-3</c:v>
                </c:pt>
                <c:pt idx="2418">
                  <c:v>3.9010000000000004E-3</c:v>
                </c:pt>
                <c:pt idx="2419">
                  <c:v>3.7670000000000004E-3</c:v>
                </c:pt>
                <c:pt idx="2420">
                  <c:v>3.6420000000000007E-3</c:v>
                </c:pt>
                <c:pt idx="2421">
                  <c:v>3.5230000000000005E-3</c:v>
                </c:pt>
                <c:pt idx="2422">
                  <c:v>3.4260000000000002E-3</c:v>
                </c:pt>
                <c:pt idx="2423">
                  <c:v>3.3210000000000002E-3</c:v>
                </c:pt>
                <c:pt idx="2424">
                  <c:v>3.2150000000000004E-3</c:v>
                </c:pt>
                <c:pt idx="2425">
                  <c:v>3.0550000000000004E-3</c:v>
                </c:pt>
                <c:pt idx="2426">
                  <c:v>2.9280000000000005E-3</c:v>
                </c:pt>
                <c:pt idx="2427">
                  <c:v>2.8319999999999999E-3</c:v>
                </c:pt>
                <c:pt idx="2428">
                  <c:v>2.7310000000000004E-3</c:v>
                </c:pt>
                <c:pt idx="2429">
                  <c:v>2.6140000000000004E-3</c:v>
                </c:pt>
                <c:pt idx="2430">
                  <c:v>2.5030000000000005E-3</c:v>
                </c:pt>
                <c:pt idx="2431">
                  <c:v>2.405E-3</c:v>
                </c:pt>
                <c:pt idx="2432">
                  <c:v>2.3180000000000002E-3</c:v>
                </c:pt>
                <c:pt idx="2433">
                  <c:v>2.2350000000000004E-3</c:v>
                </c:pt>
                <c:pt idx="2434">
                  <c:v>2.1610000000000006E-3</c:v>
                </c:pt>
                <c:pt idx="2435">
                  <c:v>2.0760000000000002E-3</c:v>
                </c:pt>
                <c:pt idx="2436">
                  <c:v>2.0000000000000005E-3</c:v>
                </c:pt>
                <c:pt idx="2437">
                  <c:v>1.9300000000000005E-3</c:v>
                </c:pt>
                <c:pt idx="2438">
                  <c:v>1.8610000000000002E-3</c:v>
                </c:pt>
                <c:pt idx="2439">
                  <c:v>1.7920000000000004E-3</c:v>
                </c:pt>
                <c:pt idx="2440">
                  <c:v>1.7309999999999999E-3</c:v>
                </c:pt>
                <c:pt idx="2441">
                  <c:v>1.6700000000000005E-3</c:v>
                </c:pt>
                <c:pt idx="2442">
                  <c:v>1.6130000000000003E-3</c:v>
                </c:pt>
                <c:pt idx="2443">
                  <c:v>1.5470000000000002E-3</c:v>
                </c:pt>
                <c:pt idx="2444">
                  <c:v>1.4909999999999999E-3</c:v>
                </c:pt>
                <c:pt idx="2445">
                  <c:v>1.4369999999999999E-3</c:v>
                </c:pt>
                <c:pt idx="2446">
                  <c:v>1.3879999999999999E-3</c:v>
                </c:pt>
                <c:pt idx="2447">
                  <c:v>1.3370000000000001E-3</c:v>
                </c:pt>
                <c:pt idx="2448">
                  <c:v>1.2790000000000002E-3</c:v>
                </c:pt>
                <c:pt idx="2449">
                  <c:v>1.2110000000000001E-3</c:v>
                </c:pt>
                <c:pt idx="2450">
                  <c:v>1.1590000000000003E-3</c:v>
                </c:pt>
                <c:pt idx="2451">
                  <c:v>1.1110000000000002E-3</c:v>
                </c:pt>
                <c:pt idx="2452">
                  <c:v>1.0750000000000002E-3</c:v>
                </c:pt>
                <c:pt idx="2453">
                  <c:v>1.0420000000000002E-3</c:v>
                </c:pt>
                <c:pt idx="2454">
                  <c:v>1.013E-3</c:v>
                </c:pt>
                <c:pt idx="2455">
                  <c:v>9.7950000000000012E-4</c:v>
                </c:pt>
                <c:pt idx="2456">
                  <c:v>9.4210000000000029E-4</c:v>
                </c:pt>
                <c:pt idx="2457">
                  <c:v>9.1540000000000024E-4</c:v>
                </c:pt>
                <c:pt idx="2458">
                  <c:v>8.9130000000000025E-4</c:v>
                </c:pt>
                <c:pt idx="2459">
                  <c:v>8.7140000000000004E-4</c:v>
                </c:pt>
                <c:pt idx="2460">
                  <c:v>8.4550000000000033E-4</c:v>
                </c:pt>
                <c:pt idx="2461">
                  <c:v>8.2409999999999992E-4</c:v>
                </c:pt>
                <c:pt idx="2462">
                  <c:v>8.0630000000000025E-4</c:v>
                </c:pt>
                <c:pt idx="2463">
                  <c:v>7.8640000000000003E-4</c:v>
                </c:pt>
                <c:pt idx="2464">
                  <c:v>7.6179999999999998E-4</c:v>
                </c:pt>
                <c:pt idx="2465">
                  <c:v>7.2980000000000007E-4</c:v>
                </c:pt>
                <c:pt idx="2466">
                  <c:v>6.998000000000001E-4</c:v>
                </c:pt>
                <c:pt idx="2467">
                  <c:v>6.7130000000000011E-4</c:v>
                </c:pt>
                <c:pt idx="2468">
                  <c:v>6.4570000000000014E-4</c:v>
                </c:pt>
                <c:pt idx="2469">
                  <c:v>6.1940000000000009E-4</c:v>
                </c:pt>
                <c:pt idx="2470">
                  <c:v>5.9370000000000017E-4</c:v>
                </c:pt>
                <c:pt idx="2471">
                  <c:v>5.7249999999999998E-4</c:v>
                </c:pt>
                <c:pt idx="2472">
                  <c:v>5.5630000000000013E-4</c:v>
                </c:pt>
                <c:pt idx="2473">
                  <c:v>5.3910000000000015E-4</c:v>
                </c:pt>
                <c:pt idx="2474">
                  <c:v>5.2120000000000009E-4</c:v>
                </c:pt>
                <c:pt idx="2475">
                  <c:v>5.0149999999999999E-4</c:v>
                </c:pt>
                <c:pt idx="2476">
                  <c:v>4.8149999999999999E-4</c:v>
                </c:pt>
                <c:pt idx="2477">
                  <c:v>4.6400000000000006E-4</c:v>
                </c:pt>
                <c:pt idx="2478">
                  <c:v>4.4440000000000007E-4</c:v>
                </c:pt>
                <c:pt idx="2479">
                  <c:v>4.3209999999999999E-4</c:v>
                </c:pt>
                <c:pt idx="2480">
                  <c:v>4.1649999999999993E-4</c:v>
                </c:pt>
                <c:pt idx="2481">
                  <c:v>4.0570000000000005E-4</c:v>
                </c:pt>
                <c:pt idx="2482">
                  <c:v>3.9570000000000008E-4</c:v>
                </c:pt>
                <c:pt idx="2483">
                  <c:v>3.8950000000000003E-4</c:v>
                </c:pt>
                <c:pt idx="2484">
                  <c:v>3.8350000000000005E-4</c:v>
                </c:pt>
                <c:pt idx="2485">
                  <c:v>3.7760000000000007E-4</c:v>
                </c:pt>
                <c:pt idx="2486">
                  <c:v>3.7280000000000012E-4</c:v>
                </c:pt>
                <c:pt idx="2487">
                  <c:v>3.6380000000000006E-4</c:v>
                </c:pt>
                <c:pt idx="2488">
                  <c:v>3.5580000000000008E-4</c:v>
                </c:pt>
                <c:pt idx="2489">
                  <c:v>3.4830000000000006E-4</c:v>
                </c:pt>
                <c:pt idx="2490">
                  <c:v>3.4090000000000005E-4</c:v>
                </c:pt>
                <c:pt idx="2491">
                  <c:v>3.3360000000000003E-4</c:v>
                </c:pt>
                <c:pt idx="2492">
                  <c:v>3.2760000000000005E-4</c:v>
                </c:pt>
                <c:pt idx="2493">
                  <c:v>3.2180000000000007E-4</c:v>
                </c:pt>
                <c:pt idx="2494">
                  <c:v>3.1530000000000007E-4</c:v>
                </c:pt>
                <c:pt idx="2495">
                  <c:v>3.0810000000000006E-4</c:v>
                </c:pt>
                <c:pt idx="2496">
                  <c:v>3.0230000000000003E-4</c:v>
                </c:pt>
                <c:pt idx="2497">
                  <c:v>2.9680000000000006E-4</c:v>
                </c:pt>
                <c:pt idx="2498">
                  <c:v>2.9220000000000006E-4</c:v>
                </c:pt>
                <c:pt idx="2499">
                  <c:v>2.8820000000000001E-4</c:v>
                </c:pt>
                <c:pt idx="2500">
                  <c:v>2.8410000000000002E-4</c:v>
                </c:pt>
                <c:pt idx="2501">
                  <c:v>2.8150000000000001E-4</c:v>
                </c:pt>
                <c:pt idx="2502">
                  <c:v>2.8020000000000003E-4</c:v>
                </c:pt>
                <c:pt idx="2503">
                  <c:v>2.7790000000000003E-4</c:v>
                </c:pt>
                <c:pt idx="2504">
                  <c:v>2.7510000000000007E-4</c:v>
                </c:pt>
                <c:pt idx="2505">
                  <c:v>2.7140000000000004E-4</c:v>
                </c:pt>
                <c:pt idx="2506">
                  <c:v>2.6780000000000006E-4</c:v>
                </c:pt>
                <c:pt idx="2507">
                  <c:v>2.6170000000000007E-4</c:v>
                </c:pt>
                <c:pt idx="2508">
                  <c:v>2.5720000000000002E-4</c:v>
                </c:pt>
                <c:pt idx="2509">
                  <c:v>2.5190000000000005E-4</c:v>
                </c:pt>
                <c:pt idx="2510">
                  <c:v>2.5230000000000006E-4</c:v>
                </c:pt>
                <c:pt idx="2511">
                  <c:v>2.5420000000000005E-4</c:v>
                </c:pt>
                <c:pt idx="2512">
                  <c:v>2.5910000000000001E-4</c:v>
                </c:pt>
                <c:pt idx="2513">
                  <c:v>2.6620000000000007E-4</c:v>
                </c:pt>
                <c:pt idx="2514">
                  <c:v>2.7540000000000008E-4</c:v>
                </c:pt>
                <c:pt idx="2515">
                  <c:v>2.8580000000000001E-4</c:v>
                </c:pt>
                <c:pt idx="2516">
                  <c:v>2.9660000000000005E-4</c:v>
                </c:pt>
                <c:pt idx="2517">
                  <c:v>3.0970000000000005E-4</c:v>
                </c:pt>
                <c:pt idx="2518">
                  <c:v>3.2250000000000009E-4</c:v>
                </c:pt>
                <c:pt idx="2519">
                  <c:v>3.3530000000000007E-4</c:v>
                </c:pt>
                <c:pt idx="2520">
                  <c:v>3.4870000000000007E-4</c:v>
                </c:pt>
                <c:pt idx="2521">
                  <c:v>3.6110000000000005E-4</c:v>
                </c:pt>
                <c:pt idx="2522">
                  <c:v>3.7170000000000004E-4</c:v>
                </c:pt>
                <c:pt idx="2523">
                  <c:v>3.8060000000000004E-4</c:v>
                </c:pt>
                <c:pt idx="2524">
                  <c:v>3.8600000000000006E-4</c:v>
                </c:pt>
                <c:pt idx="2525">
                  <c:v>3.8920000000000003E-4</c:v>
                </c:pt>
                <c:pt idx="2526">
                  <c:v>3.9040000000000006E-4</c:v>
                </c:pt>
                <c:pt idx="2527">
                  <c:v>3.8950000000000003E-4</c:v>
                </c:pt>
                <c:pt idx="2528">
                  <c:v>3.8710000000000003E-4</c:v>
                </c:pt>
                <c:pt idx="2529">
                  <c:v>3.8270000000000003E-4</c:v>
                </c:pt>
                <c:pt idx="2530">
                  <c:v>3.8040000000000008E-4</c:v>
                </c:pt>
                <c:pt idx="2531">
                  <c:v>3.7740000000000007E-4</c:v>
                </c:pt>
                <c:pt idx="2532">
                  <c:v>3.7670000000000005E-4</c:v>
                </c:pt>
                <c:pt idx="2533">
                  <c:v>3.7520000000000007E-4</c:v>
                </c:pt>
                <c:pt idx="2534">
                  <c:v>3.7430000000000005E-4</c:v>
                </c:pt>
                <c:pt idx="2535">
                  <c:v>3.7350000000000013E-4</c:v>
                </c:pt>
                <c:pt idx="2536">
                  <c:v>3.7290000000000007E-4</c:v>
                </c:pt>
                <c:pt idx="2537">
                  <c:v>3.7200000000000004E-4</c:v>
                </c:pt>
                <c:pt idx="2538">
                  <c:v>3.7130000000000013E-4</c:v>
                </c:pt>
                <c:pt idx="2539">
                  <c:v>3.7000000000000005E-4</c:v>
                </c:pt>
                <c:pt idx="2540">
                  <c:v>3.6840000000000012E-4</c:v>
                </c:pt>
                <c:pt idx="2541">
                  <c:v>3.6730000000000004E-4</c:v>
                </c:pt>
                <c:pt idx="2542">
                  <c:v>3.6650000000000007E-4</c:v>
                </c:pt>
                <c:pt idx="2543">
                  <c:v>3.6560000000000005E-4</c:v>
                </c:pt>
                <c:pt idx="2544">
                  <c:v>3.6480000000000009E-4</c:v>
                </c:pt>
                <c:pt idx="2545">
                  <c:v>3.6430000000000013E-4</c:v>
                </c:pt>
                <c:pt idx="2546">
                  <c:v>3.6320000000000005E-4</c:v>
                </c:pt>
                <c:pt idx="2547">
                  <c:v>3.6240000000000014E-4</c:v>
                </c:pt>
                <c:pt idx="2548">
                  <c:v>3.609000000000001E-4</c:v>
                </c:pt>
                <c:pt idx="2549">
                  <c:v>3.5990000000000007E-4</c:v>
                </c:pt>
                <c:pt idx="2550">
                  <c:v>3.5900000000000005E-4</c:v>
                </c:pt>
                <c:pt idx="2551">
                  <c:v>3.5810000000000008E-4</c:v>
                </c:pt>
                <c:pt idx="2552">
                  <c:v>3.5720000000000006E-4</c:v>
                </c:pt>
                <c:pt idx="2553">
                  <c:v>3.5680000000000011E-4</c:v>
                </c:pt>
                <c:pt idx="2554">
                  <c:v>3.5580000000000008E-4</c:v>
                </c:pt>
                <c:pt idx="2555">
                  <c:v>3.5480000000000006E-4</c:v>
                </c:pt>
                <c:pt idx="2556">
                  <c:v>3.5340000000000008E-4</c:v>
                </c:pt>
                <c:pt idx="2557">
                  <c:v>3.5290000000000007E-4</c:v>
                </c:pt>
                <c:pt idx="2558">
                  <c:v>3.5220000000000005E-4</c:v>
                </c:pt>
                <c:pt idx="2559">
                  <c:v>3.5180000000000004E-4</c:v>
                </c:pt>
                <c:pt idx="2560">
                  <c:v>3.5180000000000004E-4</c:v>
                </c:pt>
                <c:pt idx="2561">
                  <c:v>3.5180000000000004E-4</c:v>
                </c:pt>
                <c:pt idx="2562">
                  <c:v>3.5090000000000007E-4</c:v>
                </c:pt>
                <c:pt idx="2563">
                  <c:v>3.4990000000000005E-4</c:v>
                </c:pt>
                <c:pt idx="2564">
                  <c:v>3.4890000000000008E-4</c:v>
                </c:pt>
                <c:pt idx="2565">
                  <c:v>3.4750000000000004E-4</c:v>
                </c:pt>
                <c:pt idx="2566">
                  <c:v>3.4660000000000008E-4</c:v>
                </c:pt>
                <c:pt idx="2567">
                  <c:v>3.4590000000000006E-4</c:v>
                </c:pt>
                <c:pt idx="2568">
                  <c:v>3.4540000000000005E-4</c:v>
                </c:pt>
                <c:pt idx="2569">
                  <c:v>3.4510000000000004E-4</c:v>
                </c:pt>
                <c:pt idx="2570">
                  <c:v>3.4390000000000001E-4</c:v>
                </c:pt>
                <c:pt idx="2571">
                  <c:v>3.4180000000000007E-4</c:v>
                </c:pt>
                <c:pt idx="2572">
                  <c:v>3.4030000000000003E-4</c:v>
                </c:pt>
                <c:pt idx="2573">
                  <c:v>3.3870000000000005E-4</c:v>
                </c:pt>
                <c:pt idx="2574">
                  <c:v>3.3730000000000007E-4</c:v>
                </c:pt>
                <c:pt idx="2575">
                  <c:v>3.3630000000000004E-4</c:v>
                </c:pt>
                <c:pt idx="2576">
                  <c:v>3.3510000000000001E-4</c:v>
                </c:pt>
                <c:pt idx="2577">
                  <c:v>3.3330000000000002E-4</c:v>
                </c:pt>
                <c:pt idx="2578">
                  <c:v>3.3190000000000004E-4</c:v>
                </c:pt>
                <c:pt idx="2579">
                  <c:v>3.3129999999999998E-4</c:v>
                </c:pt>
                <c:pt idx="2580">
                  <c:v>3.3100000000000002E-4</c:v>
                </c:pt>
                <c:pt idx="2581">
                  <c:v>3.3070000000000007E-4</c:v>
                </c:pt>
                <c:pt idx="2582">
                  <c:v>3.3110000000000002E-4</c:v>
                </c:pt>
                <c:pt idx="2583">
                  <c:v>3.3080000000000007E-4</c:v>
                </c:pt>
                <c:pt idx="2584">
                  <c:v>3.2960000000000004E-4</c:v>
                </c:pt>
                <c:pt idx="2585">
                  <c:v>3.2820000000000006E-4</c:v>
                </c:pt>
                <c:pt idx="2586">
                  <c:v>3.2590000000000006E-4</c:v>
                </c:pt>
                <c:pt idx="2587">
                  <c:v>3.2450000000000008E-4</c:v>
                </c:pt>
                <c:pt idx="2588">
                  <c:v>3.2350000000000006E-4</c:v>
                </c:pt>
                <c:pt idx="2589">
                  <c:v>3.2330000000000011E-4</c:v>
                </c:pt>
                <c:pt idx="2590">
                  <c:v>3.2310000000000005E-4</c:v>
                </c:pt>
                <c:pt idx="2591">
                  <c:v>3.2230000000000008E-4</c:v>
                </c:pt>
                <c:pt idx="2592">
                  <c:v>3.2040000000000009E-4</c:v>
                </c:pt>
                <c:pt idx="2593">
                  <c:v>3.1800000000000003E-4</c:v>
                </c:pt>
                <c:pt idx="2594">
                  <c:v>3.1670000000000011E-4</c:v>
                </c:pt>
                <c:pt idx="2595">
                  <c:v>3.1520000000000002E-4</c:v>
                </c:pt>
                <c:pt idx="2596">
                  <c:v>3.1410000000000005E-4</c:v>
                </c:pt>
                <c:pt idx="2597">
                  <c:v>3.1400000000000004E-4</c:v>
                </c:pt>
                <c:pt idx="2598">
                  <c:v>3.1350000000000003E-4</c:v>
                </c:pt>
                <c:pt idx="2599">
                  <c:v>3.1280000000000007E-4</c:v>
                </c:pt>
                <c:pt idx="2600">
                  <c:v>3.1150000000000004E-4</c:v>
                </c:pt>
                <c:pt idx="2601">
                  <c:v>3.1030000000000012E-4</c:v>
                </c:pt>
                <c:pt idx="2602">
                  <c:v>3.0950000000000004E-4</c:v>
                </c:pt>
                <c:pt idx="2603">
                  <c:v>3.0900000000000003E-4</c:v>
                </c:pt>
                <c:pt idx="2604">
                  <c:v>3.0870000000000008E-4</c:v>
                </c:pt>
                <c:pt idx="2605">
                  <c:v>3.0880000000000008E-4</c:v>
                </c:pt>
                <c:pt idx="2606">
                  <c:v>3.0800000000000006E-4</c:v>
                </c:pt>
                <c:pt idx="2607">
                  <c:v>3.0620000000000007E-4</c:v>
                </c:pt>
                <c:pt idx="2608">
                  <c:v>3.0420000000000008E-4</c:v>
                </c:pt>
                <c:pt idx="2609">
                  <c:v>3.0310000000000005E-4</c:v>
                </c:pt>
                <c:pt idx="2610">
                  <c:v>3.0220000000000003E-4</c:v>
                </c:pt>
                <c:pt idx="2611">
                  <c:v>3.0180000000000007E-4</c:v>
                </c:pt>
                <c:pt idx="2612">
                  <c:v>3.0160000000000001E-4</c:v>
                </c:pt>
                <c:pt idx="2613">
                  <c:v>3.0180000000000007E-4</c:v>
                </c:pt>
                <c:pt idx="2614">
                  <c:v>3.0150000000000001E-4</c:v>
                </c:pt>
                <c:pt idx="2615">
                  <c:v>3.0020000000000003E-4</c:v>
                </c:pt>
                <c:pt idx="2616">
                  <c:v>2.9910000000000001E-4</c:v>
                </c:pt>
                <c:pt idx="2617">
                  <c:v>2.9810000000000004E-4</c:v>
                </c:pt>
                <c:pt idx="2618">
                  <c:v>2.9740000000000002E-4</c:v>
                </c:pt>
                <c:pt idx="2619">
                  <c:v>2.9740000000000002E-4</c:v>
                </c:pt>
                <c:pt idx="2620">
                  <c:v>2.9670000000000006E-4</c:v>
                </c:pt>
                <c:pt idx="2621">
                  <c:v>2.9570000000000003E-4</c:v>
                </c:pt>
                <c:pt idx="2622">
                  <c:v>2.9380000000000004E-4</c:v>
                </c:pt>
                <c:pt idx="2623">
                  <c:v>2.9220000000000006E-4</c:v>
                </c:pt>
                <c:pt idx="2624">
                  <c:v>2.9020000000000001E-4</c:v>
                </c:pt>
                <c:pt idx="2625">
                  <c:v>2.8890000000000003E-4</c:v>
                </c:pt>
                <c:pt idx="2626">
                  <c:v>2.8740000000000005E-4</c:v>
                </c:pt>
                <c:pt idx="2627">
                  <c:v>2.8640000000000008E-4</c:v>
                </c:pt>
                <c:pt idx="2628">
                  <c:v>2.8530000000000005E-4</c:v>
                </c:pt>
                <c:pt idx="2629">
                  <c:v>2.8380000000000001E-4</c:v>
                </c:pt>
                <c:pt idx="2630">
                  <c:v>2.8180000000000002E-4</c:v>
                </c:pt>
                <c:pt idx="2631">
                  <c:v>2.8020000000000003E-4</c:v>
                </c:pt>
                <c:pt idx="2632">
                  <c:v>2.7900000000000006E-4</c:v>
                </c:pt>
                <c:pt idx="2633">
                  <c:v>2.7810000000000009E-4</c:v>
                </c:pt>
                <c:pt idx="2634">
                  <c:v>2.7750000000000008E-4</c:v>
                </c:pt>
                <c:pt idx="2635">
                  <c:v>2.7750000000000008E-4</c:v>
                </c:pt>
                <c:pt idx="2636">
                  <c:v>2.7710000000000007E-4</c:v>
                </c:pt>
                <c:pt idx="2637">
                  <c:v>2.7620000000000005E-4</c:v>
                </c:pt>
                <c:pt idx="2638">
                  <c:v>2.7520000000000002E-4</c:v>
                </c:pt>
                <c:pt idx="2639">
                  <c:v>2.7340000000000009E-4</c:v>
                </c:pt>
                <c:pt idx="2640">
                  <c:v>2.7240000000000006E-4</c:v>
                </c:pt>
                <c:pt idx="2641">
                  <c:v>2.7120000000000003E-4</c:v>
                </c:pt>
                <c:pt idx="2642">
                  <c:v>2.7040000000000007E-4</c:v>
                </c:pt>
                <c:pt idx="2643">
                  <c:v>2.7000000000000006E-4</c:v>
                </c:pt>
                <c:pt idx="2644">
                  <c:v>2.6920000000000004E-4</c:v>
                </c:pt>
                <c:pt idx="2645">
                  <c:v>2.6800000000000006E-4</c:v>
                </c:pt>
                <c:pt idx="2646">
                  <c:v>2.6650000000000008E-4</c:v>
                </c:pt>
                <c:pt idx="2647">
                  <c:v>2.6580000000000006E-4</c:v>
                </c:pt>
                <c:pt idx="2648">
                  <c:v>2.6490000000000004E-4</c:v>
                </c:pt>
                <c:pt idx="2649">
                  <c:v>2.6430000000000003E-4</c:v>
                </c:pt>
                <c:pt idx="2650">
                  <c:v>2.6350000000000006E-4</c:v>
                </c:pt>
                <c:pt idx="2651">
                  <c:v>2.6240000000000009E-4</c:v>
                </c:pt>
                <c:pt idx="2652">
                  <c:v>2.6110000000000006E-4</c:v>
                </c:pt>
                <c:pt idx="2653">
                  <c:v>2.5970000000000008E-4</c:v>
                </c:pt>
                <c:pt idx="2654">
                  <c:v>2.5840000000000005E-4</c:v>
                </c:pt>
                <c:pt idx="2655">
                  <c:v>2.5750000000000002E-4</c:v>
                </c:pt>
                <c:pt idx="2656">
                  <c:v>2.5660000000000006E-4</c:v>
                </c:pt>
                <c:pt idx="2657">
                  <c:v>2.5630000000000005E-4</c:v>
                </c:pt>
                <c:pt idx="2658">
                  <c:v>2.5620000000000005E-4</c:v>
                </c:pt>
                <c:pt idx="2659">
                  <c:v>2.5569999999999998E-4</c:v>
                </c:pt>
                <c:pt idx="2660">
                  <c:v>2.5410000000000005E-4</c:v>
                </c:pt>
                <c:pt idx="2661">
                  <c:v>2.5250000000000007E-4</c:v>
                </c:pt>
                <c:pt idx="2662">
                  <c:v>2.5140000000000004E-4</c:v>
                </c:pt>
                <c:pt idx="2663">
                  <c:v>2.5040000000000007E-4</c:v>
                </c:pt>
                <c:pt idx="2664">
                  <c:v>2.4980000000000005E-4</c:v>
                </c:pt>
                <c:pt idx="2665">
                  <c:v>2.4929999999999999E-4</c:v>
                </c:pt>
                <c:pt idx="2666">
                  <c:v>2.4919999999999999E-4</c:v>
                </c:pt>
                <c:pt idx="2667">
                  <c:v>2.4880000000000003E-4</c:v>
                </c:pt>
                <c:pt idx="2668">
                  <c:v>2.476E-4</c:v>
                </c:pt>
                <c:pt idx="2669">
                  <c:v>2.4650000000000003E-4</c:v>
                </c:pt>
                <c:pt idx="2670">
                  <c:v>2.4560000000000001E-4</c:v>
                </c:pt>
                <c:pt idx="2671">
                  <c:v>2.4480000000000004E-4</c:v>
                </c:pt>
                <c:pt idx="2672">
                  <c:v>2.4390000000000002E-4</c:v>
                </c:pt>
                <c:pt idx="2673">
                  <c:v>2.4330000000000003E-4</c:v>
                </c:pt>
                <c:pt idx="2674">
                  <c:v>2.4260000000000002E-4</c:v>
                </c:pt>
                <c:pt idx="2675">
                  <c:v>2.4150000000000002E-4</c:v>
                </c:pt>
                <c:pt idx="2676">
                  <c:v>2.4040000000000004E-4</c:v>
                </c:pt>
                <c:pt idx="2677">
                  <c:v>2.3890000000000003E-4</c:v>
                </c:pt>
                <c:pt idx="2678">
                  <c:v>2.3800000000000004E-4</c:v>
                </c:pt>
                <c:pt idx="2679">
                  <c:v>2.3740000000000002E-4</c:v>
                </c:pt>
                <c:pt idx="2680">
                  <c:v>2.3710000000000002E-4</c:v>
                </c:pt>
                <c:pt idx="2681">
                  <c:v>2.3650000000000003E-4</c:v>
                </c:pt>
                <c:pt idx="2682">
                  <c:v>2.3530000000000003E-4</c:v>
                </c:pt>
                <c:pt idx="2683">
                  <c:v>2.3410000000000003E-4</c:v>
                </c:pt>
                <c:pt idx="2684">
                  <c:v>2.3290000000000002E-4</c:v>
                </c:pt>
                <c:pt idx="2685">
                  <c:v>2.3180000000000002E-4</c:v>
                </c:pt>
                <c:pt idx="2686">
                  <c:v>2.3070000000000005E-4</c:v>
                </c:pt>
                <c:pt idx="2687">
                  <c:v>2.3020000000000001E-4</c:v>
                </c:pt>
                <c:pt idx="2688">
                  <c:v>2.3020000000000001E-4</c:v>
                </c:pt>
                <c:pt idx="2689">
                  <c:v>2.3029999999999999E-4</c:v>
                </c:pt>
                <c:pt idx="2690">
                  <c:v>2.2980000000000006E-4</c:v>
                </c:pt>
                <c:pt idx="2691">
                  <c:v>2.2940000000000005E-4</c:v>
                </c:pt>
                <c:pt idx="2692">
                  <c:v>2.2850000000000005E-4</c:v>
                </c:pt>
                <c:pt idx="2693">
                  <c:v>2.2790000000000004E-4</c:v>
                </c:pt>
                <c:pt idx="2694">
                  <c:v>2.2720000000000002E-4</c:v>
                </c:pt>
                <c:pt idx="2695">
                  <c:v>2.2700000000000004E-4</c:v>
                </c:pt>
                <c:pt idx="2696">
                  <c:v>2.2670000000000009E-4</c:v>
                </c:pt>
                <c:pt idx="2697">
                  <c:v>2.2610000000000007E-4</c:v>
                </c:pt>
                <c:pt idx="2698">
                  <c:v>2.2490000000000007E-4</c:v>
                </c:pt>
                <c:pt idx="2699">
                  <c:v>2.2390000000000005E-4</c:v>
                </c:pt>
                <c:pt idx="2700">
                  <c:v>2.2340000000000004E-4</c:v>
                </c:pt>
                <c:pt idx="2701">
                  <c:v>2.2280000000000008E-4</c:v>
                </c:pt>
                <c:pt idx="2702">
                  <c:v>2.2230000000000009E-4</c:v>
                </c:pt>
                <c:pt idx="2703">
                  <c:v>2.2170000000000002E-4</c:v>
                </c:pt>
                <c:pt idx="2704">
                  <c:v>2.2130000000000007E-4</c:v>
                </c:pt>
                <c:pt idx="2705">
                  <c:v>2.2070000000000008E-4</c:v>
                </c:pt>
                <c:pt idx="2706">
                  <c:v>2.1960000000000003E-4</c:v>
                </c:pt>
                <c:pt idx="2707">
                  <c:v>2.1820000000000005E-4</c:v>
                </c:pt>
                <c:pt idx="2708">
                  <c:v>2.1750000000000003E-4</c:v>
                </c:pt>
                <c:pt idx="2709">
                  <c:v>2.1720000000000002E-4</c:v>
                </c:pt>
                <c:pt idx="2710">
                  <c:v>2.1730000000000005E-4</c:v>
                </c:pt>
                <c:pt idx="2711">
                  <c:v>2.1770000000000006E-4</c:v>
                </c:pt>
                <c:pt idx="2712">
                  <c:v>2.1760000000000003E-4</c:v>
                </c:pt>
                <c:pt idx="2713">
                  <c:v>2.1660000000000003E-4</c:v>
                </c:pt>
                <c:pt idx="2714">
                  <c:v>2.1550000000000003E-4</c:v>
                </c:pt>
                <c:pt idx="2715">
                  <c:v>2.1490000000000005E-4</c:v>
                </c:pt>
                <c:pt idx="2716">
                  <c:v>2.1430000000000006E-4</c:v>
                </c:pt>
                <c:pt idx="2717">
                  <c:v>2.1400000000000005E-4</c:v>
                </c:pt>
                <c:pt idx="2718">
                  <c:v>2.1360000000000001E-4</c:v>
                </c:pt>
                <c:pt idx="2719">
                  <c:v>2.1350000000000004E-4</c:v>
                </c:pt>
                <c:pt idx="2720">
                  <c:v>2.1310000000000003E-4</c:v>
                </c:pt>
                <c:pt idx="2721">
                  <c:v>2.1250000000000004E-4</c:v>
                </c:pt>
                <c:pt idx="2722">
                  <c:v>2.1180000000000003E-4</c:v>
                </c:pt>
                <c:pt idx="2723">
                  <c:v>2.1130000000000004E-4</c:v>
                </c:pt>
                <c:pt idx="2724">
                  <c:v>2.1090000000000006E-4</c:v>
                </c:pt>
                <c:pt idx="2725">
                  <c:v>2.1060000000000002E-4</c:v>
                </c:pt>
                <c:pt idx="2726">
                  <c:v>2.1050000000000005E-4</c:v>
                </c:pt>
                <c:pt idx="2727">
                  <c:v>2.1010000000000004E-4</c:v>
                </c:pt>
                <c:pt idx="2728">
                  <c:v>2.0900000000000004E-4</c:v>
                </c:pt>
                <c:pt idx="2729">
                  <c:v>2.0820000000000002E-4</c:v>
                </c:pt>
                <c:pt idx="2730">
                  <c:v>2.0780000000000004E-4</c:v>
                </c:pt>
                <c:pt idx="2731">
                  <c:v>2.0750000000000003E-4</c:v>
                </c:pt>
                <c:pt idx="2732">
                  <c:v>2.0750000000000003E-4</c:v>
                </c:pt>
                <c:pt idx="2733">
                  <c:v>2.0740000000000003E-4</c:v>
                </c:pt>
                <c:pt idx="2734">
                  <c:v>2.0750000000000003E-4</c:v>
                </c:pt>
                <c:pt idx="2735">
                  <c:v>2.0730000000000005E-4</c:v>
                </c:pt>
                <c:pt idx="2736">
                  <c:v>2.0670000000000006E-4</c:v>
                </c:pt>
                <c:pt idx="2737">
                  <c:v>2.0600000000000002E-4</c:v>
                </c:pt>
                <c:pt idx="2738">
                  <c:v>2.052E-4</c:v>
                </c:pt>
                <c:pt idx="2739">
                  <c:v>2.0460000000000004E-4</c:v>
                </c:pt>
                <c:pt idx="2740">
                  <c:v>2.0420000000000003E-4</c:v>
                </c:pt>
                <c:pt idx="2741">
                  <c:v>2.0380000000000002E-4</c:v>
                </c:pt>
                <c:pt idx="2742">
                  <c:v>2.0320000000000001E-4</c:v>
                </c:pt>
                <c:pt idx="2743">
                  <c:v>2.0240000000000004E-4</c:v>
                </c:pt>
                <c:pt idx="2744">
                  <c:v>2.0129999999999999E-4</c:v>
                </c:pt>
                <c:pt idx="2745">
                  <c:v>2.0020000000000001E-4</c:v>
                </c:pt>
                <c:pt idx="2746">
                  <c:v>1.9930000000000002E-4</c:v>
                </c:pt>
                <c:pt idx="2747">
                  <c:v>1.9850000000000005E-4</c:v>
                </c:pt>
                <c:pt idx="2748">
                  <c:v>1.9810000000000004E-4</c:v>
                </c:pt>
                <c:pt idx="2749">
                  <c:v>1.9750000000000006E-4</c:v>
                </c:pt>
                <c:pt idx="2750">
                  <c:v>1.9690000000000004E-4</c:v>
                </c:pt>
                <c:pt idx="2751">
                  <c:v>1.9610000000000005E-4</c:v>
                </c:pt>
                <c:pt idx="2752">
                  <c:v>1.9540000000000006E-4</c:v>
                </c:pt>
                <c:pt idx="2753">
                  <c:v>1.9480000000000002E-4</c:v>
                </c:pt>
                <c:pt idx="2754">
                  <c:v>1.9440000000000006E-4</c:v>
                </c:pt>
                <c:pt idx="2755">
                  <c:v>1.9410000000000006E-4</c:v>
                </c:pt>
                <c:pt idx="2756">
                  <c:v>1.9410000000000006E-4</c:v>
                </c:pt>
                <c:pt idx="2757">
                  <c:v>1.9410000000000006E-4</c:v>
                </c:pt>
                <c:pt idx="2758">
                  <c:v>1.9390000000000005E-4</c:v>
                </c:pt>
                <c:pt idx="2759">
                  <c:v>1.9320000000000006E-4</c:v>
                </c:pt>
                <c:pt idx="2760">
                  <c:v>1.9230000000000004E-4</c:v>
                </c:pt>
                <c:pt idx="2761">
                  <c:v>1.9160000000000005E-4</c:v>
                </c:pt>
                <c:pt idx="2762">
                  <c:v>1.9080000000000006E-4</c:v>
                </c:pt>
                <c:pt idx="2763">
                  <c:v>1.9010000000000004E-4</c:v>
                </c:pt>
                <c:pt idx="2764">
                  <c:v>1.8970000000000006E-4</c:v>
                </c:pt>
                <c:pt idx="2765">
                  <c:v>1.8920000000000002E-4</c:v>
                </c:pt>
                <c:pt idx="2766">
                  <c:v>1.8840000000000005E-4</c:v>
                </c:pt>
                <c:pt idx="2767">
                  <c:v>1.8760000000000006E-4</c:v>
                </c:pt>
                <c:pt idx="2768">
                  <c:v>1.8690000000000002E-4</c:v>
                </c:pt>
                <c:pt idx="2769">
                  <c:v>1.8620000000000005E-4</c:v>
                </c:pt>
                <c:pt idx="2770">
                  <c:v>1.8530000000000003E-4</c:v>
                </c:pt>
                <c:pt idx="2771">
                  <c:v>1.8450000000000004E-4</c:v>
                </c:pt>
                <c:pt idx="2772">
                  <c:v>1.8350000000000002E-4</c:v>
                </c:pt>
                <c:pt idx="2773">
                  <c:v>1.8240000000000002E-4</c:v>
                </c:pt>
                <c:pt idx="2774">
                  <c:v>1.8150000000000002E-4</c:v>
                </c:pt>
                <c:pt idx="2775">
                  <c:v>1.8050000000000002E-4</c:v>
                </c:pt>
                <c:pt idx="2776">
                  <c:v>1.7940000000000005E-4</c:v>
                </c:pt>
                <c:pt idx="2777">
                  <c:v>1.7860000000000003E-4</c:v>
                </c:pt>
                <c:pt idx="2778">
                  <c:v>1.7790000000000001E-4</c:v>
                </c:pt>
                <c:pt idx="2779">
                  <c:v>1.7750000000000003E-4</c:v>
                </c:pt>
                <c:pt idx="2780">
                  <c:v>1.7660000000000004E-4</c:v>
                </c:pt>
                <c:pt idx="2781">
                  <c:v>1.7510000000000003E-4</c:v>
                </c:pt>
                <c:pt idx="2782">
                  <c:v>1.7380000000000005E-4</c:v>
                </c:pt>
                <c:pt idx="2783">
                  <c:v>1.7270000000000002E-4</c:v>
                </c:pt>
                <c:pt idx="2784">
                  <c:v>1.7160000000000002E-4</c:v>
                </c:pt>
                <c:pt idx="2785">
                  <c:v>1.7080000000000003E-4</c:v>
                </c:pt>
                <c:pt idx="2786">
                  <c:v>1.7019999999999999E-4</c:v>
                </c:pt>
                <c:pt idx="2787">
                  <c:v>1.6950000000000005E-4</c:v>
                </c:pt>
                <c:pt idx="2788">
                  <c:v>1.6870000000000003E-4</c:v>
                </c:pt>
                <c:pt idx="2789">
                  <c:v>1.6790000000000002E-4</c:v>
                </c:pt>
                <c:pt idx="2790">
                  <c:v>1.6680000000000002E-4</c:v>
                </c:pt>
                <c:pt idx="2791">
                  <c:v>1.6440000000000004E-4</c:v>
                </c:pt>
                <c:pt idx="2792">
                  <c:v>1.6250000000000002E-4</c:v>
                </c:pt>
                <c:pt idx="2793">
                  <c:v>1.6130000000000002E-4</c:v>
                </c:pt>
                <c:pt idx="2794">
                  <c:v>1.6080000000000003E-4</c:v>
                </c:pt>
                <c:pt idx="2795">
                  <c:v>1.6119999999999999E-4</c:v>
                </c:pt>
                <c:pt idx="2796">
                  <c:v>1.6190000000000003E-4</c:v>
                </c:pt>
                <c:pt idx="2797">
                  <c:v>1.6320000000000004E-4</c:v>
                </c:pt>
                <c:pt idx="2798">
                  <c:v>1.6490000000000005E-4</c:v>
                </c:pt>
                <c:pt idx="2799">
                  <c:v>1.6710000000000005E-4</c:v>
                </c:pt>
                <c:pt idx="2800">
                  <c:v>1.6970000000000003E-4</c:v>
                </c:pt>
                <c:pt idx="2801">
                  <c:v>1.7239999999999999E-4</c:v>
                </c:pt>
                <c:pt idx="2802">
                  <c:v>1.7510000000000003E-4</c:v>
                </c:pt>
                <c:pt idx="2803">
                  <c:v>1.7760000000000003E-4</c:v>
                </c:pt>
                <c:pt idx="2804">
                  <c:v>1.7970000000000003E-4</c:v>
                </c:pt>
                <c:pt idx="2805">
                  <c:v>1.8139999999999999E-4</c:v>
                </c:pt>
                <c:pt idx="2806">
                  <c:v>1.8250000000000002E-4</c:v>
                </c:pt>
                <c:pt idx="2807">
                  <c:v>1.8310000000000003E-4</c:v>
                </c:pt>
                <c:pt idx="2808">
                  <c:v>1.8310000000000003E-4</c:v>
                </c:pt>
                <c:pt idx="2809">
                  <c:v>1.8250000000000002E-4</c:v>
                </c:pt>
                <c:pt idx="2810">
                  <c:v>1.8150000000000002E-4</c:v>
                </c:pt>
                <c:pt idx="2811">
                  <c:v>1.7970000000000003E-4</c:v>
                </c:pt>
                <c:pt idx="2812">
                  <c:v>1.7660000000000004E-4</c:v>
                </c:pt>
                <c:pt idx="2813">
                  <c:v>1.7259999999999999E-4</c:v>
                </c:pt>
                <c:pt idx="2814">
                  <c:v>1.6960000000000006E-4</c:v>
                </c:pt>
                <c:pt idx="2815">
                  <c:v>1.6670000000000004E-4</c:v>
                </c:pt>
                <c:pt idx="2816">
                  <c:v>1.6430000000000004E-4</c:v>
                </c:pt>
                <c:pt idx="2817">
                  <c:v>1.6190000000000003E-4</c:v>
                </c:pt>
                <c:pt idx="2818">
                  <c:v>1.5980000000000004E-4</c:v>
                </c:pt>
                <c:pt idx="2819">
                  <c:v>1.5799999999999999E-4</c:v>
                </c:pt>
                <c:pt idx="2820">
                  <c:v>1.5610000000000003E-4</c:v>
                </c:pt>
                <c:pt idx="2821">
                  <c:v>1.5440000000000004E-4</c:v>
                </c:pt>
                <c:pt idx="2822">
                  <c:v>1.5300000000000003E-4</c:v>
                </c:pt>
                <c:pt idx="2823">
                  <c:v>1.5160000000000003E-4</c:v>
                </c:pt>
                <c:pt idx="2824">
                  <c:v>1.5040000000000002E-4</c:v>
                </c:pt>
                <c:pt idx="2825">
                  <c:v>1.4930000000000002E-4</c:v>
                </c:pt>
                <c:pt idx="2826">
                  <c:v>1.4809999999999999E-4</c:v>
                </c:pt>
                <c:pt idx="2827">
                  <c:v>1.4630000000000001E-4</c:v>
                </c:pt>
                <c:pt idx="2828">
                  <c:v>1.4469999999999999E-4</c:v>
                </c:pt>
                <c:pt idx="2829">
                  <c:v>1.4310000000000001E-4</c:v>
                </c:pt>
                <c:pt idx="2830">
                  <c:v>1.417E-4</c:v>
                </c:pt>
                <c:pt idx="2831">
                  <c:v>1.4080000000000003E-4</c:v>
                </c:pt>
                <c:pt idx="2832">
                  <c:v>1.3999999999999999E-4</c:v>
                </c:pt>
                <c:pt idx="2833">
                  <c:v>1.3899999999999999E-4</c:v>
                </c:pt>
                <c:pt idx="2834">
                  <c:v>1.3779999999999999E-4</c:v>
                </c:pt>
                <c:pt idx="2835">
                  <c:v>1.3620000000000003E-4</c:v>
                </c:pt>
                <c:pt idx="2836">
                  <c:v>1.3450000000000002E-4</c:v>
                </c:pt>
                <c:pt idx="2837">
                  <c:v>1.3290000000000003E-4</c:v>
                </c:pt>
                <c:pt idx="2838">
                  <c:v>1.3129999999999999E-4</c:v>
                </c:pt>
                <c:pt idx="2839">
                  <c:v>1.2970000000000001E-4</c:v>
                </c:pt>
                <c:pt idx="2840">
                  <c:v>1.2830000000000003E-4</c:v>
                </c:pt>
                <c:pt idx="2841">
                  <c:v>1.2730000000000003E-4</c:v>
                </c:pt>
                <c:pt idx="2842">
                  <c:v>1.2610000000000003E-4</c:v>
                </c:pt>
                <c:pt idx="2843">
                  <c:v>1.2470000000000002E-4</c:v>
                </c:pt>
                <c:pt idx="2844">
                  <c:v>1.2320000000000001E-4</c:v>
                </c:pt>
                <c:pt idx="2845">
                  <c:v>1.2170000000000002E-4</c:v>
                </c:pt>
                <c:pt idx="2846">
                  <c:v>1.2030000000000001E-4</c:v>
                </c:pt>
                <c:pt idx="2847">
                  <c:v>1.1900000000000005E-4</c:v>
                </c:pt>
                <c:pt idx="2848">
                  <c:v>1.1750000000000004E-4</c:v>
                </c:pt>
                <c:pt idx="2849">
                  <c:v>1.1580000000000004E-4</c:v>
                </c:pt>
                <c:pt idx="2850">
                  <c:v>1.1430000000000003E-4</c:v>
                </c:pt>
                <c:pt idx="2851">
                  <c:v>1.1290000000000002E-4</c:v>
                </c:pt>
                <c:pt idx="2852">
                  <c:v>1.1179999999999999E-4</c:v>
                </c:pt>
                <c:pt idx="2853">
                  <c:v>1.1070000000000001E-4</c:v>
                </c:pt>
                <c:pt idx="2854">
                  <c:v>1.0959999999999999E-4</c:v>
                </c:pt>
                <c:pt idx="2855">
                  <c:v>1.0860000000000004E-4</c:v>
                </c:pt>
                <c:pt idx="2856">
                  <c:v>1.0739999999999998E-4</c:v>
                </c:pt>
                <c:pt idx="2857">
                  <c:v>1.0590000000000001E-4</c:v>
                </c:pt>
                <c:pt idx="2858">
                  <c:v>1.0440000000000003E-4</c:v>
                </c:pt>
                <c:pt idx="2859">
                  <c:v>1.0300000000000002E-4</c:v>
                </c:pt>
                <c:pt idx="2860">
                  <c:v>1.0179999999999998E-4</c:v>
                </c:pt>
                <c:pt idx="2861">
                  <c:v>1.0090000000000001E-4</c:v>
                </c:pt>
                <c:pt idx="2862">
                  <c:v>1.0009999999999999E-4</c:v>
                </c:pt>
                <c:pt idx="2863">
                  <c:v>9.9490000000000025E-5</c:v>
                </c:pt>
                <c:pt idx="2864">
                  <c:v>9.8410000000000015E-5</c:v>
                </c:pt>
                <c:pt idx="2865">
                  <c:v>9.715000000000003E-5</c:v>
                </c:pt>
                <c:pt idx="2866">
                  <c:v>9.5870000000000029E-5</c:v>
                </c:pt>
                <c:pt idx="2867">
                  <c:v>9.473000000000005E-5</c:v>
                </c:pt>
                <c:pt idx="2868">
                  <c:v>9.3500000000000037E-5</c:v>
                </c:pt>
                <c:pt idx="2869">
                  <c:v>9.2310000000000002E-5</c:v>
                </c:pt>
                <c:pt idx="2870">
                  <c:v>9.1150000000000034E-5</c:v>
                </c:pt>
                <c:pt idx="2871">
                  <c:v>9.0210000000000019E-5</c:v>
                </c:pt>
                <c:pt idx="2872">
                  <c:v>8.9300000000000016E-5</c:v>
                </c:pt>
                <c:pt idx="2873">
                  <c:v>8.8210000000000038E-5</c:v>
                </c:pt>
                <c:pt idx="2874">
                  <c:v>8.7080000000000013E-5</c:v>
                </c:pt>
                <c:pt idx="2875">
                  <c:v>8.6130000000000017E-5</c:v>
                </c:pt>
                <c:pt idx="2876">
                  <c:v>8.5240000000000017E-5</c:v>
                </c:pt>
                <c:pt idx="2877">
                  <c:v>8.4430000000000017E-5</c:v>
                </c:pt>
                <c:pt idx="2878">
                  <c:v>8.3840000000000051E-5</c:v>
                </c:pt>
                <c:pt idx="2879">
                  <c:v>8.2960000000000019E-5</c:v>
                </c:pt>
                <c:pt idx="2880">
                  <c:v>8.2040000000000034E-5</c:v>
                </c:pt>
                <c:pt idx="2881">
                  <c:v>8.1170000000000038E-5</c:v>
                </c:pt>
                <c:pt idx="2882">
                  <c:v>8.0470000000000034E-5</c:v>
                </c:pt>
                <c:pt idx="2883">
                  <c:v>7.9770000000000031E-5</c:v>
                </c:pt>
                <c:pt idx="2884">
                  <c:v>7.9040000000000016E-5</c:v>
                </c:pt>
                <c:pt idx="2885">
                  <c:v>7.8440000000000015E-5</c:v>
                </c:pt>
                <c:pt idx="2886">
                  <c:v>7.7900000000000023E-5</c:v>
                </c:pt>
                <c:pt idx="2887">
                  <c:v>7.7210000000000028E-5</c:v>
                </c:pt>
                <c:pt idx="2888">
                  <c:v>7.6390000000000033E-5</c:v>
                </c:pt>
                <c:pt idx="2889">
                  <c:v>7.5510000000000028E-5</c:v>
                </c:pt>
                <c:pt idx="2890">
                  <c:v>7.4600000000000024E-5</c:v>
                </c:pt>
                <c:pt idx="2891">
                  <c:v>7.3760000000000012E-5</c:v>
                </c:pt>
                <c:pt idx="2892">
                  <c:v>7.311000000000001E-5</c:v>
                </c:pt>
                <c:pt idx="2893">
                  <c:v>7.2490000000000033E-5</c:v>
                </c:pt>
                <c:pt idx="2894">
                  <c:v>7.1760000000000018E-5</c:v>
                </c:pt>
                <c:pt idx="2895">
                  <c:v>7.0940000000000009E-5</c:v>
                </c:pt>
                <c:pt idx="2896">
                  <c:v>7.0070000000000012E-5</c:v>
                </c:pt>
                <c:pt idx="2897">
                  <c:v>6.9240000000000008E-5</c:v>
                </c:pt>
                <c:pt idx="2898">
                  <c:v>6.8520000000000015E-5</c:v>
                </c:pt>
                <c:pt idx="2899">
                  <c:v>6.7970000000000015E-5</c:v>
                </c:pt>
                <c:pt idx="2900">
                  <c:v>6.7460000000000008E-5</c:v>
                </c:pt>
                <c:pt idx="2901">
                  <c:v>6.6649999999999994E-5</c:v>
                </c:pt>
                <c:pt idx="2902">
                  <c:v>6.5780000000000011E-5</c:v>
                </c:pt>
                <c:pt idx="2903">
                  <c:v>6.4930000000000017E-5</c:v>
                </c:pt>
                <c:pt idx="2904">
                  <c:v>6.4100000000000013E-5</c:v>
                </c:pt>
                <c:pt idx="2905">
                  <c:v>6.3390000000000028E-5</c:v>
                </c:pt>
                <c:pt idx="2906">
                  <c:v>6.2700000000000033E-5</c:v>
                </c:pt>
                <c:pt idx="2907">
                  <c:v>6.217000000000001E-5</c:v>
                </c:pt>
                <c:pt idx="2908">
                  <c:v>6.1770000000000013E-5</c:v>
                </c:pt>
                <c:pt idx="2909">
                  <c:v>6.1279999999999996E-5</c:v>
                </c:pt>
                <c:pt idx="2910">
                  <c:v>6.0590000000000021E-5</c:v>
                </c:pt>
                <c:pt idx="2911">
                  <c:v>5.9800000000000024E-5</c:v>
                </c:pt>
                <c:pt idx="2912">
                  <c:v>5.908000000000001E-5</c:v>
                </c:pt>
                <c:pt idx="2913">
                  <c:v>5.8380000000000014E-5</c:v>
                </c:pt>
                <c:pt idx="2914">
                  <c:v>5.7750000000000021E-5</c:v>
                </c:pt>
                <c:pt idx="2915">
                  <c:v>5.7080000000000016E-5</c:v>
                </c:pt>
                <c:pt idx="2916">
                  <c:v>5.6500000000000011E-5</c:v>
                </c:pt>
                <c:pt idx="2917">
                  <c:v>5.5920000000000013E-5</c:v>
                </c:pt>
                <c:pt idx="2918">
                  <c:v>5.5150000000000006E-5</c:v>
                </c:pt>
                <c:pt idx="2919">
                  <c:v>5.4450000000000016E-5</c:v>
                </c:pt>
                <c:pt idx="2920">
                  <c:v>5.3770000000000015E-5</c:v>
                </c:pt>
                <c:pt idx="2921">
                  <c:v>5.3050000000000009E-5</c:v>
                </c:pt>
                <c:pt idx="2922">
                  <c:v>5.2130000000000004E-5</c:v>
                </c:pt>
                <c:pt idx="2923">
                  <c:v>5.1340000000000007E-5</c:v>
                </c:pt>
                <c:pt idx="2924">
                  <c:v>5.0490000000000006E-5</c:v>
                </c:pt>
                <c:pt idx="2925">
                  <c:v>4.977000000000002E-5</c:v>
                </c:pt>
                <c:pt idx="2926">
                  <c:v>4.8940000000000009E-5</c:v>
                </c:pt>
                <c:pt idx="2927">
                  <c:v>4.818000000000001E-5</c:v>
                </c:pt>
                <c:pt idx="2928">
                  <c:v>4.7470000000000011E-5</c:v>
                </c:pt>
                <c:pt idx="2929">
                  <c:v>4.6870000000000004E-5</c:v>
                </c:pt>
                <c:pt idx="2930">
                  <c:v>4.6239999999999998E-5</c:v>
                </c:pt>
                <c:pt idx="2931">
                  <c:v>4.5649999999999998E-5</c:v>
                </c:pt>
                <c:pt idx="2932">
                  <c:v>4.4790000000000023E-5</c:v>
                </c:pt>
                <c:pt idx="2933">
                  <c:v>4.3990000000000004E-5</c:v>
                </c:pt>
                <c:pt idx="2934">
                  <c:v>4.3120000000000007E-5</c:v>
                </c:pt>
                <c:pt idx="2935">
                  <c:v>4.2179999999999999E-5</c:v>
                </c:pt>
                <c:pt idx="2936">
                  <c:v>4.1330000000000006E-5</c:v>
                </c:pt>
                <c:pt idx="2937">
                  <c:v>4.0490000000000014E-5</c:v>
                </c:pt>
                <c:pt idx="2938">
                  <c:v>3.9680000000000013E-5</c:v>
                </c:pt>
                <c:pt idx="2939">
                  <c:v>3.9090000000000007E-5</c:v>
                </c:pt>
                <c:pt idx="2940">
                  <c:v>3.8310000000000004E-5</c:v>
                </c:pt>
                <c:pt idx="2941">
                  <c:v>3.7290000000000011E-5</c:v>
                </c:pt>
                <c:pt idx="2942">
                  <c:v>3.6150000000000005E-5</c:v>
                </c:pt>
                <c:pt idx="2943">
                  <c:v>3.5140000000000006E-5</c:v>
                </c:pt>
                <c:pt idx="2944">
                  <c:v>3.415000000000001E-5</c:v>
                </c:pt>
                <c:pt idx="2945">
                  <c:v>3.3460000000000008E-5</c:v>
                </c:pt>
                <c:pt idx="2946">
                  <c:v>3.271000000000001E-5</c:v>
                </c:pt>
                <c:pt idx="2947">
                  <c:v>3.2030000000000017E-5</c:v>
                </c:pt>
                <c:pt idx="2948">
                  <c:v>3.1080000000000007E-5</c:v>
                </c:pt>
                <c:pt idx="2949">
                  <c:v>3.0340000000000008E-5</c:v>
                </c:pt>
                <c:pt idx="2950">
                  <c:v>2.9800000000000003E-5</c:v>
                </c:pt>
                <c:pt idx="2951">
                  <c:v>2.9340000000000004E-5</c:v>
                </c:pt>
                <c:pt idx="2952">
                  <c:v>2.8950000000000002E-5</c:v>
                </c:pt>
                <c:pt idx="2953">
                  <c:v>2.8560000000000001E-5</c:v>
                </c:pt>
                <c:pt idx="2954">
                  <c:v>2.8170000000000006E-5</c:v>
                </c:pt>
                <c:pt idx="2955">
                  <c:v>2.7940000000000007E-5</c:v>
                </c:pt>
                <c:pt idx="2956">
                  <c:v>2.7510000000000006E-5</c:v>
                </c:pt>
                <c:pt idx="2957">
                  <c:v>2.7160000000000004E-5</c:v>
                </c:pt>
                <c:pt idx="2958">
                  <c:v>2.6630000000000011E-5</c:v>
                </c:pt>
                <c:pt idx="2959">
                  <c:v>2.6110000000000006E-5</c:v>
                </c:pt>
                <c:pt idx="2960">
                  <c:v>2.567000000000001E-5</c:v>
                </c:pt>
                <c:pt idx="2961">
                  <c:v>2.5350000000000003E-5</c:v>
                </c:pt>
                <c:pt idx="2962">
                  <c:v>2.4870000000000008E-5</c:v>
                </c:pt>
                <c:pt idx="2963">
                  <c:v>2.4180000000000002E-5</c:v>
                </c:pt>
                <c:pt idx="2964">
                  <c:v>2.3440000000000006E-5</c:v>
                </c:pt>
                <c:pt idx="2965">
                  <c:v>2.2670000000000008E-5</c:v>
                </c:pt>
                <c:pt idx="2966">
                  <c:v>2.1880000000000007E-5</c:v>
                </c:pt>
                <c:pt idx="2967">
                  <c:v>2.1090000000000006E-5</c:v>
                </c:pt>
                <c:pt idx="2968">
                  <c:v>2.0060000000000004E-5</c:v>
                </c:pt>
                <c:pt idx="2969">
                  <c:v>1.9040000000000007E-5</c:v>
                </c:pt>
                <c:pt idx="2970">
                  <c:v>1.7980000000000004E-5</c:v>
                </c:pt>
                <c:pt idx="2971">
                  <c:v>1.7510000000000003E-5</c:v>
                </c:pt>
                <c:pt idx="2972">
                  <c:v>1.7150000000000004E-5</c:v>
                </c:pt>
                <c:pt idx="2973">
                  <c:v>1.6880000000000008E-5</c:v>
                </c:pt>
                <c:pt idx="2974">
                  <c:v>1.6650000000000008E-5</c:v>
                </c:pt>
                <c:pt idx="2975">
                  <c:v>1.6430000000000004E-5</c:v>
                </c:pt>
                <c:pt idx="2976">
                  <c:v>1.6270000000000002E-5</c:v>
                </c:pt>
                <c:pt idx="2977">
                  <c:v>1.6040000000000002E-5</c:v>
                </c:pt>
                <c:pt idx="2978">
                  <c:v>1.5390000000000003E-5</c:v>
                </c:pt>
                <c:pt idx="2979">
                  <c:v>1.4690000000000003E-5</c:v>
                </c:pt>
                <c:pt idx="2980">
                  <c:v>1.3960000000000005E-5</c:v>
                </c:pt>
                <c:pt idx="2981">
                  <c:v>1.3700000000000001E-5</c:v>
                </c:pt>
                <c:pt idx="2982">
                  <c:v>1.4120000000000004E-5</c:v>
                </c:pt>
                <c:pt idx="2983">
                  <c:v>1.4370000000000003E-5</c:v>
                </c:pt>
                <c:pt idx="2984">
                  <c:v>1.4430000000000002E-5</c:v>
                </c:pt>
                <c:pt idx="2985">
                  <c:v>1.4200000000000003E-5</c:v>
                </c:pt>
                <c:pt idx="2986">
                  <c:v>1.3790000000000003E-5</c:v>
                </c:pt>
                <c:pt idx="2987">
                  <c:v>1.3200000000000004E-5</c:v>
                </c:pt>
                <c:pt idx="2988">
                  <c:v>1.2439999999999999E-5</c:v>
                </c:pt>
                <c:pt idx="2989">
                  <c:v>1.1340000000000005E-5</c:v>
                </c:pt>
                <c:pt idx="2990">
                  <c:v>1.0260000000000003E-5</c:v>
                </c:pt>
                <c:pt idx="2991">
                  <c:v>9.4150000000000039E-6</c:v>
                </c:pt>
                <c:pt idx="2992">
                  <c:v>8.7160000000000043E-6</c:v>
                </c:pt>
                <c:pt idx="2993">
                  <c:v>8.1680000000000021E-6</c:v>
                </c:pt>
                <c:pt idx="2994">
                  <c:v>7.3090000000000015E-6</c:v>
                </c:pt>
                <c:pt idx="2995">
                  <c:v>6.3720000000000018E-6</c:v>
                </c:pt>
                <c:pt idx="2996">
                  <c:v>5.3350000000000006E-6</c:v>
                </c:pt>
                <c:pt idx="2997">
                  <c:v>4.1989999999999999E-6</c:v>
                </c:pt>
                <c:pt idx="2998">
                  <c:v>2.9920000000000007E-6</c:v>
                </c:pt>
                <c:pt idx="2999">
                  <c:v>1.6790000000000004E-6</c:v>
                </c:pt>
                <c:pt idx="3000">
                  <c:v>4.0690000000000013E-7</c:v>
                </c:pt>
                <c:pt idx="3001">
                  <c:v>-4.6030000000000017E-7</c:v>
                </c:pt>
                <c:pt idx="3002">
                  <c:v>-9.4530000000000072E-7</c:v>
                </c:pt>
                <c:pt idx="3003">
                  <c:v>-1.0790000000000004E-6</c:v>
                </c:pt>
                <c:pt idx="3004">
                  <c:v>-1.0650000000000004E-6</c:v>
                </c:pt>
                <c:pt idx="3005">
                  <c:v>-1.5300000000000006E-6</c:v>
                </c:pt>
                <c:pt idx="3006">
                  <c:v>-1.9610000000000004E-6</c:v>
                </c:pt>
                <c:pt idx="3007">
                  <c:v>-2.4650000000000005E-6</c:v>
                </c:pt>
                <c:pt idx="3008">
                  <c:v>-2.9090000000000009E-6</c:v>
                </c:pt>
                <c:pt idx="3009">
                  <c:v>-3.4270000000000012E-6</c:v>
                </c:pt>
                <c:pt idx="3010">
                  <c:v>-4.0790000000000019E-6</c:v>
                </c:pt>
                <c:pt idx="3011">
                  <c:v>-4.7520000000000013E-6</c:v>
                </c:pt>
                <c:pt idx="3012">
                  <c:v>-5.1750000000000004E-6</c:v>
                </c:pt>
                <c:pt idx="3013">
                  <c:v>-5.6070000000000015E-6</c:v>
                </c:pt>
                <c:pt idx="3014">
                  <c:v>-6.0900000000000018E-6</c:v>
                </c:pt>
                <c:pt idx="3015">
                  <c:v>-6.6020000000000013E-6</c:v>
                </c:pt>
                <c:pt idx="3016">
                  <c:v>-7.1110000000000019E-6</c:v>
                </c:pt>
                <c:pt idx="3017">
                  <c:v>-7.7120000000000017E-6</c:v>
                </c:pt>
                <c:pt idx="3018">
                  <c:v>-8.2900000000000019E-6</c:v>
                </c:pt>
                <c:pt idx="3019">
                  <c:v>-8.8690000000000044E-6</c:v>
                </c:pt>
                <c:pt idx="3020">
                  <c:v>-9.7350000000000025E-6</c:v>
                </c:pt>
                <c:pt idx="3021">
                  <c:v>-1.0780000000000004E-5</c:v>
                </c:pt>
                <c:pt idx="3022">
                  <c:v>-1.1790000000000004E-5</c:v>
                </c:pt>
                <c:pt idx="3023">
                  <c:v>-1.2920000000000003E-5</c:v>
                </c:pt>
                <c:pt idx="3024">
                  <c:v>-1.4160000000000003E-5</c:v>
                </c:pt>
                <c:pt idx="3025">
                  <c:v>-1.5420000000000005E-5</c:v>
                </c:pt>
                <c:pt idx="3026">
                  <c:v>-1.6620000000000007E-5</c:v>
                </c:pt>
                <c:pt idx="3027">
                  <c:v>-1.7910000000000003E-5</c:v>
                </c:pt>
                <c:pt idx="3028">
                  <c:v>-1.9070000000000002E-5</c:v>
                </c:pt>
                <c:pt idx="3029">
                  <c:v>-2.0090000000000006E-5</c:v>
                </c:pt>
                <c:pt idx="3030">
                  <c:v>-2.0720000000000002E-5</c:v>
                </c:pt>
                <c:pt idx="3031">
                  <c:v>-2.1940000000000007E-5</c:v>
                </c:pt>
                <c:pt idx="3032">
                  <c:v>-2.3180000000000002E-5</c:v>
                </c:pt>
                <c:pt idx="3033">
                  <c:v>-2.4460000000000003E-5</c:v>
                </c:pt>
                <c:pt idx="3034">
                  <c:v>-2.5590000000000004E-5</c:v>
                </c:pt>
                <c:pt idx="3035">
                  <c:v>-2.6630000000000011E-5</c:v>
                </c:pt>
                <c:pt idx="3036">
                  <c:v>-2.7480000000000011E-5</c:v>
                </c:pt>
                <c:pt idx="3037">
                  <c:v>-2.8200000000000008E-5</c:v>
                </c:pt>
                <c:pt idx="3038">
                  <c:v>-2.8840000000000008E-5</c:v>
                </c:pt>
                <c:pt idx="3039">
                  <c:v>-2.9510000000000004E-5</c:v>
                </c:pt>
                <c:pt idx="3040">
                  <c:v>-2.9910000000000003E-5</c:v>
                </c:pt>
                <c:pt idx="3041">
                  <c:v>-3.0590000000000004E-5</c:v>
                </c:pt>
                <c:pt idx="3042">
                  <c:v>-3.1530000000000005E-5</c:v>
                </c:pt>
                <c:pt idx="3043">
                  <c:v>-3.2390000000000007E-5</c:v>
                </c:pt>
                <c:pt idx="3044">
                  <c:v>-3.3230000000000005E-5</c:v>
                </c:pt>
                <c:pt idx="3045">
                  <c:v>-3.4000000000000007E-5</c:v>
                </c:pt>
                <c:pt idx="3046">
                  <c:v>-3.4720000000000006E-5</c:v>
                </c:pt>
                <c:pt idx="3047">
                  <c:v>-3.5360000000000007E-5</c:v>
                </c:pt>
                <c:pt idx="3048">
                  <c:v>-3.5870000000000014E-5</c:v>
                </c:pt>
                <c:pt idx="3049">
                  <c:v>-3.6400000000000004E-5</c:v>
                </c:pt>
                <c:pt idx="3050">
                  <c:v>-3.6760000000000007E-5</c:v>
                </c:pt>
                <c:pt idx="3051">
                  <c:v>-3.7340000000000012E-5</c:v>
                </c:pt>
                <c:pt idx="3052">
                  <c:v>-3.8080000000000008E-5</c:v>
                </c:pt>
                <c:pt idx="3053">
                  <c:v>-3.9390000000000007E-5</c:v>
                </c:pt>
                <c:pt idx="3054">
                  <c:v>-4.0430000000000004E-5</c:v>
                </c:pt>
                <c:pt idx="3055">
                  <c:v>-4.1570000000000003E-5</c:v>
                </c:pt>
                <c:pt idx="3056">
                  <c:v>-4.2620000000000009E-5</c:v>
                </c:pt>
                <c:pt idx="3057">
                  <c:v>-4.3640000000000002E-5</c:v>
                </c:pt>
                <c:pt idx="3058">
                  <c:v>-4.4650000000000008E-5</c:v>
                </c:pt>
                <c:pt idx="3059">
                  <c:v>-4.5700000000000013E-5</c:v>
                </c:pt>
                <c:pt idx="3060">
                  <c:v>-4.6380000000000013E-5</c:v>
                </c:pt>
                <c:pt idx="3061">
                  <c:v>-4.7170000000000011E-5</c:v>
                </c:pt>
                <c:pt idx="3062">
                  <c:v>-4.8040000000000008E-5</c:v>
                </c:pt>
                <c:pt idx="3063">
                  <c:v>-4.9230000000000015E-5</c:v>
                </c:pt>
                <c:pt idx="3064">
                  <c:v>-5.0310000000000011E-5</c:v>
                </c:pt>
                <c:pt idx="3065">
                  <c:v>-5.1430000000000014E-5</c:v>
                </c:pt>
                <c:pt idx="3066">
                  <c:v>-5.2580000000000015E-5</c:v>
                </c:pt>
                <c:pt idx="3067">
                  <c:v>-5.3620000000000005E-5</c:v>
                </c:pt>
                <c:pt idx="3068">
                  <c:v>-5.4640000000000012E-5</c:v>
                </c:pt>
                <c:pt idx="3069">
                  <c:v>-5.5580000000000013E-5</c:v>
                </c:pt>
                <c:pt idx="3070">
                  <c:v>-5.6230000000000009E-5</c:v>
                </c:pt>
                <c:pt idx="3071">
                  <c:v>-5.6950000000000009E-5</c:v>
                </c:pt>
                <c:pt idx="3072">
                  <c:v>-5.7860000000000012E-5</c:v>
                </c:pt>
                <c:pt idx="3073">
                  <c:v>-5.891000000000001E-5</c:v>
                </c:pt>
                <c:pt idx="3074">
                  <c:v>-5.9910000000000021E-5</c:v>
                </c:pt>
                <c:pt idx="3075">
                  <c:v>-6.0900000000000017E-5</c:v>
                </c:pt>
                <c:pt idx="3076">
                  <c:v>-6.1770000000000013E-5</c:v>
                </c:pt>
                <c:pt idx="3077">
                  <c:v>-6.264000000000001E-5</c:v>
                </c:pt>
                <c:pt idx="3078">
                  <c:v>-6.3360000000000017E-5</c:v>
                </c:pt>
                <c:pt idx="3079">
                  <c:v>-6.4220000000000019E-5</c:v>
                </c:pt>
                <c:pt idx="3080">
                  <c:v>-6.5110000000000032E-5</c:v>
                </c:pt>
                <c:pt idx="3081">
                  <c:v>-6.5730000000000009E-5</c:v>
                </c:pt>
                <c:pt idx="3082">
                  <c:v>-6.6110000000000016E-5</c:v>
                </c:pt>
                <c:pt idx="3083">
                  <c:v>-6.6890000000000032E-5</c:v>
                </c:pt>
                <c:pt idx="3084">
                  <c:v>-6.764000000000001E-5</c:v>
                </c:pt>
                <c:pt idx="3085">
                  <c:v>-6.8330000000000032E-5</c:v>
                </c:pt>
                <c:pt idx="3086">
                  <c:v>-6.900000000000001E-5</c:v>
                </c:pt>
                <c:pt idx="3087">
                  <c:v>-6.9900000000000032E-5</c:v>
                </c:pt>
                <c:pt idx="3088">
                  <c:v>-7.084000000000002E-5</c:v>
                </c:pt>
                <c:pt idx="3089">
                  <c:v>-7.1930000000000011E-5</c:v>
                </c:pt>
                <c:pt idx="3090">
                  <c:v>-7.2880000000000007E-5</c:v>
                </c:pt>
                <c:pt idx="3091">
                  <c:v>-7.3600000000000014E-5</c:v>
                </c:pt>
                <c:pt idx="3092">
                  <c:v>-7.4260000000000011E-5</c:v>
                </c:pt>
                <c:pt idx="3093">
                  <c:v>-7.4840000000000022E-5</c:v>
                </c:pt>
                <c:pt idx="3094">
                  <c:v>-7.5600000000000008E-5</c:v>
                </c:pt>
                <c:pt idx="3095">
                  <c:v>-7.6400000000000014E-5</c:v>
                </c:pt>
                <c:pt idx="3096">
                  <c:v>-7.7360000000000032E-5</c:v>
                </c:pt>
                <c:pt idx="3097">
                  <c:v>-7.8330000000000017E-5</c:v>
                </c:pt>
                <c:pt idx="3098">
                  <c:v>-7.9340000000000023E-5</c:v>
                </c:pt>
                <c:pt idx="3099">
                  <c:v>-8.0620000000000038E-5</c:v>
                </c:pt>
                <c:pt idx="3100">
                  <c:v>-8.1750000000000036E-5</c:v>
                </c:pt>
                <c:pt idx="3101">
                  <c:v>-8.3130000000000066E-5</c:v>
                </c:pt>
                <c:pt idx="3102">
                  <c:v>-8.4070000000000027E-5</c:v>
                </c:pt>
                <c:pt idx="3103">
                  <c:v>-8.4680000000000036E-5</c:v>
                </c:pt>
                <c:pt idx="3104">
                  <c:v>-8.5180000000000035E-5</c:v>
                </c:pt>
                <c:pt idx="3105">
                  <c:v>-8.5840000000000018E-5</c:v>
                </c:pt>
                <c:pt idx="3106">
                  <c:v>-8.6450000000000014E-5</c:v>
                </c:pt>
                <c:pt idx="3107">
                  <c:v>-8.7150000000000018E-5</c:v>
                </c:pt>
                <c:pt idx="3108">
                  <c:v>-8.8020000000000042E-5</c:v>
                </c:pt>
                <c:pt idx="3109">
                  <c:v>-8.9390000000000023E-5</c:v>
                </c:pt>
                <c:pt idx="3110">
                  <c:v>-9.081000000000002E-5</c:v>
                </c:pt>
                <c:pt idx="3111">
                  <c:v>-9.2340000000000014E-5</c:v>
                </c:pt>
                <c:pt idx="3112">
                  <c:v>-9.3390000000000053E-5</c:v>
                </c:pt>
                <c:pt idx="3113">
                  <c:v>-9.3700000000000041E-5</c:v>
                </c:pt>
                <c:pt idx="3114">
                  <c:v>-9.426000000000005E-5</c:v>
                </c:pt>
                <c:pt idx="3115">
                  <c:v>-9.4830000000000053E-5</c:v>
                </c:pt>
                <c:pt idx="3116">
                  <c:v>-9.5660000000000029E-5</c:v>
                </c:pt>
                <c:pt idx="3117">
                  <c:v>-9.6640000000000037E-5</c:v>
                </c:pt>
                <c:pt idx="3118">
                  <c:v>-9.7910000000000016E-5</c:v>
                </c:pt>
                <c:pt idx="3119">
                  <c:v>-9.9560000000000043E-5</c:v>
                </c:pt>
                <c:pt idx="3120">
                  <c:v>-1.0140000000000003E-4</c:v>
                </c:pt>
                <c:pt idx="3121">
                  <c:v>-1.0349999999999999E-4</c:v>
                </c:pt>
                <c:pt idx="3122">
                  <c:v>-1.0480000000000003E-4</c:v>
                </c:pt>
                <c:pt idx="3123">
                  <c:v>-1.0610000000000002E-4</c:v>
                </c:pt>
                <c:pt idx="3124">
                  <c:v>-1.0690000000000002E-4</c:v>
                </c:pt>
                <c:pt idx="3125">
                  <c:v>-1.0800000000000004E-4</c:v>
                </c:pt>
                <c:pt idx="3126">
                  <c:v>-1.0920000000000004E-4</c:v>
                </c:pt>
                <c:pt idx="3127">
                  <c:v>-1.1080000000000004E-4</c:v>
                </c:pt>
                <c:pt idx="3128">
                  <c:v>-1.1270000000000003E-4</c:v>
                </c:pt>
                <c:pt idx="3129">
                  <c:v>-1.1459999999999999E-4</c:v>
                </c:pt>
                <c:pt idx="3130">
                  <c:v>-1.1670000000000003E-4</c:v>
                </c:pt>
                <c:pt idx="3131">
                  <c:v>-1.1900000000000005E-4</c:v>
                </c:pt>
                <c:pt idx="3132">
                  <c:v>-1.2070000000000001E-4</c:v>
                </c:pt>
                <c:pt idx="3133">
                  <c:v>-1.2229999999999999E-4</c:v>
                </c:pt>
                <c:pt idx="3134">
                  <c:v>-1.2360000000000002E-4</c:v>
                </c:pt>
                <c:pt idx="3135">
                  <c:v>-1.2490000000000003E-4</c:v>
                </c:pt>
                <c:pt idx="3136">
                  <c:v>-1.2679999999999999E-4</c:v>
                </c:pt>
                <c:pt idx="3137">
                  <c:v>-1.2860000000000004E-4</c:v>
                </c:pt>
                <c:pt idx="3138">
                  <c:v>-1.3030000000000002E-4</c:v>
                </c:pt>
                <c:pt idx="3139">
                  <c:v>-1.3210000000000001E-4</c:v>
                </c:pt>
                <c:pt idx="3140">
                  <c:v>-1.3439999999999999E-4</c:v>
                </c:pt>
                <c:pt idx="3141">
                  <c:v>-1.3679999999999999E-4</c:v>
                </c:pt>
                <c:pt idx="3142">
                  <c:v>-1.3910000000000002E-4</c:v>
                </c:pt>
                <c:pt idx="3143">
                  <c:v>-1.4129999999999999E-4</c:v>
                </c:pt>
                <c:pt idx="3144">
                  <c:v>-1.429E-4</c:v>
                </c:pt>
                <c:pt idx="3145">
                  <c:v>-1.4480000000000002E-4</c:v>
                </c:pt>
                <c:pt idx="3146">
                  <c:v>-1.4679999999999999E-4</c:v>
                </c:pt>
                <c:pt idx="3147">
                  <c:v>-1.4889999999999999E-4</c:v>
                </c:pt>
                <c:pt idx="3148">
                  <c:v>-1.5119999999999999E-4</c:v>
                </c:pt>
                <c:pt idx="3149">
                  <c:v>-1.5390000000000003E-4</c:v>
                </c:pt>
                <c:pt idx="3150">
                  <c:v>-1.5630000000000003E-4</c:v>
                </c:pt>
                <c:pt idx="3151">
                  <c:v>-1.5870000000000004E-4</c:v>
                </c:pt>
                <c:pt idx="3152">
                  <c:v>-1.6119999999999999E-4</c:v>
                </c:pt>
                <c:pt idx="3153">
                  <c:v>-1.6390000000000003E-4</c:v>
                </c:pt>
                <c:pt idx="3154">
                  <c:v>-1.6650000000000004E-4</c:v>
                </c:pt>
                <c:pt idx="3155">
                  <c:v>-1.6970000000000003E-4</c:v>
                </c:pt>
                <c:pt idx="3156">
                  <c:v>-1.7300000000000003E-4</c:v>
                </c:pt>
                <c:pt idx="3157">
                  <c:v>-1.7630000000000003E-4</c:v>
                </c:pt>
                <c:pt idx="3158">
                  <c:v>-1.7950000000000003E-4</c:v>
                </c:pt>
                <c:pt idx="3159">
                  <c:v>-1.8280000000000005E-4</c:v>
                </c:pt>
                <c:pt idx="3160">
                  <c:v>-1.8530000000000003E-4</c:v>
                </c:pt>
                <c:pt idx="3161">
                  <c:v>-1.8710000000000002E-4</c:v>
                </c:pt>
                <c:pt idx="3162">
                  <c:v>-1.9060000000000005E-4</c:v>
                </c:pt>
                <c:pt idx="3163">
                  <c:v>-1.9430000000000006E-4</c:v>
                </c:pt>
                <c:pt idx="3164">
                  <c:v>-1.9790000000000004E-4</c:v>
                </c:pt>
                <c:pt idx="3165">
                  <c:v>-2.0140000000000002E-4</c:v>
                </c:pt>
                <c:pt idx="3166">
                  <c:v>-2.0470000000000002E-4</c:v>
                </c:pt>
                <c:pt idx="3167">
                  <c:v>-2.0780000000000004E-4</c:v>
                </c:pt>
                <c:pt idx="3168">
                  <c:v>-2.1060000000000002E-4</c:v>
                </c:pt>
                <c:pt idx="3169">
                  <c:v>-2.1290000000000005E-4</c:v>
                </c:pt>
                <c:pt idx="3170">
                  <c:v>-2.1500000000000005E-4</c:v>
                </c:pt>
                <c:pt idx="3171">
                  <c:v>-2.1690000000000004E-4</c:v>
                </c:pt>
                <c:pt idx="3172">
                  <c:v>-2.1920000000000002E-4</c:v>
                </c:pt>
                <c:pt idx="3173">
                  <c:v>-2.2210000000000006E-4</c:v>
                </c:pt>
                <c:pt idx="3174">
                  <c:v>-2.2530000000000006E-4</c:v>
                </c:pt>
                <c:pt idx="3175">
                  <c:v>-2.2840000000000008E-4</c:v>
                </c:pt>
                <c:pt idx="3176">
                  <c:v>-2.3159999999999999E-4</c:v>
                </c:pt>
                <c:pt idx="3177">
                  <c:v>-2.3460000000000001E-4</c:v>
                </c:pt>
                <c:pt idx="3178">
                  <c:v>-2.3770000000000003E-4</c:v>
                </c:pt>
                <c:pt idx="3179">
                  <c:v>-2.4070000000000005E-4</c:v>
                </c:pt>
                <c:pt idx="3180">
                  <c:v>-2.4350000000000001E-4</c:v>
                </c:pt>
                <c:pt idx="3181">
                  <c:v>-2.455E-4</c:v>
                </c:pt>
                <c:pt idx="3182">
                  <c:v>-2.4690000000000004E-4</c:v>
                </c:pt>
                <c:pt idx="3183">
                  <c:v>-2.496E-4</c:v>
                </c:pt>
                <c:pt idx="3184">
                  <c:v>-2.5390000000000005E-4</c:v>
                </c:pt>
                <c:pt idx="3185">
                  <c:v>-2.5760000000000003E-4</c:v>
                </c:pt>
                <c:pt idx="3186">
                  <c:v>-2.6120000000000001E-4</c:v>
                </c:pt>
                <c:pt idx="3187">
                  <c:v>-2.6460000000000003E-4</c:v>
                </c:pt>
                <c:pt idx="3188">
                  <c:v>-2.6800000000000006E-4</c:v>
                </c:pt>
                <c:pt idx="3189">
                  <c:v>-2.7100000000000008E-4</c:v>
                </c:pt>
                <c:pt idx="3190">
                  <c:v>-2.7300000000000008E-4</c:v>
                </c:pt>
                <c:pt idx="3191">
                  <c:v>-2.7470000000000012E-4</c:v>
                </c:pt>
                <c:pt idx="3192">
                  <c:v>-2.7620000000000005E-4</c:v>
                </c:pt>
                <c:pt idx="3193">
                  <c:v>-2.7860000000000005E-4</c:v>
                </c:pt>
                <c:pt idx="3194">
                  <c:v>-2.8150000000000001E-4</c:v>
                </c:pt>
                <c:pt idx="3195">
                  <c:v>-2.8440000000000003E-4</c:v>
                </c:pt>
                <c:pt idx="3196">
                  <c:v>-2.8700000000000004E-4</c:v>
                </c:pt>
                <c:pt idx="3197">
                  <c:v>-2.8920000000000004E-4</c:v>
                </c:pt>
                <c:pt idx="3198">
                  <c:v>-2.9110000000000003E-4</c:v>
                </c:pt>
                <c:pt idx="3199">
                  <c:v>-2.9270000000000007E-4</c:v>
                </c:pt>
                <c:pt idx="3200">
                  <c:v>-2.9410000000000005E-4</c:v>
                </c:pt>
                <c:pt idx="3201">
                  <c:v>-2.9530000000000008E-4</c:v>
                </c:pt>
                <c:pt idx="3202">
                  <c:v>-2.9640000000000005E-4</c:v>
                </c:pt>
                <c:pt idx="3203">
                  <c:v>-2.9740000000000002E-4</c:v>
                </c:pt>
                <c:pt idx="3204">
                  <c:v>-2.9880000000000005E-4</c:v>
                </c:pt>
                <c:pt idx="3205">
                  <c:v>-3.0080000000000005E-4</c:v>
                </c:pt>
                <c:pt idx="3206">
                  <c:v>-3.0250000000000003E-4</c:v>
                </c:pt>
                <c:pt idx="3207">
                  <c:v>-3.0390000000000001E-4</c:v>
                </c:pt>
                <c:pt idx="3208">
                  <c:v>-3.0550000000000005E-4</c:v>
                </c:pt>
                <c:pt idx="3209">
                  <c:v>-3.0710000000000004E-4</c:v>
                </c:pt>
                <c:pt idx="3210">
                  <c:v>-3.0870000000000008E-4</c:v>
                </c:pt>
                <c:pt idx="3211">
                  <c:v>-3.1000000000000005E-4</c:v>
                </c:pt>
                <c:pt idx="3212">
                  <c:v>-3.1070000000000007E-4</c:v>
                </c:pt>
                <c:pt idx="3213">
                  <c:v>-3.1190000000000005E-4</c:v>
                </c:pt>
                <c:pt idx="3214">
                  <c:v>-3.1280000000000007E-4</c:v>
                </c:pt>
                <c:pt idx="3215">
                  <c:v>-3.1380000000000004E-4</c:v>
                </c:pt>
                <c:pt idx="3216">
                  <c:v>-3.1510000000000007E-4</c:v>
                </c:pt>
                <c:pt idx="3217">
                  <c:v>-3.1650000000000005E-4</c:v>
                </c:pt>
                <c:pt idx="3218">
                  <c:v>-3.1800000000000003E-4</c:v>
                </c:pt>
                <c:pt idx="3219">
                  <c:v>-3.1940000000000007E-4</c:v>
                </c:pt>
                <c:pt idx="3220">
                  <c:v>-3.209000000000001E-4</c:v>
                </c:pt>
                <c:pt idx="3221">
                  <c:v>-3.2220000000000013E-4</c:v>
                </c:pt>
                <c:pt idx="3222">
                  <c:v>-3.2350000000000006E-4</c:v>
                </c:pt>
                <c:pt idx="3223">
                  <c:v>-3.2480000000000009E-4</c:v>
                </c:pt>
                <c:pt idx="3224">
                  <c:v>-3.2630000000000013E-4</c:v>
                </c:pt>
                <c:pt idx="3225">
                  <c:v>-3.2790000000000006E-4</c:v>
                </c:pt>
                <c:pt idx="3226">
                  <c:v>-3.2940000000000009E-4</c:v>
                </c:pt>
                <c:pt idx="3227">
                  <c:v>-3.3090000000000002E-4</c:v>
                </c:pt>
                <c:pt idx="3228">
                  <c:v>-3.3230000000000005E-4</c:v>
                </c:pt>
                <c:pt idx="3229">
                  <c:v>-3.3320000000000002E-4</c:v>
                </c:pt>
                <c:pt idx="3230">
                  <c:v>-3.3410000000000004E-4</c:v>
                </c:pt>
                <c:pt idx="3231">
                  <c:v>-3.3550000000000002E-4</c:v>
                </c:pt>
                <c:pt idx="3232">
                  <c:v>-3.3670000000000005E-4</c:v>
                </c:pt>
                <c:pt idx="3233">
                  <c:v>-3.3780000000000008E-4</c:v>
                </c:pt>
                <c:pt idx="3234">
                  <c:v>-3.3880000000000005E-4</c:v>
                </c:pt>
                <c:pt idx="3235">
                  <c:v>-3.3980000000000002E-4</c:v>
                </c:pt>
                <c:pt idx="3236">
                  <c:v>-3.4050000000000004E-4</c:v>
                </c:pt>
                <c:pt idx="3237">
                  <c:v>-3.412E-4</c:v>
                </c:pt>
                <c:pt idx="3238">
                  <c:v>-3.4210000000000008E-4</c:v>
                </c:pt>
                <c:pt idx="3239">
                  <c:v>-3.4340000000000005E-4</c:v>
                </c:pt>
                <c:pt idx="3240">
                  <c:v>-3.4500000000000004E-4</c:v>
                </c:pt>
                <c:pt idx="3241">
                  <c:v>-3.4700000000000003E-4</c:v>
                </c:pt>
                <c:pt idx="3242">
                  <c:v>-3.4900000000000008E-4</c:v>
                </c:pt>
                <c:pt idx="3243">
                  <c:v>-3.5040000000000006E-4</c:v>
                </c:pt>
                <c:pt idx="3244">
                  <c:v>-3.5180000000000004E-4</c:v>
                </c:pt>
                <c:pt idx="3245">
                  <c:v>-3.5250000000000006E-4</c:v>
                </c:pt>
                <c:pt idx="3246">
                  <c:v>-3.5370000000000003E-4</c:v>
                </c:pt>
                <c:pt idx="3247">
                  <c:v>-3.5500000000000006E-4</c:v>
                </c:pt>
                <c:pt idx="3248">
                  <c:v>-3.564000000000001E-4</c:v>
                </c:pt>
                <c:pt idx="3249">
                  <c:v>-3.5770000000000008E-4</c:v>
                </c:pt>
                <c:pt idx="3250">
                  <c:v>-3.5890000000000005E-4</c:v>
                </c:pt>
                <c:pt idx="3251">
                  <c:v>-3.5980000000000007E-4</c:v>
                </c:pt>
                <c:pt idx="3252">
                  <c:v>-3.6020000000000008E-4</c:v>
                </c:pt>
                <c:pt idx="3253">
                  <c:v>-3.6110000000000005E-4</c:v>
                </c:pt>
                <c:pt idx="3254">
                  <c:v>-3.6160000000000006E-4</c:v>
                </c:pt>
                <c:pt idx="3255">
                  <c:v>-3.6250000000000008E-4</c:v>
                </c:pt>
                <c:pt idx="3256">
                  <c:v>-3.6350000000000005E-4</c:v>
                </c:pt>
                <c:pt idx="3257">
                  <c:v>-3.6450000000000008E-4</c:v>
                </c:pt>
                <c:pt idx="3258">
                  <c:v>-3.6550000000000005E-4</c:v>
                </c:pt>
                <c:pt idx="3259">
                  <c:v>-3.6610000000000006E-4</c:v>
                </c:pt>
                <c:pt idx="3260">
                  <c:v>-3.6630000000000012E-4</c:v>
                </c:pt>
                <c:pt idx="3261">
                  <c:v>-3.6770000000000005E-4</c:v>
                </c:pt>
                <c:pt idx="3262">
                  <c:v>-3.6920000000000003E-4</c:v>
                </c:pt>
                <c:pt idx="3263">
                  <c:v>-3.7100000000000007E-4</c:v>
                </c:pt>
                <c:pt idx="3264">
                  <c:v>-3.7260000000000006E-4</c:v>
                </c:pt>
                <c:pt idx="3265">
                  <c:v>-3.7390000000000009E-4</c:v>
                </c:pt>
                <c:pt idx="3266">
                  <c:v>-3.7540000000000007E-4</c:v>
                </c:pt>
                <c:pt idx="3267">
                  <c:v>-3.765000000000001E-4</c:v>
                </c:pt>
                <c:pt idx="3268">
                  <c:v>-3.7760000000000007E-4</c:v>
                </c:pt>
                <c:pt idx="3269">
                  <c:v>-3.7930000000000011E-4</c:v>
                </c:pt>
                <c:pt idx="3270">
                  <c:v>-3.8130000000000005E-4</c:v>
                </c:pt>
                <c:pt idx="3271">
                  <c:v>-3.8350000000000005E-4</c:v>
                </c:pt>
                <c:pt idx="3272">
                  <c:v>-3.8570000000000005E-4</c:v>
                </c:pt>
                <c:pt idx="3273">
                  <c:v>-3.8760000000000004E-4</c:v>
                </c:pt>
                <c:pt idx="3274">
                  <c:v>-3.8880000000000007E-4</c:v>
                </c:pt>
                <c:pt idx="3275">
                  <c:v>-3.9060000000000006E-4</c:v>
                </c:pt>
                <c:pt idx="3276">
                  <c:v>-3.9180000000000004E-4</c:v>
                </c:pt>
                <c:pt idx="3277">
                  <c:v>-3.9410000000000009E-4</c:v>
                </c:pt>
                <c:pt idx="3278">
                  <c:v>-3.965000000000001E-4</c:v>
                </c:pt>
                <c:pt idx="3279">
                  <c:v>-3.9920000000000005E-4</c:v>
                </c:pt>
                <c:pt idx="3280">
                  <c:v>-4.0190000000000012E-4</c:v>
                </c:pt>
                <c:pt idx="3281">
                  <c:v>-4.0390000000000017E-4</c:v>
                </c:pt>
                <c:pt idx="3282">
                  <c:v>-4.0600000000000006E-4</c:v>
                </c:pt>
                <c:pt idx="3283">
                  <c:v>-4.0800000000000011E-4</c:v>
                </c:pt>
                <c:pt idx="3284">
                  <c:v>-4.104E-4</c:v>
                </c:pt>
                <c:pt idx="3285">
                  <c:v>-4.1370000000000003E-4</c:v>
                </c:pt>
                <c:pt idx="3286">
                  <c:v>-4.1740000000000006E-4</c:v>
                </c:pt>
                <c:pt idx="3287">
                  <c:v>-4.2140000000000005E-4</c:v>
                </c:pt>
                <c:pt idx="3288">
                  <c:v>-4.2530000000000004E-4</c:v>
                </c:pt>
                <c:pt idx="3289">
                  <c:v>-4.2940000000000003E-4</c:v>
                </c:pt>
                <c:pt idx="3290">
                  <c:v>-4.3310000000000012E-4</c:v>
                </c:pt>
                <c:pt idx="3291">
                  <c:v>-4.3669999999999999E-4</c:v>
                </c:pt>
                <c:pt idx="3292">
                  <c:v>-4.4060000000000008E-4</c:v>
                </c:pt>
                <c:pt idx="3293">
                  <c:v>-4.4500000000000014E-4</c:v>
                </c:pt>
                <c:pt idx="3294">
                  <c:v>-4.4970000000000009E-4</c:v>
                </c:pt>
                <c:pt idx="3295">
                  <c:v>-4.5440000000000004E-4</c:v>
                </c:pt>
                <c:pt idx="3296">
                  <c:v>-4.5870000000000009E-4</c:v>
                </c:pt>
                <c:pt idx="3297">
                  <c:v>-4.6320000000000009E-4</c:v>
                </c:pt>
                <c:pt idx="3298">
                  <c:v>-4.6680000000000002E-4</c:v>
                </c:pt>
                <c:pt idx="3299">
                  <c:v>-4.7090000000000017E-4</c:v>
                </c:pt>
                <c:pt idx="3300">
                  <c:v>-4.7540000000000006E-4</c:v>
                </c:pt>
                <c:pt idx="3301">
                  <c:v>-4.8060000000000014E-4</c:v>
                </c:pt>
                <c:pt idx="3302">
                  <c:v>-4.838000000000001E-4</c:v>
                </c:pt>
                <c:pt idx="3303">
                  <c:v>-4.8790000000000004E-4</c:v>
                </c:pt>
                <c:pt idx="3304">
                  <c:v>-4.9350000000000012E-4</c:v>
                </c:pt>
                <c:pt idx="3305">
                  <c:v>-4.9970000000000006E-4</c:v>
                </c:pt>
                <c:pt idx="3306">
                  <c:v>-5.0740000000000008E-4</c:v>
                </c:pt>
                <c:pt idx="3307">
                  <c:v>-5.1619999999999997E-4</c:v>
                </c:pt>
                <c:pt idx="3308">
                  <c:v>-5.2530000000000014E-4</c:v>
                </c:pt>
                <c:pt idx="3309">
                  <c:v>-5.3460000000000009E-4</c:v>
                </c:pt>
                <c:pt idx="3310">
                  <c:v>-5.4360000000000009E-4</c:v>
                </c:pt>
                <c:pt idx="3311">
                  <c:v>-5.5239999999999998E-4</c:v>
                </c:pt>
                <c:pt idx="3312">
                  <c:v>-5.5730000000000026E-4</c:v>
                </c:pt>
                <c:pt idx="3313">
                  <c:v>-5.6349999999999998E-4</c:v>
                </c:pt>
                <c:pt idx="3314">
                  <c:v>-5.7289999999999999E-4</c:v>
                </c:pt>
                <c:pt idx="3315">
                  <c:v>-5.8390000000000015E-4</c:v>
                </c:pt>
                <c:pt idx="3316">
                  <c:v>-5.9490000000000009E-4</c:v>
                </c:pt>
                <c:pt idx="3317">
                  <c:v>-6.0579999999999998E-4</c:v>
                </c:pt>
                <c:pt idx="3318">
                  <c:v>-6.1640000000000002E-4</c:v>
                </c:pt>
                <c:pt idx="3319">
                  <c:v>-6.2629999999999999E-4</c:v>
                </c:pt>
                <c:pt idx="3320">
                  <c:v>-6.3500000000000015E-4</c:v>
                </c:pt>
                <c:pt idx="3321">
                  <c:v>-6.4270000000000006E-4</c:v>
                </c:pt>
                <c:pt idx="3322">
                  <c:v>-6.485000000000001E-4</c:v>
                </c:pt>
                <c:pt idx="3323">
                  <c:v>-6.5630000000000007E-4</c:v>
                </c:pt>
                <c:pt idx="3324">
                  <c:v>-6.6549999999999997E-4</c:v>
                </c:pt>
                <c:pt idx="3325">
                  <c:v>-6.7790000000000027E-4</c:v>
                </c:pt>
                <c:pt idx="3326">
                  <c:v>-6.9070000000000015E-4</c:v>
                </c:pt>
                <c:pt idx="3327">
                  <c:v>-7.0420000000000009E-4</c:v>
                </c:pt>
                <c:pt idx="3328">
                  <c:v>-7.1660000000000007E-4</c:v>
                </c:pt>
                <c:pt idx="3329">
                  <c:v>-7.2820000000000014E-4</c:v>
                </c:pt>
                <c:pt idx="3330">
                  <c:v>-7.3900000000000018E-4</c:v>
                </c:pt>
                <c:pt idx="3331">
                  <c:v>-7.513000000000001E-4</c:v>
                </c:pt>
                <c:pt idx="3332">
                  <c:v>-7.6260000000000011E-4</c:v>
                </c:pt>
                <c:pt idx="3333">
                  <c:v>-7.7240000000000013E-4</c:v>
                </c:pt>
                <c:pt idx="3334">
                  <c:v>-7.8229999999999999E-4</c:v>
                </c:pt>
                <c:pt idx="3335">
                  <c:v>-7.9720000000000019E-4</c:v>
                </c:pt>
                <c:pt idx="3336">
                  <c:v>-8.1280000000000002E-4</c:v>
                </c:pt>
                <c:pt idx="3337">
                  <c:v>-8.2720000000000016E-4</c:v>
                </c:pt>
                <c:pt idx="3338">
                  <c:v>-8.4330000000000039E-4</c:v>
                </c:pt>
                <c:pt idx="3339">
                  <c:v>-8.6010000000000014E-4</c:v>
                </c:pt>
                <c:pt idx="3340">
                  <c:v>-8.7690000000000023E-4</c:v>
                </c:pt>
                <c:pt idx="3341">
                  <c:v>-8.9380000000000004E-4</c:v>
                </c:pt>
                <c:pt idx="3342">
                  <c:v>-9.113000000000003E-4</c:v>
                </c:pt>
                <c:pt idx="3343">
                  <c:v>-9.3000000000000027E-4</c:v>
                </c:pt>
                <c:pt idx="3344">
                  <c:v>-9.4840000000000039E-4</c:v>
                </c:pt>
                <c:pt idx="3345">
                  <c:v>-9.6470000000000019E-4</c:v>
                </c:pt>
                <c:pt idx="3346">
                  <c:v>-9.8570000000000059E-4</c:v>
                </c:pt>
                <c:pt idx="3347">
                  <c:v>-1.0070000000000001E-3</c:v>
                </c:pt>
                <c:pt idx="3348">
                  <c:v>-1.0290000000000002E-3</c:v>
                </c:pt>
                <c:pt idx="3349">
                  <c:v>-1.0520000000000002E-3</c:v>
                </c:pt>
                <c:pt idx="3350">
                  <c:v>-1.0750000000000002E-3</c:v>
                </c:pt>
                <c:pt idx="3351">
                  <c:v>-1.1030000000000002E-3</c:v>
                </c:pt>
                <c:pt idx="3352">
                  <c:v>-1.1340000000000002E-3</c:v>
                </c:pt>
                <c:pt idx="3353">
                  <c:v>-1.1690000000000001E-3</c:v>
                </c:pt>
                <c:pt idx="3354">
                  <c:v>-1.2049999999999999E-3</c:v>
                </c:pt>
                <c:pt idx="3355">
                  <c:v>-1.2279999999999997E-3</c:v>
                </c:pt>
                <c:pt idx="3356">
                  <c:v>-1.2580000000000002E-3</c:v>
                </c:pt>
                <c:pt idx="3357">
                  <c:v>-1.2940000000000002E-3</c:v>
                </c:pt>
                <c:pt idx="3358">
                  <c:v>-1.3320000000000003E-3</c:v>
                </c:pt>
                <c:pt idx="3359">
                  <c:v>-1.3740000000000004E-3</c:v>
                </c:pt>
                <c:pt idx="3360">
                  <c:v>-1.421E-3</c:v>
                </c:pt>
                <c:pt idx="3361">
                  <c:v>-1.477E-3</c:v>
                </c:pt>
                <c:pt idx="3362">
                  <c:v>-1.5460000000000003E-3</c:v>
                </c:pt>
                <c:pt idx="3363">
                  <c:v>-1.6240000000000004E-3</c:v>
                </c:pt>
                <c:pt idx="3364">
                  <c:v>-1.6870000000000001E-3</c:v>
                </c:pt>
                <c:pt idx="3365">
                  <c:v>-1.7450000000000002E-3</c:v>
                </c:pt>
                <c:pt idx="3366">
                  <c:v>-1.8029999999999999E-3</c:v>
                </c:pt>
                <c:pt idx="3367">
                  <c:v>-1.8619999999999999E-3</c:v>
                </c:pt>
                <c:pt idx="3368">
                  <c:v>-1.9310000000000004E-3</c:v>
                </c:pt>
                <c:pt idx="3369">
                  <c:v>-2.0119999999999999E-3</c:v>
                </c:pt>
                <c:pt idx="3370">
                  <c:v>-2.0969999999999999E-3</c:v>
                </c:pt>
                <c:pt idx="3371">
                  <c:v>-2.1860000000000004E-3</c:v>
                </c:pt>
                <c:pt idx="3372">
                  <c:v>-2.2920000000000002E-3</c:v>
                </c:pt>
                <c:pt idx="3373">
                  <c:v>-2.4120000000000001E-3</c:v>
                </c:pt>
                <c:pt idx="3374">
                  <c:v>-2.5140000000000002E-3</c:v>
                </c:pt>
                <c:pt idx="3375">
                  <c:v>-2.575E-3</c:v>
                </c:pt>
                <c:pt idx="3376">
                  <c:v>-2.6390000000000003E-3</c:v>
                </c:pt>
                <c:pt idx="3377">
                  <c:v>-2.7050000000000004E-3</c:v>
                </c:pt>
                <c:pt idx="3378">
                  <c:v>-2.7910000000000005E-3</c:v>
                </c:pt>
                <c:pt idx="3379">
                  <c:v>-3.1200000000000004E-3</c:v>
                </c:pt>
                <c:pt idx="3380">
                  <c:v>-3.1160000000000003E-3</c:v>
                </c:pt>
                <c:pt idx="3381">
                  <c:v>-3.2150000000000004E-3</c:v>
                </c:pt>
                <c:pt idx="3382">
                  <c:v>-3.3330000000000005E-3</c:v>
                </c:pt>
                <c:pt idx="3383">
                  <c:v>-3.2140000000000007E-3</c:v>
                </c:pt>
                <c:pt idx="3384">
                  <c:v>-3.0580000000000004E-3</c:v>
                </c:pt>
                <c:pt idx="3385">
                  <c:v>-3.2520000000000001E-3</c:v>
                </c:pt>
                <c:pt idx="3386">
                  <c:v>-3.9930000000000009E-3</c:v>
                </c:pt>
                <c:pt idx="3387">
                  <c:v>-4.1580000000000002E-3</c:v>
                </c:pt>
                <c:pt idx="3388">
                  <c:v>-4.3449999999999999E-3</c:v>
                </c:pt>
                <c:pt idx="3389">
                  <c:v>-4.5539999999999999E-3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E88-4C1C-A6A5-B1854182C5AC}"/>
            </c:ext>
          </c:extLst>
        </c:ser>
        <c:ser>
          <c:idx val="5"/>
          <c:order val="5"/>
          <c:tx>
            <c:strRef>
              <c:f>'B6_T1.6_rot_LoiLevich'!$AE$2</c:f>
              <c:strCache>
                <c:ptCount val="1"/>
                <c:pt idx="0">
                  <c:v>200t/min</c:v>
                </c:pt>
              </c:strCache>
            </c:strRef>
          </c:tx>
          <c:marker>
            <c:symbol val="none"/>
          </c:marker>
          <c:xVal>
            <c:numRef>
              <c:f>'B6_T1.6_rot_LoiLevich'!$AE$8:$AE$10000</c:f>
              <c:numCache>
                <c:formatCode>0.00E+00</c:formatCode>
                <c:ptCount val="9993"/>
                <c:pt idx="0">
                  <c:v>-0.4657</c:v>
                </c:pt>
                <c:pt idx="1">
                  <c:v>-0.4637</c:v>
                </c:pt>
                <c:pt idx="2">
                  <c:v>-0.4617</c:v>
                </c:pt>
                <c:pt idx="3">
                  <c:v>-0.4597</c:v>
                </c:pt>
                <c:pt idx="4">
                  <c:v>-0.4577</c:v>
                </c:pt>
                <c:pt idx="5">
                  <c:v>-0.45579999999999998</c:v>
                </c:pt>
                <c:pt idx="6">
                  <c:v>-0.45379999999999998</c:v>
                </c:pt>
                <c:pt idx="7">
                  <c:v>-0.45179999999999992</c:v>
                </c:pt>
                <c:pt idx="8">
                  <c:v>-0.44980000000000009</c:v>
                </c:pt>
                <c:pt idx="9">
                  <c:v>-0.44780000000000009</c:v>
                </c:pt>
                <c:pt idx="10">
                  <c:v>-0.44580000000000009</c:v>
                </c:pt>
                <c:pt idx="11">
                  <c:v>-0.44390000000000002</c:v>
                </c:pt>
                <c:pt idx="12">
                  <c:v>-0.44190000000000002</c:v>
                </c:pt>
                <c:pt idx="13">
                  <c:v>-0.43990000000000007</c:v>
                </c:pt>
                <c:pt idx="14">
                  <c:v>-0.43790000000000007</c:v>
                </c:pt>
                <c:pt idx="15">
                  <c:v>-0.43590000000000007</c:v>
                </c:pt>
                <c:pt idx="16">
                  <c:v>-0.43390000000000006</c:v>
                </c:pt>
                <c:pt idx="17">
                  <c:v>-0.43200000000000005</c:v>
                </c:pt>
                <c:pt idx="18">
                  <c:v>-0.43000000000000005</c:v>
                </c:pt>
                <c:pt idx="19">
                  <c:v>-0.4280000000000001</c:v>
                </c:pt>
                <c:pt idx="20">
                  <c:v>-0.4260000000000001</c:v>
                </c:pt>
                <c:pt idx="21">
                  <c:v>-0.4240000000000001</c:v>
                </c:pt>
                <c:pt idx="22">
                  <c:v>-0.4220000000000001</c:v>
                </c:pt>
                <c:pt idx="23">
                  <c:v>-0.42010000000000008</c:v>
                </c:pt>
                <c:pt idx="24">
                  <c:v>-0.41810000000000008</c:v>
                </c:pt>
                <c:pt idx="25">
                  <c:v>-0.41610000000000008</c:v>
                </c:pt>
                <c:pt idx="26">
                  <c:v>-0.41410000000000008</c:v>
                </c:pt>
                <c:pt idx="27">
                  <c:v>-0.41210000000000008</c:v>
                </c:pt>
                <c:pt idx="28">
                  <c:v>-0.41010000000000008</c:v>
                </c:pt>
                <c:pt idx="29">
                  <c:v>-0.40820000000000006</c:v>
                </c:pt>
                <c:pt idx="30">
                  <c:v>-0.40620000000000006</c:v>
                </c:pt>
                <c:pt idx="31">
                  <c:v>-0.40420000000000006</c:v>
                </c:pt>
                <c:pt idx="32">
                  <c:v>-0.40220000000000006</c:v>
                </c:pt>
                <c:pt idx="33">
                  <c:v>-0.40020000000000006</c:v>
                </c:pt>
                <c:pt idx="34">
                  <c:v>-0.39820000000000011</c:v>
                </c:pt>
                <c:pt idx="35">
                  <c:v>-0.39630000000000015</c:v>
                </c:pt>
                <c:pt idx="36">
                  <c:v>-0.39430000000000015</c:v>
                </c:pt>
                <c:pt idx="37">
                  <c:v>-0.39230000000000015</c:v>
                </c:pt>
                <c:pt idx="38">
                  <c:v>-0.39030000000000015</c:v>
                </c:pt>
                <c:pt idx="39">
                  <c:v>-0.38830000000000015</c:v>
                </c:pt>
                <c:pt idx="40">
                  <c:v>-0.38630000000000014</c:v>
                </c:pt>
                <c:pt idx="41">
                  <c:v>-0.38430000000000014</c:v>
                </c:pt>
                <c:pt idx="42">
                  <c:v>-0.38240000000000007</c:v>
                </c:pt>
                <c:pt idx="43">
                  <c:v>-0.38040000000000007</c:v>
                </c:pt>
                <c:pt idx="44">
                  <c:v>-0.37840000000000007</c:v>
                </c:pt>
                <c:pt idx="45">
                  <c:v>-0.37640000000000007</c:v>
                </c:pt>
                <c:pt idx="46">
                  <c:v>-0.37440000000000007</c:v>
                </c:pt>
                <c:pt idx="47">
                  <c:v>-0.37240000000000006</c:v>
                </c:pt>
                <c:pt idx="48">
                  <c:v>-0.37050000000000005</c:v>
                </c:pt>
                <c:pt idx="49">
                  <c:v>-0.36850000000000011</c:v>
                </c:pt>
                <c:pt idx="50">
                  <c:v>-0.3665000000000001</c:v>
                </c:pt>
                <c:pt idx="51">
                  <c:v>-0.3645000000000001</c:v>
                </c:pt>
                <c:pt idx="52">
                  <c:v>-0.3625000000000001</c:v>
                </c:pt>
                <c:pt idx="53">
                  <c:v>-0.3605000000000001</c:v>
                </c:pt>
                <c:pt idx="54">
                  <c:v>-0.35860000000000003</c:v>
                </c:pt>
                <c:pt idx="55">
                  <c:v>-0.35660000000000003</c:v>
                </c:pt>
                <c:pt idx="56">
                  <c:v>-0.35460000000000003</c:v>
                </c:pt>
                <c:pt idx="57">
                  <c:v>-0.35260000000000002</c:v>
                </c:pt>
                <c:pt idx="58">
                  <c:v>-0.35060000000000002</c:v>
                </c:pt>
                <c:pt idx="59">
                  <c:v>-0.34860000000000002</c:v>
                </c:pt>
                <c:pt idx="60">
                  <c:v>-0.34670000000000001</c:v>
                </c:pt>
                <c:pt idx="61">
                  <c:v>-0.34470000000000001</c:v>
                </c:pt>
                <c:pt idx="62">
                  <c:v>-0.3427</c:v>
                </c:pt>
                <c:pt idx="63">
                  <c:v>-0.3407</c:v>
                </c:pt>
                <c:pt idx="64">
                  <c:v>-0.33870000000000006</c:v>
                </c:pt>
                <c:pt idx="65">
                  <c:v>-0.33670000000000005</c:v>
                </c:pt>
                <c:pt idx="66">
                  <c:v>-0.33480000000000004</c:v>
                </c:pt>
                <c:pt idx="67">
                  <c:v>-0.33280000000000004</c:v>
                </c:pt>
                <c:pt idx="68">
                  <c:v>-0.33080000000000004</c:v>
                </c:pt>
                <c:pt idx="69">
                  <c:v>-0.32880000000000004</c:v>
                </c:pt>
                <c:pt idx="70">
                  <c:v>-0.32679999999999998</c:v>
                </c:pt>
                <c:pt idx="71">
                  <c:v>-0.32480000000000014</c:v>
                </c:pt>
                <c:pt idx="72">
                  <c:v>-0.32290000000000008</c:v>
                </c:pt>
                <c:pt idx="73">
                  <c:v>-0.32090000000000007</c:v>
                </c:pt>
                <c:pt idx="74">
                  <c:v>-0.31890000000000007</c:v>
                </c:pt>
                <c:pt idx="75">
                  <c:v>-0.31690000000000007</c:v>
                </c:pt>
                <c:pt idx="76">
                  <c:v>-0.31490000000000007</c:v>
                </c:pt>
                <c:pt idx="77">
                  <c:v>-0.31290000000000007</c:v>
                </c:pt>
                <c:pt idx="78">
                  <c:v>-0.31100000000000005</c:v>
                </c:pt>
                <c:pt idx="79">
                  <c:v>-0.30900000000000005</c:v>
                </c:pt>
                <c:pt idx="80">
                  <c:v>-0.30700000000000005</c:v>
                </c:pt>
                <c:pt idx="81">
                  <c:v>-0.3050000000000001</c:v>
                </c:pt>
                <c:pt idx="82">
                  <c:v>-0.3030000000000001</c:v>
                </c:pt>
                <c:pt idx="83">
                  <c:v>-0.3010000000000001</c:v>
                </c:pt>
                <c:pt idx="84">
                  <c:v>-0.29910000000000014</c:v>
                </c:pt>
                <c:pt idx="85">
                  <c:v>-0.29710000000000014</c:v>
                </c:pt>
                <c:pt idx="86">
                  <c:v>-0.29510000000000008</c:v>
                </c:pt>
                <c:pt idx="87">
                  <c:v>-0.29310000000000008</c:v>
                </c:pt>
                <c:pt idx="88">
                  <c:v>-0.29110000000000008</c:v>
                </c:pt>
                <c:pt idx="89">
                  <c:v>-0.28910000000000008</c:v>
                </c:pt>
                <c:pt idx="90">
                  <c:v>-0.28720000000000007</c:v>
                </c:pt>
                <c:pt idx="91">
                  <c:v>-0.28520000000000006</c:v>
                </c:pt>
                <c:pt idx="92">
                  <c:v>-0.28320000000000006</c:v>
                </c:pt>
                <c:pt idx="93">
                  <c:v>-0.28120000000000006</c:v>
                </c:pt>
                <c:pt idx="94">
                  <c:v>-0.27920000000000006</c:v>
                </c:pt>
                <c:pt idx="95">
                  <c:v>-0.27720000000000006</c:v>
                </c:pt>
                <c:pt idx="96">
                  <c:v>-0.27520000000000006</c:v>
                </c:pt>
                <c:pt idx="97">
                  <c:v>-0.2733000000000001</c:v>
                </c:pt>
                <c:pt idx="98">
                  <c:v>-0.2713000000000001</c:v>
                </c:pt>
                <c:pt idx="99">
                  <c:v>-0.26930000000000009</c:v>
                </c:pt>
                <c:pt idx="100">
                  <c:v>-0.26730000000000009</c:v>
                </c:pt>
                <c:pt idx="101">
                  <c:v>-0.26530000000000009</c:v>
                </c:pt>
                <c:pt idx="102">
                  <c:v>-0.26330000000000009</c:v>
                </c:pt>
                <c:pt idx="103">
                  <c:v>-0.26140000000000002</c:v>
                </c:pt>
                <c:pt idx="104">
                  <c:v>-0.25940000000000002</c:v>
                </c:pt>
                <c:pt idx="105">
                  <c:v>-0.25740000000000002</c:v>
                </c:pt>
                <c:pt idx="106">
                  <c:v>-0.25540000000000002</c:v>
                </c:pt>
                <c:pt idx="107">
                  <c:v>-0.25340000000000001</c:v>
                </c:pt>
                <c:pt idx="108">
                  <c:v>-0.25140000000000001</c:v>
                </c:pt>
                <c:pt idx="109">
                  <c:v>-0.24950000000000003</c:v>
                </c:pt>
                <c:pt idx="110">
                  <c:v>-0.24750000000000003</c:v>
                </c:pt>
                <c:pt idx="111">
                  <c:v>-0.24550000000000002</c:v>
                </c:pt>
                <c:pt idx="112">
                  <c:v>-0.24350000000000002</c:v>
                </c:pt>
                <c:pt idx="113">
                  <c:v>-0.24150000000000002</c:v>
                </c:pt>
                <c:pt idx="114">
                  <c:v>-0.23950000000000002</c:v>
                </c:pt>
                <c:pt idx="115">
                  <c:v>-0.23760000000000001</c:v>
                </c:pt>
                <c:pt idx="116">
                  <c:v>-0.2356</c:v>
                </c:pt>
                <c:pt idx="117">
                  <c:v>-0.2336</c:v>
                </c:pt>
                <c:pt idx="118">
                  <c:v>-0.2316</c:v>
                </c:pt>
                <c:pt idx="119">
                  <c:v>-0.2296</c:v>
                </c:pt>
                <c:pt idx="120">
                  <c:v>-0.2276</c:v>
                </c:pt>
                <c:pt idx="121">
                  <c:v>-0.22569999999999996</c:v>
                </c:pt>
                <c:pt idx="122">
                  <c:v>-0.22369999999999995</c:v>
                </c:pt>
                <c:pt idx="123">
                  <c:v>-0.22169999999999995</c:v>
                </c:pt>
                <c:pt idx="124">
                  <c:v>-0.21969999999999998</c:v>
                </c:pt>
                <c:pt idx="125">
                  <c:v>-0.21769999999999998</c:v>
                </c:pt>
                <c:pt idx="126">
                  <c:v>-0.21569999999999998</c:v>
                </c:pt>
                <c:pt idx="127">
                  <c:v>-0.21380000000000007</c:v>
                </c:pt>
                <c:pt idx="128">
                  <c:v>-0.21180000000000004</c:v>
                </c:pt>
                <c:pt idx="129">
                  <c:v>-0.20980000000000004</c:v>
                </c:pt>
                <c:pt idx="130">
                  <c:v>-0.20780000000000004</c:v>
                </c:pt>
                <c:pt idx="131">
                  <c:v>-0.20580000000000004</c:v>
                </c:pt>
                <c:pt idx="132">
                  <c:v>-0.20380000000000004</c:v>
                </c:pt>
                <c:pt idx="133">
                  <c:v>-0.20190000000000005</c:v>
                </c:pt>
                <c:pt idx="134">
                  <c:v>-0.19990000000000005</c:v>
                </c:pt>
                <c:pt idx="135">
                  <c:v>-0.19790000000000005</c:v>
                </c:pt>
                <c:pt idx="136">
                  <c:v>-0.19590000000000005</c:v>
                </c:pt>
                <c:pt idx="137">
                  <c:v>-0.19390000000000004</c:v>
                </c:pt>
                <c:pt idx="138">
                  <c:v>-0.19190000000000004</c:v>
                </c:pt>
                <c:pt idx="139">
                  <c:v>-0.19</c:v>
                </c:pt>
                <c:pt idx="140">
                  <c:v>-0.18800000000000003</c:v>
                </c:pt>
                <c:pt idx="141">
                  <c:v>-0.18600000000000003</c:v>
                </c:pt>
                <c:pt idx="142">
                  <c:v>-0.18400000000000002</c:v>
                </c:pt>
                <c:pt idx="143">
                  <c:v>-0.18200000000000002</c:v>
                </c:pt>
                <c:pt idx="144">
                  <c:v>-0.18000000000000002</c:v>
                </c:pt>
                <c:pt idx="145">
                  <c:v>-0.17810000000000001</c:v>
                </c:pt>
                <c:pt idx="146">
                  <c:v>-0.17610000000000001</c:v>
                </c:pt>
                <c:pt idx="147">
                  <c:v>-0.1741</c:v>
                </c:pt>
                <c:pt idx="148">
                  <c:v>-0.1721</c:v>
                </c:pt>
                <c:pt idx="149">
                  <c:v>-0.1701</c:v>
                </c:pt>
                <c:pt idx="150">
                  <c:v>-0.1681</c:v>
                </c:pt>
                <c:pt idx="151">
                  <c:v>-0.1661</c:v>
                </c:pt>
                <c:pt idx="152">
                  <c:v>-0.1642000000000001</c:v>
                </c:pt>
                <c:pt idx="153">
                  <c:v>-0.16220000000000009</c:v>
                </c:pt>
                <c:pt idx="154">
                  <c:v>-0.16020000000000006</c:v>
                </c:pt>
                <c:pt idx="155">
                  <c:v>-0.15820000000000009</c:v>
                </c:pt>
                <c:pt idx="156">
                  <c:v>-0.15620000000000009</c:v>
                </c:pt>
                <c:pt idx="157">
                  <c:v>-0.15420000000000009</c:v>
                </c:pt>
                <c:pt idx="158">
                  <c:v>-0.15230000000000007</c:v>
                </c:pt>
                <c:pt idx="159">
                  <c:v>-0.15030000000000004</c:v>
                </c:pt>
                <c:pt idx="160">
                  <c:v>-0.14830000000000004</c:v>
                </c:pt>
                <c:pt idx="161">
                  <c:v>-0.14630000000000004</c:v>
                </c:pt>
                <c:pt idx="162">
                  <c:v>-0.14430000000000004</c:v>
                </c:pt>
                <c:pt idx="163">
                  <c:v>-0.14230000000000004</c:v>
                </c:pt>
                <c:pt idx="164">
                  <c:v>-0.14040000000000005</c:v>
                </c:pt>
                <c:pt idx="165">
                  <c:v>-0.13840000000000005</c:v>
                </c:pt>
                <c:pt idx="166">
                  <c:v>-0.13640000000000005</c:v>
                </c:pt>
                <c:pt idx="167">
                  <c:v>-0.13440000000000005</c:v>
                </c:pt>
                <c:pt idx="168">
                  <c:v>-0.13240000000000005</c:v>
                </c:pt>
                <c:pt idx="169">
                  <c:v>-0.13040000000000004</c:v>
                </c:pt>
                <c:pt idx="170">
                  <c:v>-0.1285</c:v>
                </c:pt>
                <c:pt idx="171">
                  <c:v>-0.1265</c:v>
                </c:pt>
                <c:pt idx="172">
                  <c:v>-0.12450000000000001</c:v>
                </c:pt>
                <c:pt idx="173">
                  <c:v>-0.12250000000000001</c:v>
                </c:pt>
                <c:pt idx="174">
                  <c:v>-0.12050000000000001</c:v>
                </c:pt>
                <c:pt idx="175">
                  <c:v>-0.11849999999999998</c:v>
                </c:pt>
                <c:pt idx="176">
                  <c:v>-0.11659999999999998</c:v>
                </c:pt>
                <c:pt idx="177">
                  <c:v>-0.11459999999999998</c:v>
                </c:pt>
                <c:pt idx="178">
                  <c:v>-0.11259999999999998</c:v>
                </c:pt>
                <c:pt idx="179">
                  <c:v>-0.11059999999999998</c:v>
                </c:pt>
                <c:pt idx="180">
                  <c:v>-0.10859999999999997</c:v>
                </c:pt>
                <c:pt idx="181">
                  <c:v>-0.10664000000000003</c:v>
                </c:pt>
                <c:pt idx="182">
                  <c:v>-0.10466000000000004</c:v>
                </c:pt>
                <c:pt idx="183">
                  <c:v>-0.10266999999999998</c:v>
                </c:pt>
                <c:pt idx="184">
                  <c:v>-0.10069000000000002</c:v>
                </c:pt>
                <c:pt idx="185">
                  <c:v>-9.8710000000000034E-2</c:v>
                </c:pt>
                <c:pt idx="186">
                  <c:v>-9.672E-2</c:v>
                </c:pt>
                <c:pt idx="187">
                  <c:v>-9.4740000000000033E-2</c:v>
                </c:pt>
                <c:pt idx="188">
                  <c:v>-9.2750000000000069E-2</c:v>
                </c:pt>
                <c:pt idx="189">
                  <c:v>-9.076999999999999E-2</c:v>
                </c:pt>
                <c:pt idx="190">
                  <c:v>-8.8790000000000022E-2</c:v>
                </c:pt>
                <c:pt idx="191">
                  <c:v>-8.6800000000000044E-2</c:v>
                </c:pt>
                <c:pt idx="192">
                  <c:v>-8.4820000000000076E-2</c:v>
                </c:pt>
                <c:pt idx="193">
                  <c:v>-8.2839999999999997E-2</c:v>
                </c:pt>
                <c:pt idx="194">
                  <c:v>-8.0850000000000047E-2</c:v>
                </c:pt>
                <c:pt idx="195">
                  <c:v>-7.8870000000000051E-2</c:v>
                </c:pt>
                <c:pt idx="196">
                  <c:v>-7.6889999999999958E-2</c:v>
                </c:pt>
                <c:pt idx="197">
                  <c:v>-7.4900000000000022E-2</c:v>
                </c:pt>
                <c:pt idx="198">
                  <c:v>-7.2920000000000054E-2</c:v>
                </c:pt>
                <c:pt idx="199">
                  <c:v>-7.0929999999999993E-2</c:v>
                </c:pt>
                <c:pt idx="200">
                  <c:v>-6.8950000000000011E-2</c:v>
                </c:pt>
                <c:pt idx="201">
                  <c:v>-6.697000000000003E-2</c:v>
                </c:pt>
                <c:pt idx="202">
                  <c:v>-6.4979999999999982E-2</c:v>
                </c:pt>
                <c:pt idx="203">
                  <c:v>-6.3E-2</c:v>
                </c:pt>
                <c:pt idx="204">
                  <c:v>-6.1020000000000019E-2</c:v>
                </c:pt>
                <c:pt idx="205">
                  <c:v>-5.9030000000000041E-2</c:v>
                </c:pt>
                <c:pt idx="206">
                  <c:v>-5.704999999999999E-2</c:v>
                </c:pt>
                <c:pt idx="207">
                  <c:v>-5.5070000000000015E-2</c:v>
                </c:pt>
                <c:pt idx="208">
                  <c:v>-5.3080000000000023E-2</c:v>
                </c:pt>
                <c:pt idx="209">
                  <c:v>-5.1099999999999979E-2</c:v>
                </c:pt>
                <c:pt idx="210">
                  <c:v>-4.9109999999999994E-2</c:v>
                </c:pt>
                <c:pt idx="211">
                  <c:v>-4.7130000000000012E-2</c:v>
                </c:pt>
                <c:pt idx="212">
                  <c:v>-4.5150000000000017E-2</c:v>
                </c:pt>
                <c:pt idx="213">
                  <c:v>-4.3160000000000032E-2</c:v>
                </c:pt>
                <c:pt idx="214">
                  <c:v>-4.1179999999999981E-2</c:v>
                </c:pt>
                <c:pt idx="215">
                  <c:v>-3.920000000000002E-2</c:v>
                </c:pt>
                <c:pt idx="216">
                  <c:v>-3.7210000000000028E-2</c:v>
                </c:pt>
                <c:pt idx="217">
                  <c:v>-3.522999999999999E-2</c:v>
                </c:pt>
                <c:pt idx="218">
                  <c:v>-3.3250000000000002E-2</c:v>
                </c:pt>
                <c:pt idx="219">
                  <c:v>-3.126000000000001E-2</c:v>
                </c:pt>
                <c:pt idx="220">
                  <c:v>-2.9280000000000035E-2</c:v>
                </c:pt>
                <c:pt idx="221">
                  <c:v>-2.7289999999999988E-2</c:v>
                </c:pt>
                <c:pt idx="222">
                  <c:v>-2.5309999999999999E-2</c:v>
                </c:pt>
                <c:pt idx="223">
                  <c:v>-2.3330000000000017E-2</c:v>
                </c:pt>
                <c:pt idx="224">
                  <c:v>-2.1340000000000029E-2</c:v>
                </c:pt>
                <c:pt idx="225">
                  <c:v>-1.9359999999999988E-2</c:v>
                </c:pt>
                <c:pt idx="226">
                  <c:v>-1.738000000000001E-2</c:v>
                </c:pt>
                <c:pt idx="227">
                  <c:v>-1.5392000000000019E-2</c:v>
                </c:pt>
                <c:pt idx="228">
                  <c:v>-1.3409000000000006E-2</c:v>
                </c:pt>
                <c:pt idx="229">
                  <c:v>-1.1425000000000022E-2</c:v>
                </c:pt>
                <c:pt idx="230">
                  <c:v>-9.4410000000000327E-3</c:v>
                </c:pt>
                <c:pt idx="231">
                  <c:v>-7.4578000000000153E-3</c:v>
                </c:pt>
                <c:pt idx="232">
                  <c:v>-5.4739999999999806E-3</c:v>
                </c:pt>
                <c:pt idx="233">
                  <c:v>-3.4899999999999935E-3</c:v>
                </c:pt>
                <c:pt idx="234">
                  <c:v>-1.5069999999999806E-3</c:v>
                </c:pt>
                <c:pt idx="235">
                  <c:v>4.7700000000000531E-4</c:v>
                </c:pt>
                <c:pt idx="236">
                  <c:v>2.4600000000000186E-3</c:v>
                </c:pt>
                <c:pt idx="237">
                  <c:v>4.4400000000000012E-3</c:v>
                </c:pt>
                <c:pt idx="238">
                  <c:v>6.4299999999999921E-3</c:v>
                </c:pt>
                <c:pt idx="239">
                  <c:v>8.4099999999999765E-3</c:v>
                </c:pt>
                <c:pt idx="240">
                  <c:v>1.0400000000000022E-2</c:v>
                </c:pt>
                <c:pt idx="241">
                  <c:v>1.2380000000000004E-2</c:v>
                </c:pt>
                <c:pt idx="242">
                  <c:v>1.435999999999998E-2</c:v>
                </c:pt>
                <c:pt idx="243">
                  <c:v>1.6349999999999979E-2</c:v>
                </c:pt>
                <c:pt idx="244">
                  <c:v>1.8330000000000016E-2</c:v>
                </c:pt>
                <c:pt idx="245">
                  <c:v>2.0309999999999995E-2</c:v>
                </c:pt>
                <c:pt idx="246">
                  <c:v>2.229999999999999E-2</c:v>
                </c:pt>
                <c:pt idx="247">
                  <c:v>2.4280000000000027E-2</c:v>
                </c:pt>
                <c:pt idx="248">
                  <c:v>2.6260000000000006E-2</c:v>
                </c:pt>
                <c:pt idx="249">
                  <c:v>2.8250000000000001E-2</c:v>
                </c:pt>
                <c:pt idx="250">
                  <c:v>3.0229999999999983E-2</c:v>
                </c:pt>
                <c:pt idx="251">
                  <c:v>3.2219999999999978E-2</c:v>
                </c:pt>
                <c:pt idx="252">
                  <c:v>3.4200000000000015E-2</c:v>
                </c:pt>
                <c:pt idx="253">
                  <c:v>3.6179999999999997E-2</c:v>
                </c:pt>
                <c:pt idx="254">
                  <c:v>3.8169999999999982E-2</c:v>
                </c:pt>
                <c:pt idx="255">
                  <c:v>4.0149999999999957E-2</c:v>
                </c:pt>
                <c:pt idx="256">
                  <c:v>4.2130000000000008E-2</c:v>
                </c:pt>
                <c:pt idx="257">
                  <c:v>4.4119999999999993E-2</c:v>
                </c:pt>
                <c:pt idx="258">
                  <c:v>4.6099999999999974E-2</c:v>
                </c:pt>
                <c:pt idx="259">
                  <c:v>4.8080000000000012E-2</c:v>
                </c:pt>
                <c:pt idx="260">
                  <c:v>5.0070000000000003E-2</c:v>
                </c:pt>
                <c:pt idx="261">
                  <c:v>5.2049999999999992E-2</c:v>
                </c:pt>
                <c:pt idx="262">
                  <c:v>5.4039999999999991E-2</c:v>
                </c:pt>
                <c:pt idx="263">
                  <c:v>5.6020000000000007E-2</c:v>
                </c:pt>
                <c:pt idx="264">
                  <c:v>5.8000000000000003E-2</c:v>
                </c:pt>
                <c:pt idx="265">
                  <c:v>5.9989999999999995E-2</c:v>
                </c:pt>
                <c:pt idx="266">
                  <c:v>6.1970000000000025E-2</c:v>
                </c:pt>
                <c:pt idx="267">
                  <c:v>6.3950000000000007E-2</c:v>
                </c:pt>
                <c:pt idx="268">
                  <c:v>6.5939999999999999E-2</c:v>
                </c:pt>
                <c:pt idx="269">
                  <c:v>6.7919999999999994E-2</c:v>
                </c:pt>
                <c:pt idx="270">
                  <c:v>6.9900000000000032E-2</c:v>
                </c:pt>
                <c:pt idx="271">
                  <c:v>7.1890000000000023E-2</c:v>
                </c:pt>
                <c:pt idx="272">
                  <c:v>7.3869999999999991E-2</c:v>
                </c:pt>
                <c:pt idx="273">
                  <c:v>7.5859999999999983E-2</c:v>
                </c:pt>
                <c:pt idx="274">
                  <c:v>7.7839999999999979E-2</c:v>
                </c:pt>
                <c:pt idx="275">
                  <c:v>7.9820000000000016E-2</c:v>
                </c:pt>
                <c:pt idx="276">
                  <c:v>8.1810000000000022E-2</c:v>
                </c:pt>
                <c:pt idx="277">
                  <c:v>8.3790000000000003E-2</c:v>
                </c:pt>
                <c:pt idx="278">
                  <c:v>8.5770000000000027E-2</c:v>
                </c:pt>
                <c:pt idx="279">
                  <c:v>8.7760000000000005E-2</c:v>
                </c:pt>
                <c:pt idx="280">
                  <c:v>8.9740000000000028E-2</c:v>
                </c:pt>
                <c:pt idx="281">
                  <c:v>9.1719999999999982E-2</c:v>
                </c:pt>
                <c:pt idx="282">
                  <c:v>9.3700000000000019E-2</c:v>
                </c:pt>
                <c:pt idx="283">
                  <c:v>9.5700000000000007E-2</c:v>
                </c:pt>
                <c:pt idx="284">
                  <c:v>9.7700000000000023E-2</c:v>
                </c:pt>
                <c:pt idx="285">
                  <c:v>9.9700000000000039E-2</c:v>
                </c:pt>
                <c:pt idx="286">
                  <c:v>0.10159999999999997</c:v>
                </c:pt>
                <c:pt idx="287">
                  <c:v>0.10359999999999997</c:v>
                </c:pt>
                <c:pt idx="288">
                  <c:v>0.10559999999999997</c:v>
                </c:pt>
                <c:pt idx="289">
                  <c:v>0.10759999999999997</c:v>
                </c:pt>
                <c:pt idx="290">
                  <c:v>0.10959999999999999</c:v>
                </c:pt>
                <c:pt idx="291">
                  <c:v>0.11159999999999998</c:v>
                </c:pt>
                <c:pt idx="292">
                  <c:v>0.11349999999999998</c:v>
                </c:pt>
                <c:pt idx="293">
                  <c:v>0.11549999999999998</c:v>
                </c:pt>
                <c:pt idx="294">
                  <c:v>0.11749999999999998</c:v>
                </c:pt>
                <c:pt idx="295">
                  <c:v>0.11950000000000001</c:v>
                </c:pt>
                <c:pt idx="296">
                  <c:v>0.12150000000000001</c:v>
                </c:pt>
                <c:pt idx="297">
                  <c:v>0.12350000000000001</c:v>
                </c:pt>
                <c:pt idx="298">
                  <c:v>0.12540000000000001</c:v>
                </c:pt>
                <c:pt idx="299">
                  <c:v>0.12740000000000001</c:v>
                </c:pt>
                <c:pt idx="300">
                  <c:v>0.12940000000000004</c:v>
                </c:pt>
                <c:pt idx="301">
                  <c:v>0.13140000000000004</c:v>
                </c:pt>
                <c:pt idx="302">
                  <c:v>0.13340000000000005</c:v>
                </c:pt>
                <c:pt idx="303">
                  <c:v>0.13540000000000005</c:v>
                </c:pt>
                <c:pt idx="304">
                  <c:v>0.13730000000000003</c:v>
                </c:pt>
                <c:pt idx="305">
                  <c:v>0.13930000000000003</c:v>
                </c:pt>
                <c:pt idx="306">
                  <c:v>0.14130000000000001</c:v>
                </c:pt>
                <c:pt idx="307">
                  <c:v>0.14330000000000001</c:v>
                </c:pt>
                <c:pt idx="308">
                  <c:v>0.14530000000000001</c:v>
                </c:pt>
                <c:pt idx="309">
                  <c:v>0.14730000000000001</c:v>
                </c:pt>
                <c:pt idx="310">
                  <c:v>0.14930000000000002</c:v>
                </c:pt>
                <c:pt idx="311">
                  <c:v>0.15120000000000003</c:v>
                </c:pt>
                <c:pt idx="312">
                  <c:v>0.15320000000000003</c:v>
                </c:pt>
                <c:pt idx="313">
                  <c:v>0.15520000000000003</c:v>
                </c:pt>
                <c:pt idx="314">
                  <c:v>0.15720000000000003</c:v>
                </c:pt>
                <c:pt idx="315">
                  <c:v>0.15919999999999998</c:v>
                </c:pt>
                <c:pt idx="316">
                  <c:v>0.16119999999999995</c:v>
                </c:pt>
                <c:pt idx="317">
                  <c:v>0.16309999999999999</c:v>
                </c:pt>
                <c:pt idx="318">
                  <c:v>0.1651</c:v>
                </c:pt>
                <c:pt idx="319">
                  <c:v>0.1671</c:v>
                </c:pt>
                <c:pt idx="320">
                  <c:v>0.1691</c:v>
                </c:pt>
                <c:pt idx="321">
                  <c:v>0.1711</c:v>
                </c:pt>
                <c:pt idx="322">
                  <c:v>0.1731</c:v>
                </c:pt>
                <c:pt idx="323">
                  <c:v>0.17500000000000002</c:v>
                </c:pt>
                <c:pt idx="324">
                  <c:v>0.17700000000000002</c:v>
                </c:pt>
                <c:pt idx="325">
                  <c:v>0.17900000000000002</c:v>
                </c:pt>
                <c:pt idx="326">
                  <c:v>0.18100000000000002</c:v>
                </c:pt>
                <c:pt idx="327">
                  <c:v>0.18300000000000002</c:v>
                </c:pt>
                <c:pt idx="328">
                  <c:v>0.18500000000000003</c:v>
                </c:pt>
                <c:pt idx="329">
                  <c:v>0.18690000000000001</c:v>
                </c:pt>
                <c:pt idx="330">
                  <c:v>0.18890000000000001</c:v>
                </c:pt>
                <c:pt idx="331">
                  <c:v>0.19089999999999999</c:v>
                </c:pt>
                <c:pt idx="332">
                  <c:v>0.19289999999999999</c:v>
                </c:pt>
                <c:pt idx="333">
                  <c:v>0.19489999999999999</c:v>
                </c:pt>
                <c:pt idx="334">
                  <c:v>0.19689999999999999</c:v>
                </c:pt>
                <c:pt idx="335">
                  <c:v>0.1988</c:v>
                </c:pt>
                <c:pt idx="336">
                  <c:v>0.20080000000000001</c:v>
                </c:pt>
                <c:pt idx="337">
                  <c:v>0.20280000000000001</c:v>
                </c:pt>
                <c:pt idx="338">
                  <c:v>0.20480000000000001</c:v>
                </c:pt>
                <c:pt idx="339">
                  <c:v>0.20680000000000001</c:v>
                </c:pt>
                <c:pt idx="340">
                  <c:v>0.20880000000000001</c:v>
                </c:pt>
                <c:pt idx="341">
                  <c:v>0.21070000000000003</c:v>
                </c:pt>
                <c:pt idx="342">
                  <c:v>0.21270000000000003</c:v>
                </c:pt>
                <c:pt idx="343">
                  <c:v>0.21470000000000003</c:v>
                </c:pt>
                <c:pt idx="344">
                  <c:v>0.21670000000000003</c:v>
                </c:pt>
                <c:pt idx="345">
                  <c:v>0.21870000000000003</c:v>
                </c:pt>
                <c:pt idx="346">
                  <c:v>0.22070000000000001</c:v>
                </c:pt>
                <c:pt idx="347">
                  <c:v>0.22259999999999999</c:v>
                </c:pt>
                <c:pt idx="348">
                  <c:v>0.22459999999999999</c:v>
                </c:pt>
                <c:pt idx="349">
                  <c:v>0.2266</c:v>
                </c:pt>
                <c:pt idx="350">
                  <c:v>0.2286</c:v>
                </c:pt>
                <c:pt idx="351">
                  <c:v>0.2306</c:v>
                </c:pt>
                <c:pt idx="352">
                  <c:v>0.2326</c:v>
                </c:pt>
                <c:pt idx="353">
                  <c:v>0.23450000000000001</c:v>
                </c:pt>
                <c:pt idx="354">
                  <c:v>0.23650000000000002</c:v>
                </c:pt>
                <c:pt idx="355">
                  <c:v>0.23850000000000002</c:v>
                </c:pt>
                <c:pt idx="356">
                  <c:v>0.24050000000000002</c:v>
                </c:pt>
                <c:pt idx="357">
                  <c:v>0.24250000000000002</c:v>
                </c:pt>
                <c:pt idx="358">
                  <c:v>0.24450000000000002</c:v>
                </c:pt>
                <c:pt idx="359">
                  <c:v>0.24640000000000004</c:v>
                </c:pt>
                <c:pt idx="360">
                  <c:v>0.24840000000000004</c:v>
                </c:pt>
                <c:pt idx="361">
                  <c:v>0.25040000000000001</c:v>
                </c:pt>
                <c:pt idx="362">
                  <c:v>0.25240000000000001</c:v>
                </c:pt>
                <c:pt idx="363">
                  <c:v>0.25440000000000002</c:v>
                </c:pt>
                <c:pt idx="364">
                  <c:v>0.25640000000000002</c:v>
                </c:pt>
                <c:pt idx="365">
                  <c:v>0.25840000000000002</c:v>
                </c:pt>
                <c:pt idx="366">
                  <c:v>0.26029999999999998</c:v>
                </c:pt>
                <c:pt idx="367">
                  <c:v>0.26229999999999998</c:v>
                </c:pt>
                <c:pt idx="368">
                  <c:v>0.26429999999999998</c:v>
                </c:pt>
                <c:pt idx="369">
                  <c:v>0.26629999999999998</c:v>
                </c:pt>
                <c:pt idx="370">
                  <c:v>0.26829999999999998</c:v>
                </c:pt>
                <c:pt idx="371">
                  <c:v>0.27029999999999998</c:v>
                </c:pt>
                <c:pt idx="372">
                  <c:v>0.2722</c:v>
                </c:pt>
                <c:pt idx="373">
                  <c:v>0.2742</c:v>
                </c:pt>
                <c:pt idx="374">
                  <c:v>0.2762</c:v>
                </c:pt>
                <c:pt idx="375">
                  <c:v>0.2782</c:v>
                </c:pt>
                <c:pt idx="376">
                  <c:v>0.2802</c:v>
                </c:pt>
                <c:pt idx="377">
                  <c:v>0.28220000000000001</c:v>
                </c:pt>
                <c:pt idx="378">
                  <c:v>0.28410000000000002</c:v>
                </c:pt>
                <c:pt idx="379">
                  <c:v>0.28610000000000002</c:v>
                </c:pt>
                <c:pt idx="380">
                  <c:v>0.28810000000000002</c:v>
                </c:pt>
                <c:pt idx="381">
                  <c:v>0.29010000000000002</c:v>
                </c:pt>
                <c:pt idx="382">
                  <c:v>0.29210000000000003</c:v>
                </c:pt>
                <c:pt idx="383">
                  <c:v>0.29410000000000003</c:v>
                </c:pt>
                <c:pt idx="384">
                  <c:v>0.2960000000000001</c:v>
                </c:pt>
                <c:pt idx="385">
                  <c:v>0.2980000000000001</c:v>
                </c:pt>
                <c:pt idx="386">
                  <c:v>0.30000000000000004</c:v>
                </c:pt>
                <c:pt idx="387">
                  <c:v>0.3020000000000001</c:v>
                </c:pt>
                <c:pt idx="388">
                  <c:v>0.3040000000000001</c:v>
                </c:pt>
                <c:pt idx="389">
                  <c:v>0.30600000000000011</c:v>
                </c:pt>
                <c:pt idx="390">
                  <c:v>0.30790000000000006</c:v>
                </c:pt>
                <c:pt idx="391">
                  <c:v>0.30990000000000006</c:v>
                </c:pt>
                <c:pt idx="392">
                  <c:v>0.31190000000000007</c:v>
                </c:pt>
                <c:pt idx="393">
                  <c:v>0.31390000000000007</c:v>
                </c:pt>
                <c:pt idx="394">
                  <c:v>0.31590000000000007</c:v>
                </c:pt>
                <c:pt idx="395">
                  <c:v>0.31790000000000007</c:v>
                </c:pt>
                <c:pt idx="396">
                  <c:v>0.31980000000000003</c:v>
                </c:pt>
                <c:pt idx="397">
                  <c:v>0.32180000000000003</c:v>
                </c:pt>
                <c:pt idx="398">
                  <c:v>0.32380000000000003</c:v>
                </c:pt>
                <c:pt idx="399">
                  <c:v>0.32580000000000003</c:v>
                </c:pt>
                <c:pt idx="400">
                  <c:v>0.32780000000000004</c:v>
                </c:pt>
                <c:pt idx="401">
                  <c:v>0.32980000000000004</c:v>
                </c:pt>
                <c:pt idx="402">
                  <c:v>0.33170000000000011</c:v>
                </c:pt>
                <c:pt idx="403">
                  <c:v>0.33370000000000005</c:v>
                </c:pt>
                <c:pt idx="404">
                  <c:v>0.33570000000000005</c:v>
                </c:pt>
                <c:pt idx="405">
                  <c:v>0.33770000000000006</c:v>
                </c:pt>
                <c:pt idx="406">
                  <c:v>0.33970000000000006</c:v>
                </c:pt>
                <c:pt idx="407">
                  <c:v>0.3417</c:v>
                </c:pt>
                <c:pt idx="408">
                  <c:v>0.34360000000000002</c:v>
                </c:pt>
                <c:pt idx="409">
                  <c:v>0.34560000000000002</c:v>
                </c:pt>
                <c:pt idx="410">
                  <c:v>0.34760000000000002</c:v>
                </c:pt>
                <c:pt idx="411">
                  <c:v>0.34960000000000002</c:v>
                </c:pt>
                <c:pt idx="412">
                  <c:v>0.35160000000000002</c:v>
                </c:pt>
                <c:pt idx="413">
                  <c:v>0.35360000000000003</c:v>
                </c:pt>
                <c:pt idx="414">
                  <c:v>0.35550000000000004</c:v>
                </c:pt>
                <c:pt idx="415">
                  <c:v>0.35750000000000004</c:v>
                </c:pt>
                <c:pt idx="416">
                  <c:v>0.3595000000000001</c:v>
                </c:pt>
                <c:pt idx="417">
                  <c:v>0.3615000000000001</c:v>
                </c:pt>
                <c:pt idx="418">
                  <c:v>0.3635000000000001</c:v>
                </c:pt>
                <c:pt idx="419">
                  <c:v>0.3655000000000001</c:v>
                </c:pt>
                <c:pt idx="420">
                  <c:v>0.3675000000000001</c:v>
                </c:pt>
                <c:pt idx="421">
                  <c:v>0.36940000000000006</c:v>
                </c:pt>
                <c:pt idx="422">
                  <c:v>0.37140000000000006</c:v>
                </c:pt>
                <c:pt idx="423">
                  <c:v>0.37340000000000007</c:v>
                </c:pt>
                <c:pt idx="424">
                  <c:v>0.37540000000000007</c:v>
                </c:pt>
                <c:pt idx="425">
                  <c:v>0.37740000000000007</c:v>
                </c:pt>
                <c:pt idx="426">
                  <c:v>0.37940000000000007</c:v>
                </c:pt>
                <c:pt idx="427">
                  <c:v>0.38130000000000003</c:v>
                </c:pt>
                <c:pt idx="428">
                  <c:v>0.38330000000000003</c:v>
                </c:pt>
                <c:pt idx="429">
                  <c:v>0.38530000000000003</c:v>
                </c:pt>
                <c:pt idx="430">
                  <c:v>0.38730000000000003</c:v>
                </c:pt>
                <c:pt idx="431">
                  <c:v>0.38930000000000003</c:v>
                </c:pt>
                <c:pt idx="432">
                  <c:v>0.39130000000000004</c:v>
                </c:pt>
                <c:pt idx="433">
                  <c:v>0.3932000000000001</c:v>
                </c:pt>
                <c:pt idx="434">
                  <c:v>0.39520000000000005</c:v>
                </c:pt>
                <c:pt idx="435">
                  <c:v>0.39720000000000005</c:v>
                </c:pt>
                <c:pt idx="436">
                  <c:v>0.39920000000000005</c:v>
                </c:pt>
                <c:pt idx="437">
                  <c:v>0.4012</c:v>
                </c:pt>
                <c:pt idx="438">
                  <c:v>0.4032</c:v>
                </c:pt>
                <c:pt idx="439">
                  <c:v>0.40510000000000002</c:v>
                </c:pt>
                <c:pt idx="440">
                  <c:v>0.40710000000000002</c:v>
                </c:pt>
                <c:pt idx="441">
                  <c:v>0.40910000000000002</c:v>
                </c:pt>
                <c:pt idx="442">
                  <c:v>0.41110000000000002</c:v>
                </c:pt>
                <c:pt idx="443">
                  <c:v>0.41310000000000002</c:v>
                </c:pt>
                <c:pt idx="444">
                  <c:v>0.41510000000000002</c:v>
                </c:pt>
                <c:pt idx="445">
                  <c:v>0.41700000000000004</c:v>
                </c:pt>
                <c:pt idx="446">
                  <c:v>0.41900000000000004</c:v>
                </c:pt>
                <c:pt idx="447">
                  <c:v>0.4210000000000001</c:v>
                </c:pt>
                <c:pt idx="448">
                  <c:v>0.4230000000000001</c:v>
                </c:pt>
                <c:pt idx="449">
                  <c:v>0.4250000000000001</c:v>
                </c:pt>
                <c:pt idx="450">
                  <c:v>0.4270000000000001</c:v>
                </c:pt>
                <c:pt idx="451">
                  <c:v>0.42890000000000006</c:v>
                </c:pt>
                <c:pt idx="452">
                  <c:v>0.43090000000000006</c:v>
                </c:pt>
                <c:pt idx="453">
                  <c:v>0.43290000000000006</c:v>
                </c:pt>
                <c:pt idx="454">
                  <c:v>0.43490000000000006</c:v>
                </c:pt>
                <c:pt idx="455">
                  <c:v>0.43690000000000007</c:v>
                </c:pt>
                <c:pt idx="456">
                  <c:v>0.43890000000000007</c:v>
                </c:pt>
                <c:pt idx="457">
                  <c:v>0.44079999999999997</c:v>
                </c:pt>
                <c:pt idx="458">
                  <c:v>0.44279999999999997</c:v>
                </c:pt>
                <c:pt idx="459">
                  <c:v>0.44479999999999997</c:v>
                </c:pt>
                <c:pt idx="460">
                  <c:v>0.44679999999999997</c:v>
                </c:pt>
                <c:pt idx="461">
                  <c:v>0.44879999999999998</c:v>
                </c:pt>
                <c:pt idx="462">
                  <c:v>0.45079999999999998</c:v>
                </c:pt>
                <c:pt idx="463">
                  <c:v>0.45270000000000005</c:v>
                </c:pt>
                <c:pt idx="464">
                  <c:v>0.45470000000000005</c:v>
                </c:pt>
                <c:pt idx="465">
                  <c:v>0.45670000000000005</c:v>
                </c:pt>
                <c:pt idx="466">
                  <c:v>0.4587</c:v>
                </c:pt>
                <c:pt idx="467">
                  <c:v>0.4607</c:v>
                </c:pt>
                <c:pt idx="468">
                  <c:v>0.4627</c:v>
                </c:pt>
                <c:pt idx="469">
                  <c:v>0.46460000000000001</c:v>
                </c:pt>
                <c:pt idx="470">
                  <c:v>0.46660000000000001</c:v>
                </c:pt>
                <c:pt idx="471">
                  <c:v>0.46860000000000002</c:v>
                </c:pt>
                <c:pt idx="472">
                  <c:v>0.47060000000000002</c:v>
                </c:pt>
                <c:pt idx="473">
                  <c:v>0.47260000000000002</c:v>
                </c:pt>
                <c:pt idx="474">
                  <c:v>0.47460000000000002</c:v>
                </c:pt>
                <c:pt idx="475">
                  <c:v>0.47660000000000002</c:v>
                </c:pt>
                <c:pt idx="476">
                  <c:v>0.47850000000000004</c:v>
                </c:pt>
                <c:pt idx="477">
                  <c:v>0.48050000000000004</c:v>
                </c:pt>
                <c:pt idx="478">
                  <c:v>0.48250000000000004</c:v>
                </c:pt>
                <c:pt idx="479">
                  <c:v>0.4845000000000001</c:v>
                </c:pt>
                <c:pt idx="480">
                  <c:v>0.4865000000000001</c:v>
                </c:pt>
                <c:pt idx="481">
                  <c:v>0.4885000000000001</c:v>
                </c:pt>
                <c:pt idx="482">
                  <c:v>0.49040000000000006</c:v>
                </c:pt>
                <c:pt idx="483">
                  <c:v>0.49240000000000006</c:v>
                </c:pt>
                <c:pt idx="484">
                  <c:v>0.49440000000000006</c:v>
                </c:pt>
                <c:pt idx="485">
                  <c:v>0.49640000000000006</c:v>
                </c:pt>
                <c:pt idx="486">
                  <c:v>0.49840000000000007</c:v>
                </c:pt>
                <c:pt idx="487">
                  <c:v>0.50039999999999996</c:v>
                </c:pt>
                <c:pt idx="488">
                  <c:v>0.50229999999999997</c:v>
                </c:pt>
                <c:pt idx="489">
                  <c:v>0.50429999999999997</c:v>
                </c:pt>
                <c:pt idx="490">
                  <c:v>0.50629999999999997</c:v>
                </c:pt>
                <c:pt idx="491">
                  <c:v>0.50829999999999997</c:v>
                </c:pt>
                <c:pt idx="492">
                  <c:v>0.51029999999999998</c:v>
                </c:pt>
                <c:pt idx="493">
                  <c:v>0.51229999999999998</c:v>
                </c:pt>
                <c:pt idx="494">
                  <c:v>0.51419999999999999</c:v>
                </c:pt>
                <c:pt idx="495">
                  <c:v>0.51619999999999999</c:v>
                </c:pt>
                <c:pt idx="496">
                  <c:v>0.51819999999999999</c:v>
                </c:pt>
                <c:pt idx="497">
                  <c:v>0.5202</c:v>
                </c:pt>
                <c:pt idx="498">
                  <c:v>0.5222</c:v>
                </c:pt>
                <c:pt idx="499">
                  <c:v>0.5242</c:v>
                </c:pt>
                <c:pt idx="500">
                  <c:v>0.52610000000000001</c:v>
                </c:pt>
                <c:pt idx="501">
                  <c:v>0.52810000000000001</c:v>
                </c:pt>
                <c:pt idx="502">
                  <c:v>0.53010000000000002</c:v>
                </c:pt>
                <c:pt idx="503">
                  <c:v>0.53210000000000002</c:v>
                </c:pt>
                <c:pt idx="504">
                  <c:v>0.53410000000000002</c:v>
                </c:pt>
                <c:pt idx="505">
                  <c:v>0.53610000000000002</c:v>
                </c:pt>
                <c:pt idx="506">
                  <c:v>0.53800000000000003</c:v>
                </c:pt>
                <c:pt idx="507">
                  <c:v>0.54</c:v>
                </c:pt>
                <c:pt idx="508">
                  <c:v>0.54200000000000004</c:v>
                </c:pt>
                <c:pt idx="509">
                  <c:v>0.54400000000000004</c:v>
                </c:pt>
                <c:pt idx="510">
                  <c:v>0.54600000000000004</c:v>
                </c:pt>
                <c:pt idx="511">
                  <c:v>0.54800000000000004</c:v>
                </c:pt>
                <c:pt idx="512">
                  <c:v>0.54989999999999994</c:v>
                </c:pt>
                <c:pt idx="513">
                  <c:v>0.55189999999999995</c:v>
                </c:pt>
                <c:pt idx="514">
                  <c:v>0.55389999999999995</c:v>
                </c:pt>
                <c:pt idx="515">
                  <c:v>0.55589999999999995</c:v>
                </c:pt>
                <c:pt idx="516">
                  <c:v>0.55789999999999995</c:v>
                </c:pt>
                <c:pt idx="517">
                  <c:v>0.55989999999999995</c:v>
                </c:pt>
                <c:pt idx="518">
                  <c:v>0.56180000000000008</c:v>
                </c:pt>
                <c:pt idx="519">
                  <c:v>0.56380000000000008</c:v>
                </c:pt>
                <c:pt idx="520">
                  <c:v>0.56580000000000008</c:v>
                </c:pt>
                <c:pt idx="521">
                  <c:v>0.56780000000000008</c:v>
                </c:pt>
                <c:pt idx="522">
                  <c:v>0.56980000000000008</c:v>
                </c:pt>
                <c:pt idx="523">
                  <c:v>0.57180000000000009</c:v>
                </c:pt>
                <c:pt idx="524">
                  <c:v>0.5737000000000001</c:v>
                </c:pt>
                <c:pt idx="525">
                  <c:v>0.5757000000000001</c:v>
                </c:pt>
                <c:pt idx="526">
                  <c:v>0.5777000000000001</c:v>
                </c:pt>
                <c:pt idx="527">
                  <c:v>0.5797000000000001</c:v>
                </c:pt>
                <c:pt idx="528">
                  <c:v>0.58169999999999999</c:v>
                </c:pt>
                <c:pt idx="529">
                  <c:v>0.5837</c:v>
                </c:pt>
                <c:pt idx="530">
                  <c:v>0.5857</c:v>
                </c:pt>
                <c:pt idx="531">
                  <c:v>0.58760000000000001</c:v>
                </c:pt>
                <c:pt idx="532">
                  <c:v>0.58960000000000001</c:v>
                </c:pt>
                <c:pt idx="533">
                  <c:v>0.59160000000000001</c:v>
                </c:pt>
                <c:pt idx="534">
                  <c:v>0.59360000000000002</c:v>
                </c:pt>
                <c:pt idx="535">
                  <c:v>0.59560000000000002</c:v>
                </c:pt>
                <c:pt idx="536">
                  <c:v>0.59760000000000002</c:v>
                </c:pt>
                <c:pt idx="537">
                  <c:v>0.59949999999999992</c:v>
                </c:pt>
                <c:pt idx="538">
                  <c:v>0.60150000000000003</c:v>
                </c:pt>
                <c:pt idx="539">
                  <c:v>0.60350000000000004</c:v>
                </c:pt>
                <c:pt idx="540">
                  <c:v>0.60550000000000004</c:v>
                </c:pt>
                <c:pt idx="541">
                  <c:v>0.60750000000000004</c:v>
                </c:pt>
                <c:pt idx="542">
                  <c:v>0.60950000000000004</c:v>
                </c:pt>
                <c:pt idx="543">
                  <c:v>0.61139999999999994</c:v>
                </c:pt>
                <c:pt idx="544">
                  <c:v>0.61339999999999995</c:v>
                </c:pt>
                <c:pt idx="545">
                  <c:v>0.61539999999999995</c:v>
                </c:pt>
                <c:pt idx="546">
                  <c:v>0.61739999999999995</c:v>
                </c:pt>
                <c:pt idx="547">
                  <c:v>0.61939999999999995</c:v>
                </c:pt>
                <c:pt idx="548">
                  <c:v>0.62139999999999995</c:v>
                </c:pt>
                <c:pt idx="549">
                  <c:v>0.62330000000000008</c:v>
                </c:pt>
                <c:pt idx="550">
                  <c:v>0.62530000000000008</c:v>
                </c:pt>
                <c:pt idx="551">
                  <c:v>0.62730000000000008</c:v>
                </c:pt>
                <c:pt idx="552">
                  <c:v>0.62930000000000008</c:v>
                </c:pt>
                <c:pt idx="553">
                  <c:v>0.63130000000000008</c:v>
                </c:pt>
                <c:pt idx="554">
                  <c:v>0.63330000000000009</c:v>
                </c:pt>
                <c:pt idx="555">
                  <c:v>0.6352000000000001</c:v>
                </c:pt>
                <c:pt idx="556">
                  <c:v>0.6372000000000001</c:v>
                </c:pt>
                <c:pt idx="557">
                  <c:v>0.6392000000000001</c:v>
                </c:pt>
                <c:pt idx="558">
                  <c:v>0.6412000000000001</c:v>
                </c:pt>
                <c:pt idx="559">
                  <c:v>0.6432000000000001</c:v>
                </c:pt>
                <c:pt idx="560">
                  <c:v>0.64520000000000011</c:v>
                </c:pt>
                <c:pt idx="561">
                  <c:v>0.64710000000000012</c:v>
                </c:pt>
                <c:pt idx="562">
                  <c:v>0.64910000000000012</c:v>
                </c:pt>
                <c:pt idx="563">
                  <c:v>0.65110000000000012</c:v>
                </c:pt>
                <c:pt idx="564">
                  <c:v>0.65310000000000012</c:v>
                </c:pt>
                <c:pt idx="565">
                  <c:v>0.65510000000000013</c:v>
                </c:pt>
                <c:pt idx="566">
                  <c:v>0.65710000000000013</c:v>
                </c:pt>
                <c:pt idx="567">
                  <c:v>0.65900000000000014</c:v>
                </c:pt>
                <c:pt idx="568">
                  <c:v>0.66100000000000014</c:v>
                </c:pt>
                <c:pt idx="569">
                  <c:v>0.66300000000000014</c:v>
                </c:pt>
                <c:pt idx="570">
                  <c:v>0.66500000000000015</c:v>
                </c:pt>
                <c:pt idx="571">
                  <c:v>0.66700000000000015</c:v>
                </c:pt>
                <c:pt idx="572">
                  <c:v>0.66900000000000015</c:v>
                </c:pt>
                <c:pt idx="573">
                  <c:v>0.67090000000000005</c:v>
                </c:pt>
                <c:pt idx="574">
                  <c:v>0.67290000000000005</c:v>
                </c:pt>
                <c:pt idx="575">
                  <c:v>0.67490000000000006</c:v>
                </c:pt>
                <c:pt idx="576">
                  <c:v>0.67690000000000006</c:v>
                </c:pt>
                <c:pt idx="577">
                  <c:v>0.67890000000000006</c:v>
                </c:pt>
                <c:pt idx="578">
                  <c:v>0.68089999999999995</c:v>
                </c:pt>
                <c:pt idx="579">
                  <c:v>0.68280000000000007</c:v>
                </c:pt>
                <c:pt idx="580">
                  <c:v>0.68480000000000008</c:v>
                </c:pt>
                <c:pt idx="581">
                  <c:v>0.68680000000000008</c:v>
                </c:pt>
                <c:pt idx="582">
                  <c:v>0.68880000000000008</c:v>
                </c:pt>
                <c:pt idx="583">
                  <c:v>0.69080000000000008</c:v>
                </c:pt>
                <c:pt idx="584">
                  <c:v>0.69280000000000008</c:v>
                </c:pt>
                <c:pt idx="585">
                  <c:v>0.69480000000000008</c:v>
                </c:pt>
                <c:pt idx="586">
                  <c:v>0.6967000000000001</c:v>
                </c:pt>
                <c:pt idx="587">
                  <c:v>0.6987000000000001</c:v>
                </c:pt>
                <c:pt idx="588">
                  <c:v>0.7007000000000001</c:v>
                </c:pt>
                <c:pt idx="589">
                  <c:v>0.7027000000000001</c:v>
                </c:pt>
                <c:pt idx="590">
                  <c:v>0.7047000000000001</c:v>
                </c:pt>
                <c:pt idx="591">
                  <c:v>0.70670000000000011</c:v>
                </c:pt>
                <c:pt idx="592">
                  <c:v>0.70860000000000012</c:v>
                </c:pt>
                <c:pt idx="593">
                  <c:v>0.71060000000000012</c:v>
                </c:pt>
                <c:pt idx="594">
                  <c:v>0.71260000000000012</c:v>
                </c:pt>
                <c:pt idx="595">
                  <c:v>0.71460000000000012</c:v>
                </c:pt>
                <c:pt idx="596">
                  <c:v>0.71660000000000013</c:v>
                </c:pt>
                <c:pt idx="597">
                  <c:v>0.71860000000000013</c:v>
                </c:pt>
                <c:pt idx="598">
                  <c:v>0.72050000000000003</c:v>
                </c:pt>
                <c:pt idx="599">
                  <c:v>0.72250000000000003</c:v>
                </c:pt>
                <c:pt idx="600">
                  <c:v>0.72450000000000003</c:v>
                </c:pt>
                <c:pt idx="601">
                  <c:v>0.72650000000000003</c:v>
                </c:pt>
                <c:pt idx="602">
                  <c:v>0.72850000000000004</c:v>
                </c:pt>
                <c:pt idx="603">
                  <c:v>0.73050000000000004</c:v>
                </c:pt>
                <c:pt idx="604">
                  <c:v>0.73239999999999994</c:v>
                </c:pt>
                <c:pt idx="605">
                  <c:v>0.73439999999999994</c:v>
                </c:pt>
                <c:pt idx="606">
                  <c:v>0.73639999999999994</c:v>
                </c:pt>
                <c:pt idx="607">
                  <c:v>0.73839999999999995</c:v>
                </c:pt>
                <c:pt idx="608">
                  <c:v>0.74039999999999995</c:v>
                </c:pt>
                <c:pt idx="609">
                  <c:v>0.74239999999999995</c:v>
                </c:pt>
                <c:pt idx="610">
                  <c:v>0.74430000000000007</c:v>
                </c:pt>
                <c:pt idx="611">
                  <c:v>0.74630000000000007</c:v>
                </c:pt>
                <c:pt idx="612">
                  <c:v>0.74830000000000008</c:v>
                </c:pt>
                <c:pt idx="613">
                  <c:v>0.75030000000000008</c:v>
                </c:pt>
                <c:pt idx="614">
                  <c:v>0.75230000000000008</c:v>
                </c:pt>
                <c:pt idx="615">
                  <c:v>0.75430000000000008</c:v>
                </c:pt>
                <c:pt idx="616">
                  <c:v>0.75620000000000009</c:v>
                </c:pt>
                <c:pt idx="617">
                  <c:v>0.7582000000000001</c:v>
                </c:pt>
                <c:pt idx="618">
                  <c:v>0.7602000000000001</c:v>
                </c:pt>
                <c:pt idx="619">
                  <c:v>0.7622000000000001</c:v>
                </c:pt>
                <c:pt idx="620">
                  <c:v>0.7642000000000001</c:v>
                </c:pt>
                <c:pt idx="621">
                  <c:v>0.7662000000000001</c:v>
                </c:pt>
                <c:pt idx="622">
                  <c:v>0.76810000000000012</c:v>
                </c:pt>
                <c:pt idx="623">
                  <c:v>0.77010000000000012</c:v>
                </c:pt>
                <c:pt idx="624">
                  <c:v>0.77210000000000012</c:v>
                </c:pt>
                <c:pt idx="625">
                  <c:v>0.77410000000000012</c:v>
                </c:pt>
                <c:pt idx="626">
                  <c:v>0.77610000000000012</c:v>
                </c:pt>
                <c:pt idx="627">
                  <c:v>0.77810000000000012</c:v>
                </c:pt>
                <c:pt idx="628">
                  <c:v>0.78</c:v>
                </c:pt>
                <c:pt idx="629">
                  <c:v>0.78200000000000003</c:v>
                </c:pt>
                <c:pt idx="630">
                  <c:v>0.78400000000000003</c:v>
                </c:pt>
                <c:pt idx="631">
                  <c:v>0.78600000000000003</c:v>
                </c:pt>
                <c:pt idx="632">
                  <c:v>0.78800000000000003</c:v>
                </c:pt>
                <c:pt idx="633">
                  <c:v>0.79</c:v>
                </c:pt>
                <c:pt idx="634">
                  <c:v>0.79200000000000004</c:v>
                </c:pt>
                <c:pt idx="635">
                  <c:v>0.79389999999999994</c:v>
                </c:pt>
                <c:pt idx="636">
                  <c:v>0.79589999999999994</c:v>
                </c:pt>
                <c:pt idx="637">
                  <c:v>0.79789999999999994</c:v>
                </c:pt>
                <c:pt idx="638">
                  <c:v>0.79989999999999994</c:v>
                </c:pt>
                <c:pt idx="639">
                  <c:v>0.80189999999999995</c:v>
                </c:pt>
                <c:pt idx="640">
                  <c:v>0.80389999999999995</c:v>
                </c:pt>
                <c:pt idx="641">
                  <c:v>0.80580000000000007</c:v>
                </c:pt>
                <c:pt idx="642">
                  <c:v>0.80780000000000007</c:v>
                </c:pt>
                <c:pt idx="643">
                  <c:v>0.80980000000000008</c:v>
                </c:pt>
                <c:pt idx="644">
                  <c:v>0.81180000000000008</c:v>
                </c:pt>
                <c:pt idx="645">
                  <c:v>0.81380000000000008</c:v>
                </c:pt>
                <c:pt idx="646">
                  <c:v>0.81580000000000008</c:v>
                </c:pt>
                <c:pt idx="647">
                  <c:v>0.81770000000000009</c:v>
                </c:pt>
                <c:pt idx="648">
                  <c:v>0.8197000000000001</c:v>
                </c:pt>
                <c:pt idx="649">
                  <c:v>0.8217000000000001</c:v>
                </c:pt>
                <c:pt idx="650">
                  <c:v>0.8237000000000001</c:v>
                </c:pt>
                <c:pt idx="651">
                  <c:v>0.8257000000000001</c:v>
                </c:pt>
                <c:pt idx="652">
                  <c:v>0.8277000000000001</c:v>
                </c:pt>
                <c:pt idx="653">
                  <c:v>0.82960000000000012</c:v>
                </c:pt>
                <c:pt idx="654">
                  <c:v>0.83160000000000012</c:v>
                </c:pt>
                <c:pt idx="655">
                  <c:v>0.83360000000000012</c:v>
                </c:pt>
                <c:pt idx="656">
                  <c:v>0.83560000000000012</c:v>
                </c:pt>
                <c:pt idx="657">
                  <c:v>0.83760000000000012</c:v>
                </c:pt>
                <c:pt idx="658">
                  <c:v>0.83960000000000012</c:v>
                </c:pt>
                <c:pt idx="659">
                  <c:v>0.84150000000000003</c:v>
                </c:pt>
                <c:pt idx="660">
                  <c:v>0.84350000000000003</c:v>
                </c:pt>
                <c:pt idx="661">
                  <c:v>0.84550000000000003</c:v>
                </c:pt>
                <c:pt idx="662">
                  <c:v>0.84750000000000003</c:v>
                </c:pt>
                <c:pt idx="663">
                  <c:v>0.84950000000000003</c:v>
                </c:pt>
                <c:pt idx="664">
                  <c:v>0.85150000000000003</c:v>
                </c:pt>
                <c:pt idx="665">
                  <c:v>0.85340000000000005</c:v>
                </c:pt>
                <c:pt idx="666">
                  <c:v>0.85540000000000005</c:v>
                </c:pt>
                <c:pt idx="667">
                  <c:v>0.85739999999999994</c:v>
                </c:pt>
                <c:pt idx="668">
                  <c:v>0.85939999999999994</c:v>
                </c:pt>
                <c:pt idx="669">
                  <c:v>0.86139999999999994</c:v>
                </c:pt>
                <c:pt idx="670">
                  <c:v>0.86339999999999995</c:v>
                </c:pt>
                <c:pt idx="671">
                  <c:v>0.86530000000000007</c:v>
                </c:pt>
                <c:pt idx="672">
                  <c:v>0.86730000000000007</c:v>
                </c:pt>
                <c:pt idx="673">
                  <c:v>0.86930000000000007</c:v>
                </c:pt>
                <c:pt idx="674">
                  <c:v>0.87130000000000007</c:v>
                </c:pt>
                <c:pt idx="675">
                  <c:v>0.87330000000000008</c:v>
                </c:pt>
                <c:pt idx="676">
                  <c:v>0.87530000000000008</c:v>
                </c:pt>
                <c:pt idx="677">
                  <c:v>0.87720000000000009</c:v>
                </c:pt>
                <c:pt idx="678">
                  <c:v>0.87920000000000009</c:v>
                </c:pt>
                <c:pt idx="679">
                  <c:v>0.88119999999999998</c:v>
                </c:pt>
                <c:pt idx="680">
                  <c:v>0.88319999999999999</c:v>
                </c:pt>
                <c:pt idx="681">
                  <c:v>0.88519999999999999</c:v>
                </c:pt>
                <c:pt idx="682">
                  <c:v>0.88719999999999999</c:v>
                </c:pt>
                <c:pt idx="683">
                  <c:v>0.8891</c:v>
                </c:pt>
                <c:pt idx="684">
                  <c:v>0.8911</c:v>
                </c:pt>
                <c:pt idx="685">
                  <c:v>0.8931</c:v>
                </c:pt>
                <c:pt idx="686">
                  <c:v>0.89510000000000001</c:v>
                </c:pt>
                <c:pt idx="687">
                  <c:v>0.89710000000000001</c:v>
                </c:pt>
                <c:pt idx="688">
                  <c:v>0.89910000000000001</c:v>
                </c:pt>
                <c:pt idx="689">
                  <c:v>0.90110000000000001</c:v>
                </c:pt>
                <c:pt idx="690">
                  <c:v>0.90300000000000002</c:v>
                </c:pt>
                <c:pt idx="691">
                  <c:v>0.90500000000000003</c:v>
                </c:pt>
                <c:pt idx="692">
                  <c:v>0.90700000000000003</c:v>
                </c:pt>
                <c:pt idx="693">
                  <c:v>0.90900000000000003</c:v>
                </c:pt>
                <c:pt idx="694">
                  <c:v>0.91100000000000003</c:v>
                </c:pt>
                <c:pt idx="695">
                  <c:v>0.91300000000000003</c:v>
                </c:pt>
                <c:pt idx="696">
                  <c:v>0.91490000000000005</c:v>
                </c:pt>
                <c:pt idx="697">
                  <c:v>0.91690000000000005</c:v>
                </c:pt>
                <c:pt idx="698">
                  <c:v>0.91889999999999994</c:v>
                </c:pt>
                <c:pt idx="699">
                  <c:v>0.92089999999999994</c:v>
                </c:pt>
                <c:pt idx="700">
                  <c:v>0.92289999999999994</c:v>
                </c:pt>
                <c:pt idx="701">
                  <c:v>0.92489999999999994</c:v>
                </c:pt>
                <c:pt idx="702">
                  <c:v>0.92680000000000007</c:v>
                </c:pt>
                <c:pt idx="703">
                  <c:v>0.92880000000000007</c:v>
                </c:pt>
                <c:pt idx="704">
                  <c:v>0.93080000000000007</c:v>
                </c:pt>
                <c:pt idx="705">
                  <c:v>0.93279999999999985</c:v>
                </c:pt>
                <c:pt idx="706">
                  <c:v>0.93479999999999985</c:v>
                </c:pt>
                <c:pt idx="707">
                  <c:v>0.93679999999999997</c:v>
                </c:pt>
                <c:pt idx="708">
                  <c:v>0.93869999999999998</c:v>
                </c:pt>
                <c:pt idx="709">
                  <c:v>0.94069999999999998</c:v>
                </c:pt>
                <c:pt idx="710">
                  <c:v>0.94269999999999998</c:v>
                </c:pt>
                <c:pt idx="711">
                  <c:v>0.94469999999999998</c:v>
                </c:pt>
                <c:pt idx="712">
                  <c:v>0.94669999999999999</c:v>
                </c:pt>
                <c:pt idx="713">
                  <c:v>0.94869999999999999</c:v>
                </c:pt>
                <c:pt idx="714">
                  <c:v>0.95059999999999989</c:v>
                </c:pt>
                <c:pt idx="715">
                  <c:v>0.95259999999999989</c:v>
                </c:pt>
                <c:pt idx="716">
                  <c:v>0.95459999999999989</c:v>
                </c:pt>
                <c:pt idx="717">
                  <c:v>0.95659999999999989</c:v>
                </c:pt>
                <c:pt idx="718">
                  <c:v>0.9585999999999999</c:v>
                </c:pt>
                <c:pt idx="719">
                  <c:v>0.9605999999999999</c:v>
                </c:pt>
                <c:pt idx="720">
                  <c:v>0.96249999999999991</c:v>
                </c:pt>
                <c:pt idx="721">
                  <c:v>0.96449999999999991</c:v>
                </c:pt>
                <c:pt idx="722">
                  <c:v>0.96649999999999991</c:v>
                </c:pt>
                <c:pt idx="723">
                  <c:v>0.96849999999999992</c:v>
                </c:pt>
                <c:pt idx="724">
                  <c:v>0.97049999999999992</c:v>
                </c:pt>
                <c:pt idx="725">
                  <c:v>0.97249999999999992</c:v>
                </c:pt>
                <c:pt idx="726">
                  <c:v>0.97439999999999993</c:v>
                </c:pt>
                <c:pt idx="727">
                  <c:v>0.97639999999999993</c:v>
                </c:pt>
                <c:pt idx="728">
                  <c:v>0.97839999999999994</c:v>
                </c:pt>
                <c:pt idx="729">
                  <c:v>0.98039999999999983</c:v>
                </c:pt>
                <c:pt idx="730">
                  <c:v>0.98239999999999983</c:v>
                </c:pt>
                <c:pt idx="731">
                  <c:v>0.98439999999999983</c:v>
                </c:pt>
                <c:pt idx="732">
                  <c:v>0.98629999999999984</c:v>
                </c:pt>
                <c:pt idx="733">
                  <c:v>0.98829999999999996</c:v>
                </c:pt>
                <c:pt idx="734">
                  <c:v>0.99029999999999996</c:v>
                </c:pt>
                <c:pt idx="735">
                  <c:v>0.99229999999999996</c:v>
                </c:pt>
                <c:pt idx="736">
                  <c:v>0.99399999999999977</c:v>
                </c:pt>
                <c:pt idx="737">
                  <c:v>0.99599999999999977</c:v>
                </c:pt>
                <c:pt idx="738">
                  <c:v>0.99799999999999978</c:v>
                </c:pt>
                <c:pt idx="739">
                  <c:v>0.99999999999999978</c:v>
                </c:pt>
                <c:pt idx="740">
                  <c:v>1.0019999999999996</c:v>
                </c:pt>
                <c:pt idx="741">
                  <c:v>1.0039999999999996</c:v>
                </c:pt>
                <c:pt idx="742">
                  <c:v>1.0059999999999996</c:v>
                </c:pt>
                <c:pt idx="743">
                  <c:v>1.0079999999999996</c:v>
                </c:pt>
                <c:pt idx="744">
                  <c:v>1.0099999999999996</c:v>
                </c:pt>
                <c:pt idx="745">
                  <c:v>1.0119999999999996</c:v>
                </c:pt>
                <c:pt idx="746">
                  <c:v>1.0139999999999996</c:v>
                </c:pt>
                <c:pt idx="747">
                  <c:v>1.0159999999999996</c:v>
                </c:pt>
                <c:pt idx="748">
                  <c:v>1.0179999999999996</c:v>
                </c:pt>
                <c:pt idx="749">
                  <c:v>1.0199999999999996</c:v>
                </c:pt>
                <c:pt idx="750">
                  <c:v>1.0219999999999996</c:v>
                </c:pt>
                <c:pt idx="751">
                  <c:v>1.0239999999999996</c:v>
                </c:pt>
                <c:pt idx="752">
                  <c:v>1.0259999999999996</c:v>
                </c:pt>
                <c:pt idx="753">
                  <c:v>1.0279999999999996</c:v>
                </c:pt>
                <c:pt idx="754">
                  <c:v>1.0299999999999996</c:v>
                </c:pt>
                <c:pt idx="755">
                  <c:v>1.0319999999999996</c:v>
                </c:pt>
                <c:pt idx="756">
                  <c:v>1.0339999999999996</c:v>
                </c:pt>
                <c:pt idx="757">
                  <c:v>1.0359999999999996</c:v>
                </c:pt>
                <c:pt idx="758">
                  <c:v>1.0379999999999996</c:v>
                </c:pt>
                <c:pt idx="759">
                  <c:v>1.0399999999999996</c:v>
                </c:pt>
                <c:pt idx="760">
                  <c:v>1.0419999999999996</c:v>
                </c:pt>
                <c:pt idx="761">
                  <c:v>1.0439999999999996</c:v>
                </c:pt>
                <c:pt idx="762">
                  <c:v>1.0459999999999996</c:v>
                </c:pt>
                <c:pt idx="763">
                  <c:v>1.0479999999999996</c:v>
                </c:pt>
                <c:pt idx="764">
                  <c:v>1.0499999999999996</c:v>
                </c:pt>
                <c:pt idx="765">
                  <c:v>1.0519999999999996</c:v>
                </c:pt>
                <c:pt idx="766">
                  <c:v>1.0539999999999996</c:v>
                </c:pt>
                <c:pt idx="767">
                  <c:v>1.0559999999999996</c:v>
                </c:pt>
                <c:pt idx="768">
                  <c:v>1.0579999999999996</c:v>
                </c:pt>
                <c:pt idx="769">
                  <c:v>1.0599999999999996</c:v>
                </c:pt>
                <c:pt idx="770">
                  <c:v>1.0619999999999996</c:v>
                </c:pt>
                <c:pt idx="771">
                  <c:v>1.0639999999999996</c:v>
                </c:pt>
                <c:pt idx="772">
                  <c:v>1.0659999999999996</c:v>
                </c:pt>
                <c:pt idx="773">
                  <c:v>1.0679999999999996</c:v>
                </c:pt>
                <c:pt idx="774">
                  <c:v>1.0699999999999996</c:v>
                </c:pt>
                <c:pt idx="775">
                  <c:v>1.0719999999999996</c:v>
                </c:pt>
                <c:pt idx="776">
                  <c:v>1.0739999999999996</c:v>
                </c:pt>
                <c:pt idx="777">
                  <c:v>1.0759999999999996</c:v>
                </c:pt>
                <c:pt idx="778">
                  <c:v>1.0779999999999996</c:v>
                </c:pt>
                <c:pt idx="779">
                  <c:v>1.0799999999999996</c:v>
                </c:pt>
                <c:pt idx="780">
                  <c:v>1.0819999999999996</c:v>
                </c:pt>
                <c:pt idx="781">
                  <c:v>1.0839999999999996</c:v>
                </c:pt>
                <c:pt idx="782">
                  <c:v>1.0859999999999996</c:v>
                </c:pt>
                <c:pt idx="783">
                  <c:v>1.0879999999999996</c:v>
                </c:pt>
                <c:pt idx="784">
                  <c:v>1.089</c:v>
                </c:pt>
                <c:pt idx="785">
                  <c:v>1.091</c:v>
                </c:pt>
                <c:pt idx="786">
                  <c:v>1.093</c:v>
                </c:pt>
                <c:pt idx="787">
                  <c:v>1.095</c:v>
                </c:pt>
                <c:pt idx="788">
                  <c:v>1.097</c:v>
                </c:pt>
                <c:pt idx="789">
                  <c:v>1.099</c:v>
                </c:pt>
                <c:pt idx="790">
                  <c:v>1.101</c:v>
                </c:pt>
                <c:pt idx="791">
                  <c:v>1.103</c:v>
                </c:pt>
                <c:pt idx="792">
                  <c:v>1.105</c:v>
                </c:pt>
                <c:pt idx="793">
                  <c:v>1.107</c:v>
                </c:pt>
                <c:pt idx="794">
                  <c:v>1.109</c:v>
                </c:pt>
                <c:pt idx="795">
                  <c:v>1.111</c:v>
                </c:pt>
                <c:pt idx="796">
                  <c:v>1.113</c:v>
                </c:pt>
                <c:pt idx="797">
                  <c:v>1.115</c:v>
                </c:pt>
                <c:pt idx="798">
                  <c:v>1.117</c:v>
                </c:pt>
                <c:pt idx="799">
                  <c:v>1.1189999999999998</c:v>
                </c:pt>
                <c:pt idx="800">
                  <c:v>1.1209999999999998</c:v>
                </c:pt>
                <c:pt idx="801">
                  <c:v>1.1229999999999998</c:v>
                </c:pt>
                <c:pt idx="802">
                  <c:v>1.1249999999999998</c:v>
                </c:pt>
                <c:pt idx="803">
                  <c:v>1.1269999999999998</c:v>
                </c:pt>
                <c:pt idx="804">
                  <c:v>1.1289999999999998</c:v>
                </c:pt>
                <c:pt idx="805">
                  <c:v>1.1309999999999998</c:v>
                </c:pt>
                <c:pt idx="806">
                  <c:v>1.1329999999999998</c:v>
                </c:pt>
                <c:pt idx="807">
                  <c:v>1.1349999999999998</c:v>
                </c:pt>
                <c:pt idx="808">
                  <c:v>1.1369999999999998</c:v>
                </c:pt>
                <c:pt idx="809">
                  <c:v>1.1389999999999998</c:v>
                </c:pt>
                <c:pt idx="810">
                  <c:v>1.1409999999999998</c:v>
                </c:pt>
                <c:pt idx="811">
                  <c:v>1.1429999999999998</c:v>
                </c:pt>
                <c:pt idx="812">
                  <c:v>1.1449999999999998</c:v>
                </c:pt>
                <c:pt idx="813">
                  <c:v>1.1469999999999998</c:v>
                </c:pt>
                <c:pt idx="814">
                  <c:v>1.1489999999999998</c:v>
                </c:pt>
                <c:pt idx="815">
                  <c:v>1.1509999999999998</c:v>
                </c:pt>
                <c:pt idx="816">
                  <c:v>1.1529999999999998</c:v>
                </c:pt>
                <c:pt idx="817">
                  <c:v>1.1549999999999998</c:v>
                </c:pt>
                <c:pt idx="818">
                  <c:v>1.1569999999999998</c:v>
                </c:pt>
                <c:pt idx="819">
                  <c:v>1.1589999999999998</c:v>
                </c:pt>
                <c:pt idx="820">
                  <c:v>1.1609999999999998</c:v>
                </c:pt>
                <c:pt idx="821">
                  <c:v>1.1629999999999998</c:v>
                </c:pt>
                <c:pt idx="822">
                  <c:v>1.1649999999999998</c:v>
                </c:pt>
                <c:pt idx="823">
                  <c:v>1.1669999999999998</c:v>
                </c:pt>
                <c:pt idx="824">
                  <c:v>1.1689999999999998</c:v>
                </c:pt>
                <c:pt idx="825">
                  <c:v>1.1709999999999998</c:v>
                </c:pt>
                <c:pt idx="826">
                  <c:v>1.1729999999999998</c:v>
                </c:pt>
                <c:pt idx="827">
                  <c:v>1.1749999999999998</c:v>
                </c:pt>
                <c:pt idx="828">
                  <c:v>1.1769999999999998</c:v>
                </c:pt>
                <c:pt idx="829">
                  <c:v>1.1789999999999998</c:v>
                </c:pt>
                <c:pt idx="830">
                  <c:v>1.1809999999999998</c:v>
                </c:pt>
                <c:pt idx="831">
                  <c:v>1.1829999999999998</c:v>
                </c:pt>
                <c:pt idx="832">
                  <c:v>1.1849999999999998</c:v>
                </c:pt>
                <c:pt idx="833">
                  <c:v>1.1869999999999998</c:v>
                </c:pt>
                <c:pt idx="834">
                  <c:v>1.1889999999999998</c:v>
                </c:pt>
                <c:pt idx="835">
                  <c:v>1.1909999999999998</c:v>
                </c:pt>
                <c:pt idx="836">
                  <c:v>1.1929999999999998</c:v>
                </c:pt>
                <c:pt idx="837">
                  <c:v>1.1949999999999998</c:v>
                </c:pt>
                <c:pt idx="838">
                  <c:v>1.1969999999999998</c:v>
                </c:pt>
                <c:pt idx="839">
                  <c:v>1.1989999999999998</c:v>
                </c:pt>
                <c:pt idx="840">
                  <c:v>1.2009999999999996</c:v>
                </c:pt>
                <c:pt idx="841">
                  <c:v>1.2029999999999996</c:v>
                </c:pt>
                <c:pt idx="842">
                  <c:v>1.2049999999999996</c:v>
                </c:pt>
                <c:pt idx="843">
                  <c:v>1.2069999999999996</c:v>
                </c:pt>
                <c:pt idx="844">
                  <c:v>1.2089999999999996</c:v>
                </c:pt>
                <c:pt idx="845">
                  <c:v>1.21</c:v>
                </c:pt>
                <c:pt idx="846">
                  <c:v>1.212</c:v>
                </c:pt>
                <c:pt idx="847">
                  <c:v>1.214</c:v>
                </c:pt>
                <c:pt idx="848">
                  <c:v>1.216</c:v>
                </c:pt>
                <c:pt idx="849">
                  <c:v>1.218</c:v>
                </c:pt>
                <c:pt idx="850">
                  <c:v>1.22</c:v>
                </c:pt>
                <c:pt idx="851">
                  <c:v>1.222</c:v>
                </c:pt>
                <c:pt idx="852">
                  <c:v>1.224</c:v>
                </c:pt>
                <c:pt idx="853">
                  <c:v>1.226</c:v>
                </c:pt>
                <c:pt idx="854">
                  <c:v>1.228</c:v>
                </c:pt>
                <c:pt idx="855">
                  <c:v>1.23</c:v>
                </c:pt>
                <c:pt idx="856">
                  <c:v>1.232</c:v>
                </c:pt>
                <c:pt idx="857">
                  <c:v>1.234</c:v>
                </c:pt>
                <c:pt idx="858">
                  <c:v>1.236</c:v>
                </c:pt>
                <c:pt idx="859">
                  <c:v>1.238</c:v>
                </c:pt>
                <c:pt idx="860">
                  <c:v>1.24</c:v>
                </c:pt>
                <c:pt idx="861">
                  <c:v>1.242</c:v>
                </c:pt>
                <c:pt idx="862">
                  <c:v>1.2439999999999996</c:v>
                </c:pt>
                <c:pt idx="863">
                  <c:v>1.2459999999999996</c:v>
                </c:pt>
                <c:pt idx="864">
                  <c:v>1.2479999999999996</c:v>
                </c:pt>
                <c:pt idx="865">
                  <c:v>1.2499999999999996</c:v>
                </c:pt>
                <c:pt idx="866">
                  <c:v>1.2519999999999996</c:v>
                </c:pt>
                <c:pt idx="867">
                  <c:v>1.2539999999999996</c:v>
                </c:pt>
                <c:pt idx="868">
                  <c:v>1.2559999999999996</c:v>
                </c:pt>
                <c:pt idx="869">
                  <c:v>1.2579999999999996</c:v>
                </c:pt>
                <c:pt idx="870">
                  <c:v>1.2599999999999996</c:v>
                </c:pt>
                <c:pt idx="871">
                  <c:v>1.2619999999999996</c:v>
                </c:pt>
                <c:pt idx="872">
                  <c:v>1.2639999999999996</c:v>
                </c:pt>
                <c:pt idx="873">
                  <c:v>1.2659999999999996</c:v>
                </c:pt>
                <c:pt idx="874">
                  <c:v>1.2679999999999996</c:v>
                </c:pt>
                <c:pt idx="875">
                  <c:v>1.2699999999999996</c:v>
                </c:pt>
                <c:pt idx="876">
                  <c:v>1.2719999999999996</c:v>
                </c:pt>
                <c:pt idx="877">
                  <c:v>1.2739999999999996</c:v>
                </c:pt>
                <c:pt idx="878">
                  <c:v>1.2759999999999996</c:v>
                </c:pt>
                <c:pt idx="879">
                  <c:v>1.2779999999999996</c:v>
                </c:pt>
                <c:pt idx="880">
                  <c:v>1.2799999999999996</c:v>
                </c:pt>
                <c:pt idx="881">
                  <c:v>1.2819999999999996</c:v>
                </c:pt>
                <c:pt idx="882">
                  <c:v>1.2839999999999996</c:v>
                </c:pt>
                <c:pt idx="883">
                  <c:v>1.2859999999999996</c:v>
                </c:pt>
                <c:pt idx="884">
                  <c:v>1.2879999999999996</c:v>
                </c:pt>
                <c:pt idx="885">
                  <c:v>1.2899999999999996</c:v>
                </c:pt>
                <c:pt idx="886">
                  <c:v>1.2919999999999996</c:v>
                </c:pt>
                <c:pt idx="887">
                  <c:v>1.2939999999999996</c:v>
                </c:pt>
                <c:pt idx="888">
                  <c:v>1.2959999999999996</c:v>
                </c:pt>
                <c:pt idx="889">
                  <c:v>1.2979999999999996</c:v>
                </c:pt>
                <c:pt idx="890">
                  <c:v>1.2999999999999996</c:v>
                </c:pt>
                <c:pt idx="891">
                  <c:v>1.3019999999999996</c:v>
                </c:pt>
                <c:pt idx="892">
                  <c:v>1.3039999999999996</c:v>
                </c:pt>
                <c:pt idx="893">
                  <c:v>1.3059999999999996</c:v>
                </c:pt>
                <c:pt idx="894">
                  <c:v>1.3079999999999996</c:v>
                </c:pt>
                <c:pt idx="895">
                  <c:v>1.3099999999999996</c:v>
                </c:pt>
                <c:pt idx="896">
                  <c:v>1.3119999999999996</c:v>
                </c:pt>
                <c:pt idx="897">
                  <c:v>1.3139999999999996</c:v>
                </c:pt>
                <c:pt idx="898">
                  <c:v>1.3159999999999996</c:v>
                </c:pt>
                <c:pt idx="899">
                  <c:v>1.3179999999999996</c:v>
                </c:pt>
                <c:pt idx="900">
                  <c:v>1.3199999999999996</c:v>
                </c:pt>
                <c:pt idx="901">
                  <c:v>1.3219999999999996</c:v>
                </c:pt>
                <c:pt idx="902">
                  <c:v>1.3239999999999996</c:v>
                </c:pt>
                <c:pt idx="903">
                  <c:v>1.3259999999999996</c:v>
                </c:pt>
                <c:pt idx="904">
                  <c:v>1.3279999999999996</c:v>
                </c:pt>
                <c:pt idx="905">
                  <c:v>1.3299999999999996</c:v>
                </c:pt>
                <c:pt idx="906">
                  <c:v>1.3319999999999996</c:v>
                </c:pt>
                <c:pt idx="907">
                  <c:v>1.333</c:v>
                </c:pt>
                <c:pt idx="908">
                  <c:v>1.335</c:v>
                </c:pt>
                <c:pt idx="909">
                  <c:v>1.337</c:v>
                </c:pt>
                <c:pt idx="910">
                  <c:v>1.339</c:v>
                </c:pt>
                <c:pt idx="911">
                  <c:v>1.341</c:v>
                </c:pt>
                <c:pt idx="912">
                  <c:v>1.343</c:v>
                </c:pt>
                <c:pt idx="913">
                  <c:v>1.345</c:v>
                </c:pt>
                <c:pt idx="914">
                  <c:v>1.347</c:v>
                </c:pt>
                <c:pt idx="915">
                  <c:v>1.349</c:v>
                </c:pt>
                <c:pt idx="916">
                  <c:v>1.351</c:v>
                </c:pt>
                <c:pt idx="917">
                  <c:v>1.353</c:v>
                </c:pt>
                <c:pt idx="918">
                  <c:v>1.355</c:v>
                </c:pt>
                <c:pt idx="919">
                  <c:v>1.357</c:v>
                </c:pt>
                <c:pt idx="920">
                  <c:v>1.359</c:v>
                </c:pt>
                <c:pt idx="921">
                  <c:v>1.361</c:v>
                </c:pt>
                <c:pt idx="922">
                  <c:v>1.363</c:v>
                </c:pt>
                <c:pt idx="923">
                  <c:v>1.365</c:v>
                </c:pt>
                <c:pt idx="924">
                  <c:v>1.367</c:v>
                </c:pt>
                <c:pt idx="925">
                  <c:v>1.3689999999999998</c:v>
                </c:pt>
                <c:pt idx="926">
                  <c:v>1.3709999999999998</c:v>
                </c:pt>
                <c:pt idx="927">
                  <c:v>1.3729999999999998</c:v>
                </c:pt>
                <c:pt idx="928">
                  <c:v>1.3749999999999998</c:v>
                </c:pt>
                <c:pt idx="929">
                  <c:v>1.3769999999999998</c:v>
                </c:pt>
                <c:pt idx="930">
                  <c:v>1.3789999999999998</c:v>
                </c:pt>
                <c:pt idx="931">
                  <c:v>1.3809999999999998</c:v>
                </c:pt>
                <c:pt idx="932">
                  <c:v>1.3829999999999998</c:v>
                </c:pt>
                <c:pt idx="933">
                  <c:v>1.3849999999999998</c:v>
                </c:pt>
                <c:pt idx="934">
                  <c:v>1.3869999999999998</c:v>
                </c:pt>
                <c:pt idx="935">
                  <c:v>1.3889999999999998</c:v>
                </c:pt>
                <c:pt idx="936">
                  <c:v>1.3909999999999998</c:v>
                </c:pt>
                <c:pt idx="937">
                  <c:v>1.3929999999999998</c:v>
                </c:pt>
                <c:pt idx="938">
                  <c:v>1.3949999999999998</c:v>
                </c:pt>
                <c:pt idx="939">
                  <c:v>1.3969999999999998</c:v>
                </c:pt>
                <c:pt idx="940">
                  <c:v>1.3989999999999998</c:v>
                </c:pt>
                <c:pt idx="941">
                  <c:v>1.4009999999999996</c:v>
                </c:pt>
                <c:pt idx="942">
                  <c:v>1.4029999999999996</c:v>
                </c:pt>
                <c:pt idx="943">
                  <c:v>1.4049999999999996</c:v>
                </c:pt>
                <c:pt idx="944">
                  <c:v>1.4069999999999996</c:v>
                </c:pt>
                <c:pt idx="945">
                  <c:v>1.4089999999999996</c:v>
                </c:pt>
                <c:pt idx="946">
                  <c:v>1.4109999999999996</c:v>
                </c:pt>
                <c:pt idx="947">
                  <c:v>1.4129999999999996</c:v>
                </c:pt>
                <c:pt idx="948">
                  <c:v>1.4149999999999996</c:v>
                </c:pt>
                <c:pt idx="949">
                  <c:v>1.4169999999999996</c:v>
                </c:pt>
                <c:pt idx="950">
                  <c:v>1.4189999999999996</c:v>
                </c:pt>
                <c:pt idx="951">
                  <c:v>1.4209999999999996</c:v>
                </c:pt>
                <c:pt idx="952">
                  <c:v>1.4229999999999996</c:v>
                </c:pt>
                <c:pt idx="953">
                  <c:v>1.4249999999999996</c:v>
                </c:pt>
                <c:pt idx="954">
                  <c:v>1.4269999999999996</c:v>
                </c:pt>
                <c:pt idx="955">
                  <c:v>1.4289999999999996</c:v>
                </c:pt>
                <c:pt idx="956">
                  <c:v>1.4309999999999996</c:v>
                </c:pt>
                <c:pt idx="957">
                  <c:v>1.4329999999999996</c:v>
                </c:pt>
                <c:pt idx="958">
                  <c:v>1.4349999999999996</c:v>
                </c:pt>
                <c:pt idx="959">
                  <c:v>1.4369999999999996</c:v>
                </c:pt>
                <c:pt idx="960">
                  <c:v>1.4389999999999996</c:v>
                </c:pt>
                <c:pt idx="961">
                  <c:v>1.4409999999999996</c:v>
                </c:pt>
                <c:pt idx="962">
                  <c:v>1.4429999999999996</c:v>
                </c:pt>
                <c:pt idx="963">
                  <c:v>1.4449999999999996</c:v>
                </c:pt>
                <c:pt idx="964">
                  <c:v>1.4469999999999996</c:v>
                </c:pt>
                <c:pt idx="965">
                  <c:v>1.4489999999999996</c:v>
                </c:pt>
                <c:pt idx="966">
                  <c:v>1.4509999999999996</c:v>
                </c:pt>
                <c:pt idx="967">
                  <c:v>1.4529999999999996</c:v>
                </c:pt>
                <c:pt idx="968">
                  <c:v>1.454</c:v>
                </c:pt>
                <c:pt idx="969">
                  <c:v>1.456</c:v>
                </c:pt>
                <c:pt idx="970">
                  <c:v>1.458</c:v>
                </c:pt>
                <c:pt idx="971">
                  <c:v>1.46</c:v>
                </c:pt>
                <c:pt idx="972">
                  <c:v>1.462</c:v>
                </c:pt>
                <c:pt idx="973">
                  <c:v>1.464</c:v>
                </c:pt>
                <c:pt idx="974">
                  <c:v>1.466</c:v>
                </c:pt>
                <c:pt idx="975">
                  <c:v>1.468</c:v>
                </c:pt>
                <c:pt idx="976">
                  <c:v>1.47</c:v>
                </c:pt>
                <c:pt idx="977">
                  <c:v>1.472</c:v>
                </c:pt>
                <c:pt idx="978">
                  <c:v>1.474</c:v>
                </c:pt>
                <c:pt idx="979">
                  <c:v>1.476</c:v>
                </c:pt>
                <c:pt idx="980">
                  <c:v>1.478</c:v>
                </c:pt>
                <c:pt idx="981">
                  <c:v>1.48</c:v>
                </c:pt>
                <c:pt idx="982">
                  <c:v>1.482</c:v>
                </c:pt>
                <c:pt idx="983">
                  <c:v>1.484</c:v>
                </c:pt>
                <c:pt idx="984">
                  <c:v>1.486</c:v>
                </c:pt>
                <c:pt idx="985">
                  <c:v>1.488</c:v>
                </c:pt>
                <c:pt idx="986">
                  <c:v>1.49</c:v>
                </c:pt>
                <c:pt idx="987">
                  <c:v>1.492</c:v>
                </c:pt>
                <c:pt idx="988">
                  <c:v>1.4939999999999996</c:v>
                </c:pt>
                <c:pt idx="989">
                  <c:v>1.4959999999999996</c:v>
                </c:pt>
                <c:pt idx="990">
                  <c:v>1.4979999999999996</c:v>
                </c:pt>
                <c:pt idx="991">
                  <c:v>1.4999999999999996</c:v>
                </c:pt>
                <c:pt idx="992">
                  <c:v>1.5019999999999996</c:v>
                </c:pt>
                <c:pt idx="993">
                  <c:v>1.5039999999999996</c:v>
                </c:pt>
                <c:pt idx="994">
                  <c:v>1.5059999999999996</c:v>
                </c:pt>
                <c:pt idx="995">
                  <c:v>1.5079999999999996</c:v>
                </c:pt>
                <c:pt idx="996">
                  <c:v>1.5099999999999996</c:v>
                </c:pt>
                <c:pt idx="997">
                  <c:v>1.5119999999999996</c:v>
                </c:pt>
                <c:pt idx="998">
                  <c:v>1.5139999999999996</c:v>
                </c:pt>
                <c:pt idx="999">
                  <c:v>1.5159999999999996</c:v>
                </c:pt>
                <c:pt idx="1000">
                  <c:v>1.5179999999999996</c:v>
                </c:pt>
                <c:pt idx="1001">
                  <c:v>1.5199999999999996</c:v>
                </c:pt>
                <c:pt idx="1002">
                  <c:v>1.5219999999999996</c:v>
                </c:pt>
                <c:pt idx="1003">
                  <c:v>1.5239999999999996</c:v>
                </c:pt>
                <c:pt idx="1004">
                  <c:v>1.5259999999999996</c:v>
                </c:pt>
                <c:pt idx="1005">
                  <c:v>1.5279999999999996</c:v>
                </c:pt>
                <c:pt idx="1006">
                  <c:v>1.5299999999999996</c:v>
                </c:pt>
                <c:pt idx="1007">
                  <c:v>1.5319999999999996</c:v>
                </c:pt>
                <c:pt idx="1008">
                  <c:v>1.5339999999999996</c:v>
                </c:pt>
                <c:pt idx="1009">
                  <c:v>1.5359999999999996</c:v>
                </c:pt>
                <c:pt idx="1010">
                  <c:v>1.5379999999999996</c:v>
                </c:pt>
                <c:pt idx="1011">
                  <c:v>1.5399999999999996</c:v>
                </c:pt>
                <c:pt idx="1012">
                  <c:v>1.5419999999999996</c:v>
                </c:pt>
                <c:pt idx="1013">
                  <c:v>1.5439999999999996</c:v>
                </c:pt>
                <c:pt idx="1014">
                  <c:v>1.5459999999999996</c:v>
                </c:pt>
                <c:pt idx="1015">
                  <c:v>1.5479999999999996</c:v>
                </c:pt>
                <c:pt idx="1016">
                  <c:v>1.5499999999999996</c:v>
                </c:pt>
                <c:pt idx="1017">
                  <c:v>1.5519999999999996</c:v>
                </c:pt>
                <c:pt idx="1018">
                  <c:v>1.5539999999999996</c:v>
                </c:pt>
                <c:pt idx="1019">
                  <c:v>1.5559999999999996</c:v>
                </c:pt>
                <c:pt idx="1020">
                  <c:v>1.5579999999999996</c:v>
                </c:pt>
                <c:pt idx="1021">
                  <c:v>1.5599999999999996</c:v>
                </c:pt>
                <c:pt idx="1022">
                  <c:v>1.5619999999999996</c:v>
                </c:pt>
                <c:pt idx="1023">
                  <c:v>1.5639999999999996</c:v>
                </c:pt>
                <c:pt idx="1024">
                  <c:v>1.5659999999999996</c:v>
                </c:pt>
                <c:pt idx="1025">
                  <c:v>1.5679999999999996</c:v>
                </c:pt>
                <c:pt idx="1026">
                  <c:v>1.5699999999999996</c:v>
                </c:pt>
                <c:pt idx="1027">
                  <c:v>1.5719999999999996</c:v>
                </c:pt>
                <c:pt idx="1028">
                  <c:v>1.5739999999999996</c:v>
                </c:pt>
                <c:pt idx="1029">
                  <c:v>1.575</c:v>
                </c:pt>
                <c:pt idx="1030">
                  <c:v>1.577</c:v>
                </c:pt>
                <c:pt idx="1031">
                  <c:v>1.579</c:v>
                </c:pt>
                <c:pt idx="1032">
                  <c:v>1.581</c:v>
                </c:pt>
                <c:pt idx="1033">
                  <c:v>1.583</c:v>
                </c:pt>
                <c:pt idx="1034">
                  <c:v>1.585</c:v>
                </c:pt>
                <c:pt idx="1035">
                  <c:v>1.587</c:v>
                </c:pt>
                <c:pt idx="1036">
                  <c:v>1.589</c:v>
                </c:pt>
                <c:pt idx="1037">
                  <c:v>1.591</c:v>
                </c:pt>
                <c:pt idx="1038">
                  <c:v>1.593</c:v>
                </c:pt>
                <c:pt idx="1039">
                  <c:v>1.595</c:v>
                </c:pt>
                <c:pt idx="1040">
                  <c:v>1.597</c:v>
                </c:pt>
                <c:pt idx="1041">
                  <c:v>1.599</c:v>
                </c:pt>
                <c:pt idx="1042">
                  <c:v>1.601</c:v>
                </c:pt>
                <c:pt idx="1043">
                  <c:v>1.603</c:v>
                </c:pt>
                <c:pt idx="1044">
                  <c:v>1.605</c:v>
                </c:pt>
                <c:pt idx="1045">
                  <c:v>1.607</c:v>
                </c:pt>
                <c:pt idx="1046">
                  <c:v>1.609</c:v>
                </c:pt>
                <c:pt idx="1047">
                  <c:v>1.611</c:v>
                </c:pt>
                <c:pt idx="1048">
                  <c:v>1.613</c:v>
                </c:pt>
                <c:pt idx="1049">
                  <c:v>1.615</c:v>
                </c:pt>
                <c:pt idx="1050">
                  <c:v>1.617</c:v>
                </c:pt>
                <c:pt idx="1051">
                  <c:v>1.6189999999999998</c:v>
                </c:pt>
                <c:pt idx="1052">
                  <c:v>1.6209999999999998</c:v>
                </c:pt>
                <c:pt idx="1053">
                  <c:v>1.6229999999999998</c:v>
                </c:pt>
                <c:pt idx="1054">
                  <c:v>1.6249999999999998</c:v>
                </c:pt>
                <c:pt idx="1055">
                  <c:v>1.6269999999999998</c:v>
                </c:pt>
                <c:pt idx="1056">
                  <c:v>1.6289999999999998</c:v>
                </c:pt>
                <c:pt idx="1057">
                  <c:v>1.6309999999999998</c:v>
                </c:pt>
                <c:pt idx="1058">
                  <c:v>1.6329999999999998</c:v>
                </c:pt>
                <c:pt idx="1059">
                  <c:v>1.6349999999999998</c:v>
                </c:pt>
                <c:pt idx="1060">
                  <c:v>1.6369999999999998</c:v>
                </c:pt>
                <c:pt idx="1061">
                  <c:v>1.6389999999999998</c:v>
                </c:pt>
                <c:pt idx="1062">
                  <c:v>1.6409999999999998</c:v>
                </c:pt>
                <c:pt idx="1063">
                  <c:v>1.6429999999999998</c:v>
                </c:pt>
                <c:pt idx="1064">
                  <c:v>1.6449999999999998</c:v>
                </c:pt>
                <c:pt idx="1065">
                  <c:v>1.6469999999999998</c:v>
                </c:pt>
                <c:pt idx="1066">
                  <c:v>1.6489999999999998</c:v>
                </c:pt>
                <c:pt idx="1067">
                  <c:v>1.6509999999999998</c:v>
                </c:pt>
                <c:pt idx="1068">
                  <c:v>1.6529999999999998</c:v>
                </c:pt>
                <c:pt idx="1069">
                  <c:v>1.6549999999999998</c:v>
                </c:pt>
                <c:pt idx="1070">
                  <c:v>1.6569999999999998</c:v>
                </c:pt>
                <c:pt idx="1071">
                  <c:v>1.6589999999999998</c:v>
                </c:pt>
                <c:pt idx="1072">
                  <c:v>1.6609999999999998</c:v>
                </c:pt>
                <c:pt idx="1073">
                  <c:v>1.6629999999999998</c:v>
                </c:pt>
                <c:pt idx="1074">
                  <c:v>1.6649999999999998</c:v>
                </c:pt>
                <c:pt idx="1075">
                  <c:v>1.6669999999999998</c:v>
                </c:pt>
                <c:pt idx="1076">
                  <c:v>1.6689999999999998</c:v>
                </c:pt>
                <c:pt idx="1077">
                  <c:v>1.6709999999999998</c:v>
                </c:pt>
                <c:pt idx="1078">
                  <c:v>1.6729999999999998</c:v>
                </c:pt>
                <c:pt idx="1079">
                  <c:v>1.6749999999999998</c:v>
                </c:pt>
                <c:pt idx="1080">
                  <c:v>1.6769999999999998</c:v>
                </c:pt>
                <c:pt idx="1081">
                  <c:v>1.6789999999999998</c:v>
                </c:pt>
                <c:pt idx="1082">
                  <c:v>1.6809999999999998</c:v>
                </c:pt>
                <c:pt idx="1083">
                  <c:v>1.6829999999999998</c:v>
                </c:pt>
                <c:pt idx="1084">
                  <c:v>1.6849999999999998</c:v>
                </c:pt>
                <c:pt idx="1085">
                  <c:v>1.6869999999999998</c:v>
                </c:pt>
                <c:pt idx="1086">
                  <c:v>1.6889999999999998</c:v>
                </c:pt>
                <c:pt idx="1087">
                  <c:v>1.6909999999999998</c:v>
                </c:pt>
                <c:pt idx="1088">
                  <c:v>1.6929999999999998</c:v>
                </c:pt>
                <c:pt idx="1089">
                  <c:v>1.6949999999999998</c:v>
                </c:pt>
                <c:pt idx="1090">
                  <c:v>1.6960000000000002</c:v>
                </c:pt>
                <c:pt idx="1091">
                  <c:v>1.6980000000000002</c:v>
                </c:pt>
                <c:pt idx="1092">
                  <c:v>1.7</c:v>
                </c:pt>
                <c:pt idx="1093">
                  <c:v>1.702</c:v>
                </c:pt>
                <c:pt idx="1094">
                  <c:v>1.704</c:v>
                </c:pt>
                <c:pt idx="1095">
                  <c:v>1.706</c:v>
                </c:pt>
                <c:pt idx="1096">
                  <c:v>1.708</c:v>
                </c:pt>
                <c:pt idx="1097">
                  <c:v>1.71</c:v>
                </c:pt>
                <c:pt idx="1098">
                  <c:v>1.712</c:v>
                </c:pt>
                <c:pt idx="1099">
                  <c:v>1.714</c:v>
                </c:pt>
                <c:pt idx="1100">
                  <c:v>1.716</c:v>
                </c:pt>
                <c:pt idx="1101">
                  <c:v>1.718</c:v>
                </c:pt>
                <c:pt idx="1102">
                  <c:v>1.72</c:v>
                </c:pt>
                <c:pt idx="1103">
                  <c:v>1.722</c:v>
                </c:pt>
                <c:pt idx="1104">
                  <c:v>1.724</c:v>
                </c:pt>
                <c:pt idx="1105">
                  <c:v>1.726</c:v>
                </c:pt>
                <c:pt idx="1106">
                  <c:v>1.728</c:v>
                </c:pt>
                <c:pt idx="1107">
                  <c:v>1.73</c:v>
                </c:pt>
                <c:pt idx="1108">
                  <c:v>1.732</c:v>
                </c:pt>
                <c:pt idx="1109">
                  <c:v>1.734</c:v>
                </c:pt>
                <c:pt idx="1110">
                  <c:v>1.736</c:v>
                </c:pt>
                <c:pt idx="1111">
                  <c:v>1.738</c:v>
                </c:pt>
                <c:pt idx="1112">
                  <c:v>1.74</c:v>
                </c:pt>
                <c:pt idx="1113">
                  <c:v>1.742</c:v>
                </c:pt>
                <c:pt idx="1114">
                  <c:v>1.7439999999999996</c:v>
                </c:pt>
                <c:pt idx="1115">
                  <c:v>1.7459999999999996</c:v>
                </c:pt>
                <c:pt idx="1116">
                  <c:v>1.7479999999999996</c:v>
                </c:pt>
                <c:pt idx="1117">
                  <c:v>1.7499999999999996</c:v>
                </c:pt>
                <c:pt idx="1118">
                  <c:v>1.7519999999999996</c:v>
                </c:pt>
                <c:pt idx="1119">
                  <c:v>1.7539999999999996</c:v>
                </c:pt>
                <c:pt idx="1120">
                  <c:v>1.7559999999999996</c:v>
                </c:pt>
                <c:pt idx="1121">
                  <c:v>1.7579999999999996</c:v>
                </c:pt>
                <c:pt idx="1122">
                  <c:v>1.7599999999999996</c:v>
                </c:pt>
                <c:pt idx="1123">
                  <c:v>1.7619999999999996</c:v>
                </c:pt>
                <c:pt idx="1124">
                  <c:v>1.7639999999999996</c:v>
                </c:pt>
                <c:pt idx="1125">
                  <c:v>1.7659999999999996</c:v>
                </c:pt>
                <c:pt idx="1126">
                  <c:v>1.7679999999999996</c:v>
                </c:pt>
                <c:pt idx="1127">
                  <c:v>1.7699999999999996</c:v>
                </c:pt>
                <c:pt idx="1128">
                  <c:v>1.7719999999999996</c:v>
                </c:pt>
                <c:pt idx="1129">
                  <c:v>1.7739999999999996</c:v>
                </c:pt>
                <c:pt idx="1130">
                  <c:v>1.7759999999999996</c:v>
                </c:pt>
                <c:pt idx="1131">
                  <c:v>1.7779999999999996</c:v>
                </c:pt>
                <c:pt idx="1132">
                  <c:v>1.7799999999999996</c:v>
                </c:pt>
                <c:pt idx="1133">
                  <c:v>1.7819999999999996</c:v>
                </c:pt>
                <c:pt idx="1134">
                  <c:v>1.7839999999999996</c:v>
                </c:pt>
                <c:pt idx="1135">
                  <c:v>1.7859999999999996</c:v>
                </c:pt>
                <c:pt idx="1136">
                  <c:v>1.7879999999999996</c:v>
                </c:pt>
                <c:pt idx="1137">
                  <c:v>1.7899999999999996</c:v>
                </c:pt>
                <c:pt idx="1138">
                  <c:v>1.7919999999999996</c:v>
                </c:pt>
                <c:pt idx="1139">
                  <c:v>1.7939999999999996</c:v>
                </c:pt>
                <c:pt idx="1140">
                  <c:v>1.7959999999999996</c:v>
                </c:pt>
                <c:pt idx="1141">
                  <c:v>1.7979999999999996</c:v>
                </c:pt>
                <c:pt idx="1142">
                  <c:v>1.7999999999999996</c:v>
                </c:pt>
                <c:pt idx="1143">
                  <c:v>1.8019999999999996</c:v>
                </c:pt>
                <c:pt idx="1144">
                  <c:v>1.8039999999999996</c:v>
                </c:pt>
                <c:pt idx="1145">
                  <c:v>1.8059999999999996</c:v>
                </c:pt>
                <c:pt idx="1146">
                  <c:v>1.8079999999999996</c:v>
                </c:pt>
                <c:pt idx="1147">
                  <c:v>1.8099999999999996</c:v>
                </c:pt>
                <c:pt idx="1148">
                  <c:v>1.8119999999999996</c:v>
                </c:pt>
                <c:pt idx="1149">
                  <c:v>1.8139999999999996</c:v>
                </c:pt>
                <c:pt idx="1150">
                  <c:v>1.8159999999999996</c:v>
                </c:pt>
                <c:pt idx="1151">
                  <c:v>1.8169999999999997</c:v>
                </c:pt>
                <c:pt idx="1152">
                  <c:v>1.819</c:v>
                </c:pt>
                <c:pt idx="1153">
                  <c:v>1.821</c:v>
                </c:pt>
                <c:pt idx="1154">
                  <c:v>1.823</c:v>
                </c:pt>
                <c:pt idx="1155">
                  <c:v>1.825</c:v>
                </c:pt>
                <c:pt idx="1156">
                  <c:v>1.827</c:v>
                </c:pt>
                <c:pt idx="1157">
                  <c:v>1.829</c:v>
                </c:pt>
                <c:pt idx="1158">
                  <c:v>1.831</c:v>
                </c:pt>
                <c:pt idx="1159">
                  <c:v>1.833</c:v>
                </c:pt>
                <c:pt idx="1160">
                  <c:v>1.835</c:v>
                </c:pt>
                <c:pt idx="1161">
                  <c:v>1.837</c:v>
                </c:pt>
                <c:pt idx="1162">
                  <c:v>1.839</c:v>
                </c:pt>
                <c:pt idx="1163">
                  <c:v>1.841</c:v>
                </c:pt>
                <c:pt idx="1164">
                  <c:v>1.843</c:v>
                </c:pt>
                <c:pt idx="1165">
                  <c:v>1.845</c:v>
                </c:pt>
                <c:pt idx="1166">
                  <c:v>1.847</c:v>
                </c:pt>
                <c:pt idx="1167">
                  <c:v>1.849</c:v>
                </c:pt>
                <c:pt idx="1168">
                  <c:v>1.851</c:v>
                </c:pt>
                <c:pt idx="1169">
                  <c:v>1.853</c:v>
                </c:pt>
                <c:pt idx="1170">
                  <c:v>1.855</c:v>
                </c:pt>
                <c:pt idx="1171">
                  <c:v>1.857</c:v>
                </c:pt>
                <c:pt idx="1172">
                  <c:v>1.859</c:v>
                </c:pt>
                <c:pt idx="1173">
                  <c:v>1.861</c:v>
                </c:pt>
                <c:pt idx="1174">
                  <c:v>1.863</c:v>
                </c:pt>
                <c:pt idx="1175">
                  <c:v>1.865</c:v>
                </c:pt>
                <c:pt idx="1176">
                  <c:v>1.867</c:v>
                </c:pt>
                <c:pt idx="1177">
                  <c:v>1.8689999999999998</c:v>
                </c:pt>
                <c:pt idx="1178">
                  <c:v>1.8709999999999998</c:v>
                </c:pt>
                <c:pt idx="1179">
                  <c:v>1.8729999999999998</c:v>
                </c:pt>
                <c:pt idx="1180">
                  <c:v>1.8749999999999998</c:v>
                </c:pt>
                <c:pt idx="1181">
                  <c:v>1.8769999999999998</c:v>
                </c:pt>
                <c:pt idx="1182">
                  <c:v>1.8789999999999998</c:v>
                </c:pt>
                <c:pt idx="1183">
                  <c:v>1.8809999999999998</c:v>
                </c:pt>
                <c:pt idx="1184">
                  <c:v>1.8829999999999998</c:v>
                </c:pt>
                <c:pt idx="1185">
                  <c:v>1.8849999999999998</c:v>
                </c:pt>
                <c:pt idx="1186">
                  <c:v>1.8869999999999998</c:v>
                </c:pt>
                <c:pt idx="1187">
                  <c:v>1.8889999999999998</c:v>
                </c:pt>
                <c:pt idx="1188">
                  <c:v>1.8909999999999998</c:v>
                </c:pt>
                <c:pt idx="1189">
                  <c:v>1.8929999999999998</c:v>
                </c:pt>
                <c:pt idx="1190">
                  <c:v>1.8949999999999998</c:v>
                </c:pt>
                <c:pt idx="1191">
                  <c:v>1.8969999999999998</c:v>
                </c:pt>
                <c:pt idx="1192">
                  <c:v>1.8989999999999998</c:v>
                </c:pt>
                <c:pt idx="1193">
                  <c:v>1.9009999999999998</c:v>
                </c:pt>
                <c:pt idx="1194">
                  <c:v>1.9029999999999998</c:v>
                </c:pt>
                <c:pt idx="1195">
                  <c:v>1.9049999999999998</c:v>
                </c:pt>
                <c:pt idx="1196">
                  <c:v>1.9069999999999998</c:v>
                </c:pt>
                <c:pt idx="1197">
                  <c:v>1.9089999999999998</c:v>
                </c:pt>
                <c:pt idx="1198">
                  <c:v>1.9109999999999998</c:v>
                </c:pt>
                <c:pt idx="1199">
                  <c:v>1.9129999999999998</c:v>
                </c:pt>
                <c:pt idx="1200">
                  <c:v>1.9149999999999998</c:v>
                </c:pt>
                <c:pt idx="1201">
                  <c:v>1.9169999999999998</c:v>
                </c:pt>
                <c:pt idx="1202">
                  <c:v>1.9189999999999998</c:v>
                </c:pt>
                <c:pt idx="1203">
                  <c:v>1.9209999999999998</c:v>
                </c:pt>
                <c:pt idx="1204">
                  <c:v>1.9229999999999998</c:v>
                </c:pt>
                <c:pt idx="1205">
                  <c:v>1.9249999999999998</c:v>
                </c:pt>
                <c:pt idx="1206">
                  <c:v>1.9269999999999998</c:v>
                </c:pt>
                <c:pt idx="1207">
                  <c:v>1.9289999999999998</c:v>
                </c:pt>
                <c:pt idx="1208">
                  <c:v>1.9309999999999998</c:v>
                </c:pt>
                <c:pt idx="1209">
                  <c:v>1.9329999999999998</c:v>
                </c:pt>
                <c:pt idx="1210">
                  <c:v>1.9349999999999998</c:v>
                </c:pt>
                <c:pt idx="1211">
                  <c:v>1.9369999999999998</c:v>
                </c:pt>
                <c:pt idx="1212">
                  <c:v>1.9379999999999997</c:v>
                </c:pt>
                <c:pt idx="1213">
                  <c:v>1.9400000000000002</c:v>
                </c:pt>
                <c:pt idx="1214">
                  <c:v>1.9419999999999997</c:v>
                </c:pt>
                <c:pt idx="1215">
                  <c:v>1.9440000000000002</c:v>
                </c:pt>
                <c:pt idx="1216">
                  <c:v>1.9460000000000002</c:v>
                </c:pt>
                <c:pt idx="1217">
                  <c:v>1.9480000000000002</c:v>
                </c:pt>
                <c:pt idx="1218">
                  <c:v>1.9500000000000002</c:v>
                </c:pt>
                <c:pt idx="1219">
                  <c:v>1.9520000000000002</c:v>
                </c:pt>
                <c:pt idx="1220">
                  <c:v>1.9540000000000002</c:v>
                </c:pt>
                <c:pt idx="1221">
                  <c:v>1.9560000000000002</c:v>
                </c:pt>
                <c:pt idx="1222">
                  <c:v>1.9580000000000002</c:v>
                </c:pt>
                <c:pt idx="1223">
                  <c:v>1.9600000000000002</c:v>
                </c:pt>
                <c:pt idx="1224">
                  <c:v>1.9620000000000002</c:v>
                </c:pt>
                <c:pt idx="1225">
                  <c:v>1.9640000000000002</c:v>
                </c:pt>
                <c:pt idx="1226">
                  <c:v>1.9660000000000002</c:v>
                </c:pt>
                <c:pt idx="1227">
                  <c:v>1.9680000000000002</c:v>
                </c:pt>
                <c:pt idx="1228">
                  <c:v>1.9700000000000002</c:v>
                </c:pt>
                <c:pt idx="1229">
                  <c:v>1.9720000000000002</c:v>
                </c:pt>
                <c:pt idx="1230">
                  <c:v>1.9740000000000002</c:v>
                </c:pt>
                <c:pt idx="1231">
                  <c:v>1.9760000000000002</c:v>
                </c:pt>
                <c:pt idx="1232">
                  <c:v>1.9780000000000002</c:v>
                </c:pt>
                <c:pt idx="1233">
                  <c:v>1.9800000000000002</c:v>
                </c:pt>
                <c:pt idx="1234">
                  <c:v>1.9820000000000002</c:v>
                </c:pt>
                <c:pt idx="1235">
                  <c:v>1.9840000000000002</c:v>
                </c:pt>
                <c:pt idx="1236">
                  <c:v>1.9860000000000002</c:v>
                </c:pt>
                <c:pt idx="1237">
                  <c:v>1.9880000000000002</c:v>
                </c:pt>
                <c:pt idx="1238">
                  <c:v>1.9900000000000002</c:v>
                </c:pt>
                <c:pt idx="1239">
                  <c:v>1.9920000000000002</c:v>
                </c:pt>
                <c:pt idx="1240">
                  <c:v>1.9939999999999998</c:v>
                </c:pt>
                <c:pt idx="1241">
                  <c:v>1.9960000000000002</c:v>
                </c:pt>
                <c:pt idx="1242">
                  <c:v>1.9979999999999998</c:v>
                </c:pt>
                <c:pt idx="1243">
                  <c:v>2</c:v>
                </c:pt>
                <c:pt idx="1244">
                  <c:v>2.0019999999999998</c:v>
                </c:pt>
                <c:pt idx="1245">
                  <c:v>2.004</c:v>
                </c:pt>
                <c:pt idx="1246">
                  <c:v>2.0059999999999998</c:v>
                </c:pt>
                <c:pt idx="1247">
                  <c:v>2.008</c:v>
                </c:pt>
                <c:pt idx="1248">
                  <c:v>2.0099999999999998</c:v>
                </c:pt>
                <c:pt idx="1249">
                  <c:v>2.0119999999999996</c:v>
                </c:pt>
                <c:pt idx="1250">
                  <c:v>2.0139999999999998</c:v>
                </c:pt>
                <c:pt idx="1251">
                  <c:v>2.0159999999999996</c:v>
                </c:pt>
                <c:pt idx="1252">
                  <c:v>2.0179999999999998</c:v>
                </c:pt>
                <c:pt idx="1253">
                  <c:v>2.02</c:v>
                </c:pt>
                <c:pt idx="1254">
                  <c:v>2.0219999999999998</c:v>
                </c:pt>
                <c:pt idx="1255">
                  <c:v>2.024</c:v>
                </c:pt>
                <c:pt idx="1256">
                  <c:v>2.0259999999999998</c:v>
                </c:pt>
                <c:pt idx="1257">
                  <c:v>2.028</c:v>
                </c:pt>
                <c:pt idx="1258">
                  <c:v>2.0299999999999998</c:v>
                </c:pt>
                <c:pt idx="1259">
                  <c:v>2.0319999999999996</c:v>
                </c:pt>
                <c:pt idx="1260">
                  <c:v>2.0339999999999998</c:v>
                </c:pt>
                <c:pt idx="1261">
                  <c:v>2.0359999999999996</c:v>
                </c:pt>
                <c:pt idx="1262">
                  <c:v>2.0379999999999998</c:v>
                </c:pt>
                <c:pt idx="1263">
                  <c:v>2.04</c:v>
                </c:pt>
                <c:pt idx="1264">
                  <c:v>2.0419999999999998</c:v>
                </c:pt>
                <c:pt idx="1265">
                  <c:v>2.044</c:v>
                </c:pt>
                <c:pt idx="1266">
                  <c:v>2.0459999999999998</c:v>
                </c:pt>
                <c:pt idx="1267">
                  <c:v>2.048</c:v>
                </c:pt>
                <c:pt idx="1268">
                  <c:v>2.0499999999999998</c:v>
                </c:pt>
                <c:pt idx="1269">
                  <c:v>2.0519999999999996</c:v>
                </c:pt>
                <c:pt idx="1270">
                  <c:v>2.0539999999999998</c:v>
                </c:pt>
                <c:pt idx="1271">
                  <c:v>2.0559999999999996</c:v>
                </c:pt>
                <c:pt idx="1272">
                  <c:v>2.0579999999999998</c:v>
                </c:pt>
                <c:pt idx="1273">
                  <c:v>2.0589999999999997</c:v>
                </c:pt>
                <c:pt idx="1274">
                  <c:v>2.0609999999999999</c:v>
                </c:pt>
                <c:pt idx="1275">
                  <c:v>2.0629999999999997</c:v>
                </c:pt>
                <c:pt idx="1276">
                  <c:v>2.0649999999999999</c:v>
                </c:pt>
                <c:pt idx="1277">
                  <c:v>2.0669999999999997</c:v>
                </c:pt>
                <c:pt idx="1278">
                  <c:v>2.069</c:v>
                </c:pt>
                <c:pt idx="1279">
                  <c:v>2.0709999999999997</c:v>
                </c:pt>
                <c:pt idx="1280">
                  <c:v>2.073</c:v>
                </c:pt>
                <c:pt idx="1281">
                  <c:v>2.0749999999999997</c:v>
                </c:pt>
                <c:pt idx="1282">
                  <c:v>2.077</c:v>
                </c:pt>
                <c:pt idx="1283">
                  <c:v>2.0789999999999997</c:v>
                </c:pt>
                <c:pt idx="1284">
                  <c:v>2.081</c:v>
                </c:pt>
                <c:pt idx="1285">
                  <c:v>2.0829999999999997</c:v>
                </c:pt>
                <c:pt idx="1286">
                  <c:v>2.085</c:v>
                </c:pt>
                <c:pt idx="1287">
                  <c:v>2.0869999999999997</c:v>
                </c:pt>
                <c:pt idx="1288">
                  <c:v>2.089</c:v>
                </c:pt>
                <c:pt idx="1289">
                  <c:v>2.0909999999999997</c:v>
                </c:pt>
                <c:pt idx="1290">
                  <c:v>2.093</c:v>
                </c:pt>
                <c:pt idx="1291">
                  <c:v>2.0949999999999998</c:v>
                </c:pt>
                <c:pt idx="1292">
                  <c:v>2.097</c:v>
                </c:pt>
                <c:pt idx="1293">
                  <c:v>2.0989999999999998</c:v>
                </c:pt>
                <c:pt idx="1294">
                  <c:v>2.101</c:v>
                </c:pt>
                <c:pt idx="1295">
                  <c:v>2.1029999999999998</c:v>
                </c:pt>
                <c:pt idx="1296">
                  <c:v>2.105</c:v>
                </c:pt>
                <c:pt idx="1297">
                  <c:v>2.1069999999999998</c:v>
                </c:pt>
                <c:pt idx="1298">
                  <c:v>2.109</c:v>
                </c:pt>
                <c:pt idx="1299">
                  <c:v>2.1109999999999998</c:v>
                </c:pt>
                <c:pt idx="1300">
                  <c:v>2.113</c:v>
                </c:pt>
                <c:pt idx="1301">
                  <c:v>2.1149999999999998</c:v>
                </c:pt>
                <c:pt idx="1302">
                  <c:v>2.117</c:v>
                </c:pt>
                <c:pt idx="1303">
                  <c:v>2.1189999999999998</c:v>
                </c:pt>
                <c:pt idx="1304">
                  <c:v>2.121</c:v>
                </c:pt>
                <c:pt idx="1305">
                  <c:v>2.1229999999999998</c:v>
                </c:pt>
                <c:pt idx="1306">
                  <c:v>2.125</c:v>
                </c:pt>
                <c:pt idx="1307">
                  <c:v>2.1269999999999998</c:v>
                </c:pt>
                <c:pt idx="1308">
                  <c:v>2.129</c:v>
                </c:pt>
                <c:pt idx="1309">
                  <c:v>2.1309999999999998</c:v>
                </c:pt>
                <c:pt idx="1310">
                  <c:v>2.133</c:v>
                </c:pt>
                <c:pt idx="1311">
                  <c:v>2.1349999999999998</c:v>
                </c:pt>
                <c:pt idx="1312">
                  <c:v>2.137</c:v>
                </c:pt>
                <c:pt idx="1313">
                  <c:v>2.1389999999999998</c:v>
                </c:pt>
                <c:pt idx="1314">
                  <c:v>2.141</c:v>
                </c:pt>
                <c:pt idx="1315">
                  <c:v>2.1429999999999998</c:v>
                </c:pt>
                <c:pt idx="1316">
                  <c:v>2.145</c:v>
                </c:pt>
                <c:pt idx="1317">
                  <c:v>2.1469999999999998</c:v>
                </c:pt>
                <c:pt idx="1318">
                  <c:v>2.149</c:v>
                </c:pt>
                <c:pt idx="1319">
                  <c:v>2.1509999999999998</c:v>
                </c:pt>
                <c:pt idx="1320">
                  <c:v>2.153</c:v>
                </c:pt>
                <c:pt idx="1321">
                  <c:v>2.1549999999999998</c:v>
                </c:pt>
                <c:pt idx="1322">
                  <c:v>2.157</c:v>
                </c:pt>
                <c:pt idx="1323">
                  <c:v>2.1589999999999998</c:v>
                </c:pt>
                <c:pt idx="1324">
                  <c:v>2.161</c:v>
                </c:pt>
                <c:pt idx="1325">
                  <c:v>2.1629999999999998</c:v>
                </c:pt>
                <c:pt idx="1326">
                  <c:v>2.165</c:v>
                </c:pt>
                <c:pt idx="1327">
                  <c:v>2.1669999999999998</c:v>
                </c:pt>
                <c:pt idx="1328">
                  <c:v>2.169</c:v>
                </c:pt>
                <c:pt idx="1329">
                  <c:v>2.1709999999999998</c:v>
                </c:pt>
                <c:pt idx="1330">
                  <c:v>2.173</c:v>
                </c:pt>
                <c:pt idx="1331">
                  <c:v>2.1749999999999998</c:v>
                </c:pt>
                <c:pt idx="1332">
                  <c:v>2.177</c:v>
                </c:pt>
                <c:pt idx="1333">
                  <c:v>2.1789999999999998</c:v>
                </c:pt>
                <c:pt idx="1334">
                  <c:v>2.181</c:v>
                </c:pt>
                <c:pt idx="1335">
                  <c:v>2.1819999999999999</c:v>
                </c:pt>
                <c:pt idx="1336">
                  <c:v>2.1840000000000002</c:v>
                </c:pt>
                <c:pt idx="1337">
                  <c:v>2.1859999999999999</c:v>
                </c:pt>
                <c:pt idx="1338">
                  <c:v>2.1880000000000002</c:v>
                </c:pt>
                <c:pt idx="1339">
                  <c:v>2.19</c:v>
                </c:pt>
                <c:pt idx="1340">
                  <c:v>2.1919999999999997</c:v>
                </c:pt>
                <c:pt idx="1341">
                  <c:v>2.194</c:v>
                </c:pt>
                <c:pt idx="1342">
                  <c:v>2.1959999999999997</c:v>
                </c:pt>
                <c:pt idx="1343">
                  <c:v>2.198</c:v>
                </c:pt>
                <c:pt idx="1344">
                  <c:v>2.1999999999999997</c:v>
                </c:pt>
                <c:pt idx="1345">
                  <c:v>2.202</c:v>
                </c:pt>
                <c:pt idx="1346">
                  <c:v>2.2040000000000002</c:v>
                </c:pt>
                <c:pt idx="1347">
                  <c:v>2.206</c:v>
                </c:pt>
                <c:pt idx="1348">
                  <c:v>2.2080000000000002</c:v>
                </c:pt>
                <c:pt idx="1349">
                  <c:v>2.21</c:v>
                </c:pt>
                <c:pt idx="1350">
                  <c:v>2.2119999999999997</c:v>
                </c:pt>
                <c:pt idx="1351">
                  <c:v>2.214</c:v>
                </c:pt>
                <c:pt idx="1352">
                  <c:v>2.2159999999999997</c:v>
                </c:pt>
                <c:pt idx="1353">
                  <c:v>2.218</c:v>
                </c:pt>
                <c:pt idx="1354">
                  <c:v>2.2199999999999998</c:v>
                </c:pt>
                <c:pt idx="1355">
                  <c:v>2.222</c:v>
                </c:pt>
                <c:pt idx="1356">
                  <c:v>2.2240000000000002</c:v>
                </c:pt>
                <c:pt idx="1357">
                  <c:v>2.226</c:v>
                </c:pt>
                <c:pt idx="1358">
                  <c:v>2.2280000000000002</c:v>
                </c:pt>
                <c:pt idx="1359">
                  <c:v>2.23</c:v>
                </c:pt>
                <c:pt idx="1360">
                  <c:v>2.2319999999999998</c:v>
                </c:pt>
                <c:pt idx="1361">
                  <c:v>2.234</c:v>
                </c:pt>
                <c:pt idx="1362">
                  <c:v>2.2359999999999998</c:v>
                </c:pt>
                <c:pt idx="1363">
                  <c:v>2.238</c:v>
                </c:pt>
                <c:pt idx="1364">
                  <c:v>2.2399999999999998</c:v>
                </c:pt>
                <c:pt idx="1365">
                  <c:v>2.242</c:v>
                </c:pt>
                <c:pt idx="1366">
                  <c:v>2.2440000000000002</c:v>
                </c:pt>
                <c:pt idx="1367">
                  <c:v>2.246</c:v>
                </c:pt>
                <c:pt idx="1368">
                  <c:v>2.2480000000000002</c:v>
                </c:pt>
                <c:pt idx="1369">
                  <c:v>2.25</c:v>
                </c:pt>
                <c:pt idx="1370">
                  <c:v>2.2519999999999998</c:v>
                </c:pt>
                <c:pt idx="1371">
                  <c:v>2.254</c:v>
                </c:pt>
                <c:pt idx="1372">
                  <c:v>2.2559999999999998</c:v>
                </c:pt>
                <c:pt idx="1373">
                  <c:v>2.258</c:v>
                </c:pt>
                <c:pt idx="1374">
                  <c:v>2.2599999999999998</c:v>
                </c:pt>
                <c:pt idx="1375">
                  <c:v>2.262</c:v>
                </c:pt>
                <c:pt idx="1376">
                  <c:v>2.2640000000000002</c:v>
                </c:pt>
                <c:pt idx="1377">
                  <c:v>2.266</c:v>
                </c:pt>
                <c:pt idx="1378">
                  <c:v>2.2680000000000002</c:v>
                </c:pt>
                <c:pt idx="1379">
                  <c:v>2.27</c:v>
                </c:pt>
                <c:pt idx="1380">
                  <c:v>2.2719999999999998</c:v>
                </c:pt>
                <c:pt idx="1381">
                  <c:v>2.274</c:v>
                </c:pt>
                <c:pt idx="1382">
                  <c:v>2.2759999999999998</c:v>
                </c:pt>
                <c:pt idx="1383">
                  <c:v>2.278</c:v>
                </c:pt>
                <c:pt idx="1384">
                  <c:v>2.2799999999999998</c:v>
                </c:pt>
                <c:pt idx="1385">
                  <c:v>2.282</c:v>
                </c:pt>
                <c:pt idx="1386">
                  <c:v>2.2840000000000003</c:v>
                </c:pt>
                <c:pt idx="1387">
                  <c:v>2.286</c:v>
                </c:pt>
                <c:pt idx="1388">
                  <c:v>2.2880000000000003</c:v>
                </c:pt>
                <c:pt idx="1389">
                  <c:v>2.29</c:v>
                </c:pt>
                <c:pt idx="1390">
                  <c:v>2.2919999999999998</c:v>
                </c:pt>
                <c:pt idx="1391">
                  <c:v>2.294</c:v>
                </c:pt>
                <c:pt idx="1392">
                  <c:v>2.2959999999999998</c:v>
                </c:pt>
                <c:pt idx="1393">
                  <c:v>2.298</c:v>
                </c:pt>
                <c:pt idx="1394">
                  <c:v>2.2999999999999998</c:v>
                </c:pt>
                <c:pt idx="1395">
                  <c:v>2.3019999999999996</c:v>
                </c:pt>
                <c:pt idx="1396">
                  <c:v>2.3029999999999995</c:v>
                </c:pt>
                <c:pt idx="1397">
                  <c:v>2.3049999999999997</c:v>
                </c:pt>
                <c:pt idx="1398">
                  <c:v>2.3069999999999995</c:v>
                </c:pt>
                <c:pt idx="1399">
                  <c:v>2.3089999999999997</c:v>
                </c:pt>
                <c:pt idx="1400">
                  <c:v>2.3109999999999995</c:v>
                </c:pt>
                <c:pt idx="1401">
                  <c:v>2.3129999999999993</c:v>
                </c:pt>
                <c:pt idx="1402">
                  <c:v>2.3149999999999995</c:v>
                </c:pt>
                <c:pt idx="1403">
                  <c:v>2.3169999999999993</c:v>
                </c:pt>
                <c:pt idx="1404">
                  <c:v>2.3189999999999995</c:v>
                </c:pt>
                <c:pt idx="1405">
                  <c:v>2.3209999999999997</c:v>
                </c:pt>
                <c:pt idx="1406">
                  <c:v>2.323</c:v>
                </c:pt>
                <c:pt idx="1407">
                  <c:v>2.3249999999999997</c:v>
                </c:pt>
                <c:pt idx="1408">
                  <c:v>2.327</c:v>
                </c:pt>
                <c:pt idx="1409">
                  <c:v>2.3289999999999997</c:v>
                </c:pt>
                <c:pt idx="1410">
                  <c:v>2.3309999999999995</c:v>
                </c:pt>
                <c:pt idx="1411">
                  <c:v>2.3329999999999993</c:v>
                </c:pt>
                <c:pt idx="1412">
                  <c:v>2.3349999999999995</c:v>
                </c:pt>
                <c:pt idx="1413">
                  <c:v>2.3369999999999993</c:v>
                </c:pt>
                <c:pt idx="1414">
                  <c:v>2.3389999999999995</c:v>
                </c:pt>
                <c:pt idx="1415">
                  <c:v>2.3409999999999997</c:v>
                </c:pt>
                <c:pt idx="1416">
                  <c:v>2.343</c:v>
                </c:pt>
                <c:pt idx="1417">
                  <c:v>2.3449999999999998</c:v>
                </c:pt>
                <c:pt idx="1418">
                  <c:v>2.347</c:v>
                </c:pt>
                <c:pt idx="1419">
                  <c:v>2.3489999999999998</c:v>
                </c:pt>
                <c:pt idx="1420">
                  <c:v>2.3509999999999995</c:v>
                </c:pt>
                <c:pt idx="1421">
                  <c:v>2.3529999999999993</c:v>
                </c:pt>
                <c:pt idx="1422">
                  <c:v>2.3549999999999995</c:v>
                </c:pt>
                <c:pt idx="1423">
                  <c:v>2.3569999999999993</c:v>
                </c:pt>
                <c:pt idx="1424">
                  <c:v>2.3589999999999995</c:v>
                </c:pt>
                <c:pt idx="1425">
                  <c:v>2.3609999999999998</c:v>
                </c:pt>
                <c:pt idx="1426">
                  <c:v>2.363</c:v>
                </c:pt>
                <c:pt idx="1427">
                  <c:v>2.3649999999999998</c:v>
                </c:pt>
                <c:pt idx="1428">
                  <c:v>2.367</c:v>
                </c:pt>
                <c:pt idx="1429">
                  <c:v>2.3689999999999998</c:v>
                </c:pt>
                <c:pt idx="1430">
                  <c:v>2.3709999999999996</c:v>
                </c:pt>
                <c:pt idx="1431">
                  <c:v>2.3729999999999993</c:v>
                </c:pt>
                <c:pt idx="1432">
                  <c:v>2.3749999999999996</c:v>
                </c:pt>
                <c:pt idx="1433">
                  <c:v>2.3769999999999993</c:v>
                </c:pt>
                <c:pt idx="1434">
                  <c:v>2.3789999999999996</c:v>
                </c:pt>
                <c:pt idx="1435">
                  <c:v>2.3809999999999998</c:v>
                </c:pt>
                <c:pt idx="1436">
                  <c:v>2.383</c:v>
                </c:pt>
                <c:pt idx="1437">
                  <c:v>2.3849999999999998</c:v>
                </c:pt>
                <c:pt idx="1438">
                  <c:v>2.387</c:v>
                </c:pt>
                <c:pt idx="1439">
                  <c:v>2.3889999999999998</c:v>
                </c:pt>
                <c:pt idx="1440">
                  <c:v>2.3909999999999996</c:v>
                </c:pt>
                <c:pt idx="1441">
                  <c:v>2.3929999999999993</c:v>
                </c:pt>
                <c:pt idx="1442">
                  <c:v>2.3949999999999996</c:v>
                </c:pt>
                <c:pt idx="1443">
                  <c:v>2.3969999999999994</c:v>
                </c:pt>
                <c:pt idx="1444">
                  <c:v>2.3989999999999996</c:v>
                </c:pt>
                <c:pt idx="1445">
                  <c:v>2.4009999999999998</c:v>
                </c:pt>
                <c:pt idx="1446">
                  <c:v>2.403</c:v>
                </c:pt>
                <c:pt idx="1447">
                  <c:v>2.4049999999999998</c:v>
                </c:pt>
                <c:pt idx="1448">
                  <c:v>2.407</c:v>
                </c:pt>
                <c:pt idx="1449">
                  <c:v>2.4089999999999998</c:v>
                </c:pt>
                <c:pt idx="1450">
                  <c:v>2.4109999999999996</c:v>
                </c:pt>
                <c:pt idx="1451">
                  <c:v>2.4129999999999994</c:v>
                </c:pt>
                <c:pt idx="1452">
                  <c:v>2.4149999999999996</c:v>
                </c:pt>
                <c:pt idx="1453">
                  <c:v>2.4169999999999994</c:v>
                </c:pt>
                <c:pt idx="1454">
                  <c:v>2.4189999999999996</c:v>
                </c:pt>
                <c:pt idx="1455">
                  <c:v>2.4209999999999998</c:v>
                </c:pt>
                <c:pt idx="1456">
                  <c:v>2.423</c:v>
                </c:pt>
                <c:pt idx="1457">
                  <c:v>2.4239999999999999</c:v>
                </c:pt>
                <c:pt idx="1458">
                  <c:v>2.4259999999999997</c:v>
                </c:pt>
                <c:pt idx="1459">
                  <c:v>2.4279999999999999</c:v>
                </c:pt>
                <c:pt idx="1460">
                  <c:v>2.4299999999999997</c:v>
                </c:pt>
                <c:pt idx="1461">
                  <c:v>2.4319999999999995</c:v>
                </c:pt>
                <c:pt idx="1462">
                  <c:v>2.4339999999999997</c:v>
                </c:pt>
                <c:pt idx="1463">
                  <c:v>2.4359999999999995</c:v>
                </c:pt>
                <c:pt idx="1464">
                  <c:v>2.4379999999999997</c:v>
                </c:pt>
                <c:pt idx="1465">
                  <c:v>2.44</c:v>
                </c:pt>
                <c:pt idx="1466">
                  <c:v>2.4419999999999997</c:v>
                </c:pt>
                <c:pt idx="1467">
                  <c:v>2.444</c:v>
                </c:pt>
                <c:pt idx="1468">
                  <c:v>2.4459999999999997</c:v>
                </c:pt>
                <c:pt idx="1469">
                  <c:v>2.448</c:v>
                </c:pt>
                <c:pt idx="1470">
                  <c:v>2.4499999999999997</c:v>
                </c:pt>
                <c:pt idx="1471">
                  <c:v>2.4519999999999995</c:v>
                </c:pt>
                <c:pt idx="1472">
                  <c:v>2.4539999999999997</c:v>
                </c:pt>
                <c:pt idx="1473">
                  <c:v>2.4559999999999995</c:v>
                </c:pt>
                <c:pt idx="1474">
                  <c:v>2.4579999999999997</c:v>
                </c:pt>
                <c:pt idx="1475">
                  <c:v>2.46</c:v>
                </c:pt>
                <c:pt idx="1476">
                  <c:v>2.4619999999999997</c:v>
                </c:pt>
                <c:pt idx="1477">
                  <c:v>2.464</c:v>
                </c:pt>
                <c:pt idx="1478">
                  <c:v>2.4659999999999997</c:v>
                </c:pt>
                <c:pt idx="1479">
                  <c:v>2.468</c:v>
                </c:pt>
                <c:pt idx="1480">
                  <c:v>2.4699999999999998</c:v>
                </c:pt>
                <c:pt idx="1481">
                  <c:v>2.4719999999999995</c:v>
                </c:pt>
                <c:pt idx="1482">
                  <c:v>2.4739999999999998</c:v>
                </c:pt>
                <c:pt idx="1483">
                  <c:v>2.4759999999999995</c:v>
                </c:pt>
                <c:pt idx="1484">
                  <c:v>2.4779999999999998</c:v>
                </c:pt>
                <c:pt idx="1485">
                  <c:v>2.48</c:v>
                </c:pt>
                <c:pt idx="1486">
                  <c:v>2.4819999999999998</c:v>
                </c:pt>
                <c:pt idx="1487">
                  <c:v>2.484</c:v>
                </c:pt>
                <c:pt idx="1488">
                  <c:v>2.4859999999999998</c:v>
                </c:pt>
                <c:pt idx="1489">
                  <c:v>2.488</c:v>
                </c:pt>
                <c:pt idx="1490">
                  <c:v>2.4899999999999998</c:v>
                </c:pt>
                <c:pt idx="1491">
                  <c:v>2.4919999999999995</c:v>
                </c:pt>
                <c:pt idx="1492">
                  <c:v>2.4939999999999998</c:v>
                </c:pt>
                <c:pt idx="1493">
                  <c:v>2.4959999999999996</c:v>
                </c:pt>
                <c:pt idx="1494">
                  <c:v>2.4979999999999998</c:v>
                </c:pt>
                <c:pt idx="1495">
                  <c:v>2.5</c:v>
                </c:pt>
                <c:pt idx="1496">
                  <c:v>2.5019999999999998</c:v>
                </c:pt>
                <c:pt idx="1497">
                  <c:v>2.504</c:v>
                </c:pt>
                <c:pt idx="1498">
                  <c:v>2.5059999999999998</c:v>
                </c:pt>
                <c:pt idx="1499">
                  <c:v>2.508</c:v>
                </c:pt>
                <c:pt idx="1500">
                  <c:v>2.5099999999999998</c:v>
                </c:pt>
                <c:pt idx="1501">
                  <c:v>2.5119999999999996</c:v>
                </c:pt>
                <c:pt idx="1502">
                  <c:v>2.5139999999999998</c:v>
                </c:pt>
                <c:pt idx="1503">
                  <c:v>2.5159999999999996</c:v>
                </c:pt>
                <c:pt idx="1504">
                  <c:v>2.5179999999999998</c:v>
                </c:pt>
                <c:pt idx="1505">
                  <c:v>2.52</c:v>
                </c:pt>
                <c:pt idx="1506">
                  <c:v>2.5219999999999998</c:v>
                </c:pt>
                <c:pt idx="1507">
                  <c:v>2.524</c:v>
                </c:pt>
                <c:pt idx="1508">
                  <c:v>2.5259999999999998</c:v>
                </c:pt>
                <c:pt idx="1509">
                  <c:v>2.528</c:v>
                </c:pt>
                <c:pt idx="1510">
                  <c:v>2.5299999999999998</c:v>
                </c:pt>
                <c:pt idx="1511">
                  <c:v>2.5319999999999996</c:v>
                </c:pt>
                <c:pt idx="1512">
                  <c:v>2.5339999999999998</c:v>
                </c:pt>
                <c:pt idx="1513">
                  <c:v>2.5359999999999996</c:v>
                </c:pt>
                <c:pt idx="1514">
                  <c:v>2.5379999999999998</c:v>
                </c:pt>
                <c:pt idx="1515">
                  <c:v>2.54</c:v>
                </c:pt>
                <c:pt idx="1516">
                  <c:v>2.5419999999999998</c:v>
                </c:pt>
                <c:pt idx="1517">
                  <c:v>2.544</c:v>
                </c:pt>
                <c:pt idx="1518">
                  <c:v>2.5449999999999999</c:v>
                </c:pt>
                <c:pt idx="1519">
                  <c:v>2.5469999999999997</c:v>
                </c:pt>
                <c:pt idx="1520">
                  <c:v>2.5489999999999999</c:v>
                </c:pt>
                <c:pt idx="1521">
                  <c:v>2.5509999999999997</c:v>
                </c:pt>
                <c:pt idx="1522">
                  <c:v>2.5529999999999995</c:v>
                </c:pt>
                <c:pt idx="1523">
                  <c:v>2.5549999999999997</c:v>
                </c:pt>
                <c:pt idx="1524">
                  <c:v>2.5569999999999995</c:v>
                </c:pt>
                <c:pt idx="1525">
                  <c:v>2.5589999999999997</c:v>
                </c:pt>
                <c:pt idx="1526">
                  <c:v>2.5609999999999999</c:v>
                </c:pt>
                <c:pt idx="1527">
                  <c:v>2.5629999999999997</c:v>
                </c:pt>
                <c:pt idx="1528">
                  <c:v>2.5649999999999999</c:v>
                </c:pt>
                <c:pt idx="1529">
                  <c:v>2.5669999999999997</c:v>
                </c:pt>
                <c:pt idx="1530">
                  <c:v>2.569</c:v>
                </c:pt>
                <c:pt idx="1531">
                  <c:v>2.5709999999999997</c:v>
                </c:pt>
                <c:pt idx="1532">
                  <c:v>2.573</c:v>
                </c:pt>
                <c:pt idx="1533">
                  <c:v>2.5749999999999997</c:v>
                </c:pt>
                <c:pt idx="1534">
                  <c:v>2.577</c:v>
                </c:pt>
                <c:pt idx="1535">
                  <c:v>2.5789999999999997</c:v>
                </c:pt>
                <c:pt idx="1536">
                  <c:v>2.581</c:v>
                </c:pt>
                <c:pt idx="1537">
                  <c:v>2.5829999999999997</c:v>
                </c:pt>
                <c:pt idx="1538">
                  <c:v>2.585</c:v>
                </c:pt>
                <c:pt idx="1539">
                  <c:v>2.5869999999999997</c:v>
                </c:pt>
                <c:pt idx="1540">
                  <c:v>2.589</c:v>
                </c:pt>
                <c:pt idx="1541">
                  <c:v>2.5909999999999997</c:v>
                </c:pt>
                <c:pt idx="1542">
                  <c:v>2.593</c:v>
                </c:pt>
                <c:pt idx="1543">
                  <c:v>2.5949999999999998</c:v>
                </c:pt>
                <c:pt idx="1544">
                  <c:v>2.597</c:v>
                </c:pt>
                <c:pt idx="1545">
                  <c:v>2.5989999999999998</c:v>
                </c:pt>
                <c:pt idx="1546">
                  <c:v>2.601</c:v>
                </c:pt>
                <c:pt idx="1547">
                  <c:v>2.6029999999999998</c:v>
                </c:pt>
                <c:pt idx="1548">
                  <c:v>2.605</c:v>
                </c:pt>
                <c:pt idx="1549">
                  <c:v>2.6069999999999998</c:v>
                </c:pt>
                <c:pt idx="1550">
                  <c:v>2.609</c:v>
                </c:pt>
                <c:pt idx="1551">
                  <c:v>2.6109999999999998</c:v>
                </c:pt>
                <c:pt idx="1552">
                  <c:v>2.613</c:v>
                </c:pt>
                <c:pt idx="1553">
                  <c:v>2.6149999999999998</c:v>
                </c:pt>
                <c:pt idx="1554">
                  <c:v>2.617</c:v>
                </c:pt>
                <c:pt idx="1555">
                  <c:v>2.6189999999999998</c:v>
                </c:pt>
                <c:pt idx="1556">
                  <c:v>2.621</c:v>
                </c:pt>
                <c:pt idx="1557">
                  <c:v>2.6229999999999998</c:v>
                </c:pt>
                <c:pt idx="1558">
                  <c:v>2.625</c:v>
                </c:pt>
                <c:pt idx="1559">
                  <c:v>2.6269999999999998</c:v>
                </c:pt>
                <c:pt idx="1560">
                  <c:v>2.629</c:v>
                </c:pt>
                <c:pt idx="1561">
                  <c:v>2.6309999999999998</c:v>
                </c:pt>
                <c:pt idx="1562">
                  <c:v>2.633</c:v>
                </c:pt>
                <c:pt idx="1563">
                  <c:v>2.6349999999999998</c:v>
                </c:pt>
                <c:pt idx="1564">
                  <c:v>2.637</c:v>
                </c:pt>
                <c:pt idx="1565">
                  <c:v>2.6389999999999998</c:v>
                </c:pt>
                <c:pt idx="1566">
                  <c:v>2.641</c:v>
                </c:pt>
                <c:pt idx="1567">
                  <c:v>2.6429999999999998</c:v>
                </c:pt>
                <c:pt idx="1568">
                  <c:v>2.645</c:v>
                </c:pt>
                <c:pt idx="1569">
                  <c:v>2.6469999999999998</c:v>
                </c:pt>
                <c:pt idx="1570">
                  <c:v>2.649</c:v>
                </c:pt>
                <c:pt idx="1571">
                  <c:v>2.6509999999999998</c:v>
                </c:pt>
                <c:pt idx="1572">
                  <c:v>2.653</c:v>
                </c:pt>
                <c:pt idx="1573">
                  <c:v>2.6549999999999998</c:v>
                </c:pt>
                <c:pt idx="1574">
                  <c:v>2.657</c:v>
                </c:pt>
                <c:pt idx="1575">
                  <c:v>2.6589999999999998</c:v>
                </c:pt>
                <c:pt idx="1576">
                  <c:v>2.661</c:v>
                </c:pt>
                <c:pt idx="1577">
                  <c:v>2.6629999999999998</c:v>
                </c:pt>
                <c:pt idx="1578">
                  <c:v>2.665</c:v>
                </c:pt>
                <c:pt idx="1579">
                  <c:v>2.6659999999999999</c:v>
                </c:pt>
                <c:pt idx="1580">
                  <c:v>2.6680000000000001</c:v>
                </c:pt>
                <c:pt idx="1581">
                  <c:v>2.67</c:v>
                </c:pt>
                <c:pt idx="1582">
                  <c:v>2.6719999999999997</c:v>
                </c:pt>
                <c:pt idx="1583">
                  <c:v>2.6739999999999999</c:v>
                </c:pt>
                <c:pt idx="1584">
                  <c:v>2.6759999999999997</c:v>
                </c:pt>
                <c:pt idx="1585">
                  <c:v>2.6779999999999999</c:v>
                </c:pt>
                <c:pt idx="1586">
                  <c:v>2.6799999999999997</c:v>
                </c:pt>
                <c:pt idx="1587">
                  <c:v>2.6819999999999999</c:v>
                </c:pt>
                <c:pt idx="1588">
                  <c:v>2.6840000000000002</c:v>
                </c:pt>
                <c:pt idx="1589">
                  <c:v>2.6859999999999999</c:v>
                </c:pt>
                <c:pt idx="1590">
                  <c:v>2.6880000000000002</c:v>
                </c:pt>
                <c:pt idx="1591">
                  <c:v>2.69</c:v>
                </c:pt>
                <c:pt idx="1592">
                  <c:v>2.6919999999999997</c:v>
                </c:pt>
                <c:pt idx="1593">
                  <c:v>2.694</c:v>
                </c:pt>
                <c:pt idx="1594">
                  <c:v>2.6959999999999997</c:v>
                </c:pt>
                <c:pt idx="1595">
                  <c:v>2.698</c:v>
                </c:pt>
                <c:pt idx="1596">
                  <c:v>2.6999999999999997</c:v>
                </c:pt>
                <c:pt idx="1597">
                  <c:v>2.702</c:v>
                </c:pt>
                <c:pt idx="1598">
                  <c:v>2.7040000000000002</c:v>
                </c:pt>
                <c:pt idx="1599">
                  <c:v>2.706</c:v>
                </c:pt>
                <c:pt idx="1600">
                  <c:v>2.7080000000000002</c:v>
                </c:pt>
                <c:pt idx="1601">
                  <c:v>2.71</c:v>
                </c:pt>
                <c:pt idx="1602">
                  <c:v>2.7119999999999997</c:v>
                </c:pt>
                <c:pt idx="1603">
                  <c:v>2.714</c:v>
                </c:pt>
                <c:pt idx="1604">
                  <c:v>2.7159999999999997</c:v>
                </c:pt>
                <c:pt idx="1605">
                  <c:v>2.718</c:v>
                </c:pt>
                <c:pt idx="1606">
                  <c:v>2.7199999999999998</c:v>
                </c:pt>
                <c:pt idx="1607">
                  <c:v>2.722</c:v>
                </c:pt>
                <c:pt idx="1608">
                  <c:v>2.7240000000000002</c:v>
                </c:pt>
                <c:pt idx="1609">
                  <c:v>2.726</c:v>
                </c:pt>
                <c:pt idx="1610">
                  <c:v>2.7280000000000002</c:v>
                </c:pt>
                <c:pt idx="1611">
                  <c:v>2.73</c:v>
                </c:pt>
                <c:pt idx="1612">
                  <c:v>2.7319999999999998</c:v>
                </c:pt>
                <c:pt idx="1613">
                  <c:v>2.734</c:v>
                </c:pt>
                <c:pt idx="1614">
                  <c:v>2.7359999999999998</c:v>
                </c:pt>
                <c:pt idx="1615">
                  <c:v>2.738</c:v>
                </c:pt>
                <c:pt idx="1616">
                  <c:v>2.7399999999999998</c:v>
                </c:pt>
                <c:pt idx="1617">
                  <c:v>2.742</c:v>
                </c:pt>
                <c:pt idx="1618">
                  <c:v>2.7440000000000002</c:v>
                </c:pt>
                <c:pt idx="1619">
                  <c:v>2.746</c:v>
                </c:pt>
                <c:pt idx="1620">
                  <c:v>2.7480000000000002</c:v>
                </c:pt>
                <c:pt idx="1621">
                  <c:v>2.75</c:v>
                </c:pt>
                <c:pt idx="1622">
                  <c:v>2.7519999999999998</c:v>
                </c:pt>
                <c:pt idx="1623">
                  <c:v>2.754</c:v>
                </c:pt>
                <c:pt idx="1624">
                  <c:v>2.7559999999999998</c:v>
                </c:pt>
                <c:pt idx="1625">
                  <c:v>2.758</c:v>
                </c:pt>
                <c:pt idx="1626">
                  <c:v>2.7600000000000002</c:v>
                </c:pt>
                <c:pt idx="1627">
                  <c:v>2.762</c:v>
                </c:pt>
                <c:pt idx="1628">
                  <c:v>2.7640000000000002</c:v>
                </c:pt>
                <c:pt idx="1629">
                  <c:v>2.766</c:v>
                </c:pt>
                <c:pt idx="1630">
                  <c:v>2.7680000000000002</c:v>
                </c:pt>
                <c:pt idx="1631">
                  <c:v>2.77</c:v>
                </c:pt>
                <c:pt idx="1632">
                  <c:v>2.7719999999999998</c:v>
                </c:pt>
                <c:pt idx="1633">
                  <c:v>2.774</c:v>
                </c:pt>
                <c:pt idx="1634">
                  <c:v>2.7759999999999998</c:v>
                </c:pt>
                <c:pt idx="1635">
                  <c:v>2.778</c:v>
                </c:pt>
                <c:pt idx="1636">
                  <c:v>2.7800000000000002</c:v>
                </c:pt>
                <c:pt idx="1637">
                  <c:v>2.782</c:v>
                </c:pt>
                <c:pt idx="1638">
                  <c:v>2.7840000000000003</c:v>
                </c:pt>
                <c:pt idx="1639">
                  <c:v>2.786</c:v>
                </c:pt>
                <c:pt idx="1640">
                  <c:v>2.7869999999999999</c:v>
                </c:pt>
                <c:pt idx="1641">
                  <c:v>2.7890000000000001</c:v>
                </c:pt>
                <c:pt idx="1642">
                  <c:v>2.7909999999999999</c:v>
                </c:pt>
                <c:pt idx="1643">
                  <c:v>2.7929999999999997</c:v>
                </c:pt>
                <c:pt idx="1644">
                  <c:v>2.7949999999999999</c:v>
                </c:pt>
                <c:pt idx="1645">
                  <c:v>2.7969999999999997</c:v>
                </c:pt>
                <c:pt idx="1646">
                  <c:v>2.7989999999999999</c:v>
                </c:pt>
                <c:pt idx="1647">
                  <c:v>2.8009999999999997</c:v>
                </c:pt>
                <c:pt idx="1648">
                  <c:v>2.8029999999999995</c:v>
                </c:pt>
                <c:pt idx="1649">
                  <c:v>2.8049999999999997</c:v>
                </c:pt>
                <c:pt idx="1650">
                  <c:v>2.8069999999999995</c:v>
                </c:pt>
                <c:pt idx="1651">
                  <c:v>2.8089999999999997</c:v>
                </c:pt>
                <c:pt idx="1652">
                  <c:v>2.8109999999999995</c:v>
                </c:pt>
                <c:pt idx="1653">
                  <c:v>2.8129999999999993</c:v>
                </c:pt>
                <c:pt idx="1654">
                  <c:v>2.8149999999999995</c:v>
                </c:pt>
                <c:pt idx="1655">
                  <c:v>2.8169999999999993</c:v>
                </c:pt>
                <c:pt idx="1656">
                  <c:v>2.8189999999999995</c:v>
                </c:pt>
                <c:pt idx="1657">
                  <c:v>2.8209999999999997</c:v>
                </c:pt>
                <c:pt idx="1658">
                  <c:v>2.823</c:v>
                </c:pt>
                <c:pt idx="1659">
                  <c:v>2.8249999999999997</c:v>
                </c:pt>
                <c:pt idx="1660">
                  <c:v>2.827</c:v>
                </c:pt>
                <c:pt idx="1661">
                  <c:v>2.8289999999999997</c:v>
                </c:pt>
                <c:pt idx="1662">
                  <c:v>2.8309999999999995</c:v>
                </c:pt>
                <c:pt idx="1663">
                  <c:v>2.8329999999999993</c:v>
                </c:pt>
                <c:pt idx="1664">
                  <c:v>2.8349999999999995</c:v>
                </c:pt>
                <c:pt idx="1665">
                  <c:v>2.8369999999999993</c:v>
                </c:pt>
                <c:pt idx="1666">
                  <c:v>2.8389999999999995</c:v>
                </c:pt>
                <c:pt idx="1667">
                  <c:v>2.8409999999999997</c:v>
                </c:pt>
                <c:pt idx="1668">
                  <c:v>2.843</c:v>
                </c:pt>
                <c:pt idx="1669">
                  <c:v>2.8449999999999998</c:v>
                </c:pt>
                <c:pt idx="1670">
                  <c:v>2.847</c:v>
                </c:pt>
                <c:pt idx="1671">
                  <c:v>2.8489999999999998</c:v>
                </c:pt>
                <c:pt idx="1672">
                  <c:v>2.8509999999999995</c:v>
                </c:pt>
                <c:pt idx="1673">
                  <c:v>2.8529999999999993</c:v>
                </c:pt>
                <c:pt idx="1674">
                  <c:v>2.8549999999999995</c:v>
                </c:pt>
                <c:pt idx="1675">
                  <c:v>2.8569999999999993</c:v>
                </c:pt>
                <c:pt idx="1676">
                  <c:v>2.8589999999999995</c:v>
                </c:pt>
                <c:pt idx="1677">
                  <c:v>2.8609999999999998</c:v>
                </c:pt>
                <c:pt idx="1678">
                  <c:v>2.863</c:v>
                </c:pt>
                <c:pt idx="1679">
                  <c:v>2.8649999999999998</c:v>
                </c:pt>
                <c:pt idx="1680">
                  <c:v>2.867</c:v>
                </c:pt>
                <c:pt idx="1681">
                  <c:v>2.8689999999999998</c:v>
                </c:pt>
                <c:pt idx="1682">
                  <c:v>2.8709999999999996</c:v>
                </c:pt>
                <c:pt idx="1683">
                  <c:v>2.8729999999999993</c:v>
                </c:pt>
                <c:pt idx="1684">
                  <c:v>2.8749999999999996</c:v>
                </c:pt>
                <c:pt idx="1685">
                  <c:v>2.8769999999999993</c:v>
                </c:pt>
                <c:pt idx="1686">
                  <c:v>2.8789999999999996</c:v>
                </c:pt>
                <c:pt idx="1687">
                  <c:v>2.8809999999999998</c:v>
                </c:pt>
                <c:pt idx="1688">
                  <c:v>2.883</c:v>
                </c:pt>
                <c:pt idx="1689">
                  <c:v>2.8849999999999998</c:v>
                </c:pt>
                <c:pt idx="1690">
                  <c:v>2.887</c:v>
                </c:pt>
                <c:pt idx="1691">
                  <c:v>2.8889999999999998</c:v>
                </c:pt>
                <c:pt idx="1692">
                  <c:v>2.8909999999999996</c:v>
                </c:pt>
                <c:pt idx="1693">
                  <c:v>2.8929999999999993</c:v>
                </c:pt>
                <c:pt idx="1694">
                  <c:v>2.8949999999999996</c:v>
                </c:pt>
                <c:pt idx="1695">
                  <c:v>2.8929999999999993</c:v>
                </c:pt>
                <c:pt idx="1696">
                  <c:v>2.8909999999999996</c:v>
                </c:pt>
                <c:pt idx="1697">
                  <c:v>2.8889999999999998</c:v>
                </c:pt>
                <c:pt idx="1698">
                  <c:v>2.887</c:v>
                </c:pt>
                <c:pt idx="1699">
                  <c:v>2.8849999999999998</c:v>
                </c:pt>
                <c:pt idx="1700">
                  <c:v>2.883</c:v>
                </c:pt>
                <c:pt idx="1701">
                  <c:v>2.8809999999999998</c:v>
                </c:pt>
                <c:pt idx="1702">
                  <c:v>2.8789999999999996</c:v>
                </c:pt>
                <c:pt idx="1703">
                  <c:v>2.8769999999999993</c:v>
                </c:pt>
                <c:pt idx="1704">
                  <c:v>2.8749999999999996</c:v>
                </c:pt>
                <c:pt idx="1705">
                  <c:v>2.8729999999999993</c:v>
                </c:pt>
                <c:pt idx="1706">
                  <c:v>2.8709999999999996</c:v>
                </c:pt>
                <c:pt idx="1707">
                  <c:v>2.8689999999999998</c:v>
                </c:pt>
                <c:pt idx="1708">
                  <c:v>2.867</c:v>
                </c:pt>
                <c:pt idx="1709">
                  <c:v>2.8649999999999998</c:v>
                </c:pt>
                <c:pt idx="1710">
                  <c:v>2.863</c:v>
                </c:pt>
                <c:pt idx="1711">
                  <c:v>2.8609999999999998</c:v>
                </c:pt>
                <c:pt idx="1712">
                  <c:v>2.8589999999999995</c:v>
                </c:pt>
                <c:pt idx="1713">
                  <c:v>2.8569999999999993</c:v>
                </c:pt>
                <c:pt idx="1714">
                  <c:v>2.8549999999999995</c:v>
                </c:pt>
                <c:pt idx="1715">
                  <c:v>2.8529999999999993</c:v>
                </c:pt>
                <c:pt idx="1716">
                  <c:v>2.8509999999999995</c:v>
                </c:pt>
                <c:pt idx="1717">
                  <c:v>2.8489999999999998</c:v>
                </c:pt>
                <c:pt idx="1718">
                  <c:v>2.847</c:v>
                </c:pt>
                <c:pt idx="1719">
                  <c:v>2.8449999999999998</c:v>
                </c:pt>
                <c:pt idx="1720">
                  <c:v>2.843</c:v>
                </c:pt>
                <c:pt idx="1721">
                  <c:v>2.8409999999999997</c:v>
                </c:pt>
                <c:pt idx="1722">
                  <c:v>2.8389999999999995</c:v>
                </c:pt>
                <c:pt idx="1723">
                  <c:v>2.8369999999999993</c:v>
                </c:pt>
                <c:pt idx="1724">
                  <c:v>2.8349999999999995</c:v>
                </c:pt>
                <c:pt idx="1725">
                  <c:v>2.8329999999999993</c:v>
                </c:pt>
                <c:pt idx="1726">
                  <c:v>2.8309999999999995</c:v>
                </c:pt>
                <c:pt idx="1727">
                  <c:v>2.8289999999999997</c:v>
                </c:pt>
                <c:pt idx="1728">
                  <c:v>2.827</c:v>
                </c:pt>
                <c:pt idx="1729">
                  <c:v>2.8249999999999997</c:v>
                </c:pt>
                <c:pt idx="1730">
                  <c:v>2.823</c:v>
                </c:pt>
                <c:pt idx="1731">
                  <c:v>2.8209999999999997</c:v>
                </c:pt>
                <c:pt idx="1732">
                  <c:v>2.8189999999999995</c:v>
                </c:pt>
                <c:pt idx="1733">
                  <c:v>2.8169999999999993</c:v>
                </c:pt>
                <c:pt idx="1734">
                  <c:v>2.8149999999999995</c:v>
                </c:pt>
                <c:pt idx="1735">
                  <c:v>2.8129999999999993</c:v>
                </c:pt>
                <c:pt idx="1736">
                  <c:v>2.8109999999999995</c:v>
                </c:pt>
                <c:pt idx="1737">
                  <c:v>2.8089999999999997</c:v>
                </c:pt>
                <c:pt idx="1738">
                  <c:v>2.8069999999999995</c:v>
                </c:pt>
                <c:pt idx="1739">
                  <c:v>2.8049999999999997</c:v>
                </c:pt>
                <c:pt idx="1740">
                  <c:v>2.8029999999999995</c:v>
                </c:pt>
                <c:pt idx="1741">
                  <c:v>2.8009999999999997</c:v>
                </c:pt>
                <c:pt idx="1742">
                  <c:v>2.7989999999999999</c:v>
                </c:pt>
                <c:pt idx="1743">
                  <c:v>2.7969999999999997</c:v>
                </c:pt>
                <c:pt idx="1744">
                  <c:v>2.7949999999999999</c:v>
                </c:pt>
                <c:pt idx="1745">
                  <c:v>2.7929999999999997</c:v>
                </c:pt>
                <c:pt idx="1746">
                  <c:v>2.7909999999999999</c:v>
                </c:pt>
                <c:pt idx="1747">
                  <c:v>2.7890000000000001</c:v>
                </c:pt>
                <c:pt idx="1748">
                  <c:v>2.7869999999999999</c:v>
                </c:pt>
                <c:pt idx="1749">
                  <c:v>2.786</c:v>
                </c:pt>
                <c:pt idx="1750">
                  <c:v>2.7840000000000003</c:v>
                </c:pt>
                <c:pt idx="1751">
                  <c:v>2.782</c:v>
                </c:pt>
                <c:pt idx="1752">
                  <c:v>2.7800000000000002</c:v>
                </c:pt>
                <c:pt idx="1753">
                  <c:v>2.778</c:v>
                </c:pt>
                <c:pt idx="1754">
                  <c:v>2.7759999999999998</c:v>
                </c:pt>
                <c:pt idx="1755">
                  <c:v>2.774</c:v>
                </c:pt>
                <c:pt idx="1756">
                  <c:v>2.7719999999999998</c:v>
                </c:pt>
                <c:pt idx="1757">
                  <c:v>2.77</c:v>
                </c:pt>
                <c:pt idx="1758">
                  <c:v>2.7680000000000002</c:v>
                </c:pt>
                <c:pt idx="1759">
                  <c:v>2.766</c:v>
                </c:pt>
                <c:pt idx="1760">
                  <c:v>2.7640000000000002</c:v>
                </c:pt>
                <c:pt idx="1761">
                  <c:v>2.762</c:v>
                </c:pt>
                <c:pt idx="1762">
                  <c:v>2.7600000000000002</c:v>
                </c:pt>
                <c:pt idx="1763">
                  <c:v>2.758</c:v>
                </c:pt>
                <c:pt idx="1764">
                  <c:v>2.7559999999999998</c:v>
                </c:pt>
                <c:pt idx="1765">
                  <c:v>2.754</c:v>
                </c:pt>
                <c:pt idx="1766">
                  <c:v>2.7519999999999998</c:v>
                </c:pt>
                <c:pt idx="1767">
                  <c:v>2.75</c:v>
                </c:pt>
                <c:pt idx="1768">
                  <c:v>2.7480000000000002</c:v>
                </c:pt>
                <c:pt idx="1769">
                  <c:v>2.746</c:v>
                </c:pt>
                <c:pt idx="1770">
                  <c:v>2.7440000000000002</c:v>
                </c:pt>
                <c:pt idx="1771">
                  <c:v>2.742</c:v>
                </c:pt>
                <c:pt idx="1772">
                  <c:v>2.7399999999999998</c:v>
                </c:pt>
                <c:pt idx="1773">
                  <c:v>2.738</c:v>
                </c:pt>
                <c:pt idx="1774">
                  <c:v>2.7359999999999998</c:v>
                </c:pt>
                <c:pt idx="1775">
                  <c:v>2.734</c:v>
                </c:pt>
                <c:pt idx="1776">
                  <c:v>2.7319999999999998</c:v>
                </c:pt>
                <c:pt idx="1777">
                  <c:v>2.73</c:v>
                </c:pt>
                <c:pt idx="1778">
                  <c:v>2.7280000000000002</c:v>
                </c:pt>
                <c:pt idx="1779">
                  <c:v>2.726</c:v>
                </c:pt>
                <c:pt idx="1780">
                  <c:v>2.7240000000000002</c:v>
                </c:pt>
                <c:pt idx="1781">
                  <c:v>2.722</c:v>
                </c:pt>
                <c:pt idx="1782">
                  <c:v>2.7199999999999998</c:v>
                </c:pt>
                <c:pt idx="1783">
                  <c:v>2.718</c:v>
                </c:pt>
                <c:pt idx="1784">
                  <c:v>2.7159999999999997</c:v>
                </c:pt>
                <c:pt idx="1785">
                  <c:v>2.714</c:v>
                </c:pt>
                <c:pt idx="1786">
                  <c:v>2.7119999999999997</c:v>
                </c:pt>
                <c:pt idx="1787">
                  <c:v>2.71</c:v>
                </c:pt>
                <c:pt idx="1788">
                  <c:v>2.7080000000000002</c:v>
                </c:pt>
                <c:pt idx="1789">
                  <c:v>2.706</c:v>
                </c:pt>
                <c:pt idx="1790">
                  <c:v>2.7040000000000002</c:v>
                </c:pt>
                <c:pt idx="1791">
                  <c:v>2.702</c:v>
                </c:pt>
                <c:pt idx="1792">
                  <c:v>2.6999999999999997</c:v>
                </c:pt>
                <c:pt idx="1793">
                  <c:v>2.698</c:v>
                </c:pt>
                <c:pt idx="1794">
                  <c:v>2.6959999999999997</c:v>
                </c:pt>
                <c:pt idx="1795">
                  <c:v>2.694</c:v>
                </c:pt>
                <c:pt idx="1796">
                  <c:v>2.6919999999999997</c:v>
                </c:pt>
                <c:pt idx="1797">
                  <c:v>2.69</c:v>
                </c:pt>
                <c:pt idx="1798">
                  <c:v>2.6880000000000002</c:v>
                </c:pt>
                <c:pt idx="1799">
                  <c:v>2.6859999999999999</c:v>
                </c:pt>
                <c:pt idx="1800">
                  <c:v>2.6840000000000002</c:v>
                </c:pt>
                <c:pt idx="1801">
                  <c:v>2.6819999999999999</c:v>
                </c:pt>
                <c:pt idx="1802">
                  <c:v>2.6799999999999997</c:v>
                </c:pt>
                <c:pt idx="1803">
                  <c:v>2.6779999999999999</c:v>
                </c:pt>
                <c:pt idx="1804">
                  <c:v>2.6759999999999997</c:v>
                </c:pt>
                <c:pt idx="1805">
                  <c:v>2.6739999999999999</c:v>
                </c:pt>
                <c:pt idx="1806">
                  <c:v>2.6719999999999997</c:v>
                </c:pt>
                <c:pt idx="1807">
                  <c:v>2.67</c:v>
                </c:pt>
                <c:pt idx="1808">
                  <c:v>2.6680000000000001</c:v>
                </c:pt>
                <c:pt idx="1809">
                  <c:v>2.6659999999999999</c:v>
                </c:pt>
                <c:pt idx="1810">
                  <c:v>2.665</c:v>
                </c:pt>
                <c:pt idx="1811">
                  <c:v>2.6629999999999998</c:v>
                </c:pt>
                <c:pt idx="1812">
                  <c:v>2.661</c:v>
                </c:pt>
                <c:pt idx="1813">
                  <c:v>2.6589999999999998</c:v>
                </c:pt>
                <c:pt idx="1814">
                  <c:v>2.657</c:v>
                </c:pt>
                <c:pt idx="1815">
                  <c:v>2.6549999999999998</c:v>
                </c:pt>
                <c:pt idx="1816">
                  <c:v>2.653</c:v>
                </c:pt>
                <c:pt idx="1817">
                  <c:v>2.6509999999999998</c:v>
                </c:pt>
                <c:pt idx="1818">
                  <c:v>2.649</c:v>
                </c:pt>
                <c:pt idx="1819">
                  <c:v>2.6469999999999998</c:v>
                </c:pt>
                <c:pt idx="1820">
                  <c:v>2.645</c:v>
                </c:pt>
                <c:pt idx="1821">
                  <c:v>2.6429999999999998</c:v>
                </c:pt>
                <c:pt idx="1822">
                  <c:v>2.641</c:v>
                </c:pt>
                <c:pt idx="1823">
                  <c:v>2.6389999999999998</c:v>
                </c:pt>
                <c:pt idx="1824">
                  <c:v>2.637</c:v>
                </c:pt>
                <c:pt idx="1825">
                  <c:v>2.6349999999999998</c:v>
                </c:pt>
                <c:pt idx="1826">
                  <c:v>2.633</c:v>
                </c:pt>
                <c:pt idx="1827">
                  <c:v>2.6309999999999998</c:v>
                </c:pt>
                <c:pt idx="1828">
                  <c:v>2.629</c:v>
                </c:pt>
                <c:pt idx="1829">
                  <c:v>2.6269999999999998</c:v>
                </c:pt>
                <c:pt idx="1830">
                  <c:v>2.625</c:v>
                </c:pt>
                <c:pt idx="1831">
                  <c:v>2.6229999999999998</c:v>
                </c:pt>
                <c:pt idx="1832">
                  <c:v>2.621</c:v>
                </c:pt>
                <c:pt idx="1833">
                  <c:v>2.6189999999999998</c:v>
                </c:pt>
                <c:pt idx="1834">
                  <c:v>2.617</c:v>
                </c:pt>
                <c:pt idx="1835">
                  <c:v>2.6149999999999998</c:v>
                </c:pt>
                <c:pt idx="1836">
                  <c:v>2.613</c:v>
                </c:pt>
                <c:pt idx="1837">
                  <c:v>2.6109999999999998</c:v>
                </c:pt>
                <c:pt idx="1838">
                  <c:v>2.609</c:v>
                </c:pt>
                <c:pt idx="1839">
                  <c:v>2.6069999999999998</c:v>
                </c:pt>
                <c:pt idx="1840">
                  <c:v>2.605</c:v>
                </c:pt>
                <c:pt idx="1841">
                  <c:v>2.6029999999999998</c:v>
                </c:pt>
                <c:pt idx="1842">
                  <c:v>2.601</c:v>
                </c:pt>
                <c:pt idx="1843">
                  <c:v>2.5989999999999998</c:v>
                </c:pt>
                <c:pt idx="1844">
                  <c:v>2.597</c:v>
                </c:pt>
                <c:pt idx="1845">
                  <c:v>2.5949999999999998</c:v>
                </c:pt>
                <c:pt idx="1846">
                  <c:v>2.593</c:v>
                </c:pt>
                <c:pt idx="1847">
                  <c:v>2.5909999999999997</c:v>
                </c:pt>
                <c:pt idx="1848">
                  <c:v>2.589</c:v>
                </c:pt>
                <c:pt idx="1849">
                  <c:v>2.5869999999999997</c:v>
                </c:pt>
                <c:pt idx="1850">
                  <c:v>2.585</c:v>
                </c:pt>
                <c:pt idx="1851">
                  <c:v>2.5829999999999997</c:v>
                </c:pt>
                <c:pt idx="1852">
                  <c:v>2.581</c:v>
                </c:pt>
                <c:pt idx="1853">
                  <c:v>2.5789999999999997</c:v>
                </c:pt>
                <c:pt idx="1854">
                  <c:v>2.577</c:v>
                </c:pt>
                <c:pt idx="1855">
                  <c:v>2.5749999999999997</c:v>
                </c:pt>
                <c:pt idx="1856">
                  <c:v>2.573</c:v>
                </c:pt>
                <c:pt idx="1857">
                  <c:v>2.5709999999999997</c:v>
                </c:pt>
                <c:pt idx="1858">
                  <c:v>2.569</c:v>
                </c:pt>
                <c:pt idx="1859">
                  <c:v>2.5669999999999997</c:v>
                </c:pt>
                <c:pt idx="1860">
                  <c:v>2.5649999999999999</c:v>
                </c:pt>
                <c:pt idx="1861">
                  <c:v>2.5629999999999997</c:v>
                </c:pt>
                <c:pt idx="1862">
                  <c:v>2.5609999999999999</c:v>
                </c:pt>
                <c:pt idx="1863">
                  <c:v>2.5589999999999997</c:v>
                </c:pt>
                <c:pt idx="1864">
                  <c:v>2.5569999999999995</c:v>
                </c:pt>
                <c:pt idx="1865">
                  <c:v>2.5549999999999997</c:v>
                </c:pt>
                <c:pt idx="1866">
                  <c:v>2.5529999999999995</c:v>
                </c:pt>
                <c:pt idx="1867">
                  <c:v>2.5509999999999997</c:v>
                </c:pt>
                <c:pt idx="1868">
                  <c:v>2.5489999999999999</c:v>
                </c:pt>
                <c:pt idx="1869">
                  <c:v>2.5469999999999997</c:v>
                </c:pt>
                <c:pt idx="1870">
                  <c:v>2.5449999999999999</c:v>
                </c:pt>
                <c:pt idx="1871">
                  <c:v>2.544</c:v>
                </c:pt>
                <c:pt idx="1872">
                  <c:v>2.5419999999999998</c:v>
                </c:pt>
                <c:pt idx="1873">
                  <c:v>2.54</c:v>
                </c:pt>
                <c:pt idx="1874">
                  <c:v>2.5379999999999998</c:v>
                </c:pt>
                <c:pt idx="1875">
                  <c:v>2.5359999999999996</c:v>
                </c:pt>
                <c:pt idx="1876">
                  <c:v>2.5339999999999998</c:v>
                </c:pt>
                <c:pt idx="1877">
                  <c:v>2.5319999999999996</c:v>
                </c:pt>
                <c:pt idx="1878">
                  <c:v>2.5299999999999998</c:v>
                </c:pt>
                <c:pt idx="1879">
                  <c:v>2.528</c:v>
                </c:pt>
                <c:pt idx="1880">
                  <c:v>2.5259999999999998</c:v>
                </c:pt>
                <c:pt idx="1881">
                  <c:v>2.524</c:v>
                </c:pt>
                <c:pt idx="1882">
                  <c:v>2.5219999999999998</c:v>
                </c:pt>
                <c:pt idx="1883">
                  <c:v>2.52</c:v>
                </c:pt>
                <c:pt idx="1884">
                  <c:v>2.5179999999999998</c:v>
                </c:pt>
                <c:pt idx="1885">
                  <c:v>2.5159999999999996</c:v>
                </c:pt>
                <c:pt idx="1886">
                  <c:v>2.5139999999999998</c:v>
                </c:pt>
                <c:pt idx="1887">
                  <c:v>2.5119999999999996</c:v>
                </c:pt>
                <c:pt idx="1888">
                  <c:v>2.5099999999999998</c:v>
                </c:pt>
                <c:pt idx="1889">
                  <c:v>2.508</c:v>
                </c:pt>
                <c:pt idx="1890">
                  <c:v>2.5059999999999998</c:v>
                </c:pt>
                <c:pt idx="1891">
                  <c:v>2.504</c:v>
                </c:pt>
                <c:pt idx="1892">
                  <c:v>2.5019999999999998</c:v>
                </c:pt>
                <c:pt idx="1893">
                  <c:v>2.5</c:v>
                </c:pt>
                <c:pt idx="1894">
                  <c:v>2.4979999999999998</c:v>
                </c:pt>
                <c:pt idx="1895">
                  <c:v>2.4959999999999996</c:v>
                </c:pt>
                <c:pt idx="1896">
                  <c:v>2.4939999999999998</c:v>
                </c:pt>
                <c:pt idx="1897">
                  <c:v>2.4919999999999995</c:v>
                </c:pt>
                <c:pt idx="1898">
                  <c:v>2.4899999999999998</c:v>
                </c:pt>
                <c:pt idx="1899">
                  <c:v>2.488</c:v>
                </c:pt>
                <c:pt idx="1900">
                  <c:v>2.4859999999999998</c:v>
                </c:pt>
                <c:pt idx="1901">
                  <c:v>2.484</c:v>
                </c:pt>
                <c:pt idx="1902">
                  <c:v>2.4819999999999998</c:v>
                </c:pt>
                <c:pt idx="1903">
                  <c:v>2.48</c:v>
                </c:pt>
                <c:pt idx="1904">
                  <c:v>2.4779999999999998</c:v>
                </c:pt>
                <c:pt idx="1905">
                  <c:v>2.4759999999999995</c:v>
                </c:pt>
                <c:pt idx="1906">
                  <c:v>2.4739999999999998</c:v>
                </c:pt>
                <c:pt idx="1907">
                  <c:v>2.4719999999999995</c:v>
                </c:pt>
                <c:pt idx="1908">
                  <c:v>2.4699999999999998</c:v>
                </c:pt>
                <c:pt idx="1909">
                  <c:v>2.468</c:v>
                </c:pt>
                <c:pt idx="1910">
                  <c:v>2.4659999999999997</c:v>
                </c:pt>
                <c:pt idx="1911">
                  <c:v>2.464</c:v>
                </c:pt>
                <c:pt idx="1912">
                  <c:v>2.4619999999999997</c:v>
                </c:pt>
                <c:pt idx="1913">
                  <c:v>2.46</c:v>
                </c:pt>
                <c:pt idx="1914">
                  <c:v>2.4579999999999997</c:v>
                </c:pt>
                <c:pt idx="1915">
                  <c:v>2.4559999999999995</c:v>
                </c:pt>
                <c:pt idx="1916">
                  <c:v>2.4539999999999997</c:v>
                </c:pt>
                <c:pt idx="1917">
                  <c:v>2.4519999999999995</c:v>
                </c:pt>
                <c:pt idx="1918">
                  <c:v>2.4499999999999997</c:v>
                </c:pt>
                <c:pt idx="1919">
                  <c:v>2.448</c:v>
                </c:pt>
                <c:pt idx="1920">
                  <c:v>2.4459999999999997</c:v>
                </c:pt>
                <c:pt idx="1921">
                  <c:v>2.444</c:v>
                </c:pt>
                <c:pt idx="1922">
                  <c:v>2.4419999999999997</c:v>
                </c:pt>
                <c:pt idx="1923">
                  <c:v>2.44</c:v>
                </c:pt>
                <c:pt idx="1924">
                  <c:v>2.4379999999999997</c:v>
                </c:pt>
                <c:pt idx="1925">
                  <c:v>2.4359999999999995</c:v>
                </c:pt>
                <c:pt idx="1926">
                  <c:v>2.4339999999999997</c:v>
                </c:pt>
                <c:pt idx="1927">
                  <c:v>2.4319999999999995</c:v>
                </c:pt>
                <c:pt idx="1928">
                  <c:v>2.4299999999999997</c:v>
                </c:pt>
                <c:pt idx="1929">
                  <c:v>2.4279999999999999</c:v>
                </c:pt>
                <c:pt idx="1930">
                  <c:v>2.4259999999999997</c:v>
                </c:pt>
                <c:pt idx="1931">
                  <c:v>2.4239999999999999</c:v>
                </c:pt>
                <c:pt idx="1932">
                  <c:v>2.423</c:v>
                </c:pt>
                <c:pt idx="1933">
                  <c:v>2.4209999999999998</c:v>
                </c:pt>
                <c:pt idx="1934">
                  <c:v>2.4189999999999996</c:v>
                </c:pt>
                <c:pt idx="1935">
                  <c:v>2.4169999999999994</c:v>
                </c:pt>
                <c:pt idx="1936">
                  <c:v>2.4149999999999996</c:v>
                </c:pt>
                <c:pt idx="1937">
                  <c:v>2.4129999999999994</c:v>
                </c:pt>
                <c:pt idx="1938">
                  <c:v>2.4109999999999996</c:v>
                </c:pt>
                <c:pt idx="1939">
                  <c:v>2.4089999999999998</c:v>
                </c:pt>
                <c:pt idx="1940">
                  <c:v>2.407</c:v>
                </c:pt>
                <c:pt idx="1941">
                  <c:v>2.4049999999999998</c:v>
                </c:pt>
                <c:pt idx="1942">
                  <c:v>2.403</c:v>
                </c:pt>
                <c:pt idx="1943">
                  <c:v>2.4009999999999998</c:v>
                </c:pt>
                <c:pt idx="1944">
                  <c:v>2.3989999999999996</c:v>
                </c:pt>
                <c:pt idx="1945">
                  <c:v>2.3969999999999994</c:v>
                </c:pt>
                <c:pt idx="1946">
                  <c:v>2.3949999999999996</c:v>
                </c:pt>
                <c:pt idx="1947">
                  <c:v>2.3929999999999993</c:v>
                </c:pt>
                <c:pt idx="1948">
                  <c:v>2.3909999999999996</c:v>
                </c:pt>
                <c:pt idx="1949">
                  <c:v>2.3889999999999998</c:v>
                </c:pt>
                <c:pt idx="1950">
                  <c:v>2.387</c:v>
                </c:pt>
                <c:pt idx="1951">
                  <c:v>2.3849999999999998</c:v>
                </c:pt>
                <c:pt idx="1952">
                  <c:v>2.383</c:v>
                </c:pt>
                <c:pt idx="1953">
                  <c:v>2.3809999999999998</c:v>
                </c:pt>
                <c:pt idx="1954">
                  <c:v>2.3789999999999996</c:v>
                </c:pt>
                <c:pt idx="1955">
                  <c:v>2.3769999999999993</c:v>
                </c:pt>
                <c:pt idx="1956">
                  <c:v>2.3749999999999996</c:v>
                </c:pt>
                <c:pt idx="1957">
                  <c:v>2.3729999999999993</c:v>
                </c:pt>
                <c:pt idx="1958">
                  <c:v>2.3709999999999996</c:v>
                </c:pt>
                <c:pt idx="1959">
                  <c:v>2.3689999999999998</c:v>
                </c:pt>
                <c:pt idx="1960">
                  <c:v>2.367</c:v>
                </c:pt>
                <c:pt idx="1961">
                  <c:v>2.3649999999999998</c:v>
                </c:pt>
                <c:pt idx="1962">
                  <c:v>2.363</c:v>
                </c:pt>
                <c:pt idx="1963">
                  <c:v>2.3609999999999998</c:v>
                </c:pt>
                <c:pt idx="1964">
                  <c:v>2.3589999999999995</c:v>
                </c:pt>
                <c:pt idx="1965">
                  <c:v>2.3569999999999993</c:v>
                </c:pt>
                <c:pt idx="1966">
                  <c:v>2.3549999999999995</c:v>
                </c:pt>
                <c:pt idx="1967">
                  <c:v>2.3529999999999993</c:v>
                </c:pt>
                <c:pt idx="1968">
                  <c:v>2.3509999999999995</c:v>
                </c:pt>
                <c:pt idx="1969">
                  <c:v>2.3489999999999998</c:v>
                </c:pt>
                <c:pt idx="1970">
                  <c:v>2.347</c:v>
                </c:pt>
                <c:pt idx="1971">
                  <c:v>2.3449999999999998</c:v>
                </c:pt>
                <c:pt idx="1972">
                  <c:v>2.343</c:v>
                </c:pt>
                <c:pt idx="1973">
                  <c:v>2.3409999999999997</c:v>
                </c:pt>
                <c:pt idx="1974">
                  <c:v>2.3389999999999995</c:v>
                </c:pt>
                <c:pt idx="1975">
                  <c:v>2.3369999999999993</c:v>
                </c:pt>
                <c:pt idx="1976">
                  <c:v>2.3349999999999995</c:v>
                </c:pt>
                <c:pt idx="1977">
                  <c:v>2.3329999999999993</c:v>
                </c:pt>
                <c:pt idx="1978">
                  <c:v>2.3309999999999995</c:v>
                </c:pt>
                <c:pt idx="1979">
                  <c:v>2.3289999999999997</c:v>
                </c:pt>
                <c:pt idx="1980">
                  <c:v>2.327</c:v>
                </c:pt>
                <c:pt idx="1981">
                  <c:v>2.3249999999999997</c:v>
                </c:pt>
                <c:pt idx="1982">
                  <c:v>2.323</c:v>
                </c:pt>
                <c:pt idx="1983">
                  <c:v>2.3209999999999997</c:v>
                </c:pt>
                <c:pt idx="1984">
                  <c:v>2.3189999999999995</c:v>
                </c:pt>
                <c:pt idx="1985">
                  <c:v>2.3169999999999993</c:v>
                </c:pt>
                <c:pt idx="1986">
                  <c:v>2.3149999999999995</c:v>
                </c:pt>
                <c:pt idx="1987">
                  <c:v>2.3129999999999993</c:v>
                </c:pt>
                <c:pt idx="1988">
                  <c:v>2.3109999999999995</c:v>
                </c:pt>
                <c:pt idx="1989">
                  <c:v>2.3089999999999997</c:v>
                </c:pt>
                <c:pt idx="1990">
                  <c:v>2.3069999999999995</c:v>
                </c:pt>
                <c:pt idx="1991">
                  <c:v>2.3049999999999997</c:v>
                </c:pt>
                <c:pt idx="1992">
                  <c:v>2.3029999999999995</c:v>
                </c:pt>
                <c:pt idx="1993">
                  <c:v>2.3019999999999996</c:v>
                </c:pt>
                <c:pt idx="1994">
                  <c:v>2.2999999999999998</c:v>
                </c:pt>
                <c:pt idx="1995">
                  <c:v>2.298</c:v>
                </c:pt>
                <c:pt idx="1996">
                  <c:v>2.2959999999999998</c:v>
                </c:pt>
                <c:pt idx="1997">
                  <c:v>2.294</c:v>
                </c:pt>
                <c:pt idx="1998">
                  <c:v>2.2919999999999998</c:v>
                </c:pt>
                <c:pt idx="1999">
                  <c:v>2.29</c:v>
                </c:pt>
                <c:pt idx="2000">
                  <c:v>2.2880000000000003</c:v>
                </c:pt>
                <c:pt idx="2001">
                  <c:v>2.286</c:v>
                </c:pt>
                <c:pt idx="2002">
                  <c:v>2.2840000000000003</c:v>
                </c:pt>
                <c:pt idx="2003">
                  <c:v>2.282</c:v>
                </c:pt>
                <c:pt idx="2004">
                  <c:v>2.2799999999999998</c:v>
                </c:pt>
                <c:pt idx="2005">
                  <c:v>2.278</c:v>
                </c:pt>
                <c:pt idx="2006">
                  <c:v>2.2759999999999998</c:v>
                </c:pt>
                <c:pt idx="2007">
                  <c:v>2.274</c:v>
                </c:pt>
                <c:pt idx="2008">
                  <c:v>2.2719999999999998</c:v>
                </c:pt>
                <c:pt idx="2009">
                  <c:v>2.27</c:v>
                </c:pt>
                <c:pt idx="2010">
                  <c:v>2.2680000000000002</c:v>
                </c:pt>
                <c:pt idx="2011">
                  <c:v>2.266</c:v>
                </c:pt>
                <c:pt idx="2012">
                  <c:v>2.2640000000000002</c:v>
                </c:pt>
                <c:pt idx="2013">
                  <c:v>2.262</c:v>
                </c:pt>
                <c:pt idx="2014">
                  <c:v>2.2599999999999998</c:v>
                </c:pt>
                <c:pt idx="2015">
                  <c:v>2.258</c:v>
                </c:pt>
                <c:pt idx="2016">
                  <c:v>2.2559999999999998</c:v>
                </c:pt>
                <c:pt idx="2017">
                  <c:v>2.254</c:v>
                </c:pt>
                <c:pt idx="2018">
                  <c:v>2.2519999999999998</c:v>
                </c:pt>
                <c:pt idx="2019">
                  <c:v>2.25</c:v>
                </c:pt>
                <c:pt idx="2020">
                  <c:v>2.2480000000000002</c:v>
                </c:pt>
                <c:pt idx="2021">
                  <c:v>2.246</c:v>
                </c:pt>
                <c:pt idx="2022">
                  <c:v>2.2440000000000002</c:v>
                </c:pt>
                <c:pt idx="2023">
                  <c:v>2.242</c:v>
                </c:pt>
                <c:pt idx="2024">
                  <c:v>2.2399999999999998</c:v>
                </c:pt>
                <c:pt idx="2025">
                  <c:v>2.238</c:v>
                </c:pt>
                <c:pt idx="2026">
                  <c:v>2.2359999999999998</c:v>
                </c:pt>
                <c:pt idx="2027">
                  <c:v>2.234</c:v>
                </c:pt>
                <c:pt idx="2028">
                  <c:v>2.2319999999999998</c:v>
                </c:pt>
                <c:pt idx="2029">
                  <c:v>2.23</c:v>
                </c:pt>
                <c:pt idx="2030">
                  <c:v>2.2280000000000002</c:v>
                </c:pt>
                <c:pt idx="2031">
                  <c:v>2.226</c:v>
                </c:pt>
                <c:pt idx="2032">
                  <c:v>2.2240000000000002</c:v>
                </c:pt>
                <c:pt idx="2033">
                  <c:v>2.222</c:v>
                </c:pt>
                <c:pt idx="2034">
                  <c:v>2.2199999999999998</c:v>
                </c:pt>
                <c:pt idx="2035">
                  <c:v>2.218</c:v>
                </c:pt>
                <c:pt idx="2036">
                  <c:v>2.2159999999999997</c:v>
                </c:pt>
                <c:pt idx="2037">
                  <c:v>2.214</c:v>
                </c:pt>
                <c:pt idx="2038">
                  <c:v>2.2119999999999997</c:v>
                </c:pt>
                <c:pt idx="2039">
                  <c:v>2.21</c:v>
                </c:pt>
                <c:pt idx="2040">
                  <c:v>2.2080000000000002</c:v>
                </c:pt>
                <c:pt idx="2041">
                  <c:v>2.206</c:v>
                </c:pt>
                <c:pt idx="2042">
                  <c:v>2.2040000000000002</c:v>
                </c:pt>
                <c:pt idx="2043">
                  <c:v>2.202</c:v>
                </c:pt>
                <c:pt idx="2044">
                  <c:v>2.1999999999999997</c:v>
                </c:pt>
                <c:pt idx="2045">
                  <c:v>2.198</c:v>
                </c:pt>
                <c:pt idx="2046">
                  <c:v>2.1959999999999997</c:v>
                </c:pt>
                <c:pt idx="2047">
                  <c:v>2.194</c:v>
                </c:pt>
                <c:pt idx="2048">
                  <c:v>2.1919999999999997</c:v>
                </c:pt>
                <c:pt idx="2049">
                  <c:v>2.19</c:v>
                </c:pt>
                <c:pt idx="2050">
                  <c:v>2.1880000000000002</c:v>
                </c:pt>
                <c:pt idx="2051">
                  <c:v>2.1859999999999999</c:v>
                </c:pt>
                <c:pt idx="2052">
                  <c:v>2.1840000000000002</c:v>
                </c:pt>
                <c:pt idx="2053">
                  <c:v>2.1819999999999999</c:v>
                </c:pt>
                <c:pt idx="2054">
                  <c:v>2.181</c:v>
                </c:pt>
                <c:pt idx="2055">
                  <c:v>2.1789999999999998</c:v>
                </c:pt>
                <c:pt idx="2056">
                  <c:v>2.177</c:v>
                </c:pt>
                <c:pt idx="2057">
                  <c:v>2.1749999999999998</c:v>
                </c:pt>
                <c:pt idx="2058">
                  <c:v>2.173</c:v>
                </c:pt>
                <c:pt idx="2059">
                  <c:v>2.1709999999999998</c:v>
                </c:pt>
                <c:pt idx="2060">
                  <c:v>2.169</c:v>
                </c:pt>
                <c:pt idx="2061">
                  <c:v>2.1669999999999998</c:v>
                </c:pt>
                <c:pt idx="2062">
                  <c:v>2.165</c:v>
                </c:pt>
                <c:pt idx="2063">
                  <c:v>2.1629999999999998</c:v>
                </c:pt>
                <c:pt idx="2064">
                  <c:v>2.161</c:v>
                </c:pt>
                <c:pt idx="2065">
                  <c:v>2.1589999999999998</c:v>
                </c:pt>
                <c:pt idx="2066">
                  <c:v>2.157</c:v>
                </c:pt>
                <c:pt idx="2067">
                  <c:v>2.1549999999999998</c:v>
                </c:pt>
                <c:pt idx="2068">
                  <c:v>2.153</c:v>
                </c:pt>
                <c:pt idx="2069">
                  <c:v>2.1509999999999998</c:v>
                </c:pt>
                <c:pt idx="2070">
                  <c:v>2.149</c:v>
                </c:pt>
                <c:pt idx="2071">
                  <c:v>2.1469999999999998</c:v>
                </c:pt>
                <c:pt idx="2072">
                  <c:v>2.145</c:v>
                </c:pt>
                <c:pt idx="2073">
                  <c:v>2.1429999999999998</c:v>
                </c:pt>
                <c:pt idx="2074">
                  <c:v>2.141</c:v>
                </c:pt>
                <c:pt idx="2075">
                  <c:v>2.1389999999999998</c:v>
                </c:pt>
                <c:pt idx="2076">
                  <c:v>2.137</c:v>
                </c:pt>
                <c:pt idx="2077">
                  <c:v>2.1349999999999998</c:v>
                </c:pt>
                <c:pt idx="2078">
                  <c:v>2.133</c:v>
                </c:pt>
                <c:pt idx="2079">
                  <c:v>2.1309999999999998</c:v>
                </c:pt>
                <c:pt idx="2080">
                  <c:v>2.129</c:v>
                </c:pt>
                <c:pt idx="2081">
                  <c:v>2.1269999999999998</c:v>
                </c:pt>
                <c:pt idx="2082">
                  <c:v>2.125</c:v>
                </c:pt>
                <c:pt idx="2083">
                  <c:v>2.1229999999999998</c:v>
                </c:pt>
                <c:pt idx="2084">
                  <c:v>2.121</c:v>
                </c:pt>
                <c:pt idx="2085">
                  <c:v>2.1189999999999998</c:v>
                </c:pt>
                <c:pt idx="2086">
                  <c:v>2.117</c:v>
                </c:pt>
                <c:pt idx="2087">
                  <c:v>2.1149999999999998</c:v>
                </c:pt>
                <c:pt idx="2088">
                  <c:v>2.113</c:v>
                </c:pt>
                <c:pt idx="2089">
                  <c:v>2.1109999999999998</c:v>
                </c:pt>
                <c:pt idx="2090">
                  <c:v>2.109</c:v>
                </c:pt>
                <c:pt idx="2091">
                  <c:v>2.1069999999999998</c:v>
                </c:pt>
                <c:pt idx="2092">
                  <c:v>2.105</c:v>
                </c:pt>
                <c:pt idx="2093">
                  <c:v>2.1029999999999998</c:v>
                </c:pt>
                <c:pt idx="2094">
                  <c:v>2.101</c:v>
                </c:pt>
                <c:pt idx="2095">
                  <c:v>2.0989999999999998</c:v>
                </c:pt>
                <c:pt idx="2096">
                  <c:v>2.097</c:v>
                </c:pt>
                <c:pt idx="2097">
                  <c:v>2.0949999999999998</c:v>
                </c:pt>
                <c:pt idx="2098">
                  <c:v>2.093</c:v>
                </c:pt>
                <c:pt idx="2099">
                  <c:v>2.0909999999999997</c:v>
                </c:pt>
                <c:pt idx="2100">
                  <c:v>2.089</c:v>
                </c:pt>
                <c:pt idx="2101">
                  <c:v>2.0869999999999997</c:v>
                </c:pt>
                <c:pt idx="2102">
                  <c:v>2.085</c:v>
                </c:pt>
                <c:pt idx="2103">
                  <c:v>2.0829999999999997</c:v>
                </c:pt>
                <c:pt idx="2104">
                  <c:v>2.081</c:v>
                </c:pt>
                <c:pt idx="2105">
                  <c:v>2.0789999999999997</c:v>
                </c:pt>
                <c:pt idx="2106">
                  <c:v>2.077</c:v>
                </c:pt>
                <c:pt idx="2107">
                  <c:v>2.0749999999999997</c:v>
                </c:pt>
                <c:pt idx="2108">
                  <c:v>2.073</c:v>
                </c:pt>
                <c:pt idx="2109">
                  <c:v>2.0709999999999997</c:v>
                </c:pt>
                <c:pt idx="2110">
                  <c:v>2.069</c:v>
                </c:pt>
                <c:pt idx="2111">
                  <c:v>2.0669999999999997</c:v>
                </c:pt>
                <c:pt idx="2112">
                  <c:v>2.0649999999999999</c:v>
                </c:pt>
                <c:pt idx="2113">
                  <c:v>2.0629999999999997</c:v>
                </c:pt>
                <c:pt idx="2114">
                  <c:v>2.0609999999999999</c:v>
                </c:pt>
                <c:pt idx="2115">
                  <c:v>2.0589999999999997</c:v>
                </c:pt>
                <c:pt idx="2116">
                  <c:v>2.0579999999999998</c:v>
                </c:pt>
                <c:pt idx="2117">
                  <c:v>2.0559999999999996</c:v>
                </c:pt>
                <c:pt idx="2118">
                  <c:v>2.0539999999999998</c:v>
                </c:pt>
                <c:pt idx="2119">
                  <c:v>2.0519999999999996</c:v>
                </c:pt>
                <c:pt idx="2120">
                  <c:v>2.0499999999999998</c:v>
                </c:pt>
                <c:pt idx="2121">
                  <c:v>2.048</c:v>
                </c:pt>
                <c:pt idx="2122">
                  <c:v>2.0459999999999998</c:v>
                </c:pt>
                <c:pt idx="2123">
                  <c:v>2.044</c:v>
                </c:pt>
                <c:pt idx="2124">
                  <c:v>2.0419999999999998</c:v>
                </c:pt>
                <c:pt idx="2125">
                  <c:v>2.04</c:v>
                </c:pt>
                <c:pt idx="2126">
                  <c:v>2.0379999999999998</c:v>
                </c:pt>
                <c:pt idx="2127">
                  <c:v>2.0359999999999996</c:v>
                </c:pt>
                <c:pt idx="2128">
                  <c:v>2.0339999999999998</c:v>
                </c:pt>
                <c:pt idx="2129">
                  <c:v>2.0319999999999996</c:v>
                </c:pt>
                <c:pt idx="2130">
                  <c:v>2.0299999999999998</c:v>
                </c:pt>
                <c:pt idx="2131">
                  <c:v>2.028</c:v>
                </c:pt>
                <c:pt idx="2132">
                  <c:v>2.0259999999999998</c:v>
                </c:pt>
                <c:pt idx="2133">
                  <c:v>2.024</c:v>
                </c:pt>
                <c:pt idx="2134">
                  <c:v>2.0219999999999998</c:v>
                </c:pt>
                <c:pt idx="2135">
                  <c:v>2.02</c:v>
                </c:pt>
                <c:pt idx="2136">
                  <c:v>2.0179999999999998</c:v>
                </c:pt>
                <c:pt idx="2137">
                  <c:v>2.0159999999999996</c:v>
                </c:pt>
                <c:pt idx="2138">
                  <c:v>2.0139999999999998</c:v>
                </c:pt>
                <c:pt idx="2139">
                  <c:v>2.0119999999999996</c:v>
                </c:pt>
                <c:pt idx="2140">
                  <c:v>2.0099999999999998</c:v>
                </c:pt>
                <c:pt idx="2141">
                  <c:v>2.008</c:v>
                </c:pt>
                <c:pt idx="2142">
                  <c:v>2.0059999999999998</c:v>
                </c:pt>
                <c:pt idx="2143">
                  <c:v>2.004</c:v>
                </c:pt>
                <c:pt idx="2144">
                  <c:v>2.0019999999999998</c:v>
                </c:pt>
                <c:pt idx="2145">
                  <c:v>2</c:v>
                </c:pt>
                <c:pt idx="2146">
                  <c:v>1.9979999999999998</c:v>
                </c:pt>
                <c:pt idx="2147">
                  <c:v>1.9960000000000002</c:v>
                </c:pt>
                <c:pt idx="2148">
                  <c:v>1.9939999999999998</c:v>
                </c:pt>
                <c:pt idx="2149">
                  <c:v>1.9920000000000002</c:v>
                </c:pt>
                <c:pt idx="2150">
                  <c:v>1.9900000000000002</c:v>
                </c:pt>
                <c:pt idx="2151">
                  <c:v>1.9880000000000002</c:v>
                </c:pt>
                <c:pt idx="2152">
                  <c:v>1.9860000000000002</c:v>
                </c:pt>
                <c:pt idx="2153">
                  <c:v>1.9840000000000002</c:v>
                </c:pt>
                <c:pt idx="2154">
                  <c:v>1.9820000000000002</c:v>
                </c:pt>
                <c:pt idx="2155">
                  <c:v>1.9800000000000002</c:v>
                </c:pt>
                <c:pt idx="2156">
                  <c:v>1.9780000000000002</c:v>
                </c:pt>
                <c:pt idx="2157">
                  <c:v>1.9760000000000002</c:v>
                </c:pt>
                <c:pt idx="2158">
                  <c:v>1.9740000000000002</c:v>
                </c:pt>
                <c:pt idx="2159">
                  <c:v>1.9720000000000002</c:v>
                </c:pt>
                <c:pt idx="2160">
                  <c:v>1.9700000000000002</c:v>
                </c:pt>
                <c:pt idx="2161">
                  <c:v>1.9680000000000002</c:v>
                </c:pt>
                <c:pt idx="2162">
                  <c:v>1.9660000000000002</c:v>
                </c:pt>
                <c:pt idx="2163">
                  <c:v>1.9640000000000002</c:v>
                </c:pt>
                <c:pt idx="2164">
                  <c:v>1.9620000000000002</c:v>
                </c:pt>
                <c:pt idx="2165">
                  <c:v>1.9600000000000002</c:v>
                </c:pt>
                <c:pt idx="2166">
                  <c:v>1.9580000000000002</c:v>
                </c:pt>
                <c:pt idx="2167">
                  <c:v>1.9560000000000002</c:v>
                </c:pt>
                <c:pt idx="2168">
                  <c:v>1.9540000000000002</c:v>
                </c:pt>
                <c:pt idx="2169">
                  <c:v>1.9520000000000002</c:v>
                </c:pt>
                <c:pt idx="2170">
                  <c:v>1.9500000000000002</c:v>
                </c:pt>
                <c:pt idx="2171">
                  <c:v>1.9480000000000002</c:v>
                </c:pt>
                <c:pt idx="2172">
                  <c:v>1.9460000000000002</c:v>
                </c:pt>
                <c:pt idx="2173">
                  <c:v>1.9440000000000002</c:v>
                </c:pt>
                <c:pt idx="2174">
                  <c:v>1.9419999999999997</c:v>
                </c:pt>
                <c:pt idx="2175">
                  <c:v>1.9400000000000002</c:v>
                </c:pt>
                <c:pt idx="2176">
                  <c:v>1.9379999999999997</c:v>
                </c:pt>
                <c:pt idx="2177">
                  <c:v>1.9369999999999998</c:v>
                </c:pt>
                <c:pt idx="2178">
                  <c:v>1.9349999999999998</c:v>
                </c:pt>
                <c:pt idx="2179">
                  <c:v>1.9329999999999998</c:v>
                </c:pt>
                <c:pt idx="2180">
                  <c:v>1.9309999999999998</c:v>
                </c:pt>
                <c:pt idx="2181">
                  <c:v>1.9289999999999998</c:v>
                </c:pt>
                <c:pt idx="2182">
                  <c:v>1.9269999999999998</c:v>
                </c:pt>
                <c:pt idx="2183">
                  <c:v>1.9249999999999998</c:v>
                </c:pt>
                <c:pt idx="2184">
                  <c:v>1.9229999999999998</c:v>
                </c:pt>
                <c:pt idx="2185">
                  <c:v>1.9209999999999998</c:v>
                </c:pt>
                <c:pt idx="2186">
                  <c:v>1.9189999999999998</c:v>
                </c:pt>
                <c:pt idx="2187">
                  <c:v>1.9169999999999998</c:v>
                </c:pt>
                <c:pt idx="2188">
                  <c:v>1.9149999999999998</c:v>
                </c:pt>
                <c:pt idx="2189">
                  <c:v>1.9129999999999998</c:v>
                </c:pt>
                <c:pt idx="2190">
                  <c:v>1.9109999999999998</c:v>
                </c:pt>
                <c:pt idx="2191">
                  <c:v>1.9089999999999998</c:v>
                </c:pt>
                <c:pt idx="2192">
                  <c:v>1.9069999999999998</c:v>
                </c:pt>
                <c:pt idx="2193">
                  <c:v>1.9049999999999998</c:v>
                </c:pt>
                <c:pt idx="2194">
                  <c:v>1.9029999999999998</c:v>
                </c:pt>
                <c:pt idx="2195">
                  <c:v>1.9009999999999998</c:v>
                </c:pt>
                <c:pt idx="2196">
                  <c:v>1.8989999999999998</c:v>
                </c:pt>
                <c:pt idx="2197">
                  <c:v>1.8969999999999998</c:v>
                </c:pt>
                <c:pt idx="2198">
                  <c:v>1.8949999999999998</c:v>
                </c:pt>
                <c:pt idx="2199">
                  <c:v>1.8929999999999998</c:v>
                </c:pt>
                <c:pt idx="2200">
                  <c:v>1.8909999999999998</c:v>
                </c:pt>
                <c:pt idx="2201">
                  <c:v>1.8889999999999998</c:v>
                </c:pt>
                <c:pt idx="2202">
                  <c:v>1.8869999999999998</c:v>
                </c:pt>
                <c:pt idx="2203">
                  <c:v>1.8849999999999998</c:v>
                </c:pt>
                <c:pt idx="2204">
                  <c:v>1.8829999999999998</c:v>
                </c:pt>
                <c:pt idx="2205">
                  <c:v>1.8809999999999998</c:v>
                </c:pt>
                <c:pt idx="2206">
                  <c:v>1.8789999999999998</c:v>
                </c:pt>
                <c:pt idx="2207">
                  <c:v>1.8769999999999998</c:v>
                </c:pt>
                <c:pt idx="2208">
                  <c:v>1.8749999999999998</c:v>
                </c:pt>
                <c:pt idx="2209">
                  <c:v>1.8729999999999998</c:v>
                </c:pt>
                <c:pt idx="2210">
                  <c:v>1.8709999999999998</c:v>
                </c:pt>
                <c:pt idx="2211">
                  <c:v>1.8689999999999998</c:v>
                </c:pt>
                <c:pt idx="2212">
                  <c:v>1.867</c:v>
                </c:pt>
                <c:pt idx="2213">
                  <c:v>1.865</c:v>
                </c:pt>
                <c:pt idx="2214">
                  <c:v>1.863</c:v>
                </c:pt>
                <c:pt idx="2215">
                  <c:v>1.861</c:v>
                </c:pt>
                <c:pt idx="2216">
                  <c:v>1.859</c:v>
                </c:pt>
                <c:pt idx="2217">
                  <c:v>1.857</c:v>
                </c:pt>
                <c:pt idx="2218">
                  <c:v>1.855</c:v>
                </c:pt>
                <c:pt idx="2219">
                  <c:v>1.853</c:v>
                </c:pt>
                <c:pt idx="2220">
                  <c:v>1.851</c:v>
                </c:pt>
                <c:pt idx="2221">
                  <c:v>1.849</c:v>
                </c:pt>
                <c:pt idx="2222">
                  <c:v>1.847</c:v>
                </c:pt>
                <c:pt idx="2223">
                  <c:v>1.845</c:v>
                </c:pt>
                <c:pt idx="2224">
                  <c:v>1.843</c:v>
                </c:pt>
                <c:pt idx="2225">
                  <c:v>1.841</c:v>
                </c:pt>
                <c:pt idx="2226">
                  <c:v>1.839</c:v>
                </c:pt>
                <c:pt idx="2227">
                  <c:v>1.837</c:v>
                </c:pt>
                <c:pt idx="2228">
                  <c:v>1.835</c:v>
                </c:pt>
                <c:pt idx="2229">
                  <c:v>1.833</c:v>
                </c:pt>
                <c:pt idx="2230">
                  <c:v>1.831</c:v>
                </c:pt>
                <c:pt idx="2231">
                  <c:v>1.829</c:v>
                </c:pt>
                <c:pt idx="2232">
                  <c:v>1.827</c:v>
                </c:pt>
                <c:pt idx="2233">
                  <c:v>1.825</c:v>
                </c:pt>
                <c:pt idx="2234">
                  <c:v>1.823</c:v>
                </c:pt>
                <c:pt idx="2235">
                  <c:v>1.821</c:v>
                </c:pt>
                <c:pt idx="2236">
                  <c:v>1.819</c:v>
                </c:pt>
                <c:pt idx="2237">
                  <c:v>1.8169999999999997</c:v>
                </c:pt>
                <c:pt idx="2238">
                  <c:v>1.8159999999999996</c:v>
                </c:pt>
                <c:pt idx="2239">
                  <c:v>1.8139999999999996</c:v>
                </c:pt>
                <c:pt idx="2240">
                  <c:v>1.8119999999999996</c:v>
                </c:pt>
                <c:pt idx="2241">
                  <c:v>1.8099999999999996</c:v>
                </c:pt>
                <c:pt idx="2242">
                  <c:v>1.8079999999999996</c:v>
                </c:pt>
                <c:pt idx="2243">
                  <c:v>1.8059999999999996</c:v>
                </c:pt>
                <c:pt idx="2244">
                  <c:v>1.8039999999999996</c:v>
                </c:pt>
                <c:pt idx="2245">
                  <c:v>1.8019999999999996</c:v>
                </c:pt>
                <c:pt idx="2246">
                  <c:v>1.7999999999999996</c:v>
                </c:pt>
                <c:pt idx="2247">
                  <c:v>1.7979999999999996</c:v>
                </c:pt>
                <c:pt idx="2248">
                  <c:v>1.7959999999999996</c:v>
                </c:pt>
                <c:pt idx="2249">
                  <c:v>1.7939999999999996</c:v>
                </c:pt>
                <c:pt idx="2250">
                  <c:v>1.7919999999999996</c:v>
                </c:pt>
                <c:pt idx="2251">
                  <c:v>1.7899999999999996</c:v>
                </c:pt>
                <c:pt idx="2252">
                  <c:v>1.7879999999999996</c:v>
                </c:pt>
                <c:pt idx="2253">
                  <c:v>1.7859999999999996</c:v>
                </c:pt>
                <c:pt idx="2254">
                  <c:v>1.7839999999999996</c:v>
                </c:pt>
                <c:pt idx="2255">
                  <c:v>1.7819999999999996</c:v>
                </c:pt>
                <c:pt idx="2256">
                  <c:v>1.7799999999999996</c:v>
                </c:pt>
                <c:pt idx="2257">
                  <c:v>1.7779999999999996</c:v>
                </c:pt>
                <c:pt idx="2258">
                  <c:v>1.7759999999999996</c:v>
                </c:pt>
                <c:pt idx="2259">
                  <c:v>1.7739999999999996</c:v>
                </c:pt>
                <c:pt idx="2260">
                  <c:v>1.7719999999999996</c:v>
                </c:pt>
                <c:pt idx="2261">
                  <c:v>1.7699999999999996</c:v>
                </c:pt>
                <c:pt idx="2262">
                  <c:v>1.7679999999999996</c:v>
                </c:pt>
                <c:pt idx="2263">
                  <c:v>1.7659999999999996</c:v>
                </c:pt>
                <c:pt idx="2264">
                  <c:v>1.7639999999999996</c:v>
                </c:pt>
                <c:pt idx="2265">
                  <c:v>1.7619999999999996</c:v>
                </c:pt>
                <c:pt idx="2266">
                  <c:v>1.7599999999999996</c:v>
                </c:pt>
                <c:pt idx="2267">
                  <c:v>1.7579999999999996</c:v>
                </c:pt>
                <c:pt idx="2268">
                  <c:v>1.7559999999999996</c:v>
                </c:pt>
                <c:pt idx="2269">
                  <c:v>1.7539999999999996</c:v>
                </c:pt>
                <c:pt idx="2270">
                  <c:v>1.7519999999999996</c:v>
                </c:pt>
                <c:pt idx="2271">
                  <c:v>1.7499999999999996</c:v>
                </c:pt>
                <c:pt idx="2272">
                  <c:v>1.7479999999999996</c:v>
                </c:pt>
                <c:pt idx="2273">
                  <c:v>1.7459999999999996</c:v>
                </c:pt>
                <c:pt idx="2274">
                  <c:v>1.7439999999999996</c:v>
                </c:pt>
                <c:pt idx="2275">
                  <c:v>1.742</c:v>
                </c:pt>
                <c:pt idx="2276">
                  <c:v>1.74</c:v>
                </c:pt>
                <c:pt idx="2277">
                  <c:v>1.738</c:v>
                </c:pt>
                <c:pt idx="2278">
                  <c:v>1.736</c:v>
                </c:pt>
                <c:pt idx="2279">
                  <c:v>1.734</c:v>
                </c:pt>
                <c:pt idx="2280">
                  <c:v>1.732</c:v>
                </c:pt>
                <c:pt idx="2281">
                  <c:v>1.73</c:v>
                </c:pt>
                <c:pt idx="2282">
                  <c:v>1.728</c:v>
                </c:pt>
                <c:pt idx="2283">
                  <c:v>1.726</c:v>
                </c:pt>
                <c:pt idx="2284">
                  <c:v>1.724</c:v>
                </c:pt>
                <c:pt idx="2285">
                  <c:v>1.722</c:v>
                </c:pt>
                <c:pt idx="2286">
                  <c:v>1.72</c:v>
                </c:pt>
                <c:pt idx="2287">
                  <c:v>1.718</c:v>
                </c:pt>
                <c:pt idx="2288">
                  <c:v>1.716</c:v>
                </c:pt>
                <c:pt idx="2289">
                  <c:v>1.714</c:v>
                </c:pt>
                <c:pt idx="2290">
                  <c:v>1.712</c:v>
                </c:pt>
                <c:pt idx="2291">
                  <c:v>1.71</c:v>
                </c:pt>
                <c:pt idx="2292">
                  <c:v>1.708</c:v>
                </c:pt>
                <c:pt idx="2293">
                  <c:v>1.706</c:v>
                </c:pt>
                <c:pt idx="2294">
                  <c:v>1.704</c:v>
                </c:pt>
                <c:pt idx="2295">
                  <c:v>1.702</c:v>
                </c:pt>
                <c:pt idx="2296">
                  <c:v>1.7</c:v>
                </c:pt>
                <c:pt idx="2297">
                  <c:v>1.6980000000000002</c:v>
                </c:pt>
                <c:pt idx="2298">
                  <c:v>1.6960000000000002</c:v>
                </c:pt>
                <c:pt idx="2299">
                  <c:v>1.6949999999999998</c:v>
                </c:pt>
                <c:pt idx="2300">
                  <c:v>1.6929999999999998</c:v>
                </c:pt>
                <c:pt idx="2301">
                  <c:v>1.6909999999999998</c:v>
                </c:pt>
                <c:pt idx="2302">
                  <c:v>1.6889999999999998</c:v>
                </c:pt>
                <c:pt idx="2303">
                  <c:v>1.6869999999999998</c:v>
                </c:pt>
                <c:pt idx="2304">
                  <c:v>1.6849999999999998</c:v>
                </c:pt>
                <c:pt idx="2305">
                  <c:v>1.6829999999999998</c:v>
                </c:pt>
                <c:pt idx="2306">
                  <c:v>1.6809999999999998</c:v>
                </c:pt>
                <c:pt idx="2307">
                  <c:v>1.6789999999999998</c:v>
                </c:pt>
                <c:pt idx="2308">
                  <c:v>1.6769999999999998</c:v>
                </c:pt>
                <c:pt idx="2309">
                  <c:v>1.6749999999999998</c:v>
                </c:pt>
                <c:pt idx="2310">
                  <c:v>1.6729999999999998</c:v>
                </c:pt>
                <c:pt idx="2311">
                  <c:v>1.6709999999999998</c:v>
                </c:pt>
                <c:pt idx="2312">
                  <c:v>1.6689999999999998</c:v>
                </c:pt>
                <c:pt idx="2313">
                  <c:v>1.6669999999999998</c:v>
                </c:pt>
                <c:pt idx="2314">
                  <c:v>1.6649999999999998</c:v>
                </c:pt>
                <c:pt idx="2315">
                  <c:v>1.6629999999999998</c:v>
                </c:pt>
                <c:pt idx="2316">
                  <c:v>1.6609999999999998</c:v>
                </c:pt>
                <c:pt idx="2317">
                  <c:v>1.6589999999999998</c:v>
                </c:pt>
                <c:pt idx="2318">
                  <c:v>1.6569999999999998</c:v>
                </c:pt>
                <c:pt idx="2319">
                  <c:v>1.6549999999999998</c:v>
                </c:pt>
                <c:pt idx="2320">
                  <c:v>1.6529999999999998</c:v>
                </c:pt>
                <c:pt idx="2321">
                  <c:v>1.6509999999999998</c:v>
                </c:pt>
                <c:pt idx="2322">
                  <c:v>1.6489999999999998</c:v>
                </c:pt>
                <c:pt idx="2323">
                  <c:v>1.6469999999999998</c:v>
                </c:pt>
                <c:pt idx="2324">
                  <c:v>1.6449999999999998</c:v>
                </c:pt>
                <c:pt idx="2325">
                  <c:v>1.6429999999999998</c:v>
                </c:pt>
                <c:pt idx="2326">
                  <c:v>1.6409999999999998</c:v>
                </c:pt>
                <c:pt idx="2327">
                  <c:v>1.6389999999999998</c:v>
                </c:pt>
                <c:pt idx="2328">
                  <c:v>1.6369999999999998</c:v>
                </c:pt>
                <c:pt idx="2329">
                  <c:v>1.6349999999999998</c:v>
                </c:pt>
                <c:pt idx="2330">
                  <c:v>1.6329999999999998</c:v>
                </c:pt>
                <c:pt idx="2331">
                  <c:v>1.6309999999999998</c:v>
                </c:pt>
                <c:pt idx="2332">
                  <c:v>1.6289999999999998</c:v>
                </c:pt>
                <c:pt idx="2333">
                  <c:v>1.6269999999999998</c:v>
                </c:pt>
                <c:pt idx="2334">
                  <c:v>1.6249999999999998</c:v>
                </c:pt>
                <c:pt idx="2335">
                  <c:v>1.6229999999999998</c:v>
                </c:pt>
                <c:pt idx="2336">
                  <c:v>1.6209999999999998</c:v>
                </c:pt>
                <c:pt idx="2337">
                  <c:v>1.6189999999999998</c:v>
                </c:pt>
                <c:pt idx="2338">
                  <c:v>1.617</c:v>
                </c:pt>
                <c:pt idx="2339">
                  <c:v>1.615</c:v>
                </c:pt>
                <c:pt idx="2340">
                  <c:v>1.613</c:v>
                </c:pt>
                <c:pt idx="2341">
                  <c:v>1.611</c:v>
                </c:pt>
                <c:pt idx="2342">
                  <c:v>1.609</c:v>
                </c:pt>
                <c:pt idx="2343">
                  <c:v>1.607</c:v>
                </c:pt>
                <c:pt idx="2344">
                  <c:v>1.605</c:v>
                </c:pt>
                <c:pt idx="2345">
                  <c:v>1.603</c:v>
                </c:pt>
                <c:pt idx="2346">
                  <c:v>1.601</c:v>
                </c:pt>
                <c:pt idx="2347">
                  <c:v>1.599</c:v>
                </c:pt>
                <c:pt idx="2348">
                  <c:v>1.597</c:v>
                </c:pt>
                <c:pt idx="2349">
                  <c:v>1.595</c:v>
                </c:pt>
                <c:pt idx="2350">
                  <c:v>1.593</c:v>
                </c:pt>
                <c:pt idx="2351">
                  <c:v>1.591</c:v>
                </c:pt>
                <c:pt idx="2352">
                  <c:v>1.589</c:v>
                </c:pt>
                <c:pt idx="2353">
                  <c:v>1.587</c:v>
                </c:pt>
                <c:pt idx="2354">
                  <c:v>1.585</c:v>
                </c:pt>
                <c:pt idx="2355">
                  <c:v>1.583</c:v>
                </c:pt>
                <c:pt idx="2356">
                  <c:v>1.581</c:v>
                </c:pt>
                <c:pt idx="2357">
                  <c:v>1.579</c:v>
                </c:pt>
                <c:pt idx="2358">
                  <c:v>1.577</c:v>
                </c:pt>
                <c:pt idx="2359">
                  <c:v>1.575</c:v>
                </c:pt>
                <c:pt idx="2360">
                  <c:v>1.5739999999999996</c:v>
                </c:pt>
                <c:pt idx="2361">
                  <c:v>1.5719999999999996</c:v>
                </c:pt>
                <c:pt idx="2362">
                  <c:v>1.5699999999999996</c:v>
                </c:pt>
                <c:pt idx="2363">
                  <c:v>1.5679999999999996</c:v>
                </c:pt>
                <c:pt idx="2364">
                  <c:v>1.5659999999999996</c:v>
                </c:pt>
                <c:pt idx="2365">
                  <c:v>1.5639999999999996</c:v>
                </c:pt>
                <c:pt idx="2366">
                  <c:v>1.5619999999999996</c:v>
                </c:pt>
                <c:pt idx="2367">
                  <c:v>1.5599999999999996</c:v>
                </c:pt>
                <c:pt idx="2368">
                  <c:v>1.5579999999999996</c:v>
                </c:pt>
                <c:pt idx="2369">
                  <c:v>1.5559999999999996</c:v>
                </c:pt>
                <c:pt idx="2370">
                  <c:v>1.5539999999999996</c:v>
                </c:pt>
                <c:pt idx="2371">
                  <c:v>1.5519999999999996</c:v>
                </c:pt>
                <c:pt idx="2372">
                  <c:v>1.5499999999999996</c:v>
                </c:pt>
                <c:pt idx="2373">
                  <c:v>1.5479999999999996</c:v>
                </c:pt>
                <c:pt idx="2374">
                  <c:v>1.5459999999999996</c:v>
                </c:pt>
                <c:pt idx="2375">
                  <c:v>1.5439999999999996</c:v>
                </c:pt>
                <c:pt idx="2376">
                  <c:v>1.5419999999999996</c:v>
                </c:pt>
                <c:pt idx="2377">
                  <c:v>1.5399999999999996</c:v>
                </c:pt>
                <c:pt idx="2378">
                  <c:v>1.5379999999999996</c:v>
                </c:pt>
                <c:pt idx="2379">
                  <c:v>1.5359999999999996</c:v>
                </c:pt>
                <c:pt idx="2380">
                  <c:v>1.5339999999999996</c:v>
                </c:pt>
                <c:pt idx="2381">
                  <c:v>1.5319999999999996</c:v>
                </c:pt>
                <c:pt idx="2382">
                  <c:v>1.5299999999999996</c:v>
                </c:pt>
                <c:pt idx="2383">
                  <c:v>1.5279999999999996</c:v>
                </c:pt>
                <c:pt idx="2384">
                  <c:v>1.5259999999999996</c:v>
                </c:pt>
                <c:pt idx="2385">
                  <c:v>1.5239999999999996</c:v>
                </c:pt>
                <c:pt idx="2386">
                  <c:v>1.5219999999999996</c:v>
                </c:pt>
                <c:pt idx="2387">
                  <c:v>1.5199999999999996</c:v>
                </c:pt>
                <c:pt idx="2388">
                  <c:v>1.5179999999999996</c:v>
                </c:pt>
                <c:pt idx="2389">
                  <c:v>1.5159999999999996</c:v>
                </c:pt>
                <c:pt idx="2390">
                  <c:v>1.5139999999999996</c:v>
                </c:pt>
                <c:pt idx="2391">
                  <c:v>1.5119999999999996</c:v>
                </c:pt>
                <c:pt idx="2392">
                  <c:v>1.5099999999999996</c:v>
                </c:pt>
                <c:pt idx="2393">
                  <c:v>1.5079999999999996</c:v>
                </c:pt>
                <c:pt idx="2394">
                  <c:v>1.5059999999999996</c:v>
                </c:pt>
                <c:pt idx="2395">
                  <c:v>1.5039999999999996</c:v>
                </c:pt>
                <c:pt idx="2396">
                  <c:v>1.5019999999999996</c:v>
                </c:pt>
                <c:pt idx="2397">
                  <c:v>1.4999999999999996</c:v>
                </c:pt>
                <c:pt idx="2398">
                  <c:v>1.4979999999999996</c:v>
                </c:pt>
                <c:pt idx="2399">
                  <c:v>1.4959999999999996</c:v>
                </c:pt>
                <c:pt idx="2400">
                  <c:v>1.4939999999999996</c:v>
                </c:pt>
                <c:pt idx="2401">
                  <c:v>1.492</c:v>
                </c:pt>
                <c:pt idx="2402">
                  <c:v>1.49</c:v>
                </c:pt>
                <c:pt idx="2403">
                  <c:v>1.488</c:v>
                </c:pt>
                <c:pt idx="2404">
                  <c:v>1.486</c:v>
                </c:pt>
                <c:pt idx="2405">
                  <c:v>1.484</c:v>
                </c:pt>
                <c:pt idx="2406">
                  <c:v>1.482</c:v>
                </c:pt>
                <c:pt idx="2407">
                  <c:v>1.48</c:v>
                </c:pt>
                <c:pt idx="2408">
                  <c:v>1.478</c:v>
                </c:pt>
                <c:pt idx="2409">
                  <c:v>1.476</c:v>
                </c:pt>
                <c:pt idx="2410">
                  <c:v>1.474</c:v>
                </c:pt>
                <c:pt idx="2411">
                  <c:v>1.472</c:v>
                </c:pt>
                <c:pt idx="2412">
                  <c:v>1.47</c:v>
                </c:pt>
                <c:pt idx="2413">
                  <c:v>1.468</c:v>
                </c:pt>
                <c:pt idx="2414">
                  <c:v>1.466</c:v>
                </c:pt>
                <c:pt idx="2415">
                  <c:v>1.464</c:v>
                </c:pt>
                <c:pt idx="2416">
                  <c:v>1.462</c:v>
                </c:pt>
                <c:pt idx="2417">
                  <c:v>1.46</c:v>
                </c:pt>
                <c:pt idx="2418">
                  <c:v>1.458</c:v>
                </c:pt>
                <c:pt idx="2419">
                  <c:v>1.456</c:v>
                </c:pt>
                <c:pt idx="2420">
                  <c:v>1.454</c:v>
                </c:pt>
                <c:pt idx="2421">
                  <c:v>1.4529999999999996</c:v>
                </c:pt>
                <c:pt idx="2422">
                  <c:v>1.4509999999999996</c:v>
                </c:pt>
                <c:pt idx="2423">
                  <c:v>1.4489999999999996</c:v>
                </c:pt>
                <c:pt idx="2424">
                  <c:v>1.4469999999999996</c:v>
                </c:pt>
                <c:pt idx="2425">
                  <c:v>1.4449999999999996</c:v>
                </c:pt>
                <c:pt idx="2426">
                  <c:v>1.4429999999999996</c:v>
                </c:pt>
                <c:pt idx="2427">
                  <c:v>1.4409999999999996</c:v>
                </c:pt>
                <c:pt idx="2428">
                  <c:v>1.4389999999999996</c:v>
                </c:pt>
                <c:pt idx="2429">
                  <c:v>1.4369999999999996</c:v>
                </c:pt>
                <c:pt idx="2430">
                  <c:v>1.4349999999999996</c:v>
                </c:pt>
                <c:pt idx="2431">
                  <c:v>1.4329999999999996</c:v>
                </c:pt>
                <c:pt idx="2432">
                  <c:v>1.4309999999999996</c:v>
                </c:pt>
                <c:pt idx="2433">
                  <c:v>1.4289999999999996</c:v>
                </c:pt>
                <c:pt idx="2434">
                  <c:v>1.4269999999999996</c:v>
                </c:pt>
                <c:pt idx="2435">
                  <c:v>1.4249999999999996</c:v>
                </c:pt>
                <c:pt idx="2436">
                  <c:v>1.4229999999999996</c:v>
                </c:pt>
                <c:pt idx="2437">
                  <c:v>1.4209999999999996</c:v>
                </c:pt>
                <c:pt idx="2438">
                  <c:v>1.4189999999999996</c:v>
                </c:pt>
                <c:pt idx="2439">
                  <c:v>1.4169999999999996</c:v>
                </c:pt>
                <c:pt idx="2440">
                  <c:v>1.4149999999999996</c:v>
                </c:pt>
                <c:pt idx="2441">
                  <c:v>1.4129999999999996</c:v>
                </c:pt>
                <c:pt idx="2442">
                  <c:v>1.4109999999999996</c:v>
                </c:pt>
                <c:pt idx="2443">
                  <c:v>1.4089999999999996</c:v>
                </c:pt>
                <c:pt idx="2444">
                  <c:v>1.4069999999999996</c:v>
                </c:pt>
                <c:pt idx="2445">
                  <c:v>1.4049999999999996</c:v>
                </c:pt>
                <c:pt idx="2446">
                  <c:v>1.4029999999999996</c:v>
                </c:pt>
                <c:pt idx="2447">
                  <c:v>1.4009999999999996</c:v>
                </c:pt>
                <c:pt idx="2448">
                  <c:v>1.3989999999999998</c:v>
                </c:pt>
                <c:pt idx="2449">
                  <c:v>1.3969999999999998</c:v>
                </c:pt>
                <c:pt idx="2450">
                  <c:v>1.3949999999999998</c:v>
                </c:pt>
                <c:pt idx="2451">
                  <c:v>1.3929999999999998</c:v>
                </c:pt>
                <c:pt idx="2452">
                  <c:v>1.3909999999999998</c:v>
                </c:pt>
                <c:pt idx="2453">
                  <c:v>1.3889999999999998</c:v>
                </c:pt>
                <c:pt idx="2454">
                  <c:v>1.3869999999999998</c:v>
                </c:pt>
                <c:pt idx="2455">
                  <c:v>1.3849999999999998</c:v>
                </c:pt>
                <c:pt idx="2456">
                  <c:v>1.3829999999999998</c:v>
                </c:pt>
                <c:pt idx="2457">
                  <c:v>1.3809999999999998</c:v>
                </c:pt>
                <c:pt idx="2458">
                  <c:v>1.3789999999999998</c:v>
                </c:pt>
                <c:pt idx="2459">
                  <c:v>1.3769999999999998</c:v>
                </c:pt>
                <c:pt idx="2460">
                  <c:v>1.3749999999999998</c:v>
                </c:pt>
                <c:pt idx="2461">
                  <c:v>1.3729999999999998</c:v>
                </c:pt>
                <c:pt idx="2462">
                  <c:v>1.3709999999999998</c:v>
                </c:pt>
                <c:pt idx="2463">
                  <c:v>1.3689999999999998</c:v>
                </c:pt>
                <c:pt idx="2464">
                  <c:v>1.367</c:v>
                </c:pt>
                <c:pt idx="2465">
                  <c:v>1.365</c:v>
                </c:pt>
                <c:pt idx="2466">
                  <c:v>1.363</c:v>
                </c:pt>
                <c:pt idx="2467">
                  <c:v>1.361</c:v>
                </c:pt>
                <c:pt idx="2468">
                  <c:v>1.359</c:v>
                </c:pt>
                <c:pt idx="2469">
                  <c:v>1.357</c:v>
                </c:pt>
                <c:pt idx="2470">
                  <c:v>1.355</c:v>
                </c:pt>
                <c:pt idx="2471">
                  <c:v>1.353</c:v>
                </c:pt>
                <c:pt idx="2472">
                  <c:v>1.351</c:v>
                </c:pt>
                <c:pt idx="2473">
                  <c:v>1.349</c:v>
                </c:pt>
                <c:pt idx="2474">
                  <c:v>1.347</c:v>
                </c:pt>
                <c:pt idx="2475">
                  <c:v>1.345</c:v>
                </c:pt>
                <c:pt idx="2476">
                  <c:v>1.343</c:v>
                </c:pt>
                <c:pt idx="2477">
                  <c:v>1.341</c:v>
                </c:pt>
                <c:pt idx="2478">
                  <c:v>1.339</c:v>
                </c:pt>
                <c:pt idx="2479">
                  <c:v>1.337</c:v>
                </c:pt>
                <c:pt idx="2480">
                  <c:v>1.335</c:v>
                </c:pt>
                <c:pt idx="2481">
                  <c:v>1.333</c:v>
                </c:pt>
                <c:pt idx="2482">
                  <c:v>1.3319999999999996</c:v>
                </c:pt>
                <c:pt idx="2483">
                  <c:v>1.3299999999999996</c:v>
                </c:pt>
                <c:pt idx="2484">
                  <c:v>1.3279999999999996</c:v>
                </c:pt>
                <c:pt idx="2485">
                  <c:v>1.3259999999999996</c:v>
                </c:pt>
                <c:pt idx="2486">
                  <c:v>1.3239999999999996</c:v>
                </c:pt>
                <c:pt idx="2487">
                  <c:v>1.3219999999999996</c:v>
                </c:pt>
                <c:pt idx="2488">
                  <c:v>1.3199999999999996</c:v>
                </c:pt>
                <c:pt idx="2489">
                  <c:v>1.3179999999999996</c:v>
                </c:pt>
                <c:pt idx="2490">
                  <c:v>1.3159999999999996</c:v>
                </c:pt>
                <c:pt idx="2491">
                  <c:v>1.3139999999999996</c:v>
                </c:pt>
                <c:pt idx="2492">
                  <c:v>1.3119999999999996</c:v>
                </c:pt>
                <c:pt idx="2493">
                  <c:v>1.3099999999999996</c:v>
                </c:pt>
                <c:pt idx="2494">
                  <c:v>1.3079999999999996</c:v>
                </c:pt>
                <c:pt idx="2495">
                  <c:v>1.3059999999999996</c:v>
                </c:pt>
                <c:pt idx="2496">
                  <c:v>1.3039999999999996</c:v>
                </c:pt>
                <c:pt idx="2497">
                  <c:v>1.3019999999999996</c:v>
                </c:pt>
                <c:pt idx="2498">
                  <c:v>1.2999999999999996</c:v>
                </c:pt>
                <c:pt idx="2499">
                  <c:v>1.2979999999999996</c:v>
                </c:pt>
                <c:pt idx="2500">
                  <c:v>1.2959999999999996</c:v>
                </c:pt>
                <c:pt idx="2501">
                  <c:v>1.2939999999999996</c:v>
                </c:pt>
                <c:pt idx="2502">
                  <c:v>1.2919999999999996</c:v>
                </c:pt>
                <c:pt idx="2503">
                  <c:v>1.2899999999999996</c:v>
                </c:pt>
                <c:pt idx="2504">
                  <c:v>1.2879999999999996</c:v>
                </c:pt>
                <c:pt idx="2505">
                  <c:v>1.2859999999999996</c:v>
                </c:pt>
                <c:pt idx="2506">
                  <c:v>1.2839999999999996</c:v>
                </c:pt>
                <c:pt idx="2507">
                  <c:v>1.2819999999999996</c:v>
                </c:pt>
                <c:pt idx="2508">
                  <c:v>1.2799999999999996</c:v>
                </c:pt>
                <c:pt idx="2509">
                  <c:v>1.2779999999999996</c:v>
                </c:pt>
                <c:pt idx="2510">
                  <c:v>1.2759999999999996</c:v>
                </c:pt>
                <c:pt idx="2511">
                  <c:v>1.2739999999999996</c:v>
                </c:pt>
                <c:pt idx="2512">
                  <c:v>1.2719999999999996</c:v>
                </c:pt>
                <c:pt idx="2513">
                  <c:v>1.2699999999999996</c:v>
                </c:pt>
                <c:pt idx="2514">
                  <c:v>1.2679999999999996</c:v>
                </c:pt>
                <c:pt idx="2515">
                  <c:v>1.2659999999999996</c:v>
                </c:pt>
                <c:pt idx="2516">
                  <c:v>1.2639999999999996</c:v>
                </c:pt>
                <c:pt idx="2517">
                  <c:v>1.2619999999999996</c:v>
                </c:pt>
                <c:pt idx="2518">
                  <c:v>1.2599999999999996</c:v>
                </c:pt>
                <c:pt idx="2519">
                  <c:v>1.2579999999999996</c:v>
                </c:pt>
                <c:pt idx="2520">
                  <c:v>1.2559999999999996</c:v>
                </c:pt>
                <c:pt idx="2521">
                  <c:v>1.2539999999999996</c:v>
                </c:pt>
                <c:pt idx="2522">
                  <c:v>1.2519999999999996</c:v>
                </c:pt>
                <c:pt idx="2523">
                  <c:v>1.2499999999999996</c:v>
                </c:pt>
                <c:pt idx="2524">
                  <c:v>1.2479999999999996</c:v>
                </c:pt>
                <c:pt idx="2525">
                  <c:v>1.2459999999999996</c:v>
                </c:pt>
                <c:pt idx="2526">
                  <c:v>1.2439999999999996</c:v>
                </c:pt>
                <c:pt idx="2527">
                  <c:v>1.242</c:v>
                </c:pt>
                <c:pt idx="2528">
                  <c:v>1.24</c:v>
                </c:pt>
                <c:pt idx="2529">
                  <c:v>1.238</c:v>
                </c:pt>
                <c:pt idx="2530">
                  <c:v>1.236</c:v>
                </c:pt>
                <c:pt idx="2531">
                  <c:v>1.234</c:v>
                </c:pt>
                <c:pt idx="2532">
                  <c:v>1.232</c:v>
                </c:pt>
                <c:pt idx="2533">
                  <c:v>1.23</c:v>
                </c:pt>
                <c:pt idx="2534">
                  <c:v>1.228</c:v>
                </c:pt>
                <c:pt idx="2535">
                  <c:v>1.226</c:v>
                </c:pt>
                <c:pt idx="2536">
                  <c:v>1.224</c:v>
                </c:pt>
                <c:pt idx="2537">
                  <c:v>1.222</c:v>
                </c:pt>
                <c:pt idx="2538">
                  <c:v>1.22</c:v>
                </c:pt>
                <c:pt idx="2539">
                  <c:v>1.218</c:v>
                </c:pt>
                <c:pt idx="2540">
                  <c:v>1.216</c:v>
                </c:pt>
                <c:pt idx="2541">
                  <c:v>1.214</c:v>
                </c:pt>
                <c:pt idx="2542">
                  <c:v>1.212</c:v>
                </c:pt>
                <c:pt idx="2543">
                  <c:v>1.21</c:v>
                </c:pt>
                <c:pt idx="2544">
                  <c:v>1.2089999999999996</c:v>
                </c:pt>
                <c:pt idx="2545">
                  <c:v>1.2069999999999996</c:v>
                </c:pt>
                <c:pt idx="2546">
                  <c:v>1.2049999999999996</c:v>
                </c:pt>
                <c:pt idx="2547">
                  <c:v>1.2029999999999996</c:v>
                </c:pt>
                <c:pt idx="2548">
                  <c:v>1.2009999999999996</c:v>
                </c:pt>
                <c:pt idx="2549">
                  <c:v>1.1989999999999998</c:v>
                </c:pt>
                <c:pt idx="2550">
                  <c:v>1.1969999999999998</c:v>
                </c:pt>
                <c:pt idx="2551">
                  <c:v>1.1949999999999998</c:v>
                </c:pt>
                <c:pt idx="2552">
                  <c:v>1.1929999999999998</c:v>
                </c:pt>
                <c:pt idx="2553">
                  <c:v>1.1909999999999998</c:v>
                </c:pt>
                <c:pt idx="2554">
                  <c:v>1.1889999999999998</c:v>
                </c:pt>
                <c:pt idx="2555">
                  <c:v>1.1869999999999998</c:v>
                </c:pt>
                <c:pt idx="2556">
                  <c:v>1.1849999999999998</c:v>
                </c:pt>
                <c:pt idx="2557">
                  <c:v>1.1829999999999998</c:v>
                </c:pt>
                <c:pt idx="2558">
                  <c:v>1.1809999999999998</c:v>
                </c:pt>
                <c:pt idx="2559">
                  <c:v>1.1789999999999998</c:v>
                </c:pt>
                <c:pt idx="2560">
                  <c:v>1.1769999999999998</c:v>
                </c:pt>
                <c:pt idx="2561">
                  <c:v>1.1749999999999998</c:v>
                </c:pt>
                <c:pt idx="2562">
                  <c:v>1.1729999999999998</c:v>
                </c:pt>
                <c:pt idx="2563">
                  <c:v>1.1709999999999998</c:v>
                </c:pt>
                <c:pt idx="2564">
                  <c:v>1.1689999999999998</c:v>
                </c:pt>
                <c:pt idx="2565">
                  <c:v>1.1669999999999998</c:v>
                </c:pt>
                <c:pt idx="2566">
                  <c:v>1.1649999999999998</c:v>
                </c:pt>
                <c:pt idx="2567">
                  <c:v>1.1629999999999998</c:v>
                </c:pt>
                <c:pt idx="2568">
                  <c:v>1.1609999999999998</c:v>
                </c:pt>
                <c:pt idx="2569">
                  <c:v>1.1589999999999998</c:v>
                </c:pt>
                <c:pt idx="2570">
                  <c:v>1.1569999999999998</c:v>
                </c:pt>
                <c:pt idx="2571">
                  <c:v>1.1549999999999998</c:v>
                </c:pt>
                <c:pt idx="2572">
                  <c:v>1.1529999999999998</c:v>
                </c:pt>
                <c:pt idx="2573">
                  <c:v>1.1509999999999998</c:v>
                </c:pt>
                <c:pt idx="2574">
                  <c:v>1.1489999999999998</c:v>
                </c:pt>
                <c:pt idx="2575">
                  <c:v>1.1469999999999998</c:v>
                </c:pt>
                <c:pt idx="2576">
                  <c:v>1.1449999999999998</c:v>
                </c:pt>
                <c:pt idx="2577">
                  <c:v>1.1429999999999998</c:v>
                </c:pt>
                <c:pt idx="2578">
                  <c:v>1.1409999999999998</c:v>
                </c:pt>
                <c:pt idx="2579">
                  <c:v>1.1389999999999998</c:v>
                </c:pt>
                <c:pt idx="2580">
                  <c:v>1.1369999999999998</c:v>
                </c:pt>
                <c:pt idx="2581">
                  <c:v>1.1349999999999998</c:v>
                </c:pt>
                <c:pt idx="2582">
                  <c:v>1.1329999999999998</c:v>
                </c:pt>
                <c:pt idx="2583">
                  <c:v>1.1309999999999998</c:v>
                </c:pt>
                <c:pt idx="2584">
                  <c:v>1.1289999999999998</c:v>
                </c:pt>
                <c:pt idx="2585">
                  <c:v>1.1269999999999998</c:v>
                </c:pt>
                <c:pt idx="2586">
                  <c:v>1.1249999999999998</c:v>
                </c:pt>
                <c:pt idx="2587">
                  <c:v>1.1229999999999998</c:v>
                </c:pt>
                <c:pt idx="2588">
                  <c:v>1.1209999999999998</c:v>
                </c:pt>
                <c:pt idx="2589">
                  <c:v>1.1189999999999998</c:v>
                </c:pt>
                <c:pt idx="2590">
                  <c:v>1.117</c:v>
                </c:pt>
                <c:pt idx="2591">
                  <c:v>1.115</c:v>
                </c:pt>
                <c:pt idx="2592">
                  <c:v>1.113</c:v>
                </c:pt>
                <c:pt idx="2593">
                  <c:v>1.111</c:v>
                </c:pt>
                <c:pt idx="2594">
                  <c:v>1.109</c:v>
                </c:pt>
                <c:pt idx="2595">
                  <c:v>1.107</c:v>
                </c:pt>
                <c:pt idx="2596">
                  <c:v>1.105</c:v>
                </c:pt>
                <c:pt idx="2597">
                  <c:v>1.103</c:v>
                </c:pt>
                <c:pt idx="2598">
                  <c:v>1.101</c:v>
                </c:pt>
                <c:pt idx="2599">
                  <c:v>1.099</c:v>
                </c:pt>
                <c:pt idx="2600">
                  <c:v>1.097</c:v>
                </c:pt>
                <c:pt idx="2601">
                  <c:v>1.095</c:v>
                </c:pt>
                <c:pt idx="2602">
                  <c:v>1.093</c:v>
                </c:pt>
                <c:pt idx="2603">
                  <c:v>1.091</c:v>
                </c:pt>
                <c:pt idx="2604">
                  <c:v>1.089</c:v>
                </c:pt>
                <c:pt idx="2605">
                  <c:v>1.0879999999999996</c:v>
                </c:pt>
                <c:pt idx="2606">
                  <c:v>1.0859999999999996</c:v>
                </c:pt>
                <c:pt idx="2607">
                  <c:v>1.0839999999999996</c:v>
                </c:pt>
                <c:pt idx="2608">
                  <c:v>1.0819999999999996</c:v>
                </c:pt>
                <c:pt idx="2609">
                  <c:v>1.0799999999999996</c:v>
                </c:pt>
                <c:pt idx="2610">
                  <c:v>1.0779999999999996</c:v>
                </c:pt>
                <c:pt idx="2611">
                  <c:v>1.0759999999999996</c:v>
                </c:pt>
                <c:pt idx="2612">
                  <c:v>1.0739999999999996</c:v>
                </c:pt>
                <c:pt idx="2613">
                  <c:v>1.0719999999999996</c:v>
                </c:pt>
                <c:pt idx="2614">
                  <c:v>1.0699999999999996</c:v>
                </c:pt>
                <c:pt idx="2615">
                  <c:v>1.0679999999999996</c:v>
                </c:pt>
                <c:pt idx="2616">
                  <c:v>1.0659999999999996</c:v>
                </c:pt>
                <c:pt idx="2617">
                  <c:v>1.0639999999999996</c:v>
                </c:pt>
                <c:pt idx="2618">
                  <c:v>1.0619999999999996</c:v>
                </c:pt>
                <c:pt idx="2619">
                  <c:v>1.0599999999999996</c:v>
                </c:pt>
                <c:pt idx="2620">
                  <c:v>1.0579999999999996</c:v>
                </c:pt>
                <c:pt idx="2621">
                  <c:v>1.0559999999999996</c:v>
                </c:pt>
                <c:pt idx="2622">
                  <c:v>1.0539999999999996</c:v>
                </c:pt>
                <c:pt idx="2623">
                  <c:v>1.0519999999999996</c:v>
                </c:pt>
                <c:pt idx="2624">
                  <c:v>1.0499999999999996</c:v>
                </c:pt>
                <c:pt idx="2625">
                  <c:v>1.0479999999999996</c:v>
                </c:pt>
                <c:pt idx="2626">
                  <c:v>1.0459999999999996</c:v>
                </c:pt>
                <c:pt idx="2627">
                  <c:v>1.0439999999999996</c:v>
                </c:pt>
                <c:pt idx="2628">
                  <c:v>1.0419999999999996</c:v>
                </c:pt>
                <c:pt idx="2629">
                  <c:v>1.0399999999999996</c:v>
                </c:pt>
                <c:pt idx="2630">
                  <c:v>1.0379999999999996</c:v>
                </c:pt>
                <c:pt idx="2631">
                  <c:v>1.0359999999999996</c:v>
                </c:pt>
                <c:pt idx="2632">
                  <c:v>1.0339999999999996</c:v>
                </c:pt>
                <c:pt idx="2633">
                  <c:v>1.0319999999999996</c:v>
                </c:pt>
                <c:pt idx="2634">
                  <c:v>1.0299999999999996</c:v>
                </c:pt>
                <c:pt idx="2635">
                  <c:v>1.0279999999999996</c:v>
                </c:pt>
                <c:pt idx="2636">
                  <c:v>1.0259999999999996</c:v>
                </c:pt>
                <c:pt idx="2637">
                  <c:v>1.0239999999999996</c:v>
                </c:pt>
                <c:pt idx="2638">
                  <c:v>1.0219999999999996</c:v>
                </c:pt>
                <c:pt idx="2639">
                  <c:v>1.0199999999999996</c:v>
                </c:pt>
                <c:pt idx="2640">
                  <c:v>1.0179999999999996</c:v>
                </c:pt>
                <c:pt idx="2641">
                  <c:v>1.0159999999999996</c:v>
                </c:pt>
                <c:pt idx="2642">
                  <c:v>1.0139999999999996</c:v>
                </c:pt>
                <c:pt idx="2643">
                  <c:v>1.0119999999999996</c:v>
                </c:pt>
                <c:pt idx="2644">
                  <c:v>1.0099999999999996</c:v>
                </c:pt>
                <c:pt idx="2645">
                  <c:v>1.0079999999999996</c:v>
                </c:pt>
                <c:pt idx="2646">
                  <c:v>1.0059999999999996</c:v>
                </c:pt>
                <c:pt idx="2647">
                  <c:v>1.0039999999999996</c:v>
                </c:pt>
                <c:pt idx="2648">
                  <c:v>1.0019999999999996</c:v>
                </c:pt>
                <c:pt idx="2649">
                  <c:v>0.99999999999999978</c:v>
                </c:pt>
                <c:pt idx="2650">
                  <c:v>0.99799999999999978</c:v>
                </c:pt>
                <c:pt idx="2651">
                  <c:v>0.99599999999999977</c:v>
                </c:pt>
                <c:pt idx="2652">
                  <c:v>0.99399999999999977</c:v>
                </c:pt>
                <c:pt idx="2653">
                  <c:v>0.99229999999999996</c:v>
                </c:pt>
                <c:pt idx="2654">
                  <c:v>0.99029999999999996</c:v>
                </c:pt>
                <c:pt idx="2655">
                  <c:v>0.98829999999999996</c:v>
                </c:pt>
                <c:pt idx="2656">
                  <c:v>0.98629999999999984</c:v>
                </c:pt>
                <c:pt idx="2657">
                  <c:v>0.98439999999999983</c:v>
                </c:pt>
                <c:pt idx="2658">
                  <c:v>0.98239999999999983</c:v>
                </c:pt>
                <c:pt idx="2659">
                  <c:v>0.98039999999999983</c:v>
                </c:pt>
                <c:pt idx="2660">
                  <c:v>0.97839999999999994</c:v>
                </c:pt>
                <c:pt idx="2661">
                  <c:v>0.97639999999999993</c:v>
                </c:pt>
                <c:pt idx="2662">
                  <c:v>0.97439999999999993</c:v>
                </c:pt>
                <c:pt idx="2663">
                  <c:v>0.97249999999999992</c:v>
                </c:pt>
                <c:pt idx="2664">
                  <c:v>0.97049999999999992</c:v>
                </c:pt>
                <c:pt idx="2665">
                  <c:v>0.96849999999999992</c:v>
                </c:pt>
                <c:pt idx="2666">
                  <c:v>0.96649999999999991</c:v>
                </c:pt>
                <c:pt idx="2667">
                  <c:v>0.96449999999999991</c:v>
                </c:pt>
                <c:pt idx="2668">
                  <c:v>0.96249999999999991</c:v>
                </c:pt>
                <c:pt idx="2669">
                  <c:v>0.9605999999999999</c:v>
                </c:pt>
                <c:pt idx="2670">
                  <c:v>0.9585999999999999</c:v>
                </c:pt>
                <c:pt idx="2671">
                  <c:v>0.95659999999999989</c:v>
                </c:pt>
                <c:pt idx="2672">
                  <c:v>0.95459999999999989</c:v>
                </c:pt>
                <c:pt idx="2673">
                  <c:v>0.95259999999999989</c:v>
                </c:pt>
                <c:pt idx="2674">
                  <c:v>0.95059999999999989</c:v>
                </c:pt>
                <c:pt idx="2675">
                  <c:v>0.94869999999999999</c:v>
                </c:pt>
                <c:pt idx="2676">
                  <c:v>0.94669999999999999</c:v>
                </c:pt>
                <c:pt idx="2677">
                  <c:v>0.94469999999999998</c:v>
                </c:pt>
                <c:pt idx="2678">
                  <c:v>0.94269999999999998</c:v>
                </c:pt>
                <c:pt idx="2679">
                  <c:v>0.94069999999999998</c:v>
                </c:pt>
                <c:pt idx="2680">
                  <c:v>0.93869999999999998</c:v>
                </c:pt>
                <c:pt idx="2681">
                  <c:v>0.93679999999999997</c:v>
                </c:pt>
                <c:pt idx="2682">
                  <c:v>0.93479999999999985</c:v>
                </c:pt>
                <c:pt idx="2683">
                  <c:v>0.93279999999999985</c:v>
                </c:pt>
                <c:pt idx="2684">
                  <c:v>0.93080000000000007</c:v>
                </c:pt>
                <c:pt idx="2685">
                  <c:v>0.92880000000000007</c:v>
                </c:pt>
                <c:pt idx="2686">
                  <c:v>0.92680000000000007</c:v>
                </c:pt>
                <c:pt idx="2687">
                  <c:v>0.92489999999999994</c:v>
                </c:pt>
                <c:pt idx="2688">
                  <c:v>0.92289999999999994</c:v>
                </c:pt>
                <c:pt idx="2689">
                  <c:v>0.92089999999999994</c:v>
                </c:pt>
                <c:pt idx="2690">
                  <c:v>0.91889999999999994</c:v>
                </c:pt>
                <c:pt idx="2691">
                  <c:v>0.91690000000000005</c:v>
                </c:pt>
                <c:pt idx="2692">
                  <c:v>0.91490000000000005</c:v>
                </c:pt>
                <c:pt idx="2693">
                  <c:v>0.91300000000000003</c:v>
                </c:pt>
                <c:pt idx="2694">
                  <c:v>0.91100000000000003</c:v>
                </c:pt>
                <c:pt idx="2695">
                  <c:v>0.90900000000000003</c:v>
                </c:pt>
                <c:pt idx="2696">
                  <c:v>0.90700000000000003</c:v>
                </c:pt>
                <c:pt idx="2697">
                  <c:v>0.90500000000000003</c:v>
                </c:pt>
                <c:pt idx="2698">
                  <c:v>0.90300000000000002</c:v>
                </c:pt>
                <c:pt idx="2699">
                  <c:v>0.90110000000000001</c:v>
                </c:pt>
                <c:pt idx="2700">
                  <c:v>0.89910000000000001</c:v>
                </c:pt>
                <c:pt idx="2701">
                  <c:v>0.89710000000000001</c:v>
                </c:pt>
                <c:pt idx="2702">
                  <c:v>0.89510000000000001</c:v>
                </c:pt>
                <c:pt idx="2703">
                  <c:v>0.8931</c:v>
                </c:pt>
                <c:pt idx="2704">
                  <c:v>0.8911</c:v>
                </c:pt>
                <c:pt idx="2705">
                  <c:v>0.8891</c:v>
                </c:pt>
                <c:pt idx="2706">
                  <c:v>0.88719999999999999</c:v>
                </c:pt>
                <c:pt idx="2707">
                  <c:v>0.88519999999999999</c:v>
                </c:pt>
                <c:pt idx="2708">
                  <c:v>0.88319999999999999</c:v>
                </c:pt>
                <c:pt idx="2709">
                  <c:v>0.88119999999999998</c:v>
                </c:pt>
                <c:pt idx="2710">
                  <c:v>0.87920000000000009</c:v>
                </c:pt>
                <c:pt idx="2711">
                  <c:v>0.87720000000000009</c:v>
                </c:pt>
                <c:pt idx="2712">
                  <c:v>0.87530000000000008</c:v>
                </c:pt>
                <c:pt idx="2713">
                  <c:v>0.87330000000000008</c:v>
                </c:pt>
                <c:pt idx="2714">
                  <c:v>0.87130000000000007</c:v>
                </c:pt>
                <c:pt idx="2715">
                  <c:v>0.86930000000000007</c:v>
                </c:pt>
                <c:pt idx="2716">
                  <c:v>0.86730000000000007</c:v>
                </c:pt>
                <c:pt idx="2717">
                  <c:v>0.86530000000000007</c:v>
                </c:pt>
                <c:pt idx="2718">
                  <c:v>0.86339999999999995</c:v>
                </c:pt>
                <c:pt idx="2719">
                  <c:v>0.86139999999999994</c:v>
                </c:pt>
                <c:pt idx="2720">
                  <c:v>0.85939999999999994</c:v>
                </c:pt>
                <c:pt idx="2721">
                  <c:v>0.85739999999999994</c:v>
                </c:pt>
                <c:pt idx="2722">
                  <c:v>0.85540000000000005</c:v>
                </c:pt>
                <c:pt idx="2723">
                  <c:v>0.85340000000000005</c:v>
                </c:pt>
                <c:pt idx="2724">
                  <c:v>0.85150000000000003</c:v>
                </c:pt>
                <c:pt idx="2725">
                  <c:v>0.84950000000000003</c:v>
                </c:pt>
                <c:pt idx="2726">
                  <c:v>0.84750000000000003</c:v>
                </c:pt>
                <c:pt idx="2727">
                  <c:v>0.84550000000000003</c:v>
                </c:pt>
                <c:pt idx="2728">
                  <c:v>0.84350000000000003</c:v>
                </c:pt>
                <c:pt idx="2729">
                  <c:v>0.84150000000000003</c:v>
                </c:pt>
                <c:pt idx="2730">
                  <c:v>0.83960000000000012</c:v>
                </c:pt>
                <c:pt idx="2731">
                  <c:v>0.83760000000000012</c:v>
                </c:pt>
                <c:pt idx="2732">
                  <c:v>0.83560000000000012</c:v>
                </c:pt>
                <c:pt idx="2733">
                  <c:v>0.83360000000000012</c:v>
                </c:pt>
                <c:pt idx="2734">
                  <c:v>0.83160000000000012</c:v>
                </c:pt>
                <c:pt idx="2735">
                  <c:v>0.82960000000000012</c:v>
                </c:pt>
                <c:pt idx="2736">
                  <c:v>0.8277000000000001</c:v>
                </c:pt>
                <c:pt idx="2737">
                  <c:v>0.8257000000000001</c:v>
                </c:pt>
                <c:pt idx="2738">
                  <c:v>0.8237000000000001</c:v>
                </c:pt>
                <c:pt idx="2739">
                  <c:v>0.8217000000000001</c:v>
                </c:pt>
                <c:pt idx="2740">
                  <c:v>0.8197000000000001</c:v>
                </c:pt>
                <c:pt idx="2741">
                  <c:v>0.81770000000000009</c:v>
                </c:pt>
                <c:pt idx="2742">
                  <c:v>0.81580000000000008</c:v>
                </c:pt>
                <c:pt idx="2743">
                  <c:v>0.81380000000000008</c:v>
                </c:pt>
                <c:pt idx="2744">
                  <c:v>0.81180000000000008</c:v>
                </c:pt>
                <c:pt idx="2745">
                  <c:v>0.80980000000000008</c:v>
                </c:pt>
                <c:pt idx="2746">
                  <c:v>0.80780000000000007</c:v>
                </c:pt>
                <c:pt idx="2747">
                  <c:v>0.80580000000000007</c:v>
                </c:pt>
                <c:pt idx="2748">
                  <c:v>0.80389999999999995</c:v>
                </c:pt>
                <c:pt idx="2749">
                  <c:v>0.80189999999999995</c:v>
                </c:pt>
                <c:pt idx="2750">
                  <c:v>0.79989999999999994</c:v>
                </c:pt>
                <c:pt idx="2751">
                  <c:v>0.79789999999999994</c:v>
                </c:pt>
                <c:pt idx="2752">
                  <c:v>0.79589999999999994</c:v>
                </c:pt>
                <c:pt idx="2753">
                  <c:v>0.79389999999999994</c:v>
                </c:pt>
                <c:pt idx="2754">
                  <c:v>0.79200000000000004</c:v>
                </c:pt>
                <c:pt idx="2755">
                  <c:v>0.79</c:v>
                </c:pt>
                <c:pt idx="2756">
                  <c:v>0.78800000000000003</c:v>
                </c:pt>
                <c:pt idx="2757">
                  <c:v>0.78600000000000003</c:v>
                </c:pt>
                <c:pt idx="2758">
                  <c:v>0.78400000000000003</c:v>
                </c:pt>
                <c:pt idx="2759">
                  <c:v>0.78200000000000003</c:v>
                </c:pt>
                <c:pt idx="2760">
                  <c:v>0.78</c:v>
                </c:pt>
                <c:pt idx="2761">
                  <c:v>0.77810000000000012</c:v>
                </c:pt>
                <c:pt idx="2762">
                  <c:v>0.77610000000000012</c:v>
                </c:pt>
                <c:pt idx="2763">
                  <c:v>0.77410000000000012</c:v>
                </c:pt>
                <c:pt idx="2764">
                  <c:v>0.77210000000000012</c:v>
                </c:pt>
                <c:pt idx="2765">
                  <c:v>0.77010000000000012</c:v>
                </c:pt>
                <c:pt idx="2766">
                  <c:v>0.76810000000000012</c:v>
                </c:pt>
                <c:pt idx="2767">
                  <c:v>0.7662000000000001</c:v>
                </c:pt>
                <c:pt idx="2768">
                  <c:v>0.7642000000000001</c:v>
                </c:pt>
                <c:pt idx="2769">
                  <c:v>0.7622000000000001</c:v>
                </c:pt>
                <c:pt idx="2770">
                  <c:v>0.7602000000000001</c:v>
                </c:pt>
                <c:pt idx="2771">
                  <c:v>0.7582000000000001</c:v>
                </c:pt>
                <c:pt idx="2772">
                  <c:v>0.75620000000000009</c:v>
                </c:pt>
                <c:pt idx="2773">
                  <c:v>0.75430000000000008</c:v>
                </c:pt>
                <c:pt idx="2774">
                  <c:v>0.75230000000000008</c:v>
                </c:pt>
                <c:pt idx="2775">
                  <c:v>0.75030000000000008</c:v>
                </c:pt>
                <c:pt idx="2776">
                  <c:v>0.74830000000000008</c:v>
                </c:pt>
                <c:pt idx="2777">
                  <c:v>0.74630000000000007</c:v>
                </c:pt>
                <c:pt idx="2778">
                  <c:v>0.74430000000000007</c:v>
                </c:pt>
                <c:pt idx="2779">
                  <c:v>0.74239999999999995</c:v>
                </c:pt>
                <c:pt idx="2780">
                  <c:v>0.74039999999999995</c:v>
                </c:pt>
                <c:pt idx="2781">
                  <c:v>0.73839999999999995</c:v>
                </c:pt>
                <c:pt idx="2782">
                  <c:v>0.73639999999999994</c:v>
                </c:pt>
                <c:pt idx="2783">
                  <c:v>0.73439999999999994</c:v>
                </c:pt>
                <c:pt idx="2784">
                  <c:v>0.73239999999999994</c:v>
                </c:pt>
                <c:pt idx="2785">
                  <c:v>0.73050000000000004</c:v>
                </c:pt>
                <c:pt idx="2786">
                  <c:v>0.72850000000000004</c:v>
                </c:pt>
                <c:pt idx="2787">
                  <c:v>0.72650000000000003</c:v>
                </c:pt>
                <c:pt idx="2788">
                  <c:v>0.72450000000000003</c:v>
                </c:pt>
                <c:pt idx="2789">
                  <c:v>0.72250000000000003</c:v>
                </c:pt>
                <c:pt idx="2790">
                  <c:v>0.72050000000000003</c:v>
                </c:pt>
                <c:pt idx="2791">
                  <c:v>0.71860000000000013</c:v>
                </c:pt>
                <c:pt idx="2792">
                  <c:v>0.71660000000000013</c:v>
                </c:pt>
                <c:pt idx="2793">
                  <c:v>0.71460000000000012</c:v>
                </c:pt>
                <c:pt idx="2794">
                  <c:v>0.71260000000000012</c:v>
                </c:pt>
                <c:pt idx="2795">
                  <c:v>0.71060000000000012</c:v>
                </c:pt>
                <c:pt idx="2796">
                  <c:v>0.70860000000000012</c:v>
                </c:pt>
                <c:pt idx="2797">
                  <c:v>0.70670000000000011</c:v>
                </c:pt>
                <c:pt idx="2798">
                  <c:v>0.7047000000000001</c:v>
                </c:pt>
                <c:pt idx="2799">
                  <c:v>0.7027000000000001</c:v>
                </c:pt>
                <c:pt idx="2800">
                  <c:v>0.7007000000000001</c:v>
                </c:pt>
                <c:pt idx="2801">
                  <c:v>0.6987000000000001</c:v>
                </c:pt>
                <c:pt idx="2802">
                  <c:v>0.6967000000000001</c:v>
                </c:pt>
                <c:pt idx="2803">
                  <c:v>0.69480000000000008</c:v>
                </c:pt>
                <c:pt idx="2804">
                  <c:v>0.69280000000000008</c:v>
                </c:pt>
                <c:pt idx="2805">
                  <c:v>0.69080000000000008</c:v>
                </c:pt>
                <c:pt idx="2806">
                  <c:v>0.68880000000000008</c:v>
                </c:pt>
                <c:pt idx="2807">
                  <c:v>0.68680000000000008</c:v>
                </c:pt>
                <c:pt idx="2808">
                  <c:v>0.68480000000000008</c:v>
                </c:pt>
                <c:pt idx="2809">
                  <c:v>0.68280000000000007</c:v>
                </c:pt>
                <c:pt idx="2810">
                  <c:v>0.68089999999999995</c:v>
                </c:pt>
                <c:pt idx="2811">
                  <c:v>0.67890000000000006</c:v>
                </c:pt>
                <c:pt idx="2812">
                  <c:v>0.67690000000000006</c:v>
                </c:pt>
                <c:pt idx="2813">
                  <c:v>0.67490000000000006</c:v>
                </c:pt>
                <c:pt idx="2814">
                  <c:v>0.67290000000000005</c:v>
                </c:pt>
                <c:pt idx="2815">
                  <c:v>0.67090000000000005</c:v>
                </c:pt>
                <c:pt idx="2816">
                  <c:v>0.66900000000000015</c:v>
                </c:pt>
                <c:pt idx="2817">
                  <c:v>0.66700000000000015</c:v>
                </c:pt>
                <c:pt idx="2818">
                  <c:v>0.66500000000000015</c:v>
                </c:pt>
                <c:pt idx="2819">
                  <c:v>0.66300000000000014</c:v>
                </c:pt>
                <c:pt idx="2820">
                  <c:v>0.66100000000000014</c:v>
                </c:pt>
                <c:pt idx="2821">
                  <c:v>0.65900000000000014</c:v>
                </c:pt>
                <c:pt idx="2822">
                  <c:v>0.65710000000000013</c:v>
                </c:pt>
                <c:pt idx="2823">
                  <c:v>0.65510000000000013</c:v>
                </c:pt>
                <c:pt idx="2824">
                  <c:v>0.65310000000000012</c:v>
                </c:pt>
                <c:pt idx="2825">
                  <c:v>0.65110000000000012</c:v>
                </c:pt>
                <c:pt idx="2826">
                  <c:v>0.64910000000000012</c:v>
                </c:pt>
                <c:pt idx="2827">
                  <c:v>0.64710000000000012</c:v>
                </c:pt>
                <c:pt idx="2828">
                  <c:v>0.64520000000000011</c:v>
                </c:pt>
                <c:pt idx="2829">
                  <c:v>0.6432000000000001</c:v>
                </c:pt>
                <c:pt idx="2830">
                  <c:v>0.6412000000000001</c:v>
                </c:pt>
                <c:pt idx="2831">
                  <c:v>0.6392000000000001</c:v>
                </c:pt>
                <c:pt idx="2832">
                  <c:v>0.6372000000000001</c:v>
                </c:pt>
                <c:pt idx="2833">
                  <c:v>0.6352000000000001</c:v>
                </c:pt>
                <c:pt idx="2834">
                  <c:v>0.63330000000000009</c:v>
                </c:pt>
                <c:pt idx="2835">
                  <c:v>0.63130000000000008</c:v>
                </c:pt>
                <c:pt idx="2836">
                  <c:v>0.62930000000000008</c:v>
                </c:pt>
                <c:pt idx="2837">
                  <c:v>0.62730000000000008</c:v>
                </c:pt>
                <c:pt idx="2838">
                  <c:v>0.62530000000000008</c:v>
                </c:pt>
                <c:pt idx="2839">
                  <c:v>0.62330000000000008</c:v>
                </c:pt>
                <c:pt idx="2840">
                  <c:v>0.62139999999999995</c:v>
                </c:pt>
                <c:pt idx="2841">
                  <c:v>0.61939999999999995</c:v>
                </c:pt>
                <c:pt idx="2842">
                  <c:v>0.61739999999999995</c:v>
                </c:pt>
                <c:pt idx="2843">
                  <c:v>0.61539999999999995</c:v>
                </c:pt>
                <c:pt idx="2844">
                  <c:v>0.61339999999999995</c:v>
                </c:pt>
                <c:pt idx="2845">
                  <c:v>0.61139999999999994</c:v>
                </c:pt>
                <c:pt idx="2846">
                  <c:v>0.60950000000000004</c:v>
                </c:pt>
                <c:pt idx="2847">
                  <c:v>0.60750000000000004</c:v>
                </c:pt>
                <c:pt idx="2848">
                  <c:v>0.60550000000000004</c:v>
                </c:pt>
                <c:pt idx="2849">
                  <c:v>0.60350000000000004</c:v>
                </c:pt>
                <c:pt idx="2850">
                  <c:v>0.60150000000000003</c:v>
                </c:pt>
                <c:pt idx="2851">
                  <c:v>0.59949999999999992</c:v>
                </c:pt>
                <c:pt idx="2852">
                  <c:v>0.59760000000000002</c:v>
                </c:pt>
                <c:pt idx="2853">
                  <c:v>0.59560000000000002</c:v>
                </c:pt>
                <c:pt idx="2854">
                  <c:v>0.59360000000000002</c:v>
                </c:pt>
                <c:pt idx="2855">
                  <c:v>0.59160000000000001</c:v>
                </c:pt>
                <c:pt idx="2856">
                  <c:v>0.58960000000000001</c:v>
                </c:pt>
                <c:pt idx="2857">
                  <c:v>0.58760000000000001</c:v>
                </c:pt>
                <c:pt idx="2858">
                  <c:v>0.5857</c:v>
                </c:pt>
                <c:pt idx="2859">
                  <c:v>0.5837</c:v>
                </c:pt>
                <c:pt idx="2860">
                  <c:v>0.58169999999999999</c:v>
                </c:pt>
                <c:pt idx="2861">
                  <c:v>0.5797000000000001</c:v>
                </c:pt>
                <c:pt idx="2862">
                  <c:v>0.5777000000000001</c:v>
                </c:pt>
                <c:pt idx="2863">
                  <c:v>0.5757000000000001</c:v>
                </c:pt>
                <c:pt idx="2864">
                  <c:v>0.5737000000000001</c:v>
                </c:pt>
                <c:pt idx="2865">
                  <c:v>0.57180000000000009</c:v>
                </c:pt>
                <c:pt idx="2866">
                  <c:v>0.56980000000000008</c:v>
                </c:pt>
                <c:pt idx="2867">
                  <c:v>0.56780000000000008</c:v>
                </c:pt>
                <c:pt idx="2868">
                  <c:v>0.56580000000000008</c:v>
                </c:pt>
                <c:pt idx="2869">
                  <c:v>0.56380000000000008</c:v>
                </c:pt>
                <c:pt idx="2870">
                  <c:v>0.56180000000000008</c:v>
                </c:pt>
                <c:pt idx="2871">
                  <c:v>0.55989999999999995</c:v>
                </c:pt>
                <c:pt idx="2872">
                  <c:v>0.55789999999999995</c:v>
                </c:pt>
                <c:pt idx="2873">
                  <c:v>0.55589999999999995</c:v>
                </c:pt>
                <c:pt idx="2874">
                  <c:v>0.55389999999999995</c:v>
                </c:pt>
                <c:pt idx="2875">
                  <c:v>0.55189999999999995</c:v>
                </c:pt>
                <c:pt idx="2876">
                  <c:v>0.54989999999999994</c:v>
                </c:pt>
                <c:pt idx="2877">
                  <c:v>0.54800000000000004</c:v>
                </c:pt>
                <c:pt idx="2878">
                  <c:v>0.54600000000000004</c:v>
                </c:pt>
                <c:pt idx="2879">
                  <c:v>0.54400000000000004</c:v>
                </c:pt>
                <c:pt idx="2880">
                  <c:v>0.54200000000000004</c:v>
                </c:pt>
                <c:pt idx="2881">
                  <c:v>0.54</c:v>
                </c:pt>
                <c:pt idx="2882">
                  <c:v>0.53800000000000003</c:v>
                </c:pt>
                <c:pt idx="2883">
                  <c:v>0.53610000000000002</c:v>
                </c:pt>
                <c:pt idx="2884">
                  <c:v>0.53410000000000002</c:v>
                </c:pt>
                <c:pt idx="2885">
                  <c:v>0.53210000000000002</c:v>
                </c:pt>
                <c:pt idx="2886">
                  <c:v>0.53010000000000002</c:v>
                </c:pt>
                <c:pt idx="2887">
                  <c:v>0.52810000000000001</c:v>
                </c:pt>
                <c:pt idx="2888">
                  <c:v>0.52610000000000001</c:v>
                </c:pt>
                <c:pt idx="2889">
                  <c:v>0.5242</c:v>
                </c:pt>
                <c:pt idx="2890">
                  <c:v>0.5222</c:v>
                </c:pt>
                <c:pt idx="2891">
                  <c:v>0.5202</c:v>
                </c:pt>
                <c:pt idx="2892">
                  <c:v>0.51819999999999999</c:v>
                </c:pt>
                <c:pt idx="2893">
                  <c:v>0.51619999999999999</c:v>
                </c:pt>
                <c:pt idx="2894">
                  <c:v>0.51419999999999999</c:v>
                </c:pt>
                <c:pt idx="2895">
                  <c:v>0.51229999999999998</c:v>
                </c:pt>
                <c:pt idx="2896">
                  <c:v>0.51029999999999998</c:v>
                </c:pt>
                <c:pt idx="2897">
                  <c:v>0.50829999999999997</c:v>
                </c:pt>
                <c:pt idx="2898">
                  <c:v>0.50629999999999997</c:v>
                </c:pt>
                <c:pt idx="2899">
                  <c:v>0.50429999999999997</c:v>
                </c:pt>
                <c:pt idx="2900">
                  <c:v>0.50229999999999997</c:v>
                </c:pt>
                <c:pt idx="2901">
                  <c:v>0.50039999999999996</c:v>
                </c:pt>
                <c:pt idx="2902">
                  <c:v>0.49840000000000007</c:v>
                </c:pt>
                <c:pt idx="2903">
                  <c:v>0.49640000000000006</c:v>
                </c:pt>
                <c:pt idx="2904">
                  <c:v>0.49440000000000006</c:v>
                </c:pt>
                <c:pt idx="2905">
                  <c:v>0.49240000000000006</c:v>
                </c:pt>
                <c:pt idx="2906">
                  <c:v>0.49040000000000006</c:v>
                </c:pt>
                <c:pt idx="2907">
                  <c:v>0.4885000000000001</c:v>
                </c:pt>
                <c:pt idx="2908">
                  <c:v>0.4865000000000001</c:v>
                </c:pt>
                <c:pt idx="2909">
                  <c:v>0.4845000000000001</c:v>
                </c:pt>
                <c:pt idx="2910">
                  <c:v>0.48250000000000004</c:v>
                </c:pt>
                <c:pt idx="2911">
                  <c:v>0.48050000000000004</c:v>
                </c:pt>
                <c:pt idx="2912">
                  <c:v>0.47850000000000004</c:v>
                </c:pt>
                <c:pt idx="2913">
                  <c:v>0.47660000000000002</c:v>
                </c:pt>
                <c:pt idx="2914">
                  <c:v>0.47460000000000002</c:v>
                </c:pt>
                <c:pt idx="2915">
                  <c:v>0.47260000000000002</c:v>
                </c:pt>
                <c:pt idx="2916">
                  <c:v>0.47060000000000002</c:v>
                </c:pt>
                <c:pt idx="2917">
                  <c:v>0.46860000000000002</c:v>
                </c:pt>
                <c:pt idx="2918">
                  <c:v>0.46660000000000001</c:v>
                </c:pt>
                <c:pt idx="2919">
                  <c:v>0.46460000000000001</c:v>
                </c:pt>
                <c:pt idx="2920">
                  <c:v>0.4627</c:v>
                </c:pt>
                <c:pt idx="2921">
                  <c:v>0.4607</c:v>
                </c:pt>
                <c:pt idx="2922">
                  <c:v>0.4587</c:v>
                </c:pt>
                <c:pt idx="2923">
                  <c:v>0.45670000000000005</c:v>
                </c:pt>
                <c:pt idx="2924">
                  <c:v>0.45470000000000005</c:v>
                </c:pt>
                <c:pt idx="2925">
                  <c:v>0.45270000000000005</c:v>
                </c:pt>
                <c:pt idx="2926">
                  <c:v>0.45079999999999998</c:v>
                </c:pt>
                <c:pt idx="2927">
                  <c:v>0.44879999999999998</c:v>
                </c:pt>
                <c:pt idx="2928">
                  <c:v>0.44679999999999997</c:v>
                </c:pt>
                <c:pt idx="2929">
                  <c:v>0.44479999999999997</c:v>
                </c:pt>
                <c:pt idx="2930">
                  <c:v>0.44279999999999997</c:v>
                </c:pt>
                <c:pt idx="2931">
                  <c:v>0.44079999999999997</c:v>
                </c:pt>
                <c:pt idx="2932">
                  <c:v>0.43890000000000007</c:v>
                </c:pt>
                <c:pt idx="2933">
                  <c:v>0.43690000000000007</c:v>
                </c:pt>
                <c:pt idx="2934">
                  <c:v>0.43490000000000006</c:v>
                </c:pt>
                <c:pt idx="2935">
                  <c:v>0.43290000000000006</c:v>
                </c:pt>
                <c:pt idx="2936">
                  <c:v>0.43090000000000006</c:v>
                </c:pt>
                <c:pt idx="2937">
                  <c:v>0.42890000000000006</c:v>
                </c:pt>
                <c:pt idx="2938">
                  <c:v>0.4270000000000001</c:v>
                </c:pt>
                <c:pt idx="2939">
                  <c:v>0.4250000000000001</c:v>
                </c:pt>
                <c:pt idx="2940">
                  <c:v>0.4230000000000001</c:v>
                </c:pt>
                <c:pt idx="2941">
                  <c:v>0.4210000000000001</c:v>
                </c:pt>
                <c:pt idx="2942">
                  <c:v>0.41900000000000004</c:v>
                </c:pt>
                <c:pt idx="2943">
                  <c:v>0.41700000000000004</c:v>
                </c:pt>
                <c:pt idx="2944">
                  <c:v>0.41510000000000002</c:v>
                </c:pt>
                <c:pt idx="2945">
                  <c:v>0.41310000000000002</c:v>
                </c:pt>
                <c:pt idx="2946">
                  <c:v>0.41110000000000002</c:v>
                </c:pt>
                <c:pt idx="2947">
                  <c:v>0.40910000000000002</c:v>
                </c:pt>
                <c:pt idx="2948">
                  <c:v>0.40710000000000002</c:v>
                </c:pt>
                <c:pt idx="2949">
                  <c:v>0.40510000000000002</c:v>
                </c:pt>
                <c:pt idx="2950">
                  <c:v>0.4032</c:v>
                </c:pt>
                <c:pt idx="2951">
                  <c:v>0.4012</c:v>
                </c:pt>
                <c:pt idx="2952">
                  <c:v>0.39920000000000005</c:v>
                </c:pt>
                <c:pt idx="2953">
                  <c:v>0.39720000000000005</c:v>
                </c:pt>
                <c:pt idx="2954">
                  <c:v>0.39520000000000005</c:v>
                </c:pt>
                <c:pt idx="2955">
                  <c:v>0.3932000000000001</c:v>
                </c:pt>
                <c:pt idx="2956">
                  <c:v>0.39130000000000004</c:v>
                </c:pt>
                <c:pt idx="2957">
                  <c:v>0.38930000000000003</c:v>
                </c:pt>
                <c:pt idx="2958">
                  <c:v>0.38730000000000003</c:v>
                </c:pt>
                <c:pt idx="2959">
                  <c:v>0.38530000000000003</c:v>
                </c:pt>
                <c:pt idx="2960">
                  <c:v>0.38330000000000003</c:v>
                </c:pt>
                <c:pt idx="2961">
                  <c:v>0.38130000000000003</c:v>
                </c:pt>
                <c:pt idx="2962">
                  <c:v>0.37940000000000007</c:v>
                </c:pt>
                <c:pt idx="2963">
                  <c:v>0.37740000000000007</c:v>
                </c:pt>
                <c:pt idx="2964">
                  <c:v>0.37540000000000007</c:v>
                </c:pt>
                <c:pt idx="2965">
                  <c:v>0.37340000000000007</c:v>
                </c:pt>
                <c:pt idx="2966">
                  <c:v>0.37140000000000006</c:v>
                </c:pt>
                <c:pt idx="2967">
                  <c:v>0.36940000000000006</c:v>
                </c:pt>
                <c:pt idx="2968">
                  <c:v>0.3675000000000001</c:v>
                </c:pt>
                <c:pt idx="2969">
                  <c:v>0.3655000000000001</c:v>
                </c:pt>
                <c:pt idx="2970">
                  <c:v>0.3635000000000001</c:v>
                </c:pt>
                <c:pt idx="2971">
                  <c:v>0.3615000000000001</c:v>
                </c:pt>
                <c:pt idx="2972">
                  <c:v>0.3595000000000001</c:v>
                </c:pt>
                <c:pt idx="2973">
                  <c:v>0.35750000000000004</c:v>
                </c:pt>
                <c:pt idx="2974">
                  <c:v>0.35550000000000004</c:v>
                </c:pt>
                <c:pt idx="2975">
                  <c:v>0.35360000000000003</c:v>
                </c:pt>
                <c:pt idx="2976">
                  <c:v>0.35160000000000002</c:v>
                </c:pt>
                <c:pt idx="2977">
                  <c:v>0.34960000000000002</c:v>
                </c:pt>
                <c:pt idx="2978">
                  <c:v>0.34760000000000002</c:v>
                </c:pt>
                <c:pt idx="2979">
                  <c:v>0.34560000000000002</c:v>
                </c:pt>
                <c:pt idx="2980">
                  <c:v>0.34360000000000002</c:v>
                </c:pt>
                <c:pt idx="2981">
                  <c:v>0.3417</c:v>
                </c:pt>
                <c:pt idx="2982">
                  <c:v>0.33970000000000006</c:v>
                </c:pt>
                <c:pt idx="2983">
                  <c:v>0.33770000000000006</c:v>
                </c:pt>
                <c:pt idx="2984">
                  <c:v>0.33570000000000005</c:v>
                </c:pt>
                <c:pt idx="2985">
                  <c:v>0.33370000000000005</c:v>
                </c:pt>
                <c:pt idx="2986">
                  <c:v>0.33170000000000011</c:v>
                </c:pt>
                <c:pt idx="2987">
                  <c:v>0.32980000000000004</c:v>
                </c:pt>
                <c:pt idx="2988">
                  <c:v>0.32780000000000004</c:v>
                </c:pt>
                <c:pt idx="2989">
                  <c:v>0.32580000000000003</c:v>
                </c:pt>
                <c:pt idx="2990">
                  <c:v>0.32380000000000003</c:v>
                </c:pt>
                <c:pt idx="2991">
                  <c:v>0.32180000000000003</c:v>
                </c:pt>
                <c:pt idx="2992">
                  <c:v>0.31980000000000003</c:v>
                </c:pt>
                <c:pt idx="2993">
                  <c:v>0.31790000000000007</c:v>
                </c:pt>
                <c:pt idx="2994">
                  <c:v>0.31590000000000007</c:v>
                </c:pt>
                <c:pt idx="2995">
                  <c:v>0.31390000000000007</c:v>
                </c:pt>
                <c:pt idx="2996">
                  <c:v>0.31190000000000007</c:v>
                </c:pt>
                <c:pt idx="2997">
                  <c:v>0.30990000000000006</c:v>
                </c:pt>
                <c:pt idx="2998">
                  <c:v>0.30790000000000006</c:v>
                </c:pt>
                <c:pt idx="2999">
                  <c:v>0.30600000000000011</c:v>
                </c:pt>
                <c:pt idx="3000">
                  <c:v>0.3040000000000001</c:v>
                </c:pt>
                <c:pt idx="3001">
                  <c:v>0.3020000000000001</c:v>
                </c:pt>
                <c:pt idx="3002">
                  <c:v>0.30000000000000004</c:v>
                </c:pt>
                <c:pt idx="3003">
                  <c:v>0.2980000000000001</c:v>
                </c:pt>
                <c:pt idx="3004">
                  <c:v>0.2960000000000001</c:v>
                </c:pt>
                <c:pt idx="3005">
                  <c:v>0.29410000000000003</c:v>
                </c:pt>
                <c:pt idx="3006">
                  <c:v>0.29210000000000003</c:v>
                </c:pt>
                <c:pt idx="3007">
                  <c:v>0.29010000000000002</c:v>
                </c:pt>
                <c:pt idx="3008">
                  <c:v>0.28810000000000002</c:v>
                </c:pt>
                <c:pt idx="3009">
                  <c:v>0.28610000000000002</c:v>
                </c:pt>
                <c:pt idx="3010">
                  <c:v>0.28410000000000002</c:v>
                </c:pt>
                <c:pt idx="3011">
                  <c:v>0.28220000000000001</c:v>
                </c:pt>
                <c:pt idx="3012">
                  <c:v>0.2802</c:v>
                </c:pt>
                <c:pt idx="3013">
                  <c:v>0.2782</c:v>
                </c:pt>
                <c:pt idx="3014">
                  <c:v>0.2762</c:v>
                </c:pt>
                <c:pt idx="3015">
                  <c:v>0.2742</c:v>
                </c:pt>
                <c:pt idx="3016">
                  <c:v>0.2722</c:v>
                </c:pt>
                <c:pt idx="3017">
                  <c:v>0.27029999999999998</c:v>
                </c:pt>
                <c:pt idx="3018">
                  <c:v>0.26829999999999998</c:v>
                </c:pt>
                <c:pt idx="3019">
                  <c:v>0.26629999999999998</c:v>
                </c:pt>
                <c:pt idx="3020">
                  <c:v>0.26429999999999998</c:v>
                </c:pt>
                <c:pt idx="3021">
                  <c:v>0.26229999999999998</c:v>
                </c:pt>
                <c:pt idx="3022">
                  <c:v>0.26029999999999998</c:v>
                </c:pt>
                <c:pt idx="3023">
                  <c:v>0.25840000000000002</c:v>
                </c:pt>
                <c:pt idx="3024">
                  <c:v>0.25640000000000002</c:v>
                </c:pt>
                <c:pt idx="3025">
                  <c:v>0.25440000000000002</c:v>
                </c:pt>
                <c:pt idx="3026">
                  <c:v>0.25240000000000001</c:v>
                </c:pt>
                <c:pt idx="3027">
                  <c:v>0.25040000000000001</c:v>
                </c:pt>
                <c:pt idx="3028">
                  <c:v>0.24840000000000004</c:v>
                </c:pt>
                <c:pt idx="3029">
                  <c:v>0.24640000000000004</c:v>
                </c:pt>
                <c:pt idx="3030">
                  <c:v>0.24450000000000002</c:v>
                </c:pt>
                <c:pt idx="3031">
                  <c:v>0.24250000000000002</c:v>
                </c:pt>
                <c:pt idx="3032">
                  <c:v>0.24050000000000002</c:v>
                </c:pt>
                <c:pt idx="3033">
                  <c:v>0.23850000000000002</c:v>
                </c:pt>
                <c:pt idx="3034">
                  <c:v>0.23650000000000002</c:v>
                </c:pt>
                <c:pt idx="3035">
                  <c:v>0.23450000000000001</c:v>
                </c:pt>
                <c:pt idx="3036">
                  <c:v>0.2326</c:v>
                </c:pt>
                <c:pt idx="3037">
                  <c:v>0.2306</c:v>
                </c:pt>
                <c:pt idx="3038">
                  <c:v>0.2286</c:v>
                </c:pt>
                <c:pt idx="3039">
                  <c:v>0.2266</c:v>
                </c:pt>
                <c:pt idx="3040">
                  <c:v>0.22459999999999999</c:v>
                </c:pt>
                <c:pt idx="3041">
                  <c:v>0.22259999999999999</c:v>
                </c:pt>
                <c:pt idx="3042">
                  <c:v>0.22070000000000001</c:v>
                </c:pt>
                <c:pt idx="3043">
                  <c:v>0.21870000000000003</c:v>
                </c:pt>
                <c:pt idx="3044">
                  <c:v>0.21670000000000003</c:v>
                </c:pt>
                <c:pt idx="3045">
                  <c:v>0.21470000000000003</c:v>
                </c:pt>
                <c:pt idx="3046">
                  <c:v>0.21270000000000003</c:v>
                </c:pt>
                <c:pt idx="3047">
                  <c:v>0.21070000000000003</c:v>
                </c:pt>
                <c:pt idx="3048">
                  <c:v>0.20880000000000001</c:v>
                </c:pt>
                <c:pt idx="3049">
                  <c:v>0.20680000000000001</c:v>
                </c:pt>
                <c:pt idx="3050">
                  <c:v>0.20480000000000001</c:v>
                </c:pt>
                <c:pt idx="3051">
                  <c:v>0.20280000000000001</c:v>
                </c:pt>
                <c:pt idx="3052">
                  <c:v>0.20080000000000001</c:v>
                </c:pt>
                <c:pt idx="3053">
                  <c:v>0.1988</c:v>
                </c:pt>
                <c:pt idx="3054">
                  <c:v>0.19689999999999999</c:v>
                </c:pt>
                <c:pt idx="3055">
                  <c:v>0.19489999999999999</c:v>
                </c:pt>
                <c:pt idx="3056">
                  <c:v>0.19289999999999999</c:v>
                </c:pt>
                <c:pt idx="3057">
                  <c:v>0.19089999999999999</c:v>
                </c:pt>
                <c:pt idx="3058">
                  <c:v>0.18890000000000001</c:v>
                </c:pt>
                <c:pt idx="3059">
                  <c:v>0.18690000000000001</c:v>
                </c:pt>
                <c:pt idx="3060">
                  <c:v>0.18500000000000003</c:v>
                </c:pt>
                <c:pt idx="3061">
                  <c:v>0.18300000000000002</c:v>
                </c:pt>
                <c:pt idx="3062">
                  <c:v>0.18100000000000002</c:v>
                </c:pt>
                <c:pt idx="3063">
                  <c:v>0.17900000000000002</c:v>
                </c:pt>
                <c:pt idx="3064">
                  <c:v>0.17700000000000002</c:v>
                </c:pt>
                <c:pt idx="3065">
                  <c:v>0.17500000000000002</c:v>
                </c:pt>
                <c:pt idx="3066">
                  <c:v>0.1731</c:v>
                </c:pt>
                <c:pt idx="3067">
                  <c:v>0.1711</c:v>
                </c:pt>
                <c:pt idx="3068">
                  <c:v>0.1691</c:v>
                </c:pt>
                <c:pt idx="3069">
                  <c:v>0.1671</c:v>
                </c:pt>
                <c:pt idx="3070">
                  <c:v>0.1651</c:v>
                </c:pt>
                <c:pt idx="3071">
                  <c:v>0.16309999999999999</c:v>
                </c:pt>
                <c:pt idx="3072">
                  <c:v>0.16119999999999995</c:v>
                </c:pt>
                <c:pt idx="3073">
                  <c:v>0.15919999999999998</c:v>
                </c:pt>
                <c:pt idx="3074">
                  <c:v>0.15720000000000003</c:v>
                </c:pt>
                <c:pt idx="3075">
                  <c:v>0.15520000000000003</c:v>
                </c:pt>
                <c:pt idx="3076">
                  <c:v>0.15320000000000003</c:v>
                </c:pt>
                <c:pt idx="3077">
                  <c:v>0.15120000000000003</c:v>
                </c:pt>
                <c:pt idx="3078">
                  <c:v>0.14930000000000002</c:v>
                </c:pt>
                <c:pt idx="3079">
                  <c:v>0.14730000000000001</c:v>
                </c:pt>
                <c:pt idx="3080">
                  <c:v>0.14530000000000001</c:v>
                </c:pt>
                <c:pt idx="3081">
                  <c:v>0.14330000000000001</c:v>
                </c:pt>
                <c:pt idx="3082">
                  <c:v>0.14130000000000001</c:v>
                </c:pt>
                <c:pt idx="3083">
                  <c:v>0.13930000000000003</c:v>
                </c:pt>
                <c:pt idx="3084">
                  <c:v>0.13730000000000003</c:v>
                </c:pt>
                <c:pt idx="3085">
                  <c:v>0.13540000000000005</c:v>
                </c:pt>
                <c:pt idx="3086">
                  <c:v>0.13340000000000005</c:v>
                </c:pt>
                <c:pt idx="3087">
                  <c:v>0.13140000000000004</c:v>
                </c:pt>
                <c:pt idx="3088">
                  <c:v>0.12940000000000004</c:v>
                </c:pt>
                <c:pt idx="3089">
                  <c:v>0.12740000000000001</c:v>
                </c:pt>
                <c:pt idx="3090">
                  <c:v>0.12540000000000001</c:v>
                </c:pt>
                <c:pt idx="3091">
                  <c:v>0.12350000000000001</c:v>
                </c:pt>
                <c:pt idx="3092">
                  <c:v>0.12150000000000001</c:v>
                </c:pt>
                <c:pt idx="3093">
                  <c:v>0.11950000000000001</c:v>
                </c:pt>
                <c:pt idx="3094">
                  <c:v>0.11749999999999998</c:v>
                </c:pt>
                <c:pt idx="3095">
                  <c:v>0.11549999999999998</c:v>
                </c:pt>
                <c:pt idx="3096">
                  <c:v>0.11349999999999998</c:v>
                </c:pt>
                <c:pt idx="3097">
                  <c:v>0.11159999999999998</c:v>
                </c:pt>
                <c:pt idx="3098">
                  <c:v>0.10959999999999999</c:v>
                </c:pt>
                <c:pt idx="3099">
                  <c:v>0.10759999999999997</c:v>
                </c:pt>
                <c:pt idx="3100">
                  <c:v>0.10559999999999997</c:v>
                </c:pt>
                <c:pt idx="3101">
                  <c:v>0.10359999999999997</c:v>
                </c:pt>
                <c:pt idx="3102">
                  <c:v>0.10159999999999997</c:v>
                </c:pt>
                <c:pt idx="3103">
                  <c:v>9.9700000000000039E-2</c:v>
                </c:pt>
                <c:pt idx="3104">
                  <c:v>9.7700000000000023E-2</c:v>
                </c:pt>
                <c:pt idx="3105">
                  <c:v>9.5700000000000007E-2</c:v>
                </c:pt>
                <c:pt idx="3106">
                  <c:v>9.3700000000000019E-2</c:v>
                </c:pt>
                <c:pt idx="3107">
                  <c:v>9.1719999999999982E-2</c:v>
                </c:pt>
                <c:pt idx="3108">
                  <c:v>8.9740000000000028E-2</c:v>
                </c:pt>
                <c:pt idx="3109">
                  <c:v>8.7760000000000005E-2</c:v>
                </c:pt>
                <c:pt idx="3110">
                  <c:v>8.5770000000000027E-2</c:v>
                </c:pt>
                <c:pt idx="3111">
                  <c:v>8.3790000000000003E-2</c:v>
                </c:pt>
                <c:pt idx="3112">
                  <c:v>8.1810000000000022E-2</c:v>
                </c:pt>
                <c:pt idx="3113">
                  <c:v>7.9820000000000016E-2</c:v>
                </c:pt>
                <c:pt idx="3114">
                  <c:v>7.7839999999999979E-2</c:v>
                </c:pt>
                <c:pt idx="3115">
                  <c:v>7.5859999999999983E-2</c:v>
                </c:pt>
                <c:pt idx="3116">
                  <c:v>7.3869999999999991E-2</c:v>
                </c:pt>
                <c:pt idx="3117">
                  <c:v>7.1890000000000023E-2</c:v>
                </c:pt>
                <c:pt idx="3118">
                  <c:v>6.9900000000000032E-2</c:v>
                </c:pt>
                <c:pt idx="3119">
                  <c:v>6.7919999999999994E-2</c:v>
                </c:pt>
                <c:pt idx="3120">
                  <c:v>6.5939999999999999E-2</c:v>
                </c:pt>
                <c:pt idx="3121">
                  <c:v>6.3950000000000007E-2</c:v>
                </c:pt>
                <c:pt idx="3122">
                  <c:v>6.1970000000000025E-2</c:v>
                </c:pt>
                <c:pt idx="3123">
                  <c:v>5.9989999999999995E-2</c:v>
                </c:pt>
                <c:pt idx="3124">
                  <c:v>5.8000000000000003E-2</c:v>
                </c:pt>
                <c:pt idx="3125">
                  <c:v>5.6020000000000007E-2</c:v>
                </c:pt>
                <c:pt idx="3126">
                  <c:v>5.4039999999999991E-2</c:v>
                </c:pt>
                <c:pt idx="3127">
                  <c:v>5.2049999999999992E-2</c:v>
                </c:pt>
                <c:pt idx="3128">
                  <c:v>5.0070000000000003E-2</c:v>
                </c:pt>
                <c:pt idx="3129">
                  <c:v>4.8080000000000012E-2</c:v>
                </c:pt>
                <c:pt idx="3130">
                  <c:v>4.6099999999999974E-2</c:v>
                </c:pt>
                <c:pt idx="3131">
                  <c:v>4.4119999999999993E-2</c:v>
                </c:pt>
                <c:pt idx="3132">
                  <c:v>4.2130000000000008E-2</c:v>
                </c:pt>
                <c:pt idx="3133">
                  <c:v>4.0149999999999957E-2</c:v>
                </c:pt>
                <c:pt idx="3134">
                  <c:v>3.8169999999999982E-2</c:v>
                </c:pt>
                <c:pt idx="3135">
                  <c:v>3.6179999999999997E-2</c:v>
                </c:pt>
                <c:pt idx="3136">
                  <c:v>3.4200000000000015E-2</c:v>
                </c:pt>
                <c:pt idx="3137">
                  <c:v>3.2219999999999978E-2</c:v>
                </c:pt>
                <c:pt idx="3138">
                  <c:v>3.0229999999999983E-2</c:v>
                </c:pt>
                <c:pt idx="3139">
                  <c:v>2.8250000000000001E-2</c:v>
                </c:pt>
                <c:pt idx="3140">
                  <c:v>2.6260000000000006E-2</c:v>
                </c:pt>
                <c:pt idx="3141">
                  <c:v>2.4280000000000027E-2</c:v>
                </c:pt>
                <c:pt idx="3142">
                  <c:v>2.229999999999999E-2</c:v>
                </c:pt>
                <c:pt idx="3143">
                  <c:v>2.0309999999999995E-2</c:v>
                </c:pt>
                <c:pt idx="3144">
                  <c:v>1.8330000000000016E-2</c:v>
                </c:pt>
                <c:pt idx="3145">
                  <c:v>1.6349999999999979E-2</c:v>
                </c:pt>
                <c:pt idx="3146">
                  <c:v>1.435999999999998E-2</c:v>
                </c:pt>
                <c:pt idx="3147">
                  <c:v>1.2380000000000004E-2</c:v>
                </c:pt>
                <c:pt idx="3148">
                  <c:v>1.0400000000000022E-2</c:v>
                </c:pt>
                <c:pt idx="3149">
                  <c:v>8.4099999999999765E-3</c:v>
                </c:pt>
                <c:pt idx="3150">
                  <c:v>6.4299999999999921E-3</c:v>
                </c:pt>
                <c:pt idx="3151">
                  <c:v>4.4400000000000012E-3</c:v>
                </c:pt>
                <c:pt idx="3152">
                  <c:v>2.4600000000000186E-3</c:v>
                </c:pt>
                <c:pt idx="3153">
                  <c:v>4.7700000000000531E-4</c:v>
                </c:pt>
                <c:pt idx="3154">
                  <c:v>-1.5069999999999806E-3</c:v>
                </c:pt>
                <c:pt idx="3155">
                  <c:v>-3.4899999999999935E-3</c:v>
                </c:pt>
                <c:pt idx="3156">
                  <c:v>-5.4739999999999806E-3</c:v>
                </c:pt>
                <c:pt idx="3157">
                  <c:v>-7.4578000000000153E-3</c:v>
                </c:pt>
                <c:pt idx="3158">
                  <c:v>-9.4410000000000327E-3</c:v>
                </c:pt>
                <c:pt idx="3159">
                  <c:v>-1.1425000000000022E-2</c:v>
                </c:pt>
                <c:pt idx="3160">
                  <c:v>-1.3409000000000006E-2</c:v>
                </c:pt>
                <c:pt idx="3161">
                  <c:v>-1.5392000000000019E-2</c:v>
                </c:pt>
                <c:pt idx="3162">
                  <c:v>-1.738000000000001E-2</c:v>
                </c:pt>
                <c:pt idx="3163">
                  <c:v>-1.9359999999999988E-2</c:v>
                </c:pt>
                <c:pt idx="3164">
                  <c:v>-2.1340000000000029E-2</c:v>
                </c:pt>
                <c:pt idx="3165">
                  <c:v>-2.3330000000000017E-2</c:v>
                </c:pt>
                <c:pt idx="3166">
                  <c:v>-2.5309999999999999E-2</c:v>
                </c:pt>
                <c:pt idx="3167">
                  <c:v>-2.7289999999999988E-2</c:v>
                </c:pt>
                <c:pt idx="3168">
                  <c:v>-2.9280000000000035E-2</c:v>
                </c:pt>
                <c:pt idx="3169">
                  <c:v>-3.126000000000001E-2</c:v>
                </c:pt>
                <c:pt idx="3170">
                  <c:v>-3.3250000000000002E-2</c:v>
                </c:pt>
                <c:pt idx="3171">
                  <c:v>-3.522999999999999E-2</c:v>
                </c:pt>
                <c:pt idx="3172">
                  <c:v>-3.7210000000000028E-2</c:v>
                </c:pt>
                <c:pt idx="3173">
                  <c:v>-3.920000000000002E-2</c:v>
                </c:pt>
                <c:pt idx="3174">
                  <c:v>-4.1179999999999981E-2</c:v>
                </c:pt>
                <c:pt idx="3175">
                  <c:v>-4.3160000000000032E-2</c:v>
                </c:pt>
                <c:pt idx="3176">
                  <c:v>-4.5150000000000017E-2</c:v>
                </c:pt>
                <c:pt idx="3177">
                  <c:v>-4.7130000000000012E-2</c:v>
                </c:pt>
                <c:pt idx="3178">
                  <c:v>-4.9109999999999994E-2</c:v>
                </c:pt>
                <c:pt idx="3179">
                  <c:v>-5.1099999999999979E-2</c:v>
                </c:pt>
                <c:pt idx="3180">
                  <c:v>-5.3080000000000023E-2</c:v>
                </c:pt>
                <c:pt idx="3181">
                  <c:v>-5.5070000000000015E-2</c:v>
                </c:pt>
                <c:pt idx="3182">
                  <c:v>-5.704999999999999E-2</c:v>
                </c:pt>
                <c:pt idx="3183">
                  <c:v>-5.9030000000000041E-2</c:v>
                </c:pt>
                <c:pt idx="3184">
                  <c:v>-6.1020000000000019E-2</c:v>
                </c:pt>
                <c:pt idx="3185">
                  <c:v>-6.3E-2</c:v>
                </c:pt>
                <c:pt idx="3186">
                  <c:v>-6.4979999999999982E-2</c:v>
                </c:pt>
                <c:pt idx="3187">
                  <c:v>-6.697000000000003E-2</c:v>
                </c:pt>
                <c:pt idx="3188">
                  <c:v>-6.8950000000000011E-2</c:v>
                </c:pt>
                <c:pt idx="3189">
                  <c:v>-7.0929999999999993E-2</c:v>
                </c:pt>
                <c:pt idx="3190">
                  <c:v>-7.2920000000000054E-2</c:v>
                </c:pt>
                <c:pt idx="3191">
                  <c:v>-7.4900000000000022E-2</c:v>
                </c:pt>
                <c:pt idx="3192">
                  <c:v>-7.6889999999999958E-2</c:v>
                </c:pt>
                <c:pt idx="3193">
                  <c:v>-7.8870000000000051E-2</c:v>
                </c:pt>
                <c:pt idx="3194">
                  <c:v>-8.0850000000000047E-2</c:v>
                </c:pt>
                <c:pt idx="3195">
                  <c:v>-8.2839999999999997E-2</c:v>
                </c:pt>
                <c:pt idx="3196">
                  <c:v>-8.4820000000000076E-2</c:v>
                </c:pt>
                <c:pt idx="3197">
                  <c:v>-8.6800000000000044E-2</c:v>
                </c:pt>
                <c:pt idx="3198">
                  <c:v>-8.8790000000000022E-2</c:v>
                </c:pt>
                <c:pt idx="3199">
                  <c:v>-9.076999999999999E-2</c:v>
                </c:pt>
                <c:pt idx="3200">
                  <c:v>-9.2750000000000069E-2</c:v>
                </c:pt>
                <c:pt idx="3201">
                  <c:v>-9.4740000000000033E-2</c:v>
                </c:pt>
                <c:pt idx="3202">
                  <c:v>-9.672E-2</c:v>
                </c:pt>
                <c:pt idx="3203">
                  <c:v>-9.8710000000000034E-2</c:v>
                </c:pt>
                <c:pt idx="3204">
                  <c:v>-0.10069000000000002</c:v>
                </c:pt>
                <c:pt idx="3205">
                  <c:v>-0.10266999999999998</c:v>
                </c:pt>
                <c:pt idx="3206">
                  <c:v>-0.10466000000000004</c:v>
                </c:pt>
                <c:pt idx="3207">
                  <c:v>-0.10664000000000003</c:v>
                </c:pt>
                <c:pt idx="3208">
                  <c:v>-0.10859999999999997</c:v>
                </c:pt>
                <c:pt idx="3209">
                  <c:v>-0.11059999999999998</c:v>
                </c:pt>
                <c:pt idx="3210">
                  <c:v>-0.11259999999999998</c:v>
                </c:pt>
                <c:pt idx="3211">
                  <c:v>-0.11459999999999998</c:v>
                </c:pt>
                <c:pt idx="3212">
                  <c:v>-0.11659999999999998</c:v>
                </c:pt>
                <c:pt idx="3213">
                  <c:v>-0.11849999999999998</c:v>
                </c:pt>
                <c:pt idx="3214">
                  <c:v>-0.12050000000000001</c:v>
                </c:pt>
                <c:pt idx="3215">
                  <c:v>-0.12250000000000001</c:v>
                </c:pt>
                <c:pt idx="3216">
                  <c:v>-0.12450000000000001</c:v>
                </c:pt>
                <c:pt idx="3217">
                  <c:v>-0.1265</c:v>
                </c:pt>
                <c:pt idx="3218">
                  <c:v>-0.1285</c:v>
                </c:pt>
                <c:pt idx="3219">
                  <c:v>-0.13040000000000004</c:v>
                </c:pt>
                <c:pt idx="3220">
                  <c:v>-0.13240000000000005</c:v>
                </c:pt>
                <c:pt idx="3221">
                  <c:v>-0.13440000000000005</c:v>
                </c:pt>
                <c:pt idx="3222">
                  <c:v>-0.13640000000000005</c:v>
                </c:pt>
                <c:pt idx="3223">
                  <c:v>-0.13840000000000005</c:v>
                </c:pt>
                <c:pt idx="3224">
                  <c:v>-0.14040000000000005</c:v>
                </c:pt>
                <c:pt idx="3225">
                  <c:v>-0.14230000000000004</c:v>
                </c:pt>
                <c:pt idx="3226">
                  <c:v>-0.14430000000000004</c:v>
                </c:pt>
                <c:pt idx="3227">
                  <c:v>-0.14630000000000004</c:v>
                </c:pt>
                <c:pt idx="3228">
                  <c:v>-0.14830000000000004</c:v>
                </c:pt>
                <c:pt idx="3229">
                  <c:v>-0.15030000000000004</c:v>
                </c:pt>
                <c:pt idx="3230">
                  <c:v>-0.15230000000000007</c:v>
                </c:pt>
                <c:pt idx="3231">
                  <c:v>-0.15420000000000009</c:v>
                </c:pt>
                <c:pt idx="3232">
                  <c:v>-0.15620000000000009</c:v>
                </c:pt>
                <c:pt idx="3233">
                  <c:v>-0.15820000000000009</c:v>
                </c:pt>
                <c:pt idx="3234">
                  <c:v>-0.16020000000000006</c:v>
                </c:pt>
                <c:pt idx="3235">
                  <c:v>-0.16220000000000009</c:v>
                </c:pt>
                <c:pt idx="3236">
                  <c:v>-0.1642000000000001</c:v>
                </c:pt>
                <c:pt idx="3237">
                  <c:v>-0.1661</c:v>
                </c:pt>
                <c:pt idx="3238">
                  <c:v>-0.1681</c:v>
                </c:pt>
                <c:pt idx="3239">
                  <c:v>-0.1701</c:v>
                </c:pt>
                <c:pt idx="3240">
                  <c:v>-0.1721</c:v>
                </c:pt>
                <c:pt idx="3241">
                  <c:v>-0.1741</c:v>
                </c:pt>
                <c:pt idx="3242">
                  <c:v>-0.17610000000000001</c:v>
                </c:pt>
                <c:pt idx="3243">
                  <c:v>-0.17810000000000001</c:v>
                </c:pt>
                <c:pt idx="3244">
                  <c:v>-0.18000000000000002</c:v>
                </c:pt>
                <c:pt idx="3245">
                  <c:v>-0.18200000000000002</c:v>
                </c:pt>
                <c:pt idx="3246">
                  <c:v>-0.18400000000000002</c:v>
                </c:pt>
                <c:pt idx="3247">
                  <c:v>-0.18600000000000003</c:v>
                </c:pt>
                <c:pt idx="3248">
                  <c:v>-0.18800000000000003</c:v>
                </c:pt>
                <c:pt idx="3249">
                  <c:v>-0.19</c:v>
                </c:pt>
                <c:pt idx="3250">
                  <c:v>-0.19190000000000004</c:v>
                </c:pt>
                <c:pt idx="3251">
                  <c:v>-0.19390000000000004</c:v>
                </c:pt>
                <c:pt idx="3252">
                  <c:v>-0.19590000000000005</c:v>
                </c:pt>
                <c:pt idx="3253">
                  <c:v>-0.19790000000000005</c:v>
                </c:pt>
                <c:pt idx="3254">
                  <c:v>-0.19990000000000005</c:v>
                </c:pt>
                <c:pt idx="3255">
                  <c:v>-0.20190000000000005</c:v>
                </c:pt>
                <c:pt idx="3256">
                  <c:v>-0.20380000000000004</c:v>
                </c:pt>
                <c:pt idx="3257">
                  <c:v>-0.20580000000000004</c:v>
                </c:pt>
                <c:pt idx="3258">
                  <c:v>-0.20780000000000004</c:v>
                </c:pt>
                <c:pt idx="3259">
                  <c:v>-0.20980000000000004</c:v>
                </c:pt>
                <c:pt idx="3260">
                  <c:v>-0.21180000000000004</c:v>
                </c:pt>
                <c:pt idx="3261">
                  <c:v>-0.21380000000000007</c:v>
                </c:pt>
                <c:pt idx="3262">
                  <c:v>-0.21569999999999998</c:v>
                </c:pt>
                <c:pt idx="3263">
                  <c:v>-0.21769999999999998</c:v>
                </c:pt>
                <c:pt idx="3264">
                  <c:v>-0.21969999999999998</c:v>
                </c:pt>
                <c:pt idx="3265">
                  <c:v>-0.22169999999999995</c:v>
                </c:pt>
                <c:pt idx="3266">
                  <c:v>-0.22369999999999995</c:v>
                </c:pt>
                <c:pt idx="3267">
                  <c:v>-0.22569999999999996</c:v>
                </c:pt>
                <c:pt idx="3268">
                  <c:v>-0.2276</c:v>
                </c:pt>
                <c:pt idx="3269">
                  <c:v>-0.2296</c:v>
                </c:pt>
                <c:pt idx="3270">
                  <c:v>-0.2316</c:v>
                </c:pt>
                <c:pt idx="3271">
                  <c:v>-0.2336</c:v>
                </c:pt>
                <c:pt idx="3272">
                  <c:v>-0.2356</c:v>
                </c:pt>
                <c:pt idx="3273">
                  <c:v>-0.23760000000000001</c:v>
                </c:pt>
                <c:pt idx="3274">
                  <c:v>-0.23950000000000002</c:v>
                </c:pt>
                <c:pt idx="3275">
                  <c:v>-0.24150000000000002</c:v>
                </c:pt>
                <c:pt idx="3276">
                  <c:v>-0.24350000000000002</c:v>
                </c:pt>
                <c:pt idx="3277">
                  <c:v>-0.24550000000000002</c:v>
                </c:pt>
                <c:pt idx="3278">
                  <c:v>-0.24750000000000003</c:v>
                </c:pt>
                <c:pt idx="3279">
                  <c:v>-0.24950000000000003</c:v>
                </c:pt>
                <c:pt idx="3280">
                  <c:v>-0.25140000000000001</c:v>
                </c:pt>
                <c:pt idx="3281">
                  <c:v>-0.25340000000000001</c:v>
                </c:pt>
                <c:pt idx="3282">
                  <c:v>-0.25540000000000002</c:v>
                </c:pt>
                <c:pt idx="3283">
                  <c:v>-0.25740000000000002</c:v>
                </c:pt>
                <c:pt idx="3284">
                  <c:v>-0.25940000000000002</c:v>
                </c:pt>
                <c:pt idx="3285">
                  <c:v>-0.26140000000000002</c:v>
                </c:pt>
                <c:pt idx="3286">
                  <c:v>-0.26330000000000009</c:v>
                </c:pt>
                <c:pt idx="3287">
                  <c:v>-0.26530000000000009</c:v>
                </c:pt>
                <c:pt idx="3288">
                  <c:v>-0.26730000000000009</c:v>
                </c:pt>
                <c:pt idx="3289">
                  <c:v>-0.26930000000000009</c:v>
                </c:pt>
                <c:pt idx="3290">
                  <c:v>-0.2713000000000001</c:v>
                </c:pt>
                <c:pt idx="3291">
                  <c:v>-0.2733000000000001</c:v>
                </c:pt>
                <c:pt idx="3292">
                  <c:v>-0.27520000000000006</c:v>
                </c:pt>
                <c:pt idx="3293">
                  <c:v>-0.27720000000000006</c:v>
                </c:pt>
                <c:pt idx="3294">
                  <c:v>-0.27920000000000006</c:v>
                </c:pt>
                <c:pt idx="3295">
                  <c:v>-0.28120000000000006</c:v>
                </c:pt>
                <c:pt idx="3296">
                  <c:v>-0.28320000000000006</c:v>
                </c:pt>
                <c:pt idx="3297">
                  <c:v>-0.28520000000000006</c:v>
                </c:pt>
                <c:pt idx="3298">
                  <c:v>-0.28720000000000007</c:v>
                </c:pt>
                <c:pt idx="3299">
                  <c:v>-0.28910000000000008</c:v>
                </c:pt>
                <c:pt idx="3300">
                  <c:v>-0.29110000000000008</c:v>
                </c:pt>
                <c:pt idx="3301">
                  <c:v>-0.29310000000000008</c:v>
                </c:pt>
                <c:pt idx="3302">
                  <c:v>-0.29510000000000008</c:v>
                </c:pt>
                <c:pt idx="3303">
                  <c:v>-0.29710000000000014</c:v>
                </c:pt>
                <c:pt idx="3304">
                  <c:v>-0.29910000000000014</c:v>
                </c:pt>
                <c:pt idx="3305">
                  <c:v>-0.3010000000000001</c:v>
                </c:pt>
                <c:pt idx="3306">
                  <c:v>-0.3030000000000001</c:v>
                </c:pt>
                <c:pt idx="3307">
                  <c:v>-0.3050000000000001</c:v>
                </c:pt>
                <c:pt idx="3308">
                  <c:v>-0.30700000000000005</c:v>
                </c:pt>
                <c:pt idx="3309">
                  <c:v>-0.30900000000000005</c:v>
                </c:pt>
                <c:pt idx="3310">
                  <c:v>-0.31100000000000005</c:v>
                </c:pt>
                <c:pt idx="3311">
                  <c:v>-0.31290000000000007</c:v>
                </c:pt>
                <c:pt idx="3312">
                  <c:v>-0.31490000000000007</c:v>
                </c:pt>
                <c:pt idx="3313">
                  <c:v>-0.31690000000000007</c:v>
                </c:pt>
                <c:pt idx="3314">
                  <c:v>-0.31890000000000007</c:v>
                </c:pt>
                <c:pt idx="3315">
                  <c:v>-0.32090000000000007</c:v>
                </c:pt>
                <c:pt idx="3316">
                  <c:v>-0.32290000000000008</c:v>
                </c:pt>
                <c:pt idx="3317">
                  <c:v>-0.32480000000000014</c:v>
                </c:pt>
                <c:pt idx="3318">
                  <c:v>-0.32679999999999998</c:v>
                </c:pt>
                <c:pt idx="3319">
                  <c:v>-0.32880000000000004</c:v>
                </c:pt>
                <c:pt idx="3320">
                  <c:v>-0.33080000000000004</c:v>
                </c:pt>
                <c:pt idx="3321">
                  <c:v>-0.33280000000000004</c:v>
                </c:pt>
                <c:pt idx="3322">
                  <c:v>-0.33480000000000004</c:v>
                </c:pt>
                <c:pt idx="3323">
                  <c:v>-0.33670000000000005</c:v>
                </c:pt>
                <c:pt idx="3324">
                  <c:v>-0.33870000000000006</c:v>
                </c:pt>
                <c:pt idx="3325">
                  <c:v>-0.3407</c:v>
                </c:pt>
                <c:pt idx="3326">
                  <c:v>-0.3427</c:v>
                </c:pt>
                <c:pt idx="3327">
                  <c:v>-0.34470000000000001</c:v>
                </c:pt>
                <c:pt idx="3328">
                  <c:v>-0.34670000000000001</c:v>
                </c:pt>
                <c:pt idx="3329">
                  <c:v>-0.34860000000000002</c:v>
                </c:pt>
                <c:pt idx="3330">
                  <c:v>-0.35060000000000002</c:v>
                </c:pt>
                <c:pt idx="3331">
                  <c:v>-0.35260000000000002</c:v>
                </c:pt>
                <c:pt idx="3332">
                  <c:v>-0.35460000000000003</c:v>
                </c:pt>
                <c:pt idx="3333">
                  <c:v>-0.35660000000000003</c:v>
                </c:pt>
                <c:pt idx="3334">
                  <c:v>-0.35860000000000003</c:v>
                </c:pt>
                <c:pt idx="3335">
                  <c:v>-0.3605000000000001</c:v>
                </c:pt>
                <c:pt idx="3336">
                  <c:v>-0.3625000000000001</c:v>
                </c:pt>
                <c:pt idx="3337">
                  <c:v>-0.3645000000000001</c:v>
                </c:pt>
                <c:pt idx="3338">
                  <c:v>-0.3665000000000001</c:v>
                </c:pt>
                <c:pt idx="3339">
                  <c:v>-0.36850000000000011</c:v>
                </c:pt>
                <c:pt idx="3340">
                  <c:v>-0.37050000000000005</c:v>
                </c:pt>
                <c:pt idx="3341">
                  <c:v>-0.37240000000000006</c:v>
                </c:pt>
                <c:pt idx="3342">
                  <c:v>-0.37440000000000007</c:v>
                </c:pt>
                <c:pt idx="3343">
                  <c:v>-0.37640000000000007</c:v>
                </c:pt>
                <c:pt idx="3344">
                  <c:v>-0.37840000000000007</c:v>
                </c:pt>
                <c:pt idx="3345">
                  <c:v>-0.38040000000000007</c:v>
                </c:pt>
                <c:pt idx="3346">
                  <c:v>-0.38240000000000007</c:v>
                </c:pt>
                <c:pt idx="3347">
                  <c:v>-0.38430000000000014</c:v>
                </c:pt>
                <c:pt idx="3348">
                  <c:v>-0.38630000000000014</c:v>
                </c:pt>
                <c:pt idx="3349">
                  <c:v>-0.38830000000000015</c:v>
                </c:pt>
                <c:pt idx="3350">
                  <c:v>-0.39030000000000015</c:v>
                </c:pt>
                <c:pt idx="3351">
                  <c:v>-0.39230000000000015</c:v>
                </c:pt>
                <c:pt idx="3352">
                  <c:v>-0.39430000000000015</c:v>
                </c:pt>
                <c:pt idx="3353">
                  <c:v>-0.39630000000000015</c:v>
                </c:pt>
                <c:pt idx="3354">
                  <c:v>-0.39820000000000011</c:v>
                </c:pt>
                <c:pt idx="3355">
                  <c:v>-0.40020000000000006</c:v>
                </c:pt>
                <c:pt idx="3356">
                  <c:v>-0.40220000000000006</c:v>
                </c:pt>
                <c:pt idx="3357">
                  <c:v>-0.40420000000000006</c:v>
                </c:pt>
                <c:pt idx="3358">
                  <c:v>-0.40620000000000006</c:v>
                </c:pt>
                <c:pt idx="3359">
                  <c:v>-0.40820000000000006</c:v>
                </c:pt>
                <c:pt idx="3360">
                  <c:v>-0.41010000000000008</c:v>
                </c:pt>
                <c:pt idx="3361">
                  <c:v>-0.41210000000000008</c:v>
                </c:pt>
                <c:pt idx="3362">
                  <c:v>-0.41410000000000008</c:v>
                </c:pt>
                <c:pt idx="3363">
                  <c:v>-0.41610000000000008</c:v>
                </c:pt>
                <c:pt idx="3364">
                  <c:v>-0.41810000000000008</c:v>
                </c:pt>
                <c:pt idx="3365">
                  <c:v>-0.42010000000000008</c:v>
                </c:pt>
                <c:pt idx="3366">
                  <c:v>-0.4220000000000001</c:v>
                </c:pt>
                <c:pt idx="3367">
                  <c:v>-0.4240000000000001</c:v>
                </c:pt>
                <c:pt idx="3368">
                  <c:v>-0.4260000000000001</c:v>
                </c:pt>
                <c:pt idx="3369">
                  <c:v>-0.4280000000000001</c:v>
                </c:pt>
                <c:pt idx="3370">
                  <c:v>-0.43000000000000005</c:v>
                </c:pt>
                <c:pt idx="3371">
                  <c:v>-0.43200000000000005</c:v>
                </c:pt>
                <c:pt idx="3372">
                  <c:v>-0.43390000000000006</c:v>
                </c:pt>
                <c:pt idx="3373">
                  <c:v>-0.43590000000000007</c:v>
                </c:pt>
                <c:pt idx="3374">
                  <c:v>-0.43790000000000007</c:v>
                </c:pt>
                <c:pt idx="3375">
                  <c:v>-0.43990000000000007</c:v>
                </c:pt>
                <c:pt idx="3376">
                  <c:v>-0.44190000000000002</c:v>
                </c:pt>
                <c:pt idx="3377">
                  <c:v>-0.44390000000000002</c:v>
                </c:pt>
                <c:pt idx="3378">
                  <c:v>-0.44580000000000009</c:v>
                </c:pt>
                <c:pt idx="3379">
                  <c:v>-0.44780000000000009</c:v>
                </c:pt>
                <c:pt idx="3380">
                  <c:v>-0.44980000000000009</c:v>
                </c:pt>
                <c:pt idx="3381">
                  <c:v>-0.45179999999999992</c:v>
                </c:pt>
                <c:pt idx="3382">
                  <c:v>-0.45379999999999998</c:v>
                </c:pt>
                <c:pt idx="3383">
                  <c:v>-0.45579999999999998</c:v>
                </c:pt>
                <c:pt idx="3384">
                  <c:v>-0.4577</c:v>
                </c:pt>
                <c:pt idx="3385">
                  <c:v>-0.4597</c:v>
                </c:pt>
                <c:pt idx="3386">
                  <c:v>-0.4617</c:v>
                </c:pt>
                <c:pt idx="3387">
                  <c:v>-0.4637</c:v>
                </c:pt>
                <c:pt idx="3388">
                  <c:v>-0.4657</c:v>
                </c:pt>
                <c:pt idx="3389">
                  <c:v>-0.4677</c:v>
                </c:pt>
              </c:numCache>
            </c:numRef>
          </c:xVal>
          <c:yVal>
            <c:numRef>
              <c:f>'B6_T1.6_rot_LoiLevich'!$AF$8:$AF$10000</c:f>
              <c:numCache>
                <c:formatCode>0.00E+00</c:formatCode>
                <c:ptCount val="9993"/>
                <c:pt idx="0">
                  <c:v>-2.7040000000000007E-3</c:v>
                </c:pt>
                <c:pt idx="1">
                  <c:v>-2.7450000000000005E-3</c:v>
                </c:pt>
                <c:pt idx="2">
                  <c:v>-2.5220000000000004E-3</c:v>
                </c:pt>
                <c:pt idx="3">
                  <c:v>-2.1030000000000003E-3</c:v>
                </c:pt>
                <c:pt idx="4">
                  <c:v>-2.0010000000000002E-3</c:v>
                </c:pt>
                <c:pt idx="5">
                  <c:v>-1.6850000000000003E-3</c:v>
                </c:pt>
                <c:pt idx="6">
                  <c:v>-1.5610000000000001E-3</c:v>
                </c:pt>
                <c:pt idx="7">
                  <c:v>-1.5340000000000002E-3</c:v>
                </c:pt>
                <c:pt idx="8">
                  <c:v>-1.3569999999999999E-3</c:v>
                </c:pt>
                <c:pt idx="9">
                  <c:v>-1.3400000000000003E-3</c:v>
                </c:pt>
                <c:pt idx="10">
                  <c:v>-9.9400000000000031E-4</c:v>
                </c:pt>
                <c:pt idx="11">
                  <c:v>-9.6200000000000029E-4</c:v>
                </c:pt>
                <c:pt idx="12">
                  <c:v>-8.4520000000000038E-4</c:v>
                </c:pt>
                <c:pt idx="13">
                  <c:v>-7.5200000000000017E-4</c:v>
                </c:pt>
                <c:pt idx="14">
                  <c:v>-6.6970000000000007E-4</c:v>
                </c:pt>
                <c:pt idx="15">
                  <c:v>-5.7890000000000014E-4</c:v>
                </c:pt>
                <c:pt idx="16">
                  <c:v>-4.969000000000001E-4</c:v>
                </c:pt>
                <c:pt idx="17">
                  <c:v>-4.0860000000000012E-4</c:v>
                </c:pt>
                <c:pt idx="18">
                  <c:v>-3.2690000000000009E-4</c:v>
                </c:pt>
                <c:pt idx="19">
                  <c:v>-2.5590000000000004E-4</c:v>
                </c:pt>
                <c:pt idx="20">
                  <c:v>-1.8910000000000002E-4</c:v>
                </c:pt>
                <c:pt idx="21">
                  <c:v>-1.3210000000000001E-4</c:v>
                </c:pt>
                <c:pt idx="22">
                  <c:v>-6.5940000000000009E-5</c:v>
                </c:pt>
                <c:pt idx="23">
                  <c:v>-6.9620000000000021E-7</c:v>
                </c:pt>
                <c:pt idx="24">
                  <c:v>5.9570000000000014E-5</c:v>
                </c:pt>
                <c:pt idx="25">
                  <c:v>1.1760000000000004E-4</c:v>
                </c:pt>
                <c:pt idx="26">
                  <c:v>1.7799999999999999E-4</c:v>
                </c:pt>
                <c:pt idx="27">
                  <c:v>2.3149999999999999E-4</c:v>
                </c:pt>
                <c:pt idx="28">
                  <c:v>2.7790000000000003E-4</c:v>
                </c:pt>
                <c:pt idx="29">
                  <c:v>3.1230000000000011E-4</c:v>
                </c:pt>
                <c:pt idx="30">
                  <c:v>3.3830000000000004E-4</c:v>
                </c:pt>
                <c:pt idx="31">
                  <c:v>3.6000000000000008E-4</c:v>
                </c:pt>
                <c:pt idx="32">
                  <c:v>3.8580000000000005E-4</c:v>
                </c:pt>
                <c:pt idx="33">
                  <c:v>4.1009999999999999E-4</c:v>
                </c:pt>
                <c:pt idx="34">
                  <c:v>4.300000000000001E-4</c:v>
                </c:pt>
                <c:pt idx="35">
                  <c:v>4.4730000000000008E-4</c:v>
                </c:pt>
                <c:pt idx="36">
                  <c:v>4.5930000000000011E-4</c:v>
                </c:pt>
                <c:pt idx="37">
                  <c:v>4.6949999999999997E-4</c:v>
                </c:pt>
                <c:pt idx="38">
                  <c:v>4.8129999999999999E-4</c:v>
                </c:pt>
                <c:pt idx="39">
                  <c:v>4.9160000000000013E-4</c:v>
                </c:pt>
                <c:pt idx="40">
                  <c:v>4.9830000000000013E-4</c:v>
                </c:pt>
                <c:pt idx="41">
                  <c:v>5.061000000000001E-4</c:v>
                </c:pt>
                <c:pt idx="42">
                  <c:v>5.1310000000000006E-4</c:v>
                </c:pt>
                <c:pt idx="43">
                  <c:v>5.2150000000000015E-4</c:v>
                </c:pt>
                <c:pt idx="44">
                  <c:v>5.2560000000000009E-4</c:v>
                </c:pt>
                <c:pt idx="45">
                  <c:v>5.2970000000000014E-4</c:v>
                </c:pt>
                <c:pt idx="46">
                  <c:v>5.3229999999999998E-4</c:v>
                </c:pt>
                <c:pt idx="47">
                  <c:v>5.3400000000000008E-4</c:v>
                </c:pt>
                <c:pt idx="48">
                  <c:v>5.3930000000000015E-4</c:v>
                </c:pt>
                <c:pt idx="49">
                  <c:v>5.461000000000001E-4</c:v>
                </c:pt>
                <c:pt idx="50">
                  <c:v>5.5340000000000012E-4</c:v>
                </c:pt>
                <c:pt idx="51">
                  <c:v>5.5890000000000009E-4</c:v>
                </c:pt>
                <c:pt idx="52">
                  <c:v>5.6139999999999998E-4</c:v>
                </c:pt>
                <c:pt idx="53">
                  <c:v>5.6229999999999995E-4</c:v>
                </c:pt>
                <c:pt idx="54">
                  <c:v>5.6060000000000007E-4</c:v>
                </c:pt>
                <c:pt idx="55">
                  <c:v>5.5540000000000006E-4</c:v>
                </c:pt>
                <c:pt idx="56">
                  <c:v>5.4750000000000013E-4</c:v>
                </c:pt>
                <c:pt idx="57">
                  <c:v>5.3860000000000008E-4</c:v>
                </c:pt>
                <c:pt idx="58">
                  <c:v>5.2930000000000013E-4</c:v>
                </c:pt>
                <c:pt idx="59">
                  <c:v>5.2460000000000007E-4</c:v>
                </c:pt>
                <c:pt idx="60">
                  <c:v>5.2120000000000009E-4</c:v>
                </c:pt>
                <c:pt idx="61">
                  <c:v>5.1489999999999999E-4</c:v>
                </c:pt>
                <c:pt idx="62">
                  <c:v>5.0470000000000007E-4</c:v>
                </c:pt>
                <c:pt idx="63">
                  <c:v>4.9350000000000012E-4</c:v>
                </c:pt>
                <c:pt idx="64">
                  <c:v>4.8129999999999999E-4</c:v>
                </c:pt>
                <c:pt idx="65">
                  <c:v>4.6559999999999999E-4</c:v>
                </c:pt>
                <c:pt idx="66">
                  <c:v>4.4880000000000012E-4</c:v>
                </c:pt>
                <c:pt idx="67">
                  <c:v>4.3260000000000005E-4</c:v>
                </c:pt>
                <c:pt idx="68">
                  <c:v>4.1849999999999998E-4</c:v>
                </c:pt>
                <c:pt idx="69">
                  <c:v>4.0700000000000014E-4</c:v>
                </c:pt>
                <c:pt idx="70">
                  <c:v>3.9750000000000007E-4</c:v>
                </c:pt>
                <c:pt idx="71">
                  <c:v>3.8820000000000006E-4</c:v>
                </c:pt>
                <c:pt idx="72">
                  <c:v>3.7760000000000007E-4</c:v>
                </c:pt>
                <c:pt idx="73">
                  <c:v>3.6440000000000008E-4</c:v>
                </c:pt>
                <c:pt idx="74">
                  <c:v>3.4990000000000005E-4</c:v>
                </c:pt>
                <c:pt idx="75">
                  <c:v>3.3550000000000002E-4</c:v>
                </c:pt>
                <c:pt idx="76">
                  <c:v>3.1900000000000006E-4</c:v>
                </c:pt>
                <c:pt idx="77">
                  <c:v>3.0190000000000002E-4</c:v>
                </c:pt>
                <c:pt idx="78">
                  <c:v>2.8620000000000002E-4</c:v>
                </c:pt>
                <c:pt idx="79">
                  <c:v>2.7320000000000008E-4</c:v>
                </c:pt>
                <c:pt idx="80">
                  <c:v>2.6250000000000004E-4</c:v>
                </c:pt>
                <c:pt idx="81">
                  <c:v>2.5159999999999999E-4</c:v>
                </c:pt>
                <c:pt idx="82">
                  <c:v>2.3770000000000003E-4</c:v>
                </c:pt>
                <c:pt idx="83">
                  <c:v>2.2370000000000002E-4</c:v>
                </c:pt>
                <c:pt idx="84">
                  <c:v>2.0920000000000002E-4</c:v>
                </c:pt>
                <c:pt idx="85">
                  <c:v>1.9530000000000006E-4</c:v>
                </c:pt>
                <c:pt idx="86">
                  <c:v>1.8200000000000006E-4</c:v>
                </c:pt>
                <c:pt idx="87">
                  <c:v>1.6860000000000006E-4</c:v>
                </c:pt>
                <c:pt idx="88">
                  <c:v>1.5720000000000005E-4</c:v>
                </c:pt>
                <c:pt idx="89">
                  <c:v>1.4730000000000003E-4</c:v>
                </c:pt>
                <c:pt idx="90">
                  <c:v>1.3960000000000003E-4</c:v>
                </c:pt>
                <c:pt idx="91">
                  <c:v>1.3310000000000004E-4</c:v>
                </c:pt>
                <c:pt idx="92">
                  <c:v>1.2590000000000002E-4</c:v>
                </c:pt>
                <c:pt idx="93">
                  <c:v>1.2000000000000002E-4</c:v>
                </c:pt>
                <c:pt idx="94">
                  <c:v>1.1519999999999999E-4</c:v>
                </c:pt>
                <c:pt idx="95">
                  <c:v>1.1100000000000003E-4</c:v>
                </c:pt>
                <c:pt idx="96">
                  <c:v>1.0789999999999999E-4</c:v>
                </c:pt>
                <c:pt idx="97">
                  <c:v>1.0490000000000002E-4</c:v>
                </c:pt>
                <c:pt idx="98">
                  <c:v>1.0170000000000002E-4</c:v>
                </c:pt>
                <c:pt idx="99">
                  <c:v>9.8950000000000047E-5</c:v>
                </c:pt>
                <c:pt idx="100">
                  <c:v>9.7090000000000021E-5</c:v>
                </c:pt>
                <c:pt idx="101">
                  <c:v>9.5530000000000029E-5</c:v>
                </c:pt>
                <c:pt idx="102">
                  <c:v>9.3680000000000052E-5</c:v>
                </c:pt>
                <c:pt idx="103">
                  <c:v>9.1290000000000015E-5</c:v>
                </c:pt>
                <c:pt idx="104">
                  <c:v>8.9170000000000029E-5</c:v>
                </c:pt>
                <c:pt idx="105">
                  <c:v>8.7200000000000019E-5</c:v>
                </c:pt>
                <c:pt idx="106">
                  <c:v>8.5710000000000018E-5</c:v>
                </c:pt>
                <c:pt idx="107">
                  <c:v>8.3880000000000017E-5</c:v>
                </c:pt>
                <c:pt idx="108">
                  <c:v>8.1980000000000025E-5</c:v>
                </c:pt>
                <c:pt idx="109">
                  <c:v>8.0020000000000023E-5</c:v>
                </c:pt>
                <c:pt idx="110">
                  <c:v>7.8040000000000019E-5</c:v>
                </c:pt>
                <c:pt idx="111">
                  <c:v>7.6180000000000019E-5</c:v>
                </c:pt>
                <c:pt idx="112">
                  <c:v>7.4760000000000023E-5</c:v>
                </c:pt>
                <c:pt idx="113">
                  <c:v>7.3100000000000015E-5</c:v>
                </c:pt>
                <c:pt idx="114">
                  <c:v>7.1700000000000008E-5</c:v>
                </c:pt>
                <c:pt idx="115">
                  <c:v>7.0420000000000007E-5</c:v>
                </c:pt>
                <c:pt idx="116">
                  <c:v>6.9170000000000017E-5</c:v>
                </c:pt>
                <c:pt idx="117">
                  <c:v>6.8260000000000014E-5</c:v>
                </c:pt>
                <c:pt idx="118">
                  <c:v>6.6950000000000015E-5</c:v>
                </c:pt>
                <c:pt idx="119">
                  <c:v>6.552000000000001E-5</c:v>
                </c:pt>
                <c:pt idx="120">
                  <c:v>6.4120000000000016E-5</c:v>
                </c:pt>
                <c:pt idx="121">
                  <c:v>6.2800000000000022E-5</c:v>
                </c:pt>
                <c:pt idx="122">
                  <c:v>6.1639999999999999E-5</c:v>
                </c:pt>
                <c:pt idx="123">
                  <c:v>6.0540000000000013E-5</c:v>
                </c:pt>
                <c:pt idx="124">
                  <c:v>5.9750000000000023E-5</c:v>
                </c:pt>
                <c:pt idx="125">
                  <c:v>5.9150000000000015E-5</c:v>
                </c:pt>
                <c:pt idx="126">
                  <c:v>5.9050000000000012E-5</c:v>
                </c:pt>
                <c:pt idx="127">
                  <c:v>5.9290000000000017E-5</c:v>
                </c:pt>
                <c:pt idx="128">
                  <c:v>5.9000000000000011E-5</c:v>
                </c:pt>
                <c:pt idx="129">
                  <c:v>5.8120000000000013E-5</c:v>
                </c:pt>
                <c:pt idx="130">
                  <c:v>5.6860000000000015E-5</c:v>
                </c:pt>
                <c:pt idx="131">
                  <c:v>5.5990000000000011E-5</c:v>
                </c:pt>
                <c:pt idx="132">
                  <c:v>5.5070000000000013E-5</c:v>
                </c:pt>
                <c:pt idx="133">
                  <c:v>5.4490000000000022E-5</c:v>
                </c:pt>
                <c:pt idx="134">
                  <c:v>5.4000000000000012E-5</c:v>
                </c:pt>
                <c:pt idx="135">
                  <c:v>5.3640000000000001E-5</c:v>
                </c:pt>
                <c:pt idx="136">
                  <c:v>5.3740000000000011E-5</c:v>
                </c:pt>
                <c:pt idx="137">
                  <c:v>5.3920000000000012E-5</c:v>
                </c:pt>
                <c:pt idx="138">
                  <c:v>5.4370000000000016E-5</c:v>
                </c:pt>
                <c:pt idx="139">
                  <c:v>5.4730000000000013E-5</c:v>
                </c:pt>
                <c:pt idx="140">
                  <c:v>5.4300000000000012E-5</c:v>
                </c:pt>
                <c:pt idx="141">
                  <c:v>5.4140000000000014E-5</c:v>
                </c:pt>
                <c:pt idx="142">
                  <c:v>5.4470000000000019E-5</c:v>
                </c:pt>
                <c:pt idx="143">
                  <c:v>5.5080000000000015E-5</c:v>
                </c:pt>
                <c:pt idx="144">
                  <c:v>5.5980000000000016E-5</c:v>
                </c:pt>
                <c:pt idx="145">
                  <c:v>5.717000000000001E-5</c:v>
                </c:pt>
                <c:pt idx="146">
                  <c:v>5.8510000000000014E-5</c:v>
                </c:pt>
                <c:pt idx="147">
                  <c:v>6.0090000000000023E-5</c:v>
                </c:pt>
                <c:pt idx="148">
                  <c:v>6.2060000000000012E-5</c:v>
                </c:pt>
                <c:pt idx="149">
                  <c:v>6.3270000000000009E-5</c:v>
                </c:pt>
                <c:pt idx="150">
                  <c:v>6.408000000000001E-5</c:v>
                </c:pt>
                <c:pt idx="151">
                  <c:v>6.5390000000000009E-5</c:v>
                </c:pt>
                <c:pt idx="152">
                  <c:v>6.675000000000001E-5</c:v>
                </c:pt>
                <c:pt idx="153">
                  <c:v>6.8690000000000008E-5</c:v>
                </c:pt>
                <c:pt idx="154">
                  <c:v>7.0470000000000008E-5</c:v>
                </c:pt>
                <c:pt idx="155">
                  <c:v>7.2710000000000027E-5</c:v>
                </c:pt>
                <c:pt idx="156">
                  <c:v>7.4880000000000028E-5</c:v>
                </c:pt>
                <c:pt idx="157">
                  <c:v>7.739000000000003E-5</c:v>
                </c:pt>
                <c:pt idx="158">
                  <c:v>8.0110000000000017E-5</c:v>
                </c:pt>
                <c:pt idx="159">
                  <c:v>8.2620000000000032E-5</c:v>
                </c:pt>
                <c:pt idx="160">
                  <c:v>8.4890000000000036E-5</c:v>
                </c:pt>
                <c:pt idx="161">
                  <c:v>8.7030000000000053E-5</c:v>
                </c:pt>
                <c:pt idx="162">
                  <c:v>8.9520000000000037E-5</c:v>
                </c:pt>
                <c:pt idx="163">
                  <c:v>9.225000000000002E-5</c:v>
                </c:pt>
                <c:pt idx="164">
                  <c:v>9.5740000000000029E-5</c:v>
                </c:pt>
                <c:pt idx="165">
                  <c:v>9.9020000000000038E-5</c:v>
                </c:pt>
                <c:pt idx="166">
                  <c:v>1.0250000000000001E-4</c:v>
                </c:pt>
                <c:pt idx="167">
                  <c:v>1.0569999999999999E-4</c:v>
                </c:pt>
                <c:pt idx="168">
                  <c:v>1.0920000000000004E-4</c:v>
                </c:pt>
                <c:pt idx="169">
                  <c:v>1.1300000000000004E-4</c:v>
                </c:pt>
                <c:pt idx="170">
                  <c:v>1.1720000000000004E-4</c:v>
                </c:pt>
                <c:pt idx="171">
                  <c:v>1.2120000000000002E-4</c:v>
                </c:pt>
                <c:pt idx="172">
                  <c:v>1.2540000000000004E-4</c:v>
                </c:pt>
                <c:pt idx="173">
                  <c:v>1.3030000000000002E-4</c:v>
                </c:pt>
                <c:pt idx="174">
                  <c:v>1.3469999999999999E-4</c:v>
                </c:pt>
                <c:pt idx="175">
                  <c:v>1.3899999999999999E-4</c:v>
                </c:pt>
                <c:pt idx="176">
                  <c:v>1.4320000000000004E-4</c:v>
                </c:pt>
                <c:pt idx="177">
                  <c:v>1.4650000000000001E-4</c:v>
                </c:pt>
                <c:pt idx="178">
                  <c:v>1.4880000000000004E-4</c:v>
                </c:pt>
                <c:pt idx="179">
                  <c:v>1.5339999999999999E-4</c:v>
                </c:pt>
                <c:pt idx="180">
                  <c:v>1.5799999999999999E-4</c:v>
                </c:pt>
                <c:pt idx="181">
                  <c:v>1.6259999999999999E-4</c:v>
                </c:pt>
                <c:pt idx="182">
                  <c:v>1.6700000000000002E-4</c:v>
                </c:pt>
                <c:pt idx="183">
                  <c:v>1.7160000000000002E-4</c:v>
                </c:pt>
                <c:pt idx="184">
                  <c:v>1.7589999999999999E-4</c:v>
                </c:pt>
                <c:pt idx="185">
                  <c:v>1.7919999999999999E-4</c:v>
                </c:pt>
                <c:pt idx="186">
                  <c:v>1.8250000000000002E-4</c:v>
                </c:pt>
                <c:pt idx="187">
                  <c:v>1.8240000000000002E-4</c:v>
                </c:pt>
                <c:pt idx="188">
                  <c:v>1.8310000000000003E-4</c:v>
                </c:pt>
                <c:pt idx="189">
                  <c:v>1.8550000000000004E-4</c:v>
                </c:pt>
                <c:pt idx="190">
                  <c:v>2.0590000000000002E-4</c:v>
                </c:pt>
                <c:pt idx="191">
                  <c:v>2.2170000000000002E-4</c:v>
                </c:pt>
                <c:pt idx="192">
                  <c:v>2.3280000000000005E-4</c:v>
                </c:pt>
                <c:pt idx="193">
                  <c:v>2.3540000000000003E-4</c:v>
                </c:pt>
                <c:pt idx="194">
                  <c:v>2.2970000000000005E-4</c:v>
                </c:pt>
                <c:pt idx="195">
                  <c:v>2.1570000000000004E-4</c:v>
                </c:pt>
                <c:pt idx="196">
                  <c:v>1.9370000000000002E-4</c:v>
                </c:pt>
                <c:pt idx="197">
                  <c:v>1.6600000000000005E-4</c:v>
                </c:pt>
                <c:pt idx="198">
                  <c:v>1.3260000000000002E-4</c:v>
                </c:pt>
                <c:pt idx="199">
                  <c:v>9.4710000000000033E-5</c:v>
                </c:pt>
                <c:pt idx="200">
                  <c:v>5.4160000000000017E-5</c:v>
                </c:pt>
                <c:pt idx="201">
                  <c:v>1.4990000000000004E-5</c:v>
                </c:pt>
                <c:pt idx="202">
                  <c:v>-2.4310000000000003E-5</c:v>
                </c:pt>
                <c:pt idx="203">
                  <c:v>-6.2060000000000012E-5</c:v>
                </c:pt>
                <c:pt idx="204">
                  <c:v>-9.7350000000000022E-5</c:v>
                </c:pt>
                <c:pt idx="205">
                  <c:v>-1.2950000000000003E-4</c:v>
                </c:pt>
                <c:pt idx="206">
                  <c:v>-1.5750000000000003E-4</c:v>
                </c:pt>
                <c:pt idx="207">
                  <c:v>-1.8019999999999999E-4</c:v>
                </c:pt>
                <c:pt idx="208">
                  <c:v>-1.9620000000000005E-4</c:v>
                </c:pt>
                <c:pt idx="209">
                  <c:v>-2.0490000000000005E-4</c:v>
                </c:pt>
                <c:pt idx="210">
                  <c:v>-2.0129999999999999E-4</c:v>
                </c:pt>
                <c:pt idx="211">
                  <c:v>-1.8560000000000004E-4</c:v>
                </c:pt>
                <c:pt idx="212">
                  <c:v>-1.5820000000000005E-4</c:v>
                </c:pt>
                <c:pt idx="213">
                  <c:v>-1.4320000000000004E-4</c:v>
                </c:pt>
                <c:pt idx="214">
                  <c:v>-1.2860000000000004E-4</c:v>
                </c:pt>
                <c:pt idx="215">
                  <c:v>-1.1710000000000003E-4</c:v>
                </c:pt>
                <c:pt idx="216">
                  <c:v>-1.0690000000000002E-4</c:v>
                </c:pt>
                <c:pt idx="217">
                  <c:v>-9.8280000000000028E-5</c:v>
                </c:pt>
                <c:pt idx="218">
                  <c:v>-9.070000000000005E-5</c:v>
                </c:pt>
                <c:pt idx="219">
                  <c:v>-8.3980000000000019E-5</c:v>
                </c:pt>
                <c:pt idx="220">
                  <c:v>-8.0180000000000035E-5</c:v>
                </c:pt>
                <c:pt idx="221">
                  <c:v>-7.5940000000000022E-5</c:v>
                </c:pt>
                <c:pt idx="222">
                  <c:v>-7.1200000000000009E-5</c:v>
                </c:pt>
                <c:pt idx="223">
                  <c:v>-6.4610000000000034E-5</c:v>
                </c:pt>
                <c:pt idx="224">
                  <c:v>-5.791000000000002E-5</c:v>
                </c:pt>
                <c:pt idx="225">
                  <c:v>-5.1830000000000004E-5</c:v>
                </c:pt>
                <c:pt idx="226">
                  <c:v>-4.5949999999999999E-5</c:v>
                </c:pt>
                <c:pt idx="227">
                  <c:v>-4.0920000000000008E-5</c:v>
                </c:pt>
                <c:pt idx="228">
                  <c:v>-3.6180000000000016E-5</c:v>
                </c:pt>
                <c:pt idx="229">
                  <c:v>-3.1700000000000005E-5</c:v>
                </c:pt>
                <c:pt idx="230">
                  <c:v>-2.8670000000000008E-5</c:v>
                </c:pt>
                <c:pt idx="231">
                  <c:v>-2.5750000000000006E-5</c:v>
                </c:pt>
                <c:pt idx="232">
                  <c:v>-2.2120000000000005E-5</c:v>
                </c:pt>
                <c:pt idx="233">
                  <c:v>-1.7940000000000004E-5</c:v>
                </c:pt>
                <c:pt idx="234">
                  <c:v>-1.3890000000000004E-5</c:v>
                </c:pt>
                <c:pt idx="235">
                  <c:v>-1.0200000000000002E-5</c:v>
                </c:pt>
                <c:pt idx="236">
                  <c:v>-6.8690000000000015E-6</c:v>
                </c:pt>
                <c:pt idx="237">
                  <c:v>-4.0600000000000009E-6</c:v>
                </c:pt>
                <c:pt idx="238">
                  <c:v>-1.7650000000000005E-6</c:v>
                </c:pt>
                <c:pt idx="239">
                  <c:v>1.5370000000000006E-7</c:v>
                </c:pt>
                <c:pt idx="240">
                  <c:v>1.5190000000000004E-6</c:v>
                </c:pt>
                <c:pt idx="241">
                  <c:v>2.2340000000000005E-6</c:v>
                </c:pt>
                <c:pt idx="242">
                  <c:v>3.091000000000001E-6</c:v>
                </c:pt>
                <c:pt idx="243">
                  <c:v>5.7920000000000015E-6</c:v>
                </c:pt>
                <c:pt idx="244">
                  <c:v>8.5400000000000029E-6</c:v>
                </c:pt>
                <c:pt idx="245">
                  <c:v>1.0590000000000002E-5</c:v>
                </c:pt>
                <c:pt idx="246">
                  <c:v>1.2310000000000002E-5</c:v>
                </c:pt>
                <c:pt idx="247">
                  <c:v>1.3810000000000003E-5</c:v>
                </c:pt>
                <c:pt idx="248">
                  <c:v>1.5110000000000001E-5</c:v>
                </c:pt>
                <c:pt idx="249">
                  <c:v>1.6010000000000004E-5</c:v>
                </c:pt>
                <c:pt idx="250">
                  <c:v>1.6740000000000002E-5</c:v>
                </c:pt>
                <c:pt idx="251">
                  <c:v>1.7280000000000004E-5</c:v>
                </c:pt>
                <c:pt idx="252">
                  <c:v>1.7660000000000004E-5</c:v>
                </c:pt>
                <c:pt idx="253">
                  <c:v>1.9270000000000007E-5</c:v>
                </c:pt>
                <c:pt idx="254">
                  <c:v>2.1540000000000004E-5</c:v>
                </c:pt>
                <c:pt idx="255">
                  <c:v>2.3090000000000004E-5</c:v>
                </c:pt>
                <c:pt idx="256">
                  <c:v>2.4530000000000004E-5</c:v>
                </c:pt>
                <c:pt idx="257">
                  <c:v>2.5830000000000005E-5</c:v>
                </c:pt>
                <c:pt idx="258">
                  <c:v>2.7050000000000007E-5</c:v>
                </c:pt>
                <c:pt idx="259">
                  <c:v>2.8240000000000007E-5</c:v>
                </c:pt>
                <c:pt idx="260">
                  <c:v>2.9360000000000003E-5</c:v>
                </c:pt>
                <c:pt idx="261">
                  <c:v>3.040000000000001E-5</c:v>
                </c:pt>
                <c:pt idx="262">
                  <c:v>3.1190000000000005E-5</c:v>
                </c:pt>
                <c:pt idx="263">
                  <c:v>3.1980000000000009E-5</c:v>
                </c:pt>
                <c:pt idx="264">
                  <c:v>3.3120000000000001E-5</c:v>
                </c:pt>
                <c:pt idx="265">
                  <c:v>3.402000000000001E-5</c:v>
                </c:pt>
                <c:pt idx="266">
                  <c:v>3.4670000000000005E-5</c:v>
                </c:pt>
                <c:pt idx="267">
                  <c:v>3.5320000000000007E-5</c:v>
                </c:pt>
                <c:pt idx="268">
                  <c:v>3.5980000000000011E-5</c:v>
                </c:pt>
                <c:pt idx="269">
                  <c:v>3.6920000000000006E-5</c:v>
                </c:pt>
                <c:pt idx="270">
                  <c:v>3.7850000000000012E-5</c:v>
                </c:pt>
                <c:pt idx="271">
                  <c:v>3.8760000000000008E-5</c:v>
                </c:pt>
                <c:pt idx="272">
                  <c:v>3.9350000000000008E-5</c:v>
                </c:pt>
                <c:pt idx="273">
                  <c:v>3.9820000000000008E-5</c:v>
                </c:pt>
                <c:pt idx="274">
                  <c:v>4.0690000000000005E-5</c:v>
                </c:pt>
                <c:pt idx="275">
                  <c:v>4.1480000000000009E-5</c:v>
                </c:pt>
                <c:pt idx="276">
                  <c:v>4.2370000000000009E-5</c:v>
                </c:pt>
                <c:pt idx="277">
                  <c:v>4.3110000000000006E-5</c:v>
                </c:pt>
                <c:pt idx="278">
                  <c:v>4.4060000000000015E-5</c:v>
                </c:pt>
                <c:pt idx="279">
                  <c:v>4.5360000000000006E-5</c:v>
                </c:pt>
                <c:pt idx="280">
                  <c:v>4.6640000000000001E-5</c:v>
                </c:pt>
                <c:pt idx="281">
                  <c:v>4.7980000000000005E-5</c:v>
                </c:pt>
                <c:pt idx="282">
                  <c:v>4.8920000000000006E-5</c:v>
                </c:pt>
                <c:pt idx="283">
                  <c:v>4.9690000000000014E-5</c:v>
                </c:pt>
                <c:pt idx="284">
                  <c:v>5.0480000000000005E-5</c:v>
                </c:pt>
                <c:pt idx="285">
                  <c:v>5.119000000000001E-5</c:v>
                </c:pt>
                <c:pt idx="286">
                  <c:v>5.2070000000000015E-5</c:v>
                </c:pt>
                <c:pt idx="287">
                  <c:v>5.3110000000000005E-5</c:v>
                </c:pt>
                <c:pt idx="288">
                  <c:v>5.4160000000000017E-5</c:v>
                </c:pt>
                <c:pt idx="289">
                  <c:v>5.5310000000000011E-5</c:v>
                </c:pt>
                <c:pt idx="290">
                  <c:v>5.6910000000000016E-5</c:v>
                </c:pt>
                <c:pt idx="291">
                  <c:v>5.8780000000000017E-5</c:v>
                </c:pt>
                <c:pt idx="292">
                  <c:v>5.9650000000000013E-5</c:v>
                </c:pt>
                <c:pt idx="293">
                  <c:v>6.003000000000002E-5</c:v>
                </c:pt>
                <c:pt idx="294">
                  <c:v>6.003000000000002E-5</c:v>
                </c:pt>
                <c:pt idx="295">
                  <c:v>6.0280000000000006E-5</c:v>
                </c:pt>
                <c:pt idx="296">
                  <c:v>6.105000000000002E-5</c:v>
                </c:pt>
                <c:pt idx="297">
                  <c:v>6.1830000000000009E-5</c:v>
                </c:pt>
                <c:pt idx="298">
                  <c:v>6.2800000000000022E-5</c:v>
                </c:pt>
                <c:pt idx="299">
                  <c:v>6.3860000000000015E-5</c:v>
                </c:pt>
                <c:pt idx="300">
                  <c:v>6.5279999999999998E-5</c:v>
                </c:pt>
                <c:pt idx="301">
                  <c:v>6.6550000000000018E-5</c:v>
                </c:pt>
                <c:pt idx="302">
                  <c:v>6.7340000000000016E-5</c:v>
                </c:pt>
                <c:pt idx="303">
                  <c:v>6.8010000000000008E-5</c:v>
                </c:pt>
                <c:pt idx="304">
                  <c:v>6.8460000000000032E-5</c:v>
                </c:pt>
                <c:pt idx="305">
                  <c:v>6.8930000000000019E-5</c:v>
                </c:pt>
                <c:pt idx="306">
                  <c:v>6.9790000000000008E-5</c:v>
                </c:pt>
                <c:pt idx="307">
                  <c:v>7.0640000000000015E-5</c:v>
                </c:pt>
                <c:pt idx="308">
                  <c:v>7.1640000000000012E-5</c:v>
                </c:pt>
                <c:pt idx="309">
                  <c:v>7.2760000000000028E-5</c:v>
                </c:pt>
                <c:pt idx="310">
                  <c:v>7.4230000000000013E-5</c:v>
                </c:pt>
                <c:pt idx="311">
                  <c:v>7.5760000000000034E-5</c:v>
                </c:pt>
                <c:pt idx="312">
                  <c:v>7.7550000000000015E-5</c:v>
                </c:pt>
                <c:pt idx="313">
                  <c:v>7.8560000000000034E-5</c:v>
                </c:pt>
                <c:pt idx="314">
                  <c:v>7.8500000000000024E-5</c:v>
                </c:pt>
                <c:pt idx="315">
                  <c:v>7.8730000000000027E-5</c:v>
                </c:pt>
                <c:pt idx="316">
                  <c:v>7.9020000000000026E-5</c:v>
                </c:pt>
                <c:pt idx="317">
                  <c:v>7.9560000000000031E-5</c:v>
                </c:pt>
                <c:pt idx="318">
                  <c:v>8.0350000000000029E-5</c:v>
                </c:pt>
                <c:pt idx="319">
                  <c:v>8.123000000000002E-5</c:v>
                </c:pt>
                <c:pt idx="320">
                  <c:v>8.2260000000000015E-5</c:v>
                </c:pt>
                <c:pt idx="321">
                  <c:v>8.3380000000000018E-5</c:v>
                </c:pt>
                <c:pt idx="322">
                  <c:v>8.4510000000000029E-5</c:v>
                </c:pt>
                <c:pt idx="323">
                  <c:v>8.5080000000000019E-5</c:v>
                </c:pt>
                <c:pt idx="324">
                  <c:v>8.568000000000002E-5</c:v>
                </c:pt>
                <c:pt idx="325">
                  <c:v>8.6420000000000016E-5</c:v>
                </c:pt>
                <c:pt idx="326">
                  <c:v>8.7200000000000019E-5</c:v>
                </c:pt>
                <c:pt idx="327">
                  <c:v>8.814000000000002E-5</c:v>
                </c:pt>
                <c:pt idx="328">
                  <c:v>8.9290000000000021E-5</c:v>
                </c:pt>
                <c:pt idx="329">
                  <c:v>9.0520000000000035E-5</c:v>
                </c:pt>
                <c:pt idx="330">
                  <c:v>9.1970000000000016E-5</c:v>
                </c:pt>
                <c:pt idx="331">
                  <c:v>9.3540000000000029E-5</c:v>
                </c:pt>
                <c:pt idx="332">
                  <c:v>9.5270000000000015E-5</c:v>
                </c:pt>
                <c:pt idx="333">
                  <c:v>9.6730000000000031E-5</c:v>
                </c:pt>
                <c:pt idx="334">
                  <c:v>9.8080000000000037E-5</c:v>
                </c:pt>
                <c:pt idx="335">
                  <c:v>9.9190000000000031E-5</c:v>
                </c:pt>
                <c:pt idx="336">
                  <c:v>1.0020000000000002E-4</c:v>
                </c:pt>
                <c:pt idx="337">
                  <c:v>1.0140000000000003E-4</c:v>
                </c:pt>
                <c:pt idx="338">
                  <c:v>1.0260000000000003E-4</c:v>
                </c:pt>
                <c:pt idx="339">
                  <c:v>1.0370000000000001E-4</c:v>
                </c:pt>
                <c:pt idx="340">
                  <c:v>1.0490000000000002E-4</c:v>
                </c:pt>
                <c:pt idx="341">
                  <c:v>1.0590000000000001E-4</c:v>
                </c:pt>
                <c:pt idx="342">
                  <c:v>1.0710000000000001E-4</c:v>
                </c:pt>
                <c:pt idx="343">
                  <c:v>1.0830000000000002E-4</c:v>
                </c:pt>
                <c:pt idx="344">
                  <c:v>1.0950000000000002E-4</c:v>
                </c:pt>
                <c:pt idx="345">
                  <c:v>1.1050000000000002E-4</c:v>
                </c:pt>
                <c:pt idx="346">
                  <c:v>1.1170000000000002E-4</c:v>
                </c:pt>
                <c:pt idx="347">
                  <c:v>1.1280000000000003E-4</c:v>
                </c:pt>
                <c:pt idx="348">
                  <c:v>1.1390000000000003E-4</c:v>
                </c:pt>
                <c:pt idx="349">
                  <c:v>1.1500000000000004E-4</c:v>
                </c:pt>
                <c:pt idx="350">
                  <c:v>1.1600000000000004E-4</c:v>
                </c:pt>
                <c:pt idx="351">
                  <c:v>1.1630000000000001E-4</c:v>
                </c:pt>
                <c:pt idx="352">
                  <c:v>1.1690000000000004E-4</c:v>
                </c:pt>
                <c:pt idx="353">
                  <c:v>1.1820000000000004E-4</c:v>
                </c:pt>
                <c:pt idx="354">
                  <c:v>1.1980000000000004E-4</c:v>
                </c:pt>
                <c:pt idx="355">
                  <c:v>1.2150000000000001E-4</c:v>
                </c:pt>
                <c:pt idx="356">
                  <c:v>1.2320000000000001E-4</c:v>
                </c:pt>
                <c:pt idx="357">
                  <c:v>1.2480000000000002E-4</c:v>
                </c:pt>
                <c:pt idx="358">
                  <c:v>1.2630000000000001E-4</c:v>
                </c:pt>
                <c:pt idx="359">
                  <c:v>1.2750000000000001E-4</c:v>
                </c:pt>
                <c:pt idx="360">
                  <c:v>1.2850000000000003E-4</c:v>
                </c:pt>
                <c:pt idx="361">
                  <c:v>1.2850000000000003E-4</c:v>
                </c:pt>
                <c:pt idx="362">
                  <c:v>1.2889999999999999E-4</c:v>
                </c:pt>
                <c:pt idx="363">
                  <c:v>1.2950000000000003E-4</c:v>
                </c:pt>
                <c:pt idx="364">
                  <c:v>1.3109999999999999E-4</c:v>
                </c:pt>
                <c:pt idx="365">
                  <c:v>1.3260000000000002E-4</c:v>
                </c:pt>
                <c:pt idx="366">
                  <c:v>1.3410000000000003E-4</c:v>
                </c:pt>
                <c:pt idx="367">
                  <c:v>1.3550000000000001E-4</c:v>
                </c:pt>
                <c:pt idx="368">
                  <c:v>1.3670000000000002E-4</c:v>
                </c:pt>
                <c:pt idx="369">
                  <c:v>1.3760000000000004E-4</c:v>
                </c:pt>
                <c:pt idx="370">
                  <c:v>1.3810000000000002E-4</c:v>
                </c:pt>
                <c:pt idx="371">
                  <c:v>1.3799999999999999E-4</c:v>
                </c:pt>
                <c:pt idx="372">
                  <c:v>1.3740000000000003E-4</c:v>
                </c:pt>
                <c:pt idx="373">
                  <c:v>1.3720000000000003E-4</c:v>
                </c:pt>
                <c:pt idx="374">
                  <c:v>1.3810000000000002E-4</c:v>
                </c:pt>
                <c:pt idx="375">
                  <c:v>1.3940000000000005E-4</c:v>
                </c:pt>
                <c:pt idx="376">
                  <c:v>1.4009999999999999E-4</c:v>
                </c:pt>
                <c:pt idx="377">
                  <c:v>1.4060000000000003E-4</c:v>
                </c:pt>
                <c:pt idx="378">
                  <c:v>1.4090000000000001E-4</c:v>
                </c:pt>
                <c:pt idx="379">
                  <c:v>1.4090000000000001E-4</c:v>
                </c:pt>
                <c:pt idx="380">
                  <c:v>1.407E-4</c:v>
                </c:pt>
                <c:pt idx="381">
                  <c:v>1.4009999999999999E-4</c:v>
                </c:pt>
                <c:pt idx="382">
                  <c:v>1.3940000000000005E-4</c:v>
                </c:pt>
                <c:pt idx="383">
                  <c:v>1.3850000000000003E-4</c:v>
                </c:pt>
                <c:pt idx="384">
                  <c:v>1.3870000000000004E-4</c:v>
                </c:pt>
                <c:pt idx="385">
                  <c:v>1.3930000000000002E-4</c:v>
                </c:pt>
                <c:pt idx="386">
                  <c:v>1.3999999999999999E-4</c:v>
                </c:pt>
                <c:pt idx="387">
                  <c:v>1.4030000000000002E-4</c:v>
                </c:pt>
                <c:pt idx="388">
                  <c:v>1.405E-4</c:v>
                </c:pt>
                <c:pt idx="389">
                  <c:v>1.407E-4</c:v>
                </c:pt>
                <c:pt idx="390">
                  <c:v>1.405E-4</c:v>
                </c:pt>
                <c:pt idx="391">
                  <c:v>1.4030000000000002E-4</c:v>
                </c:pt>
                <c:pt idx="392">
                  <c:v>1.3990000000000004E-4</c:v>
                </c:pt>
                <c:pt idx="393">
                  <c:v>1.3940000000000005E-4</c:v>
                </c:pt>
                <c:pt idx="394">
                  <c:v>1.3950000000000003E-4</c:v>
                </c:pt>
                <c:pt idx="395">
                  <c:v>1.3999999999999999E-4</c:v>
                </c:pt>
                <c:pt idx="396">
                  <c:v>1.4019999999999997E-4</c:v>
                </c:pt>
                <c:pt idx="397">
                  <c:v>1.4030000000000002E-4</c:v>
                </c:pt>
                <c:pt idx="398">
                  <c:v>1.4030000000000002E-4</c:v>
                </c:pt>
                <c:pt idx="399">
                  <c:v>1.4030000000000002E-4</c:v>
                </c:pt>
                <c:pt idx="400">
                  <c:v>1.405E-4</c:v>
                </c:pt>
                <c:pt idx="401">
                  <c:v>1.4080000000000003E-4</c:v>
                </c:pt>
                <c:pt idx="402">
                  <c:v>1.4090000000000001E-4</c:v>
                </c:pt>
                <c:pt idx="403">
                  <c:v>1.4060000000000003E-4</c:v>
                </c:pt>
                <c:pt idx="404">
                  <c:v>1.405E-4</c:v>
                </c:pt>
                <c:pt idx="405">
                  <c:v>1.4030000000000002E-4</c:v>
                </c:pt>
                <c:pt idx="406">
                  <c:v>1.3999999999999999E-4</c:v>
                </c:pt>
                <c:pt idx="407">
                  <c:v>1.3970000000000003E-4</c:v>
                </c:pt>
                <c:pt idx="408">
                  <c:v>1.3940000000000005E-4</c:v>
                </c:pt>
                <c:pt idx="409">
                  <c:v>1.3920000000000005E-4</c:v>
                </c:pt>
                <c:pt idx="410">
                  <c:v>1.3920000000000005E-4</c:v>
                </c:pt>
                <c:pt idx="411">
                  <c:v>1.3910000000000002E-4</c:v>
                </c:pt>
                <c:pt idx="412">
                  <c:v>1.3930000000000002E-4</c:v>
                </c:pt>
                <c:pt idx="413">
                  <c:v>1.3920000000000005E-4</c:v>
                </c:pt>
                <c:pt idx="414">
                  <c:v>1.3899999999999999E-4</c:v>
                </c:pt>
                <c:pt idx="415">
                  <c:v>1.3880000000000004E-4</c:v>
                </c:pt>
                <c:pt idx="416">
                  <c:v>1.3870000000000004E-4</c:v>
                </c:pt>
                <c:pt idx="417">
                  <c:v>1.3860000000000004E-4</c:v>
                </c:pt>
                <c:pt idx="418">
                  <c:v>1.3870000000000004E-4</c:v>
                </c:pt>
                <c:pt idx="419">
                  <c:v>1.3880000000000004E-4</c:v>
                </c:pt>
                <c:pt idx="420">
                  <c:v>1.3910000000000002E-4</c:v>
                </c:pt>
                <c:pt idx="421">
                  <c:v>1.3950000000000003E-4</c:v>
                </c:pt>
                <c:pt idx="422">
                  <c:v>1.3999999999999999E-4</c:v>
                </c:pt>
                <c:pt idx="423">
                  <c:v>1.4040000000000002E-4</c:v>
                </c:pt>
                <c:pt idx="424">
                  <c:v>1.405E-4</c:v>
                </c:pt>
                <c:pt idx="425">
                  <c:v>1.405E-4</c:v>
                </c:pt>
                <c:pt idx="426">
                  <c:v>1.407E-4</c:v>
                </c:pt>
                <c:pt idx="427">
                  <c:v>1.4100000000000001E-4</c:v>
                </c:pt>
                <c:pt idx="428">
                  <c:v>1.4129999999999999E-4</c:v>
                </c:pt>
                <c:pt idx="429">
                  <c:v>1.417E-4</c:v>
                </c:pt>
                <c:pt idx="430">
                  <c:v>1.4210000000000001E-4</c:v>
                </c:pt>
                <c:pt idx="431">
                  <c:v>1.4260000000000002E-4</c:v>
                </c:pt>
                <c:pt idx="432">
                  <c:v>1.4310000000000001E-4</c:v>
                </c:pt>
                <c:pt idx="433">
                  <c:v>1.4339999999999999E-4</c:v>
                </c:pt>
                <c:pt idx="434">
                  <c:v>1.4370000000000002E-4</c:v>
                </c:pt>
                <c:pt idx="435">
                  <c:v>1.4349999999999999E-4</c:v>
                </c:pt>
                <c:pt idx="436">
                  <c:v>1.4359999999999999E-4</c:v>
                </c:pt>
                <c:pt idx="437">
                  <c:v>1.4359999999999999E-4</c:v>
                </c:pt>
                <c:pt idx="438">
                  <c:v>1.4370000000000002E-4</c:v>
                </c:pt>
                <c:pt idx="439">
                  <c:v>1.4380000000000003E-4</c:v>
                </c:pt>
                <c:pt idx="440">
                  <c:v>1.4390000000000003E-4</c:v>
                </c:pt>
                <c:pt idx="441">
                  <c:v>1.4410000000000001E-4</c:v>
                </c:pt>
                <c:pt idx="442">
                  <c:v>1.4430000000000001E-4</c:v>
                </c:pt>
                <c:pt idx="443">
                  <c:v>1.4449999999999999E-4</c:v>
                </c:pt>
                <c:pt idx="444">
                  <c:v>1.4459999999999999E-4</c:v>
                </c:pt>
                <c:pt idx="445">
                  <c:v>1.4459999999999999E-4</c:v>
                </c:pt>
                <c:pt idx="446">
                  <c:v>1.4459999999999999E-4</c:v>
                </c:pt>
                <c:pt idx="447">
                  <c:v>1.4459999999999999E-4</c:v>
                </c:pt>
                <c:pt idx="448">
                  <c:v>1.4449999999999999E-4</c:v>
                </c:pt>
                <c:pt idx="449">
                  <c:v>1.4440000000000004E-4</c:v>
                </c:pt>
                <c:pt idx="450">
                  <c:v>1.4420000000000004E-4</c:v>
                </c:pt>
                <c:pt idx="451">
                  <c:v>1.4420000000000004E-4</c:v>
                </c:pt>
                <c:pt idx="452">
                  <c:v>1.4420000000000004E-4</c:v>
                </c:pt>
                <c:pt idx="453">
                  <c:v>1.4430000000000001E-4</c:v>
                </c:pt>
                <c:pt idx="454">
                  <c:v>1.4420000000000004E-4</c:v>
                </c:pt>
                <c:pt idx="455">
                  <c:v>1.4420000000000004E-4</c:v>
                </c:pt>
                <c:pt idx="456">
                  <c:v>1.4420000000000004E-4</c:v>
                </c:pt>
                <c:pt idx="457">
                  <c:v>1.4430000000000001E-4</c:v>
                </c:pt>
                <c:pt idx="458">
                  <c:v>1.4459999999999999E-4</c:v>
                </c:pt>
                <c:pt idx="459">
                  <c:v>1.4490000000000003E-4</c:v>
                </c:pt>
                <c:pt idx="460">
                  <c:v>1.4520000000000003E-4</c:v>
                </c:pt>
                <c:pt idx="461">
                  <c:v>1.4569999999999999E-4</c:v>
                </c:pt>
                <c:pt idx="462">
                  <c:v>1.4620000000000003E-4</c:v>
                </c:pt>
                <c:pt idx="463">
                  <c:v>1.4679999999999999E-4</c:v>
                </c:pt>
                <c:pt idx="464">
                  <c:v>1.4720000000000003E-4</c:v>
                </c:pt>
                <c:pt idx="465">
                  <c:v>1.4760000000000004E-4</c:v>
                </c:pt>
                <c:pt idx="466">
                  <c:v>1.4799999999999999E-4</c:v>
                </c:pt>
                <c:pt idx="467">
                  <c:v>1.4830000000000003E-4</c:v>
                </c:pt>
                <c:pt idx="468">
                  <c:v>1.4870000000000001E-4</c:v>
                </c:pt>
                <c:pt idx="469">
                  <c:v>1.4889999999999999E-4</c:v>
                </c:pt>
                <c:pt idx="470">
                  <c:v>1.4930000000000002E-4</c:v>
                </c:pt>
                <c:pt idx="471">
                  <c:v>1.4960000000000003E-4</c:v>
                </c:pt>
                <c:pt idx="472">
                  <c:v>1.4990000000000001E-4</c:v>
                </c:pt>
                <c:pt idx="473">
                  <c:v>1.5029999999999999E-4</c:v>
                </c:pt>
                <c:pt idx="474">
                  <c:v>1.5070000000000003E-4</c:v>
                </c:pt>
                <c:pt idx="475">
                  <c:v>1.5110000000000001E-4</c:v>
                </c:pt>
                <c:pt idx="476">
                  <c:v>1.5129999999999999E-4</c:v>
                </c:pt>
                <c:pt idx="477">
                  <c:v>1.5160000000000003E-4</c:v>
                </c:pt>
                <c:pt idx="478">
                  <c:v>1.5200000000000004E-4</c:v>
                </c:pt>
                <c:pt idx="479">
                  <c:v>1.5239999999999999E-4</c:v>
                </c:pt>
                <c:pt idx="480">
                  <c:v>1.5280000000000003E-4</c:v>
                </c:pt>
                <c:pt idx="481">
                  <c:v>1.5320000000000004E-4</c:v>
                </c:pt>
                <c:pt idx="482">
                  <c:v>1.5320000000000004E-4</c:v>
                </c:pt>
                <c:pt idx="483">
                  <c:v>1.5339999999999999E-4</c:v>
                </c:pt>
                <c:pt idx="484">
                  <c:v>1.5370000000000002E-4</c:v>
                </c:pt>
                <c:pt idx="485">
                  <c:v>1.5420000000000003E-4</c:v>
                </c:pt>
                <c:pt idx="486">
                  <c:v>1.5480000000000005E-4</c:v>
                </c:pt>
                <c:pt idx="487">
                  <c:v>1.5530000000000003E-4</c:v>
                </c:pt>
                <c:pt idx="488">
                  <c:v>1.5589999999999999E-4</c:v>
                </c:pt>
                <c:pt idx="489">
                  <c:v>1.5650000000000004E-4</c:v>
                </c:pt>
                <c:pt idx="490">
                  <c:v>1.5699999999999999E-4</c:v>
                </c:pt>
                <c:pt idx="491">
                  <c:v>1.5740000000000003E-4</c:v>
                </c:pt>
                <c:pt idx="492">
                  <c:v>1.5770000000000004E-4</c:v>
                </c:pt>
                <c:pt idx="493">
                  <c:v>1.5790000000000002E-4</c:v>
                </c:pt>
                <c:pt idx="494">
                  <c:v>1.5850000000000003E-4</c:v>
                </c:pt>
                <c:pt idx="495">
                  <c:v>1.5930000000000002E-4</c:v>
                </c:pt>
                <c:pt idx="496">
                  <c:v>1.6000000000000004E-4</c:v>
                </c:pt>
                <c:pt idx="497">
                  <c:v>1.6050000000000003E-4</c:v>
                </c:pt>
                <c:pt idx="498">
                  <c:v>1.6090000000000003E-4</c:v>
                </c:pt>
                <c:pt idx="499">
                  <c:v>1.6119999999999999E-4</c:v>
                </c:pt>
                <c:pt idx="500">
                  <c:v>1.6139999999999999E-4</c:v>
                </c:pt>
                <c:pt idx="501">
                  <c:v>1.6160000000000005E-4</c:v>
                </c:pt>
                <c:pt idx="502">
                  <c:v>1.6150000000000002E-4</c:v>
                </c:pt>
                <c:pt idx="503">
                  <c:v>1.6130000000000002E-4</c:v>
                </c:pt>
                <c:pt idx="504">
                  <c:v>1.6119999999999999E-4</c:v>
                </c:pt>
                <c:pt idx="505">
                  <c:v>1.6150000000000002E-4</c:v>
                </c:pt>
                <c:pt idx="506">
                  <c:v>1.6200000000000003E-4</c:v>
                </c:pt>
                <c:pt idx="507">
                  <c:v>1.6250000000000002E-4</c:v>
                </c:pt>
                <c:pt idx="508">
                  <c:v>1.6280000000000005E-4</c:v>
                </c:pt>
                <c:pt idx="509">
                  <c:v>1.6310000000000003E-4</c:v>
                </c:pt>
                <c:pt idx="510">
                  <c:v>1.6350000000000002E-4</c:v>
                </c:pt>
                <c:pt idx="511">
                  <c:v>1.6390000000000003E-4</c:v>
                </c:pt>
                <c:pt idx="512">
                  <c:v>1.6420000000000006E-4</c:v>
                </c:pt>
                <c:pt idx="513">
                  <c:v>1.6440000000000004E-4</c:v>
                </c:pt>
                <c:pt idx="514">
                  <c:v>1.6479999999999999E-4</c:v>
                </c:pt>
                <c:pt idx="515">
                  <c:v>1.6560000000000001E-4</c:v>
                </c:pt>
                <c:pt idx="516">
                  <c:v>1.6660000000000007E-4</c:v>
                </c:pt>
                <c:pt idx="517">
                  <c:v>1.6760000000000006E-4</c:v>
                </c:pt>
                <c:pt idx="518">
                  <c:v>1.6830000000000005E-4</c:v>
                </c:pt>
                <c:pt idx="519">
                  <c:v>1.6900000000000002E-4</c:v>
                </c:pt>
                <c:pt idx="520">
                  <c:v>1.6960000000000006E-4</c:v>
                </c:pt>
                <c:pt idx="521">
                  <c:v>1.7029999999999999E-4</c:v>
                </c:pt>
                <c:pt idx="522">
                  <c:v>1.7110000000000001E-4</c:v>
                </c:pt>
                <c:pt idx="523">
                  <c:v>1.7200000000000003E-4</c:v>
                </c:pt>
                <c:pt idx="524">
                  <c:v>1.7280000000000003E-4</c:v>
                </c:pt>
                <c:pt idx="525">
                  <c:v>1.7359999999999999E-4</c:v>
                </c:pt>
                <c:pt idx="526">
                  <c:v>1.7459999999999999E-4</c:v>
                </c:pt>
                <c:pt idx="527">
                  <c:v>1.7570000000000002E-4</c:v>
                </c:pt>
                <c:pt idx="528">
                  <c:v>1.7670000000000004E-4</c:v>
                </c:pt>
                <c:pt idx="529">
                  <c:v>1.7770000000000004E-4</c:v>
                </c:pt>
                <c:pt idx="530">
                  <c:v>1.7880000000000004E-4</c:v>
                </c:pt>
                <c:pt idx="531">
                  <c:v>1.8010000000000001E-4</c:v>
                </c:pt>
                <c:pt idx="532">
                  <c:v>1.8160000000000005E-4</c:v>
                </c:pt>
                <c:pt idx="533">
                  <c:v>1.8310000000000003E-4</c:v>
                </c:pt>
                <c:pt idx="534">
                  <c:v>1.8460000000000001E-4</c:v>
                </c:pt>
                <c:pt idx="535">
                  <c:v>1.8580000000000002E-4</c:v>
                </c:pt>
                <c:pt idx="536">
                  <c:v>1.8740000000000006E-4</c:v>
                </c:pt>
                <c:pt idx="537">
                  <c:v>1.8910000000000002E-4</c:v>
                </c:pt>
                <c:pt idx="538">
                  <c:v>1.9080000000000006E-4</c:v>
                </c:pt>
                <c:pt idx="539">
                  <c:v>1.9250000000000002E-4</c:v>
                </c:pt>
                <c:pt idx="540">
                  <c:v>1.9410000000000006E-4</c:v>
                </c:pt>
                <c:pt idx="541">
                  <c:v>1.9570000000000004E-4</c:v>
                </c:pt>
                <c:pt idx="542">
                  <c:v>1.9740000000000005E-4</c:v>
                </c:pt>
                <c:pt idx="543">
                  <c:v>1.9910000000000004E-4</c:v>
                </c:pt>
                <c:pt idx="544">
                  <c:v>2.0070000000000005E-4</c:v>
                </c:pt>
                <c:pt idx="545">
                  <c:v>2.0220000000000004E-4</c:v>
                </c:pt>
                <c:pt idx="546">
                  <c:v>2.0360000000000002E-4</c:v>
                </c:pt>
                <c:pt idx="547">
                  <c:v>2.0490000000000005E-4</c:v>
                </c:pt>
                <c:pt idx="548">
                  <c:v>2.0660000000000003E-4</c:v>
                </c:pt>
                <c:pt idx="549">
                  <c:v>2.0820000000000002E-4</c:v>
                </c:pt>
                <c:pt idx="550">
                  <c:v>2.0990000000000003E-4</c:v>
                </c:pt>
                <c:pt idx="551">
                  <c:v>2.1160000000000002E-4</c:v>
                </c:pt>
                <c:pt idx="552">
                  <c:v>2.1350000000000004E-4</c:v>
                </c:pt>
                <c:pt idx="553">
                  <c:v>2.1560000000000001E-4</c:v>
                </c:pt>
                <c:pt idx="554">
                  <c:v>2.1730000000000005E-4</c:v>
                </c:pt>
                <c:pt idx="555">
                  <c:v>2.1880000000000006E-4</c:v>
                </c:pt>
                <c:pt idx="556">
                  <c:v>2.2000000000000006E-4</c:v>
                </c:pt>
                <c:pt idx="557">
                  <c:v>2.2110000000000003E-4</c:v>
                </c:pt>
                <c:pt idx="558">
                  <c:v>2.2260000000000004E-4</c:v>
                </c:pt>
                <c:pt idx="559">
                  <c:v>2.2400000000000008E-4</c:v>
                </c:pt>
                <c:pt idx="560">
                  <c:v>2.2540000000000006E-4</c:v>
                </c:pt>
                <c:pt idx="561">
                  <c:v>2.2670000000000009E-4</c:v>
                </c:pt>
                <c:pt idx="562">
                  <c:v>2.2810000000000007E-4</c:v>
                </c:pt>
                <c:pt idx="563">
                  <c:v>2.2950000000000005E-4</c:v>
                </c:pt>
                <c:pt idx="564">
                  <c:v>2.3090000000000003E-4</c:v>
                </c:pt>
                <c:pt idx="565">
                  <c:v>2.3210000000000003E-4</c:v>
                </c:pt>
                <c:pt idx="566">
                  <c:v>2.332E-4</c:v>
                </c:pt>
                <c:pt idx="567">
                  <c:v>2.3440000000000003E-4</c:v>
                </c:pt>
                <c:pt idx="568">
                  <c:v>2.3580000000000001E-4</c:v>
                </c:pt>
                <c:pt idx="569">
                  <c:v>2.3729999999999999E-4</c:v>
                </c:pt>
                <c:pt idx="570">
                  <c:v>2.3890000000000003E-4</c:v>
                </c:pt>
                <c:pt idx="571">
                  <c:v>2.4050000000000005E-4</c:v>
                </c:pt>
                <c:pt idx="572">
                  <c:v>2.4210000000000003E-4</c:v>
                </c:pt>
                <c:pt idx="573">
                  <c:v>2.4369999999999999E-4</c:v>
                </c:pt>
                <c:pt idx="574">
                  <c:v>2.4530000000000005E-4</c:v>
                </c:pt>
                <c:pt idx="575">
                  <c:v>2.4650000000000003E-4</c:v>
                </c:pt>
                <c:pt idx="576">
                  <c:v>2.4740000000000005E-4</c:v>
                </c:pt>
                <c:pt idx="577">
                  <c:v>2.4830000000000007E-4</c:v>
                </c:pt>
                <c:pt idx="578">
                  <c:v>2.4919999999999999E-4</c:v>
                </c:pt>
                <c:pt idx="579">
                  <c:v>2.5010000000000006E-4</c:v>
                </c:pt>
                <c:pt idx="580">
                  <c:v>2.5090000000000008E-4</c:v>
                </c:pt>
                <c:pt idx="581">
                  <c:v>2.5169999999999999E-4</c:v>
                </c:pt>
                <c:pt idx="582">
                  <c:v>2.5230000000000006E-4</c:v>
                </c:pt>
                <c:pt idx="583">
                  <c:v>2.5280000000000007E-4</c:v>
                </c:pt>
                <c:pt idx="584">
                  <c:v>2.5320000000000003E-4</c:v>
                </c:pt>
                <c:pt idx="585">
                  <c:v>2.5360000000000004E-4</c:v>
                </c:pt>
                <c:pt idx="586">
                  <c:v>2.5369999999999999E-4</c:v>
                </c:pt>
                <c:pt idx="587">
                  <c:v>2.5380000000000004E-4</c:v>
                </c:pt>
                <c:pt idx="588">
                  <c:v>2.5360000000000004E-4</c:v>
                </c:pt>
                <c:pt idx="589">
                  <c:v>2.5340000000000003E-4</c:v>
                </c:pt>
                <c:pt idx="590">
                  <c:v>2.5310000000000008E-4</c:v>
                </c:pt>
                <c:pt idx="591">
                  <c:v>2.5250000000000007E-4</c:v>
                </c:pt>
                <c:pt idx="592">
                  <c:v>2.5180000000000005E-4</c:v>
                </c:pt>
                <c:pt idx="593">
                  <c:v>2.5100000000000003E-4</c:v>
                </c:pt>
                <c:pt idx="594">
                  <c:v>2.5000000000000006E-4</c:v>
                </c:pt>
                <c:pt idx="595">
                  <c:v>2.4900000000000004E-4</c:v>
                </c:pt>
                <c:pt idx="596">
                  <c:v>2.4790000000000001E-4</c:v>
                </c:pt>
                <c:pt idx="597">
                  <c:v>2.4680000000000004E-4</c:v>
                </c:pt>
                <c:pt idx="598">
                  <c:v>2.4560000000000001E-4</c:v>
                </c:pt>
                <c:pt idx="599">
                  <c:v>2.4450000000000003E-4</c:v>
                </c:pt>
                <c:pt idx="600">
                  <c:v>2.4340000000000003E-4</c:v>
                </c:pt>
                <c:pt idx="601">
                  <c:v>2.4240000000000004E-4</c:v>
                </c:pt>
                <c:pt idx="602">
                  <c:v>2.4130000000000004E-4</c:v>
                </c:pt>
                <c:pt idx="603">
                  <c:v>2.4030000000000007E-4</c:v>
                </c:pt>
                <c:pt idx="604">
                  <c:v>2.3950000000000002E-4</c:v>
                </c:pt>
                <c:pt idx="605">
                  <c:v>2.3890000000000003E-4</c:v>
                </c:pt>
                <c:pt idx="606">
                  <c:v>2.3850000000000002E-4</c:v>
                </c:pt>
                <c:pt idx="607">
                  <c:v>2.3830000000000002E-4</c:v>
                </c:pt>
                <c:pt idx="608">
                  <c:v>2.3800000000000004E-4</c:v>
                </c:pt>
                <c:pt idx="609">
                  <c:v>2.3790000000000001E-4</c:v>
                </c:pt>
                <c:pt idx="610">
                  <c:v>2.3780000000000001E-4</c:v>
                </c:pt>
                <c:pt idx="611">
                  <c:v>2.376E-4</c:v>
                </c:pt>
                <c:pt idx="612">
                  <c:v>2.3740000000000002E-4</c:v>
                </c:pt>
                <c:pt idx="613">
                  <c:v>2.3700000000000001E-4</c:v>
                </c:pt>
                <c:pt idx="614">
                  <c:v>2.3680000000000004E-4</c:v>
                </c:pt>
                <c:pt idx="615">
                  <c:v>2.3690000000000004E-4</c:v>
                </c:pt>
                <c:pt idx="616">
                  <c:v>2.3700000000000001E-4</c:v>
                </c:pt>
                <c:pt idx="617">
                  <c:v>2.3729999999999999E-4</c:v>
                </c:pt>
                <c:pt idx="618">
                  <c:v>2.375E-4</c:v>
                </c:pt>
                <c:pt idx="619">
                  <c:v>2.3770000000000003E-4</c:v>
                </c:pt>
                <c:pt idx="620">
                  <c:v>2.3790000000000001E-4</c:v>
                </c:pt>
                <c:pt idx="621">
                  <c:v>2.3810000000000004E-4</c:v>
                </c:pt>
                <c:pt idx="622">
                  <c:v>2.3820000000000002E-4</c:v>
                </c:pt>
                <c:pt idx="623">
                  <c:v>2.3820000000000002E-4</c:v>
                </c:pt>
                <c:pt idx="624">
                  <c:v>2.3850000000000002E-4</c:v>
                </c:pt>
                <c:pt idx="625">
                  <c:v>2.3910000000000001E-4</c:v>
                </c:pt>
                <c:pt idx="626">
                  <c:v>2.3980000000000003E-4</c:v>
                </c:pt>
                <c:pt idx="627">
                  <c:v>2.4060000000000002E-4</c:v>
                </c:pt>
                <c:pt idx="628">
                  <c:v>2.4140000000000001E-4</c:v>
                </c:pt>
                <c:pt idx="629">
                  <c:v>2.4200000000000005E-4</c:v>
                </c:pt>
                <c:pt idx="630">
                  <c:v>2.4270000000000002E-4</c:v>
                </c:pt>
                <c:pt idx="631">
                  <c:v>2.4310000000000003E-4</c:v>
                </c:pt>
                <c:pt idx="632">
                  <c:v>2.4350000000000001E-4</c:v>
                </c:pt>
                <c:pt idx="633">
                  <c:v>2.4380000000000002E-4</c:v>
                </c:pt>
                <c:pt idx="634">
                  <c:v>2.4410000000000002E-4</c:v>
                </c:pt>
                <c:pt idx="635">
                  <c:v>2.4440000000000003E-4</c:v>
                </c:pt>
                <c:pt idx="636">
                  <c:v>2.4490000000000004E-4</c:v>
                </c:pt>
                <c:pt idx="637">
                  <c:v>2.455E-4</c:v>
                </c:pt>
                <c:pt idx="638">
                  <c:v>2.4610000000000002E-4</c:v>
                </c:pt>
                <c:pt idx="639">
                  <c:v>2.4670000000000003E-4</c:v>
                </c:pt>
                <c:pt idx="640">
                  <c:v>2.4729999999999999E-4</c:v>
                </c:pt>
                <c:pt idx="641">
                  <c:v>2.4790000000000001E-4</c:v>
                </c:pt>
                <c:pt idx="642">
                  <c:v>2.4830000000000007E-4</c:v>
                </c:pt>
                <c:pt idx="643">
                  <c:v>2.4880000000000003E-4</c:v>
                </c:pt>
                <c:pt idx="644">
                  <c:v>2.4919999999999999E-4</c:v>
                </c:pt>
                <c:pt idx="645">
                  <c:v>2.4970000000000005E-4</c:v>
                </c:pt>
                <c:pt idx="646">
                  <c:v>2.5050000000000007E-4</c:v>
                </c:pt>
                <c:pt idx="647">
                  <c:v>2.5120000000000003E-4</c:v>
                </c:pt>
                <c:pt idx="648">
                  <c:v>2.5180000000000005E-4</c:v>
                </c:pt>
                <c:pt idx="649">
                  <c:v>2.5230000000000006E-4</c:v>
                </c:pt>
                <c:pt idx="650">
                  <c:v>2.5280000000000007E-4</c:v>
                </c:pt>
                <c:pt idx="651">
                  <c:v>2.5320000000000003E-4</c:v>
                </c:pt>
                <c:pt idx="652">
                  <c:v>2.5350000000000004E-4</c:v>
                </c:pt>
                <c:pt idx="653">
                  <c:v>2.5369999999999999E-4</c:v>
                </c:pt>
                <c:pt idx="654">
                  <c:v>2.5410000000000005E-4</c:v>
                </c:pt>
                <c:pt idx="655">
                  <c:v>2.5450000000000006E-4</c:v>
                </c:pt>
                <c:pt idx="656">
                  <c:v>2.5510000000000002E-4</c:v>
                </c:pt>
                <c:pt idx="657">
                  <c:v>2.5569999999999998E-4</c:v>
                </c:pt>
                <c:pt idx="658">
                  <c:v>2.5640000000000005E-4</c:v>
                </c:pt>
                <c:pt idx="659">
                  <c:v>2.5710000000000002E-4</c:v>
                </c:pt>
                <c:pt idx="660">
                  <c:v>2.5790000000000003E-4</c:v>
                </c:pt>
                <c:pt idx="661">
                  <c:v>2.5870000000000005E-4</c:v>
                </c:pt>
                <c:pt idx="662">
                  <c:v>2.5940000000000002E-4</c:v>
                </c:pt>
                <c:pt idx="663">
                  <c:v>2.6010000000000003E-4</c:v>
                </c:pt>
                <c:pt idx="664">
                  <c:v>2.6060000000000005E-4</c:v>
                </c:pt>
                <c:pt idx="665">
                  <c:v>2.6120000000000001E-4</c:v>
                </c:pt>
                <c:pt idx="666">
                  <c:v>2.6180000000000002E-4</c:v>
                </c:pt>
                <c:pt idx="667">
                  <c:v>2.6230000000000003E-4</c:v>
                </c:pt>
                <c:pt idx="668">
                  <c:v>2.6260000000000004E-4</c:v>
                </c:pt>
                <c:pt idx="669">
                  <c:v>2.6300000000000005E-4</c:v>
                </c:pt>
                <c:pt idx="670">
                  <c:v>2.6360000000000001E-4</c:v>
                </c:pt>
                <c:pt idx="671">
                  <c:v>2.6440000000000008E-4</c:v>
                </c:pt>
                <c:pt idx="672">
                  <c:v>2.6520000000000005E-4</c:v>
                </c:pt>
                <c:pt idx="673">
                  <c:v>2.6620000000000007E-4</c:v>
                </c:pt>
                <c:pt idx="674">
                  <c:v>2.6710000000000004E-4</c:v>
                </c:pt>
                <c:pt idx="675">
                  <c:v>2.6800000000000006E-4</c:v>
                </c:pt>
                <c:pt idx="676">
                  <c:v>2.6890000000000009E-4</c:v>
                </c:pt>
                <c:pt idx="677">
                  <c:v>2.6990000000000006E-4</c:v>
                </c:pt>
                <c:pt idx="678">
                  <c:v>2.7080000000000008E-4</c:v>
                </c:pt>
                <c:pt idx="679">
                  <c:v>2.7160000000000004E-4</c:v>
                </c:pt>
                <c:pt idx="680">
                  <c:v>2.7260000000000007E-4</c:v>
                </c:pt>
                <c:pt idx="681">
                  <c:v>2.7360000000000004E-4</c:v>
                </c:pt>
                <c:pt idx="682">
                  <c:v>2.7470000000000012E-4</c:v>
                </c:pt>
                <c:pt idx="683">
                  <c:v>2.7570000000000003E-4</c:v>
                </c:pt>
                <c:pt idx="684">
                  <c:v>2.7670000000000011E-4</c:v>
                </c:pt>
                <c:pt idx="685">
                  <c:v>2.7770000000000003E-4</c:v>
                </c:pt>
                <c:pt idx="686">
                  <c:v>2.7860000000000005E-4</c:v>
                </c:pt>
                <c:pt idx="687">
                  <c:v>2.7960000000000002E-4</c:v>
                </c:pt>
                <c:pt idx="688">
                  <c:v>2.8060000000000004E-4</c:v>
                </c:pt>
                <c:pt idx="689">
                  <c:v>2.8170000000000002E-4</c:v>
                </c:pt>
                <c:pt idx="690">
                  <c:v>2.8270000000000004E-4</c:v>
                </c:pt>
                <c:pt idx="691">
                  <c:v>2.8420000000000002E-4</c:v>
                </c:pt>
                <c:pt idx="692">
                  <c:v>2.855E-4</c:v>
                </c:pt>
                <c:pt idx="693">
                  <c:v>2.8690000000000003E-4</c:v>
                </c:pt>
                <c:pt idx="694">
                  <c:v>2.8830000000000007E-4</c:v>
                </c:pt>
                <c:pt idx="695">
                  <c:v>2.8959999999999999E-4</c:v>
                </c:pt>
                <c:pt idx="696">
                  <c:v>2.9060000000000002E-4</c:v>
                </c:pt>
                <c:pt idx="697">
                  <c:v>2.9169999999999999E-4</c:v>
                </c:pt>
                <c:pt idx="698">
                  <c:v>2.9270000000000007E-4</c:v>
                </c:pt>
                <c:pt idx="699">
                  <c:v>2.9369999999999998E-4</c:v>
                </c:pt>
                <c:pt idx="700">
                  <c:v>2.9470000000000006E-4</c:v>
                </c:pt>
                <c:pt idx="701">
                  <c:v>2.9580000000000003E-4</c:v>
                </c:pt>
                <c:pt idx="702">
                  <c:v>2.9710000000000001E-4</c:v>
                </c:pt>
                <c:pt idx="703">
                  <c:v>2.9860000000000005E-4</c:v>
                </c:pt>
                <c:pt idx="704">
                  <c:v>3.0000000000000003E-4</c:v>
                </c:pt>
                <c:pt idx="705">
                  <c:v>3.0150000000000001E-4</c:v>
                </c:pt>
                <c:pt idx="706">
                  <c:v>3.028000000000001E-4</c:v>
                </c:pt>
                <c:pt idx="707">
                  <c:v>3.0410000000000007E-4</c:v>
                </c:pt>
                <c:pt idx="708">
                  <c:v>3.0529999999999999E-4</c:v>
                </c:pt>
                <c:pt idx="709">
                  <c:v>3.0670000000000003E-4</c:v>
                </c:pt>
                <c:pt idx="710">
                  <c:v>3.0800000000000006E-4</c:v>
                </c:pt>
                <c:pt idx="711">
                  <c:v>3.0940000000000004E-4</c:v>
                </c:pt>
                <c:pt idx="712">
                  <c:v>3.1090000000000008E-4</c:v>
                </c:pt>
                <c:pt idx="713">
                  <c:v>3.1220000000000005E-4</c:v>
                </c:pt>
                <c:pt idx="714">
                  <c:v>3.1320000000000002E-4</c:v>
                </c:pt>
                <c:pt idx="715">
                  <c:v>3.143000000000001E-4</c:v>
                </c:pt>
                <c:pt idx="716">
                  <c:v>3.1530000000000007E-4</c:v>
                </c:pt>
                <c:pt idx="717">
                  <c:v>3.164000000000001E-4</c:v>
                </c:pt>
                <c:pt idx="718">
                  <c:v>3.1770000000000008E-4</c:v>
                </c:pt>
                <c:pt idx="719">
                  <c:v>3.1910000000000006E-4</c:v>
                </c:pt>
                <c:pt idx="720">
                  <c:v>3.2030000000000003E-4</c:v>
                </c:pt>
                <c:pt idx="721">
                  <c:v>3.2160000000000007E-4</c:v>
                </c:pt>
                <c:pt idx="722">
                  <c:v>3.2300000000000004E-4</c:v>
                </c:pt>
                <c:pt idx="723">
                  <c:v>3.2430000000000013E-4</c:v>
                </c:pt>
                <c:pt idx="724">
                  <c:v>3.2540000000000005E-4</c:v>
                </c:pt>
                <c:pt idx="725">
                  <c:v>3.2640000000000007E-4</c:v>
                </c:pt>
                <c:pt idx="726">
                  <c:v>3.2760000000000005E-4</c:v>
                </c:pt>
                <c:pt idx="727">
                  <c:v>3.2860000000000007E-4</c:v>
                </c:pt>
                <c:pt idx="728">
                  <c:v>3.2970000000000005E-4</c:v>
                </c:pt>
                <c:pt idx="729">
                  <c:v>3.3080000000000007E-4</c:v>
                </c:pt>
                <c:pt idx="730">
                  <c:v>3.3190000000000004E-4</c:v>
                </c:pt>
                <c:pt idx="731">
                  <c:v>3.3320000000000002E-4</c:v>
                </c:pt>
                <c:pt idx="732">
                  <c:v>3.3450000000000005E-4</c:v>
                </c:pt>
                <c:pt idx="733">
                  <c:v>3.3600000000000004E-4</c:v>
                </c:pt>
                <c:pt idx="734">
                  <c:v>3.3750000000000002E-4</c:v>
                </c:pt>
                <c:pt idx="735">
                  <c:v>3.3900000000000005E-4</c:v>
                </c:pt>
                <c:pt idx="736">
                  <c:v>3.4070000000000004E-4</c:v>
                </c:pt>
                <c:pt idx="737">
                  <c:v>3.4260000000000003E-4</c:v>
                </c:pt>
                <c:pt idx="738">
                  <c:v>3.4430000000000007E-4</c:v>
                </c:pt>
                <c:pt idx="739">
                  <c:v>3.4590000000000006E-4</c:v>
                </c:pt>
                <c:pt idx="740">
                  <c:v>3.4750000000000004E-4</c:v>
                </c:pt>
                <c:pt idx="741">
                  <c:v>3.4860000000000007E-4</c:v>
                </c:pt>
                <c:pt idx="742">
                  <c:v>3.4970000000000004E-4</c:v>
                </c:pt>
                <c:pt idx="743">
                  <c:v>3.5050000000000006E-4</c:v>
                </c:pt>
                <c:pt idx="744">
                  <c:v>3.5120000000000008E-4</c:v>
                </c:pt>
                <c:pt idx="745">
                  <c:v>3.5150000000000003E-4</c:v>
                </c:pt>
                <c:pt idx="746">
                  <c:v>3.5200000000000005E-4</c:v>
                </c:pt>
                <c:pt idx="747">
                  <c:v>3.5280000000000006E-4</c:v>
                </c:pt>
                <c:pt idx="748">
                  <c:v>3.5380000000000003E-4</c:v>
                </c:pt>
                <c:pt idx="749">
                  <c:v>3.5480000000000006E-4</c:v>
                </c:pt>
                <c:pt idx="750">
                  <c:v>3.5590000000000003E-4</c:v>
                </c:pt>
                <c:pt idx="751">
                  <c:v>3.5700000000000006E-4</c:v>
                </c:pt>
                <c:pt idx="752">
                  <c:v>3.5830000000000004E-4</c:v>
                </c:pt>
                <c:pt idx="753">
                  <c:v>3.5940000000000006E-4</c:v>
                </c:pt>
                <c:pt idx="754">
                  <c:v>3.6050000000000009E-4</c:v>
                </c:pt>
                <c:pt idx="755">
                  <c:v>3.6140000000000006E-4</c:v>
                </c:pt>
                <c:pt idx="756">
                  <c:v>3.6230000000000008E-4</c:v>
                </c:pt>
                <c:pt idx="757">
                  <c:v>3.6340000000000005E-4</c:v>
                </c:pt>
                <c:pt idx="758">
                  <c:v>3.6450000000000008E-4</c:v>
                </c:pt>
                <c:pt idx="759">
                  <c:v>3.654000000000001E-4</c:v>
                </c:pt>
                <c:pt idx="760">
                  <c:v>3.6580000000000006E-4</c:v>
                </c:pt>
                <c:pt idx="761">
                  <c:v>3.6620000000000006E-4</c:v>
                </c:pt>
                <c:pt idx="762">
                  <c:v>3.6660000000000007E-4</c:v>
                </c:pt>
                <c:pt idx="763">
                  <c:v>3.6700000000000008E-4</c:v>
                </c:pt>
                <c:pt idx="764">
                  <c:v>3.6750000000000004E-4</c:v>
                </c:pt>
                <c:pt idx="765">
                  <c:v>3.6820000000000006E-4</c:v>
                </c:pt>
                <c:pt idx="766">
                  <c:v>3.6910000000000014E-4</c:v>
                </c:pt>
                <c:pt idx="767">
                  <c:v>3.7030000000000011E-4</c:v>
                </c:pt>
                <c:pt idx="768">
                  <c:v>3.7150000000000009E-4</c:v>
                </c:pt>
                <c:pt idx="769">
                  <c:v>3.7270000000000011E-4</c:v>
                </c:pt>
                <c:pt idx="770">
                  <c:v>3.7360000000000008E-4</c:v>
                </c:pt>
                <c:pt idx="771">
                  <c:v>3.7460000000000011E-4</c:v>
                </c:pt>
                <c:pt idx="772">
                  <c:v>3.7530000000000007E-4</c:v>
                </c:pt>
                <c:pt idx="773">
                  <c:v>3.7610000000000009E-4</c:v>
                </c:pt>
                <c:pt idx="774">
                  <c:v>3.766000000000001E-4</c:v>
                </c:pt>
                <c:pt idx="775">
                  <c:v>3.7690000000000011E-4</c:v>
                </c:pt>
                <c:pt idx="776">
                  <c:v>3.7680000000000011E-4</c:v>
                </c:pt>
                <c:pt idx="777">
                  <c:v>3.7670000000000005E-4</c:v>
                </c:pt>
                <c:pt idx="778">
                  <c:v>3.7690000000000011E-4</c:v>
                </c:pt>
                <c:pt idx="779">
                  <c:v>3.7730000000000012E-4</c:v>
                </c:pt>
                <c:pt idx="780">
                  <c:v>3.7770000000000007E-4</c:v>
                </c:pt>
                <c:pt idx="781">
                  <c:v>3.7820000000000009E-4</c:v>
                </c:pt>
                <c:pt idx="782">
                  <c:v>3.7900000000000011E-4</c:v>
                </c:pt>
                <c:pt idx="783">
                  <c:v>3.8000000000000008E-4</c:v>
                </c:pt>
                <c:pt idx="784">
                  <c:v>3.8110000000000005E-4</c:v>
                </c:pt>
                <c:pt idx="785">
                  <c:v>3.8200000000000007E-4</c:v>
                </c:pt>
                <c:pt idx="786">
                  <c:v>3.8320000000000004E-4</c:v>
                </c:pt>
                <c:pt idx="787">
                  <c:v>3.8420000000000007E-4</c:v>
                </c:pt>
                <c:pt idx="788">
                  <c:v>3.8520000000000004E-4</c:v>
                </c:pt>
                <c:pt idx="789">
                  <c:v>3.8610000000000006E-4</c:v>
                </c:pt>
                <c:pt idx="790">
                  <c:v>3.8660000000000007E-4</c:v>
                </c:pt>
                <c:pt idx="791">
                  <c:v>3.8690000000000013E-4</c:v>
                </c:pt>
                <c:pt idx="792">
                  <c:v>3.8730000000000004E-4</c:v>
                </c:pt>
                <c:pt idx="793">
                  <c:v>3.8770000000000005E-4</c:v>
                </c:pt>
                <c:pt idx="794">
                  <c:v>3.8800000000000005E-4</c:v>
                </c:pt>
                <c:pt idx="795">
                  <c:v>3.8850000000000006E-4</c:v>
                </c:pt>
                <c:pt idx="796">
                  <c:v>3.8890000000000007E-4</c:v>
                </c:pt>
                <c:pt idx="797">
                  <c:v>3.8920000000000003E-4</c:v>
                </c:pt>
                <c:pt idx="798">
                  <c:v>3.8950000000000003E-4</c:v>
                </c:pt>
                <c:pt idx="799">
                  <c:v>3.9010000000000005E-4</c:v>
                </c:pt>
                <c:pt idx="800">
                  <c:v>3.9070000000000006E-4</c:v>
                </c:pt>
                <c:pt idx="801">
                  <c:v>3.9140000000000008E-4</c:v>
                </c:pt>
                <c:pt idx="802">
                  <c:v>3.9210000000000004E-4</c:v>
                </c:pt>
                <c:pt idx="803">
                  <c:v>3.9320000000000002E-4</c:v>
                </c:pt>
                <c:pt idx="804">
                  <c:v>3.9430000000000004E-4</c:v>
                </c:pt>
                <c:pt idx="805">
                  <c:v>3.9530000000000007E-4</c:v>
                </c:pt>
                <c:pt idx="806">
                  <c:v>3.9630000000000004E-4</c:v>
                </c:pt>
                <c:pt idx="807">
                  <c:v>3.968000000000001E-4</c:v>
                </c:pt>
                <c:pt idx="808">
                  <c:v>3.9760000000000002E-4</c:v>
                </c:pt>
                <c:pt idx="809">
                  <c:v>3.9830000000000003E-4</c:v>
                </c:pt>
                <c:pt idx="810">
                  <c:v>3.9920000000000005E-4</c:v>
                </c:pt>
                <c:pt idx="811">
                  <c:v>4.0030000000000008E-4</c:v>
                </c:pt>
                <c:pt idx="812">
                  <c:v>4.013000000000001E-4</c:v>
                </c:pt>
                <c:pt idx="813">
                  <c:v>4.0250000000000003E-4</c:v>
                </c:pt>
                <c:pt idx="814">
                  <c:v>4.0380000000000011E-4</c:v>
                </c:pt>
                <c:pt idx="815">
                  <c:v>4.0520000000000004E-4</c:v>
                </c:pt>
                <c:pt idx="816">
                  <c:v>4.0630000000000006E-4</c:v>
                </c:pt>
                <c:pt idx="817">
                  <c:v>4.0720000000000009E-4</c:v>
                </c:pt>
                <c:pt idx="818">
                  <c:v>4.0790000000000005E-4</c:v>
                </c:pt>
                <c:pt idx="819">
                  <c:v>4.0830000000000011E-4</c:v>
                </c:pt>
                <c:pt idx="820">
                  <c:v>4.0890000000000013E-4</c:v>
                </c:pt>
                <c:pt idx="821">
                  <c:v>4.0940000000000003E-4</c:v>
                </c:pt>
                <c:pt idx="822">
                  <c:v>4.1009999999999999E-4</c:v>
                </c:pt>
                <c:pt idx="823">
                  <c:v>4.1100000000000002E-4</c:v>
                </c:pt>
                <c:pt idx="824">
                  <c:v>4.1200000000000004E-4</c:v>
                </c:pt>
                <c:pt idx="825">
                  <c:v>4.1340000000000002E-4</c:v>
                </c:pt>
                <c:pt idx="826">
                  <c:v>4.1470000000000005E-4</c:v>
                </c:pt>
                <c:pt idx="827">
                  <c:v>4.1609999999999998E-4</c:v>
                </c:pt>
                <c:pt idx="828">
                  <c:v>4.1730000000000011E-4</c:v>
                </c:pt>
                <c:pt idx="829">
                  <c:v>4.1859999999999998E-4</c:v>
                </c:pt>
                <c:pt idx="830">
                  <c:v>4.2010000000000013E-4</c:v>
                </c:pt>
                <c:pt idx="831">
                  <c:v>4.2140000000000005E-4</c:v>
                </c:pt>
                <c:pt idx="832">
                  <c:v>4.2270000000000003E-4</c:v>
                </c:pt>
                <c:pt idx="833">
                  <c:v>4.2380000000000016E-4</c:v>
                </c:pt>
                <c:pt idx="834">
                  <c:v>4.2530000000000004E-4</c:v>
                </c:pt>
                <c:pt idx="835">
                  <c:v>4.2680000000000007E-4</c:v>
                </c:pt>
                <c:pt idx="836">
                  <c:v>4.2850000000000012E-4</c:v>
                </c:pt>
                <c:pt idx="837">
                  <c:v>4.300000000000001E-4</c:v>
                </c:pt>
                <c:pt idx="838">
                  <c:v>4.3090000000000012E-4</c:v>
                </c:pt>
                <c:pt idx="839">
                  <c:v>4.3219999999999999E-4</c:v>
                </c:pt>
                <c:pt idx="840">
                  <c:v>4.3350000000000007E-4</c:v>
                </c:pt>
                <c:pt idx="841">
                  <c:v>4.3540000000000001E-4</c:v>
                </c:pt>
                <c:pt idx="842">
                  <c:v>4.3770000000000007E-4</c:v>
                </c:pt>
                <c:pt idx="843">
                  <c:v>4.4000000000000012E-4</c:v>
                </c:pt>
                <c:pt idx="844">
                  <c:v>4.4270000000000008E-4</c:v>
                </c:pt>
                <c:pt idx="845">
                  <c:v>4.4540000000000009E-4</c:v>
                </c:pt>
                <c:pt idx="846">
                  <c:v>4.4810000000000016E-4</c:v>
                </c:pt>
                <c:pt idx="847">
                  <c:v>4.5040000000000005E-4</c:v>
                </c:pt>
                <c:pt idx="848">
                  <c:v>4.5249999999999994E-4</c:v>
                </c:pt>
                <c:pt idx="849">
                  <c:v>4.5430000000000004E-4</c:v>
                </c:pt>
                <c:pt idx="850">
                  <c:v>4.5600000000000008E-4</c:v>
                </c:pt>
                <c:pt idx="851">
                  <c:v>4.5770000000000012E-4</c:v>
                </c:pt>
                <c:pt idx="852">
                  <c:v>4.5910000000000005E-4</c:v>
                </c:pt>
                <c:pt idx="853">
                  <c:v>4.6040000000000002E-4</c:v>
                </c:pt>
                <c:pt idx="854">
                  <c:v>4.617E-4</c:v>
                </c:pt>
                <c:pt idx="855">
                  <c:v>4.6320000000000009E-4</c:v>
                </c:pt>
                <c:pt idx="856">
                  <c:v>4.6520000000000003E-4</c:v>
                </c:pt>
                <c:pt idx="857">
                  <c:v>4.6749999999999998E-4</c:v>
                </c:pt>
                <c:pt idx="858">
                  <c:v>4.7010000000000004E-4</c:v>
                </c:pt>
                <c:pt idx="859">
                  <c:v>4.7310000000000017E-4</c:v>
                </c:pt>
                <c:pt idx="860">
                  <c:v>4.7640000000000003E-4</c:v>
                </c:pt>
                <c:pt idx="861">
                  <c:v>4.8020000000000007E-4</c:v>
                </c:pt>
                <c:pt idx="862">
                  <c:v>4.8400000000000011E-4</c:v>
                </c:pt>
                <c:pt idx="863">
                  <c:v>4.880000000000001E-4</c:v>
                </c:pt>
                <c:pt idx="864">
                  <c:v>4.9170000000000008E-4</c:v>
                </c:pt>
                <c:pt idx="865">
                  <c:v>4.9550000000000006E-4</c:v>
                </c:pt>
                <c:pt idx="866">
                  <c:v>4.9960000000000011E-4</c:v>
                </c:pt>
                <c:pt idx="867">
                  <c:v>5.0350000000000015E-4</c:v>
                </c:pt>
                <c:pt idx="868">
                  <c:v>5.0720000000000008E-4</c:v>
                </c:pt>
                <c:pt idx="869">
                  <c:v>5.1029999999999999E-4</c:v>
                </c:pt>
                <c:pt idx="870">
                  <c:v>5.1400000000000013E-4</c:v>
                </c:pt>
                <c:pt idx="871">
                  <c:v>5.1770000000000006E-4</c:v>
                </c:pt>
                <c:pt idx="872">
                  <c:v>5.214000000000001E-4</c:v>
                </c:pt>
                <c:pt idx="873">
                  <c:v>5.2520000000000008E-4</c:v>
                </c:pt>
                <c:pt idx="874">
                  <c:v>5.2910000000000012E-4</c:v>
                </c:pt>
                <c:pt idx="875">
                  <c:v>5.3320000000000006E-4</c:v>
                </c:pt>
                <c:pt idx="876">
                  <c:v>5.3669999999999998E-4</c:v>
                </c:pt>
                <c:pt idx="877">
                  <c:v>5.4050000000000007E-4</c:v>
                </c:pt>
                <c:pt idx="878">
                  <c:v>5.4550000000000009E-4</c:v>
                </c:pt>
                <c:pt idx="879">
                  <c:v>5.5110000000000011E-4</c:v>
                </c:pt>
                <c:pt idx="880">
                  <c:v>5.5670000000000003E-4</c:v>
                </c:pt>
                <c:pt idx="881">
                  <c:v>5.6360000000000015E-4</c:v>
                </c:pt>
                <c:pt idx="882">
                  <c:v>5.7070000000000016E-4</c:v>
                </c:pt>
                <c:pt idx="883">
                  <c:v>5.7750000000000021E-4</c:v>
                </c:pt>
                <c:pt idx="884">
                  <c:v>5.8410000000000027E-4</c:v>
                </c:pt>
                <c:pt idx="885">
                  <c:v>5.9090000000000021E-4</c:v>
                </c:pt>
                <c:pt idx="886">
                  <c:v>5.9760000000000021E-4</c:v>
                </c:pt>
                <c:pt idx="887">
                  <c:v>6.0500000000000007E-4</c:v>
                </c:pt>
                <c:pt idx="888">
                  <c:v>6.1430000000000013E-4</c:v>
                </c:pt>
                <c:pt idx="889">
                  <c:v>6.2360000000000009E-4</c:v>
                </c:pt>
                <c:pt idx="890">
                  <c:v>6.330000000000001E-4</c:v>
                </c:pt>
                <c:pt idx="891">
                  <c:v>6.4220000000000011E-4</c:v>
                </c:pt>
                <c:pt idx="892">
                  <c:v>6.5200000000000013E-4</c:v>
                </c:pt>
                <c:pt idx="893">
                  <c:v>6.6120000000000003E-4</c:v>
                </c:pt>
                <c:pt idx="894">
                  <c:v>6.7000000000000013E-4</c:v>
                </c:pt>
                <c:pt idx="895">
                  <c:v>6.7900000000000013E-4</c:v>
                </c:pt>
                <c:pt idx="896">
                  <c:v>6.8800000000000013E-4</c:v>
                </c:pt>
                <c:pt idx="897">
                  <c:v>6.9850000000000023E-4</c:v>
                </c:pt>
                <c:pt idx="898">
                  <c:v>7.1070000000000009E-4</c:v>
                </c:pt>
                <c:pt idx="899">
                  <c:v>7.2420000000000015E-4</c:v>
                </c:pt>
                <c:pt idx="900">
                  <c:v>7.3870000000000012E-4</c:v>
                </c:pt>
                <c:pt idx="901">
                  <c:v>7.5380000000000022E-4</c:v>
                </c:pt>
                <c:pt idx="902">
                  <c:v>7.7000000000000007E-4</c:v>
                </c:pt>
                <c:pt idx="903">
                  <c:v>7.869000000000001E-4</c:v>
                </c:pt>
                <c:pt idx="904">
                  <c:v>8.0420000000000014E-4</c:v>
                </c:pt>
                <c:pt idx="905">
                  <c:v>8.2240000000000004E-4</c:v>
                </c:pt>
                <c:pt idx="906">
                  <c:v>8.4130000000000023E-4</c:v>
                </c:pt>
                <c:pt idx="907">
                  <c:v>8.6190000000000019E-4</c:v>
                </c:pt>
                <c:pt idx="908">
                  <c:v>8.8330000000000038E-4</c:v>
                </c:pt>
                <c:pt idx="909">
                  <c:v>9.025000000000002E-4</c:v>
                </c:pt>
                <c:pt idx="910">
                  <c:v>9.0710000000000053E-4</c:v>
                </c:pt>
                <c:pt idx="911">
                  <c:v>9.2260000000000031E-4</c:v>
                </c:pt>
                <c:pt idx="912">
                  <c:v>9.4850000000000034E-4</c:v>
                </c:pt>
                <c:pt idx="913">
                  <c:v>9.8320000000000026E-4</c:v>
                </c:pt>
                <c:pt idx="914">
                  <c:v>1.0250000000000001E-3</c:v>
                </c:pt>
                <c:pt idx="915">
                  <c:v>1.0750000000000002E-3</c:v>
                </c:pt>
                <c:pt idx="916">
                  <c:v>1.1310000000000003E-3</c:v>
                </c:pt>
                <c:pt idx="917">
                  <c:v>1.1930000000000003E-3</c:v>
                </c:pt>
                <c:pt idx="918">
                  <c:v>1.2589999999999999E-3</c:v>
                </c:pt>
                <c:pt idx="919">
                  <c:v>1.3300000000000002E-3</c:v>
                </c:pt>
                <c:pt idx="920">
                  <c:v>1.405E-3</c:v>
                </c:pt>
                <c:pt idx="921">
                  <c:v>1.4800000000000002E-3</c:v>
                </c:pt>
                <c:pt idx="922">
                  <c:v>1.5560000000000003E-3</c:v>
                </c:pt>
                <c:pt idx="923">
                  <c:v>1.6320000000000004E-3</c:v>
                </c:pt>
                <c:pt idx="924">
                  <c:v>1.7060000000000003E-3</c:v>
                </c:pt>
                <c:pt idx="925">
                  <c:v>1.7790000000000002E-3</c:v>
                </c:pt>
                <c:pt idx="926">
                  <c:v>1.8470000000000001E-3</c:v>
                </c:pt>
                <c:pt idx="927">
                  <c:v>1.9120000000000005E-3</c:v>
                </c:pt>
                <c:pt idx="928">
                  <c:v>1.9650000000000006E-3</c:v>
                </c:pt>
                <c:pt idx="929">
                  <c:v>2.006E-3</c:v>
                </c:pt>
                <c:pt idx="930">
                  <c:v>2.039E-3</c:v>
                </c:pt>
                <c:pt idx="931">
                  <c:v>2.062E-3</c:v>
                </c:pt>
                <c:pt idx="932">
                  <c:v>2.0799999999999998E-3</c:v>
                </c:pt>
                <c:pt idx="933">
                  <c:v>2.1140000000000004E-3</c:v>
                </c:pt>
                <c:pt idx="934">
                  <c:v>2.1450000000000002E-3</c:v>
                </c:pt>
                <c:pt idx="935">
                  <c:v>2.1460000000000003E-3</c:v>
                </c:pt>
                <c:pt idx="936">
                  <c:v>2.1640000000000006E-3</c:v>
                </c:pt>
                <c:pt idx="937">
                  <c:v>2.2150000000000004E-3</c:v>
                </c:pt>
                <c:pt idx="938">
                  <c:v>2.2830000000000003E-3</c:v>
                </c:pt>
                <c:pt idx="939">
                  <c:v>2.369E-3</c:v>
                </c:pt>
                <c:pt idx="940">
                  <c:v>2.4670000000000004E-3</c:v>
                </c:pt>
                <c:pt idx="941">
                  <c:v>2.5760000000000002E-3</c:v>
                </c:pt>
                <c:pt idx="942">
                  <c:v>2.6910000000000002E-3</c:v>
                </c:pt>
                <c:pt idx="943">
                  <c:v>2.8090000000000003E-3</c:v>
                </c:pt>
                <c:pt idx="944">
                  <c:v>2.9290000000000002E-3</c:v>
                </c:pt>
                <c:pt idx="945">
                  <c:v>3.0480000000000004E-3</c:v>
                </c:pt>
                <c:pt idx="946">
                  <c:v>3.1650000000000007E-3</c:v>
                </c:pt>
                <c:pt idx="947">
                  <c:v>3.2570000000000003E-3</c:v>
                </c:pt>
                <c:pt idx="948">
                  <c:v>3.2990000000000003E-3</c:v>
                </c:pt>
                <c:pt idx="949">
                  <c:v>3.3400000000000005E-3</c:v>
                </c:pt>
                <c:pt idx="950">
                  <c:v>3.4090000000000006E-3</c:v>
                </c:pt>
                <c:pt idx="951">
                  <c:v>3.5000000000000005E-3</c:v>
                </c:pt>
                <c:pt idx="952">
                  <c:v>3.6070000000000008E-3</c:v>
                </c:pt>
                <c:pt idx="953">
                  <c:v>3.7210000000000008E-3</c:v>
                </c:pt>
                <c:pt idx="954">
                  <c:v>3.8370000000000006E-3</c:v>
                </c:pt>
                <c:pt idx="955">
                  <c:v>3.9500000000000013E-3</c:v>
                </c:pt>
                <c:pt idx="956">
                  <c:v>4.0490000000000005E-3</c:v>
                </c:pt>
                <c:pt idx="957">
                  <c:v>4.1450000000000002E-3</c:v>
                </c:pt>
                <c:pt idx="958">
                  <c:v>4.2740000000000009E-3</c:v>
                </c:pt>
                <c:pt idx="959">
                  <c:v>4.3350000000000003E-3</c:v>
                </c:pt>
                <c:pt idx="960">
                  <c:v>4.4520000000000011E-3</c:v>
                </c:pt>
                <c:pt idx="961">
                  <c:v>4.5740000000000008E-3</c:v>
                </c:pt>
                <c:pt idx="962">
                  <c:v>4.7220000000000005E-3</c:v>
                </c:pt>
                <c:pt idx="963">
                  <c:v>4.8920000000000005E-3</c:v>
                </c:pt>
                <c:pt idx="964">
                  <c:v>5.0679999999999996E-3</c:v>
                </c:pt>
                <c:pt idx="965">
                  <c:v>5.2540000000000009E-3</c:v>
                </c:pt>
                <c:pt idx="966">
                  <c:v>5.3850000000000009E-3</c:v>
                </c:pt>
                <c:pt idx="967">
                  <c:v>5.4880000000000007E-3</c:v>
                </c:pt>
                <c:pt idx="968">
                  <c:v>5.549000000000001E-3</c:v>
                </c:pt>
                <c:pt idx="969">
                  <c:v>5.6109999999999997E-3</c:v>
                </c:pt>
                <c:pt idx="970">
                  <c:v>5.7109999999999999E-3</c:v>
                </c:pt>
                <c:pt idx="971">
                  <c:v>5.9040000000000013E-3</c:v>
                </c:pt>
                <c:pt idx="972">
                  <c:v>6.1529999999999996E-3</c:v>
                </c:pt>
                <c:pt idx="973">
                  <c:v>6.3959999999999998E-3</c:v>
                </c:pt>
                <c:pt idx="974">
                  <c:v>6.6320000000000007E-3</c:v>
                </c:pt>
                <c:pt idx="975">
                  <c:v>6.8479999999999999E-3</c:v>
                </c:pt>
                <c:pt idx="976">
                  <c:v>7.0049999999999999E-3</c:v>
                </c:pt>
                <c:pt idx="977">
                  <c:v>7.0280000000000004E-3</c:v>
                </c:pt>
                <c:pt idx="978">
                  <c:v>7.0200000000000011E-3</c:v>
                </c:pt>
                <c:pt idx="979">
                  <c:v>7.052000000000001E-3</c:v>
                </c:pt>
                <c:pt idx="980">
                  <c:v>7.1070000000000005E-3</c:v>
                </c:pt>
                <c:pt idx="981">
                  <c:v>7.1890000000000009E-3</c:v>
                </c:pt>
                <c:pt idx="982">
                  <c:v>7.346000000000001E-3</c:v>
                </c:pt>
                <c:pt idx="983">
                  <c:v>7.4540000000000006E-3</c:v>
                </c:pt>
                <c:pt idx="984">
                  <c:v>7.5950000000000011E-3</c:v>
                </c:pt>
                <c:pt idx="985">
                  <c:v>7.7300000000000008E-3</c:v>
                </c:pt>
                <c:pt idx="986">
                  <c:v>7.8549999999999991E-3</c:v>
                </c:pt>
                <c:pt idx="987">
                  <c:v>7.9730000000000009E-3</c:v>
                </c:pt>
                <c:pt idx="988">
                  <c:v>8.1010000000000006E-3</c:v>
                </c:pt>
                <c:pt idx="989">
                  <c:v>8.262000000000002E-3</c:v>
                </c:pt>
                <c:pt idx="990">
                  <c:v>8.4340000000000005E-3</c:v>
                </c:pt>
                <c:pt idx="991">
                  <c:v>8.6420000000000004E-3</c:v>
                </c:pt>
                <c:pt idx="992">
                  <c:v>8.8690000000000036E-3</c:v>
                </c:pt>
                <c:pt idx="993">
                  <c:v>9.1150000000000016E-3</c:v>
                </c:pt>
                <c:pt idx="994">
                  <c:v>9.3470000000000029E-3</c:v>
                </c:pt>
                <c:pt idx="995">
                  <c:v>9.5610000000000018E-3</c:v>
                </c:pt>
                <c:pt idx="996">
                  <c:v>9.7320000000000011E-3</c:v>
                </c:pt>
                <c:pt idx="997">
                  <c:v>9.8610000000000017E-3</c:v>
                </c:pt>
                <c:pt idx="998">
                  <c:v>9.9100000000000021E-3</c:v>
                </c:pt>
                <c:pt idx="999">
                  <c:v>9.8840000000000022E-3</c:v>
                </c:pt>
                <c:pt idx="1000">
                  <c:v>9.9090000000000029E-3</c:v>
                </c:pt>
                <c:pt idx="1001">
                  <c:v>9.9690000000000022E-3</c:v>
                </c:pt>
                <c:pt idx="1002">
                  <c:v>1.0120000000000001E-2</c:v>
                </c:pt>
                <c:pt idx="1003">
                  <c:v>1.027E-2</c:v>
                </c:pt>
                <c:pt idx="1004">
                  <c:v>1.0410000000000001E-2</c:v>
                </c:pt>
                <c:pt idx="1005">
                  <c:v>1.047E-2</c:v>
                </c:pt>
                <c:pt idx="1006">
                  <c:v>1.0560000000000002E-2</c:v>
                </c:pt>
                <c:pt idx="1007">
                  <c:v>1.0640000000000002E-2</c:v>
                </c:pt>
                <c:pt idx="1008">
                  <c:v>1.0740000000000001E-2</c:v>
                </c:pt>
                <c:pt idx="1009">
                  <c:v>1.0820000000000001E-2</c:v>
                </c:pt>
                <c:pt idx="1010">
                  <c:v>1.0919999999999997E-2</c:v>
                </c:pt>
                <c:pt idx="1011">
                  <c:v>1.0940000000000002E-2</c:v>
                </c:pt>
                <c:pt idx="1012">
                  <c:v>1.0910000000000001E-2</c:v>
                </c:pt>
                <c:pt idx="1013">
                  <c:v>1.0880000000000003E-2</c:v>
                </c:pt>
                <c:pt idx="1014">
                  <c:v>1.093E-2</c:v>
                </c:pt>
                <c:pt idx="1015">
                  <c:v>1.1010000000000001E-2</c:v>
                </c:pt>
                <c:pt idx="1016">
                  <c:v>1.1039999999999998E-2</c:v>
                </c:pt>
                <c:pt idx="1017">
                  <c:v>1.1060000000000002E-2</c:v>
                </c:pt>
                <c:pt idx="1018">
                  <c:v>1.1150000000000002E-2</c:v>
                </c:pt>
                <c:pt idx="1019">
                  <c:v>1.1240000000000002E-2</c:v>
                </c:pt>
                <c:pt idx="1020">
                  <c:v>1.1290000000000001E-2</c:v>
                </c:pt>
                <c:pt idx="1021">
                  <c:v>1.1299999999999998E-2</c:v>
                </c:pt>
                <c:pt idx="1022">
                  <c:v>1.1299999999999998E-2</c:v>
                </c:pt>
                <c:pt idx="1023">
                  <c:v>1.1410000000000002E-2</c:v>
                </c:pt>
                <c:pt idx="1024">
                  <c:v>1.1670000000000002E-2</c:v>
                </c:pt>
                <c:pt idx="1025">
                  <c:v>1.1930000000000001E-2</c:v>
                </c:pt>
                <c:pt idx="1026">
                  <c:v>1.2200000000000001E-2</c:v>
                </c:pt>
                <c:pt idx="1027">
                  <c:v>1.242E-2</c:v>
                </c:pt>
                <c:pt idx="1028">
                  <c:v>1.269E-2</c:v>
                </c:pt>
                <c:pt idx="1029">
                  <c:v>1.2860000000000002E-2</c:v>
                </c:pt>
                <c:pt idx="1030">
                  <c:v>1.2999999999999998E-2</c:v>
                </c:pt>
                <c:pt idx="1031">
                  <c:v>1.315E-2</c:v>
                </c:pt>
                <c:pt idx="1032">
                  <c:v>1.3310000000000001E-2</c:v>
                </c:pt>
                <c:pt idx="1033">
                  <c:v>1.3420000000000003E-2</c:v>
                </c:pt>
                <c:pt idx="1034">
                  <c:v>1.3520000000000003E-2</c:v>
                </c:pt>
                <c:pt idx="1035">
                  <c:v>1.3639999999999998E-2</c:v>
                </c:pt>
                <c:pt idx="1036">
                  <c:v>1.3800000000000003E-2</c:v>
                </c:pt>
                <c:pt idx="1037">
                  <c:v>1.3860000000000003E-2</c:v>
                </c:pt>
                <c:pt idx="1038">
                  <c:v>1.3780000000000002E-2</c:v>
                </c:pt>
                <c:pt idx="1039">
                  <c:v>1.3769999999999999E-2</c:v>
                </c:pt>
                <c:pt idx="1040">
                  <c:v>1.3790000000000002E-2</c:v>
                </c:pt>
                <c:pt idx="1041">
                  <c:v>1.3780000000000002E-2</c:v>
                </c:pt>
                <c:pt idx="1042">
                  <c:v>1.3780000000000002E-2</c:v>
                </c:pt>
                <c:pt idx="1043">
                  <c:v>1.3729999999999999E-2</c:v>
                </c:pt>
                <c:pt idx="1044">
                  <c:v>1.3620000000000002E-2</c:v>
                </c:pt>
                <c:pt idx="1045">
                  <c:v>1.3610000000000001E-2</c:v>
                </c:pt>
                <c:pt idx="1046">
                  <c:v>1.3620000000000002E-2</c:v>
                </c:pt>
                <c:pt idx="1047">
                  <c:v>1.3729999999999999E-2</c:v>
                </c:pt>
                <c:pt idx="1048">
                  <c:v>1.3880000000000003E-2</c:v>
                </c:pt>
                <c:pt idx="1049">
                  <c:v>1.3950000000000002E-2</c:v>
                </c:pt>
                <c:pt idx="1050">
                  <c:v>1.3910000000000002E-2</c:v>
                </c:pt>
                <c:pt idx="1051">
                  <c:v>1.3990000000000002E-2</c:v>
                </c:pt>
                <c:pt idx="1052">
                  <c:v>1.409E-2</c:v>
                </c:pt>
                <c:pt idx="1053">
                  <c:v>1.427E-2</c:v>
                </c:pt>
                <c:pt idx="1054">
                  <c:v>1.4360000000000001E-2</c:v>
                </c:pt>
                <c:pt idx="1055">
                  <c:v>1.4489999999999998E-2</c:v>
                </c:pt>
                <c:pt idx="1056">
                  <c:v>1.4560000000000002E-2</c:v>
                </c:pt>
                <c:pt idx="1057">
                  <c:v>1.4619999999999998E-2</c:v>
                </c:pt>
                <c:pt idx="1058">
                  <c:v>1.4710000000000001E-2</c:v>
                </c:pt>
                <c:pt idx="1059">
                  <c:v>1.473E-2</c:v>
                </c:pt>
                <c:pt idx="1060">
                  <c:v>1.4680000000000002E-2</c:v>
                </c:pt>
                <c:pt idx="1061">
                  <c:v>1.481E-2</c:v>
                </c:pt>
                <c:pt idx="1062">
                  <c:v>1.4860000000000002E-2</c:v>
                </c:pt>
                <c:pt idx="1063">
                  <c:v>1.4870000000000001E-2</c:v>
                </c:pt>
                <c:pt idx="1064">
                  <c:v>1.485E-2</c:v>
                </c:pt>
                <c:pt idx="1065">
                  <c:v>1.4749999999999997E-2</c:v>
                </c:pt>
                <c:pt idx="1066">
                  <c:v>1.465E-2</c:v>
                </c:pt>
                <c:pt idx="1067">
                  <c:v>1.4640000000000002E-2</c:v>
                </c:pt>
                <c:pt idx="1068">
                  <c:v>1.4640000000000002E-2</c:v>
                </c:pt>
                <c:pt idx="1069">
                  <c:v>1.461E-2</c:v>
                </c:pt>
                <c:pt idx="1070">
                  <c:v>1.4560000000000002E-2</c:v>
                </c:pt>
                <c:pt idx="1071">
                  <c:v>1.438E-2</c:v>
                </c:pt>
                <c:pt idx="1072">
                  <c:v>1.431E-2</c:v>
                </c:pt>
                <c:pt idx="1073">
                  <c:v>1.4420000000000001E-2</c:v>
                </c:pt>
                <c:pt idx="1074">
                  <c:v>1.4449999999999998E-2</c:v>
                </c:pt>
                <c:pt idx="1075">
                  <c:v>1.453E-2</c:v>
                </c:pt>
                <c:pt idx="1076">
                  <c:v>1.4600000000000002E-2</c:v>
                </c:pt>
                <c:pt idx="1077">
                  <c:v>1.4670000000000001E-2</c:v>
                </c:pt>
                <c:pt idx="1078">
                  <c:v>1.469E-2</c:v>
                </c:pt>
                <c:pt idx="1079">
                  <c:v>1.4749999999999997E-2</c:v>
                </c:pt>
                <c:pt idx="1080">
                  <c:v>1.4789999999999998E-2</c:v>
                </c:pt>
                <c:pt idx="1081">
                  <c:v>1.4749999999999997E-2</c:v>
                </c:pt>
                <c:pt idx="1082">
                  <c:v>1.4760000000000002E-2</c:v>
                </c:pt>
                <c:pt idx="1083">
                  <c:v>1.4720000000000002E-2</c:v>
                </c:pt>
                <c:pt idx="1084">
                  <c:v>1.4740000000000001E-2</c:v>
                </c:pt>
                <c:pt idx="1085">
                  <c:v>1.4800000000000001E-2</c:v>
                </c:pt>
                <c:pt idx="1086">
                  <c:v>1.5080000000000001E-2</c:v>
                </c:pt>
                <c:pt idx="1087">
                  <c:v>1.5440000000000002E-2</c:v>
                </c:pt>
                <c:pt idx="1088">
                  <c:v>1.5970000000000005E-2</c:v>
                </c:pt>
                <c:pt idx="1089">
                  <c:v>1.6389999999999998E-2</c:v>
                </c:pt>
                <c:pt idx="1090">
                  <c:v>1.6950000000000003E-2</c:v>
                </c:pt>
                <c:pt idx="1091">
                  <c:v>1.7319999999999999E-2</c:v>
                </c:pt>
                <c:pt idx="1092">
                  <c:v>1.7800000000000003E-2</c:v>
                </c:pt>
                <c:pt idx="1093">
                  <c:v>1.8290000000000001E-2</c:v>
                </c:pt>
                <c:pt idx="1094">
                  <c:v>1.8919999999999999E-2</c:v>
                </c:pt>
                <c:pt idx="1095">
                  <c:v>1.9530000000000002E-2</c:v>
                </c:pt>
                <c:pt idx="1096">
                  <c:v>2.0159999999999997E-2</c:v>
                </c:pt>
                <c:pt idx="1097">
                  <c:v>2.0530000000000003E-2</c:v>
                </c:pt>
                <c:pt idx="1098">
                  <c:v>2.0810000000000002E-2</c:v>
                </c:pt>
                <c:pt idx="1099">
                  <c:v>2.0919999999999998E-2</c:v>
                </c:pt>
                <c:pt idx="1100">
                  <c:v>2.0900000000000002E-2</c:v>
                </c:pt>
                <c:pt idx="1101">
                  <c:v>2.0759999999999997E-2</c:v>
                </c:pt>
                <c:pt idx="1102">
                  <c:v>2.0469999999999999E-2</c:v>
                </c:pt>
                <c:pt idx="1103">
                  <c:v>2.0149999999999998E-2</c:v>
                </c:pt>
                <c:pt idx="1104">
                  <c:v>1.9830000000000004E-2</c:v>
                </c:pt>
                <c:pt idx="1105">
                  <c:v>1.9500000000000003E-2</c:v>
                </c:pt>
                <c:pt idx="1106">
                  <c:v>1.9380000000000005E-2</c:v>
                </c:pt>
                <c:pt idx="1107">
                  <c:v>1.9269999999999999E-2</c:v>
                </c:pt>
                <c:pt idx="1108">
                  <c:v>1.9199999999999998E-2</c:v>
                </c:pt>
                <c:pt idx="1109">
                  <c:v>1.8880000000000004E-2</c:v>
                </c:pt>
                <c:pt idx="1110">
                  <c:v>1.8769999999999998E-2</c:v>
                </c:pt>
                <c:pt idx="1111">
                  <c:v>1.8550000000000001E-2</c:v>
                </c:pt>
                <c:pt idx="1112">
                  <c:v>1.847E-2</c:v>
                </c:pt>
                <c:pt idx="1113">
                  <c:v>1.8270000000000005E-2</c:v>
                </c:pt>
                <c:pt idx="1114">
                  <c:v>1.8259999999999998E-2</c:v>
                </c:pt>
                <c:pt idx="1115">
                  <c:v>1.839E-2</c:v>
                </c:pt>
                <c:pt idx="1116">
                  <c:v>1.8589999999999999E-2</c:v>
                </c:pt>
                <c:pt idx="1117">
                  <c:v>1.8610000000000005E-2</c:v>
                </c:pt>
                <c:pt idx="1118">
                  <c:v>1.8740000000000003E-2</c:v>
                </c:pt>
                <c:pt idx="1119">
                  <c:v>1.8640000000000004E-2</c:v>
                </c:pt>
                <c:pt idx="1120">
                  <c:v>1.8720000000000004E-2</c:v>
                </c:pt>
                <c:pt idx="1121">
                  <c:v>1.8820000000000003E-2</c:v>
                </c:pt>
                <c:pt idx="1122">
                  <c:v>1.8990000000000003E-2</c:v>
                </c:pt>
                <c:pt idx="1123">
                  <c:v>1.9240000000000004E-2</c:v>
                </c:pt>
                <c:pt idx="1124">
                  <c:v>1.9519999999999999E-2</c:v>
                </c:pt>
                <c:pt idx="1125">
                  <c:v>1.9779999999999999E-2</c:v>
                </c:pt>
                <c:pt idx="1126">
                  <c:v>2.0080000000000001E-2</c:v>
                </c:pt>
                <c:pt idx="1127">
                  <c:v>2.0400000000000001E-2</c:v>
                </c:pt>
                <c:pt idx="1128">
                  <c:v>2.0490000000000001E-2</c:v>
                </c:pt>
                <c:pt idx="1129">
                  <c:v>2.0480000000000002E-2</c:v>
                </c:pt>
                <c:pt idx="1130">
                  <c:v>2.0220000000000002E-2</c:v>
                </c:pt>
                <c:pt idx="1131">
                  <c:v>2.0109999999999999E-2</c:v>
                </c:pt>
                <c:pt idx="1132">
                  <c:v>2.0309999999999998E-2</c:v>
                </c:pt>
                <c:pt idx="1133">
                  <c:v>2.0230000000000005E-2</c:v>
                </c:pt>
                <c:pt idx="1134">
                  <c:v>2.0109999999999999E-2</c:v>
                </c:pt>
                <c:pt idx="1135">
                  <c:v>2.0240000000000001E-2</c:v>
                </c:pt>
                <c:pt idx="1136">
                  <c:v>2.0490000000000001E-2</c:v>
                </c:pt>
                <c:pt idx="1137">
                  <c:v>2.0650000000000002E-2</c:v>
                </c:pt>
                <c:pt idx="1138">
                  <c:v>2.07E-2</c:v>
                </c:pt>
                <c:pt idx="1139">
                  <c:v>2.0650000000000002E-2</c:v>
                </c:pt>
                <c:pt idx="1140">
                  <c:v>2.078E-2</c:v>
                </c:pt>
                <c:pt idx="1141">
                  <c:v>2.0740000000000001E-2</c:v>
                </c:pt>
                <c:pt idx="1142">
                  <c:v>2.0729999999999998E-2</c:v>
                </c:pt>
                <c:pt idx="1143">
                  <c:v>2.077E-2</c:v>
                </c:pt>
                <c:pt idx="1144">
                  <c:v>2.0799999999999999E-2</c:v>
                </c:pt>
                <c:pt idx="1145">
                  <c:v>2.085E-2</c:v>
                </c:pt>
                <c:pt idx="1146">
                  <c:v>2.0900000000000002E-2</c:v>
                </c:pt>
                <c:pt idx="1147">
                  <c:v>2.0980000000000002E-2</c:v>
                </c:pt>
                <c:pt idx="1148">
                  <c:v>2.1090000000000001E-2</c:v>
                </c:pt>
                <c:pt idx="1149">
                  <c:v>2.0969999999999999E-2</c:v>
                </c:pt>
                <c:pt idx="1150">
                  <c:v>2.0660000000000001E-2</c:v>
                </c:pt>
                <c:pt idx="1151">
                  <c:v>2.0549999999999999E-2</c:v>
                </c:pt>
                <c:pt idx="1152">
                  <c:v>2.0459999999999999E-2</c:v>
                </c:pt>
                <c:pt idx="1153">
                  <c:v>2.0810000000000002E-2</c:v>
                </c:pt>
                <c:pt idx="1154">
                  <c:v>2.1030000000000004E-2</c:v>
                </c:pt>
                <c:pt idx="1155">
                  <c:v>2.1270000000000004E-2</c:v>
                </c:pt>
                <c:pt idx="1156">
                  <c:v>2.1700000000000001E-2</c:v>
                </c:pt>
                <c:pt idx="1157">
                  <c:v>2.2270000000000005E-2</c:v>
                </c:pt>
                <c:pt idx="1158">
                  <c:v>2.2690000000000005E-2</c:v>
                </c:pt>
                <c:pt idx="1159">
                  <c:v>2.2910000000000003E-2</c:v>
                </c:pt>
                <c:pt idx="1160">
                  <c:v>2.3050000000000001E-2</c:v>
                </c:pt>
                <c:pt idx="1161">
                  <c:v>2.3130000000000001E-2</c:v>
                </c:pt>
                <c:pt idx="1162">
                  <c:v>2.3119999999999995E-2</c:v>
                </c:pt>
                <c:pt idx="1163">
                  <c:v>2.3119999999999995E-2</c:v>
                </c:pt>
                <c:pt idx="1164">
                  <c:v>2.3109999999999999E-2</c:v>
                </c:pt>
                <c:pt idx="1165">
                  <c:v>2.3210000000000001E-2</c:v>
                </c:pt>
                <c:pt idx="1166">
                  <c:v>2.3349999999999999E-2</c:v>
                </c:pt>
                <c:pt idx="1167">
                  <c:v>2.3619999999999999E-2</c:v>
                </c:pt>
                <c:pt idx="1168">
                  <c:v>2.366E-2</c:v>
                </c:pt>
                <c:pt idx="1169">
                  <c:v>2.3680000000000003E-2</c:v>
                </c:pt>
                <c:pt idx="1170">
                  <c:v>2.3589999999999996E-2</c:v>
                </c:pt>
                <c:pt idx="1171">
                  <c:v>2.3319999999999997E-2</c:v>
                </c:pt>
                <c:pt idx="1172">
                  <c:v>2.3139999999999997E-2</c:v>
                </c:pt>
                <c:pt idx="1173">
                  <c:v>2.3189999999999999E-2</c:v>
                </c:pt>
                <c:pt idx="1174">
                  <c:v>2.3159999999999997E-2</c:v>
                </c:pt>
                <c:pt idx="1175">
                  <c:v>2.3269999999999999E-2</c:v>
                </c:pt>
                <c:pt idx="1176">
                  <c:v>2.3349999999999999E-2</c:v>
                </c:pt>
                <c:pt idx="1177">
                  <c:v>2.3519999999999996E-2</c:v>
                </c:pt>
                <c:pt idx="1178">
                  <c:v>2.3709999999999998E-2</c:v>
                </c:pt>
                <c:pt idx="1179">
                  <c:v>2.3680000000000003E-2</c:v>
                </c:pt>
                <c:pt idx="1180">
                  <c:v>2.3630000000000002E-2</c:v>
                </c:pt>
                <c:pt idx="1181">
                  <c:v>2.3429999999999999E-2</c:v>
                </c:pt>
                <c:pt idx="1182">
                  <c:v>2.3159999999999997E-2</c:v>
                </c:pt>
                <c:pt idx="1183">
                  <c:v>2.3029999999999998E-2</c:v>
                </c:pt>
                <c:pt idx="1184">
                  <c:v>2.2900000000000004E-2</c:v>
                </c:pt>
                <c:pt idx="1185">
                  <c:v>2.2940000000000002E-2</c:v>
                </c:pt>
                <c:pt idx="1186">
                  <c:v>2.3059999999999997E-2</c:v>
                </c:pt>
                <c:pt idx="1187">
                  <c:v>2.325E-2</c:v>
                </c:pt>
                <c:pt idx="1188">
                  <c:v>2.342E-2</c:v>
                </c:pt>
                <c:pt idx="1189">
                  <c:v>2.3549999999999998E-2</c:v>
                </c:pt>
                <c:pt idx="1190">
                  <c:v>2.349E-2</c:v>
                </c:pt>
                <c:pt idx="1191">
                  <c:v>2.3599999999999996E-2</c:v>
                </c:pt>
                <c:pt idx="1192">
                  <c:v>2.3680000000000003E-2</c:v>
                </c:pt>
                <c:pt idx="1193">
                  <c:v>2.3769999999999996E-2</c:v>
                </c:pt>
                <c:pt idx="1194">
                  <c:v>2.3820000000000001E-2</c:v>
                </c:pt>
                <c:pt idx="1195">
                  <c:v>2.393E-2</c:v>
                </c:pt>
                <c:pt idx="1196">
                  <c:v>2.3909999999999997E-2</c:v>
                </c:pt>
                <c:pt idx="1197">
                  <c:v>2.3970000000000002E-2</c:v>
                </c:pt>
                <c:pt idx="1198">
                  <c:v>2.4070000000000005E-2</c:v>
                </c:pt>
                <c:pt idx="1199">
                  <c:v>2.419E-2</c:v>
                </c:pt>
                <c:pt idx="1200">
                  <c:v>2.4280000000000003E-2</c:v>
                </c:pt>
                <c:pt idx="1201">
                  <c:v>2.4230000000000002E-2</c:v>
                </c:pt>
                <c:pt idx="1202">
                  <c:v>2.4280000000000003E-2</c:v>
                </c:pt>
                <c:pt idx="1203">
                  <c:v>2.4309999999999998E-2</c:v>
                </c:pt>
                <c:pt idx="1204">
                  <c:v>2.4400000000000002E-2</c:v>
                </c:pt>
                <c:pt idx="1205">
                  <c:v>2.4549999999999999E-2</c:v>
                </c:pt>
                <c:pt idx="1206">
                  <c:v>2.462E-2</c:v>
                </c:pt>
                <c:pt idx="1207">
                  <c:v>2.477E-2</c:v>
                </c:pt>
                <c:pt idx="1208">
                  <c:v>2.494E-2</c:v>
                </c:pt>
                <c:pt idx="1209">
                  <c:v>2.496E-2</c:v>
                </c:pt>
                <c:pt idx="1210">
                  <c:v>2.512E-2</c:v>
                </c:pt>
                <c:pt idx="1211">
                  <c:v>2.5270000000000004E-2</c:v>
                </c:pt>
                <c:pt idx="1212">
                  <c:v>2.538E-2</c:v>
                </c:pt>
                <c:pt idx="1213">
                  <c:v>2.5410000000000002E-2</c:v>
                </c:pt>
                <c:pt idx="1214">
                  <c:v>2.5490000000000002E-2</c:v>
                </c:pt>
                <c:pt idx="1215">
                  <c:v>2.546E-2</c:v>
                </c:pt>
                <c:pt idx="1216">
                  <c:v>2.5399999999999999E-2</c:v>
                </c:pt>
                <c:pt idx="1217">
                  <c:v>2.5470000000000003E-2</c:v>
                </c:pt>
                <c:pt idx="1218">
                  <c:v>2.5480000000000003E-2</c:v>
                </c:pt>
                <c:pt idx="1219">
                  <c:v>2.545E-2</c:v>
                </c:pt>
                <c:pt idx="1220">
                  <c:v>2.5440000000000004E-2</c:v>
                </c:pt>
                <c:pt idx="1221">
                  <c:v>2.5650000000000003E-2</c:v>
                </c:pt>
                <c:pt idx="1222">
                  <c:v>2.5840000000000005E-2</c:v>
                </c:pt>
                <c:pt idx="1223">
                  <c:v>2.614E-2</c:v>
                </c:pt>
                <c:pt idx="1224">
                  <c:v>2.6380000000000001E-2</c:v>
                </c:pt>
                <c:pt idx="1225">
                  <c:v>2.6660000000000003E-2</c:v>
                </c:pt>
                <c:pt idx="1226">
                  <c:v>2.6880000000000005E-2</c:v>
                </c:pt>
                <c:pt idx="1227">
                  <c:v>2.7140000000000004E-2</c:v>
                </c:pt>
                <c:pt idx="1228">
                  <c:v>2.7350000000000003E-2</c:v>
                </c:pt>
                <c:pt idx="1229">
                  <c:v>2.7519999999999999E-2</c:v>
                </c:pt>
                <c:pt idx="1230">
                  <c:v>2.7790000000000002E-2</c:v>
                </c:pt>
                <c:pt idx="1231">
                  <c:v>2.7970000000000002E-2</c:v>
                </c:pt>
                <c:pt idx="1232">
                  <c:v>2.8359999999999996E-2</c:v>
                </c:pt>
                <c:pt idx="1233">
                  <c:v>2.8589999999999997E-2</c:v>
                </c:pt>
                <c:pt idx="1234">
                  <c:v>2.8719999999999999E-2</c:v>
                </c:pt>
                <c:pt idx="1235">
                  <c:v>2.8810000000000002E-2</c:v>
                </c:pt>
                <c:pt idx="1236">
                  <c:v>2.8930000000000001E-2</c:v>
                </c:pt>
                <c:pt idx="1237">
                  <c:v>2.8899999999999999E-2</c:v>
                </c:pt>
                <c:pt idx="1238">
                  <c:v>2.8890000000000002E-2</c:v>
                </c:pt>
                <c:pt idx="1239">
                  <c:v>2.894E-2</c:v>
                </c:pt>
                <c:pt idx="1240">
                  <c:v>2.8890000000000002E-2</c:v>
                </c:pt>
                <c:pt idx="1241">
                  <c:v>2.886E-2</c:v>
                </c:pt>
                <c:pt idx="1242">
                  <c:v>2.8919999999999998E-2</c:v>
                </c:pt>
                <c:pt idx="1243">
                  <c:v>2.9050000000000003E-2</c:v>
                </c:pt>
                <c:pt idx="1244">
                  <c:v>2.9010000000000001E-2</c:v>
                </c:pt>
                <c:pt idx="1245">
                  <c:v>2.8969999999999996E-2</c:v>
                </c:pt>
                <c:pt idx="1246">
                  <c:v>2.878E-2</c:v>
                </c:pt>
                <c:pt idx="1247">
                  <c:v>2.8729999999999995E-2</c:v>
                </c:pt>
                <c:pt idx="1248">
                  <c:v>2.862E-2</c:v>
                </c:pt>
                <c:pt idx="1249">
                  <c:v>2.8660000000000001E-2</c:v>
                </c:pt>
                <c:pt idx="1250">
                  <c:v>2.862E-2</c:v>
                </c:pt>
                <c:pt idx="1251">
                  <c:v>2.8570000000000002E-2</c:v>
                </c:pt>
                <c:pt idx="1252">
                  <c:v>2.869E-2</c:v>
                </c:pt>
                <c:pt idx="1253">
                  <c:v>2.8739999999999998E-2</c:v>
                </c:pt>
                <c:pt idx="1254">
                  <c:v>2.8799999999999999E-2</c:v>
                </c:pt>
                <c:pt idx="1255">
                  <c:v>2.8759999999999997E-2</c:v>
                </c:pt>
                <c:pt idx="1256">
                  <c:v>2.8749999999999998E-2</c:v>
                </c:pt>
                <c:pt idx="1257">
                  <c:v>2.8709999999999999E-2</c:v>
                </c:pt>
                <c:pt idx="1258">
                  <c:v>2.8650000000000002E-2</c:v>
                </c:pt>
                <c:pt idx="1259">
                  <c:v>2.8660000000000001E-2</c:v>
                </c:pt>
                <c:pt idx="1260">
                  <c:v>2.869E-2</c:v>
                </c:pt>
                <c:pt idx="1261">
                  <c:v>2.879E-2</c:v>
                </c:pt>
                <c:pt idx="1262">
                  <c:v>2.8830000000000005E-2</c:v>
                </c:pt>
                <c:pt idx="1263">
                  <c:v>2.8890000000000002E-2</c:v>
                </c:pt>
                <c:pt idx="1264">
                  <c:v>2.8979999999999999E-2</c:v>
                </c:pt>
                <c:pt idx="1265">
                  <c:v>2.8979999999999999E-2</c:v>
                </c:pt>
                <c:pt idx="1266">
                  <c:v>2.894E-2</c:v>
                </c:pt>
                <c:pt idx="1267">
                  <c:v>2.895E-2</c:v>
                </c:pt>
                <c:pt idx="1268">
                  <c:v>2.894E-2</c:v>
                </c:pt>
                <c:pt idx="1269">
                  <c:v>2.8989999999999998E-2</c:v>
                </c:pt>
                <c:pt idx="1270">
                  <c:v>2.9159999999999998E-2</c:v>
                </c:pt>
                <c:pt idx="1271">
                  <c:v>2.93E-2</c:v>
                </c:pt>
                <c:pt idx="1272">
                  <c:v>2.9480000000000003E-2</c:v>
                </c:pt>
                <c:pt idx="1273">
                  <c:v>2.9580000000000002E-2</c:v>
                </c:pt>
                <c:pt idx="1274">
                  <c:v>2.9819999999999999E-2</c:v>
                </c:pt>
                <c:pt idx="1275">
                  <c:v>2.9909999999999999E-2</c:v>
                </c:pt>
                <c:pt idx="1276">
                  <c:v>2.9919999999999999E-2</c:v>
                </c:pt>
                <c:pt idx="1277">
                  <c:v>2.9989999999999999E-2</c:v>
                </c:pt>
                <c:pt idx="1278">
                  <c:v>3.0159999999999999E-2</c:v>
                </c:pt>
                <c:pt idx="1279">
                  <c:v>3.0240000000000003E-2</c:v>
                </c:pt>
                <c:pt idx="1280">
                  <c:v>3.0290000000000001E-2</c:v>
                </c:pt>
                <c:pt idx="1281">
                  <c:v>3.0420000000000003E-2</c:v>
                </c:pt>
                <c:pt idx="1282">
                  <c:v>3.0450000000000001E-2</c:v>
                </c:pt>
                <c:pt idx="1283">
                  <c:v>3.0400000000000003E-2</c:v>
                </c:pt>
                <c:pt idx="1284">
                  <c:v>3.0359999999999998E-2</c:v>
                </c:pt>
                <c:pt idx="1285">
                  <c:v>3.0370000000000001E-2</c:v>
                </c:pt>
                <c:pt idx="1286">
                  <c:v>3.0380000000000001E-2</c:v>
                </c:pt>
                <c:pt idx="1287">
                  <c:v>3.032E-2</c:v>
                </c:pt>
                <c:pt idx="1288">
                  <c:v>3.0190000000000002E-2</c:v>
                </c:pt>
                <c:pt idx="1289">
                  <c:v>3.0169999999999999E-2</c:v>
                </c:pt>
                <c:pt idx="1290">
                  <c:v>3.0119999999999997E-2</c:v>
                </c:pt>
                <c:pt idx="1291">
                  <c:v>3.0190000000000002E-2</c:v>
                </c:pt>
                <c:pt idx="1292">
                  <c:v>3.0260000000000002E-2</c:v>
                </c:pt>
                <c:pt idx="1293">
                  <c:v>3.0260000000000002E-2</c:v>
                </c:pt>
                <c:pt idx="1294">
                  <c:v>3.0329999999999999E-2</c:v>
                </c:pt>
                <c:pt idx="1295">
                  <c:v>3.0260000000000002E-2</c:v>
                </c:pt>
                <c:pt idx="1296">
                  <c:v>3.032E-2</c:v>
                </c:pt>
                <c:pt idx="1297">
                  <c:v>3.0080000000000003E-2</c:v>
                </c:pt>
                <c:pt idx="1298">
                  <c:v>3.0110000000000001E-2</c:v>
                </c:pt>
                <c:pt idx="1299">
                  <c:v>2.9880000000000004E-2</c:v>
                </c:pt>
                <c:pt idx="1300">
                  <c:v>2.9960000000000001E-2</c:v>
                </c:pt>
                <c:pt idx="1301">
                  <c:v>2.9759999999999998E-2</c:v>
                </c:pt>
                <c:pt idx="1302">
                  <c:v>2.9870000000000004E-2</c:v>
                </c:pt>
                <c:pt idx="1303">
                  <c:v>3.0010000000000002E-2</c:v>
                </c:pt>
                <c:pt idx="1304">
                  <c:v>3.0050000000000004E-2</c:v>
                </c:pt>
                <c:pt idx="1305">
                  <c:v>3.014E-2</c:v>
                </c:pt>
                <c:pt idx="1306">
                  <c:v>3.0270000000000002E-2</c:v>
                </c:pt>
                <c:pt idx="1307">
                  <c:v>3.0410000000000003E-2</c:v>
                </c:pt>
                <c:pt idx="1308">
                  <c:v>3.0470000000000004E-2</c:v>
                </c:pt>
                <c:pt idx="1309">
                  <c:v>3.0440000000000005E-2</c:v>
                </c:pt>
                <c:pt idx="1310">
                  <c:v>3.0340000000000002E-2</c:v>
                </c:pt>
                <c:pt idx="1311">
                  <c:v>3.0440000000000005E-2</c:v>
                </c:pt>
                <c:pt idx="1312">
                  <c:v>3.0470000000000004E-2</c:v>
                </c:pt>
                <c:pt idx="1313">
                  <c:v>3.0500000000000003E-2</c:v>
                </c:pt>
                <c:pt idx="1314">
                  <c:v>3.0470000000000004E-2</c:v>
                </c:pt>
                <c:pt idx="1315">
                  <c:v>3.0420000000000003E-2</c:v>
                </c:pt>
                <c:pt idx="1316">
                  <c:v>3.0350000000000002E-2</c:v>
                </c:pt>
                <c:pt idx="1317">
                  <c:v>3.0260000000000002E-2</c:v>
                </c:pt>
                <c:pt idx="1318">
                  <c:v>3.0210000000000001E-2</c:v>
                </c:pt>
                <c:pt idx="1319">
                  <c:v>3.0119999999999997E-2</c:v>
                </c:pt>
                <c:pt idx="1320">
                  <c:v>3.0240000000000003E-2</c:v>
                </c:pt>
                <c:pt idx="1321">
                  <c:v>3.0180000000000002E-2</c:v>
                </c:pt>
                <c:pt idx="1322">
                  <c:v>3.0530000000000002E-2</c:v>
                </c:pt>
                <c:pt idx="1323">
                  <c:v>3.0690000000000002E-2</c:v>
                </c:pt>
                <c:pt idx="1324">
                  <c:v>3.1090000000000003E-2</c:v>
                </c:pt>
                <c:pt idx="1325">
                  <c:v>3.125E-2</c:v>
                </c:pt>
                <c:pt idx="1326">
                  <c:v>3.141E-2</c:v>
                </c:pt>
                <c:pt idx="1327">
                  <c:v>3.1629999999999998E-2</c:v>
                </c:pt>
                <c:pt idx="1328">
                  <c:v>3.1810000000000005E-2</c:v>
                </c:pt>
                <c:pt idx="1329">
                  <c:v>3.1949999999999999E-2</c:v>
                </c:pt>
                <c:pt idx="1330">
                  <c:v>3.202E-2</c:v>
                </c:pt>
                <c:pt idx="1331">
                  <c:v>3.2060000000000005E-2</c:v>
                </c:pt>
                <c:pt idx="1332">
                  <c:v>3.218E-2</c:v>
                </c:pt>
                <c:pt idx="1333">
                  <c:v>3.2300000000000002E-2</c:v>
                </c:pt>
                <c:pt idx="1334">
                  <c:v>3.2220000000000006E-2</c:v>
                </c:pt>
                <c:pt idx="1335">
                  <c:v>3.2399999999999998E-2</c:v>
                </c:pt>
                <c:pt idx="1336">
                  <c:v>3.252E-2</c:v>
                </c:pt>
                <c:pt idx="1337">
                  <c:v>3.2550000000000009E-2</c:v>
                </c:pt>
                <c:pt idx="1338">
                  <c:v>3.262000000000001E-2</c:v>
                </c:pt>
                <c:pt idx="1339">
                  <c:v>3.2629999999999999E-2</c:v>
                </c:pt>
                <c:pt idx="1340">
                  <c:v>3.2600000000000004E-2</c:v>
                </c:pt>
                <c:pt idx="1341">
                  <c:v>3.2650000000000005E-2</c:v>
                </c:pt>
                <c:pt idx="1342">
                  <c:v>3.262000000000001E-2</c:v>
                </c:pt>
                <c:pt idx="1343">
                  <c:v>3.2650000000000005E-2</c:v>
                </c:pt>
                <c:pt idx="1344">
                  <c:v>3.2610000000000007E-2</c:v>
                </c:pt>
                <c:pt idx="1345">
                  <c:v>3.2420000000000004E-2</c:v>
                </c:pt>
                <c:pt idx="1346">
                  <c:v>3.2190000000000003E-2</c:v>
                </c:pt>
                <c:pt idx="1347">
                  <c:v>3.1770000000000007E-2</c:v>
                </c:pt>
                <c:pt idx="1348">
                  <c:v>3.1530000000000002E-2</c:v>
                </c:pt>
                <c:pt idx="1349">
                  <c:v>3.134E-2</c:v>
                </c:pt>
                <c:pt idx="1350">
                  <c:v>3.1130000000000005E-2</c:v>
                </c:pt>
                <c:pt idx="1351">
                  <c:v>3.0860000000000002E-2</c:v>
                </c:pt>
                <c:pt idx="1352">
                  <c:v>3.0700000000000002E-2</c:v>
                </c:pt>
                <c:pt idx="1353">
                  <c:v>3.056E-2</c:v>
                </c:pt>
                <c:pt idx="1354">
                  <c:v>3.0480000000000004E-2</c:v>
                </c:pt>
                <c:pt idx="1355">
                  <c:v>3.0350000000000002E-2</c:v>
                </c:pt>
                <c:pt idx="1356">
                  <c:v>3.0410000000000003E-2</c:v>
                </c:pt>
                <c:pt idx="1357">
                  <c:v>3.0710000000000001E-2</c:v>
                </c:pt>
                <c:pt idx="1358">
                  <c:v>3.0740000000000003E-2</c:v>
                </c:pt>
                <c:pt idx="1359">
                  <c:v>3.0669999999999999E-2</c:v>
                </c:pt>
                <c:pt idx="1360">
                  <c:v>3.0690000000000002E-2</c:v>
                </c:pt>
                <c:pt idx="1361">
                  <c:v>3.0769999999999999E-2</c:v>
                </c:pt>
                <c:pt idx="1362">
                  <c:v>3.09E-2</c:v>
                </c:pt>
                <c:pt idx="1363">
                  <c:v>3.1170000000000003E-2</c:v>
                </c:pt>
                <c:pt idx="1364">
                  <c:v>3.1320000000000001E-2</c:v>
                </c:pt>
                <c:pt idx="1365">
                  <c:v>3.1420000000000003E-2</c:v>
                </c:pt>
                <c:pt idx="1366">
                  <c:v>3.1460000000000002E-2</c:v>
                </c:pt>
                <c:pt idx="1367">
                  <c:v>3.1430000000000007E-2</c:v>
                </c:pt>
                <c:pt idx="1368">
                  <c:v>3.1450000000000006E-2</c:v>
                </c:pt>
                <c:pt idx="1369">
                  <c:v>3.1399999999999997E-2</c:v>
                </c:pt>
                <c:pt idx="1370">
                  <c:v>3.1640000000000008E-2</c:v>
                </c:pt>
                <c:pt idx="1371">
                  <c:v>3.175E-2</c:v>
                </c:pt>
                <c:pt idx="1372">
                  <c:v>3.1810000000000005E-2</c:v>
                </c:pt>
                <c:pt idx="1373">
                  <c:v>3.1830000000000004E-2</c:v>
                </c:pt>
                <c:pt idx="1374">
                  <c:v>3.1880000000000006E-2</c:v>
                </c:pt>
                <c:pt idx="1375">
                  <c:v>3.1949999999999999E-2</c:v>
                </c:pt>
                <c:pt idx="1376">
                  <c:v>3.1870000000000009E-2</c:v>
                </c:pt>
                <c:pt idx="1377">
                  <c:v>3.2010000000000004E-2</c:v>
                </c:pt>
                <c:pt idx="1378">
                  <c:v>3.202E-2</c:v>
                </c:pt>
                <c:pt idx="1379">
                  <c:v>3.218E-2</c:v>
                </c:pt>
                <c:pt idx="1380">
                  <c:v>3.2000000000000008E-2</c:v>
                </c:pt>
                <c:pt idx="1381">
                  <c:v>3.2129999999999999E-2</c:v>
                </c:pt>
                <c:pt idx="1382">
                  <c:v>3.2160000000000001E-2</c:v>
                </c:pt>
                <c:pt idx="1383">
                  <c:v>3.2490000000000005E-2</c:v>
                </c:pt>
                <c:pt idx="1384">
                  <c:v>3.2600000000000004E-2</c:v>
                </c:pt>
                <c:pt idx="1385">
                  <c:v>3.271000000000001E-2</c:v>
                </c:pt>
                <c:pt idx="1386">
                  <c:v>3.2570000000000002E-2</c:v>
                </c:pt>
                <c:pt idx="1387">
                  <c:v>3.246000000000001E-2</c:v>
                </c:pt>
                <c:pt idx="1388">
                  <c:v>3.2340000000000001E-2</c:v>
                </c:pt>
                <c:pt idx="1389">
                  <c:v>3.2410000000000001E-2</c:v>
                </c:pt>
                <c:pt idx="1390">
                  <c:v>3.2490000000000005E-2</c:v>
                </c:pt>
                <c:pt idx="1391">
                  <c:v>3.2629999999999999E-2</c:v>
                </c:pt>
                <c:pt idx="1392">
                  <c:v>3.2940000000000004E-2</c:v>
                </c:pt>
                <c:pt idx="1393">
                  <c:v>3.289000000000001E-2</c:v>
                </c:pt>
                <c:pt idx="1394">
                  <c:v>3.3050000000000003E-2</c:v>
                </c:pt>
                <c:pt idx="1395">
                  <c:v>3.3050000000000003E-2</c:v>
                </c:pt>
                <c:pt idx="1396">
                  <c:v>3.295E-2</c:v>
                </c:pt>
                <c:pt idx="1397">
                  <c:v>3.2830000000000005E-2</c:v>
                </c:pt>
                <c:pt idx="1398">
                  <c:v>3.2719999999999999E-2</c:v>
                </c:pt>
                <c:pt idx="1399">
                  <c:v>3.2719999999999999E-2</c:v>
                </c:pt>
                <c:pt idx="1400">
                  <c:v>3.2559999999999999E-2</c:v>
                </c:pt>
                <c:pt idx="1401">
                  <c:v>3.2640000000000009E-2</c:v>
                </c:pt>
                <c:pt idx="1402">
                  <c:v>3.2559999999999999E-2</c:v>
                </c:pt>
                <c:pt idx="1403">
                  <c:v>3.2760000000000004E-2</c:v>
                </c:pt>
                <c:pt idx="1404">
                  <c:v>3.2629999999999999E-2</c:v>
                </c:pt>
                <c:pt idx="1405">
                  <c:v>3.2690000000000004E-2</c:v>
                </c:pt>
                <c:pt idx="1406">
                  <c:v>3.2500000000000001E-2</c:v>
                </c:pt>
                <c:pt idx="1407">
                  <c:v>3.2169999999999997E-2</c:v>
                </c:pt>
                <c:pt idx="1408">
                  <c:v>3.1920000000000004E-2</c:v>
                </c:pt>
                <c:pt idx="1409">
                  <c:v>3.1740000000000004E-2</c:v>
                </c:pt>
                <c:pt idx="1410">
                  <c:v>3.1789999999999999E-2</c:v>
                </c:pt>
                <c:pt idx="1411">
                  <c:v>3.1930000000000007E-2</c:v>
                </c:pt>
                <c:pt idx="1412">
                  <c:v>3.2090000000000007E-2</c:v>
                </c:pt>
                <c:pt idx="1413">
                  <c:v>3.2120000000000003E-2</c:v>
                </c:pt>
                <c:pt idx="1414">
                  <c:v>3.237000000000001E-2</c:v>
                </c:pt>
                <c:pt idx="1415">
                  <c:v>3.2340000000000001E-2</c:v>
                </c:pt>
                <c:pt idx="1416">
                  <c:v>3.252E-2</c:v>
                </c:pt>
                <c:pt idx="1417">
                  <c:v>3.2420000000000004E-2</c:v>
                </c:pt>
                <c:pt idx="1418">
                  <c:v>3.2270000000000007E-2</c:v>
                </c:pt>
                <c:pt idx="1419">
                  <c:v>3.2380000000000006E-2</c:v>
                </c:pt>
                <c:pt idx="1420">
                  <c:v>3.2410000000000001E-2</c:v>
                </c:pt>
                <c:pt idx="1421">
                  <c:v>3.2350000000000004E-2</c:v>
                </c:pt>
                <c:pt idx="1422">
                  <c:v>3.2350000000000004E-2</c:v>
                </c:pt>
                <c:pt idx="1423">
                  <c:v>3.2340000000000001E-2</c:v>
                </c:pt>
                <c:pt idx="1424">
                  <c:v>3.2410000000000001E-2</c:v>
                </c:pt>
                <c:pt idx="1425">
                  <c:v>3.2270000000000007E-2</c:v>
                </c:pt>
                <c:pt idx="1426">
                  <c:v>3.2199999999999999E-2</c:v>
                </c:pt>
                <c:pt idx="1427">
                  <c:v>3.211E-2</c:v>
                </c:pt>
                <c:pt idx="1428">
                  <c:v>3.2120000000000003E-2</c:v>
                </c:pt>
                <c:pt idx="1429">
                  <c:v>3.1969999999999998E-2</c:v>
                </c:pt>
                <c:pt idx="1430">
                  <c:v>3.2129999999999999E-2</c:v>
                </c:pt>
                <c:pt idx="1431">
                  <c:v>3.2060000000000005E-2</c:v>
                </c:pt>
                <c:pt idx="1432">
                  <c:v>3.2250000000000008E-2</c:v>
                </c:pt>
                <c:pt idx="1433">
                  <c:v>3.2250000000000008E-2</c:v>
                </c:pt>
                <c:pt idx="1434">
                  <c:v>3.2390000000000002E-2</c:v>
                </c:pt>
                <c:pt idx="1435">
                  <c:v>3.252E-2</c:v>
                </c:pt>
                <c:pt idx="1436">
                  <c:v>3.2880000000000006E-2</c:v>
                </c:pt>
                <c:pt idx="1437">
                  <c:v>3.2969999999999999E-2</c:v>
                </c:pt>
                <c:pt idx="1438">
                  <c:v>3.3140000000000003E-2</c:v>
                </c:pt>
                <c:pt idx="1439">
                  <c:v>3.329E-2</c:v>
                </c:pt>
                <c:pt idx="1440">
                  <c:v>3.3360000000000001E-2</c:v>
                </c:pt>
                <c:pt idx="1441">
                  <c:v>3.3550000000000003E-2</c:v>
                </c:pt>
                <c:pt idx="1442">
                  <c:v>3.348000000000001E-2</c:v>
                </c:pt>
                <c:pt idx="1443">
                  <c:v>3.3349999999999998E-2</c:v>
                </c:pt>
                <c:pt idx="1444">
                  <c:v>3.3309999999999999E-2</c:v>
                </c:pt>
                <c:pt idx="1445">
                  <c:v>3.3349999999999998E-2</c:v>
                </c:pt>
                <c:pt idx="1446">
                  <c:v>3.3509999999999998E-2</c:v>
                </c:pt>
                <c:pt idx="1447">
                  <c:v>3.3690000000000005E-2</c:v>
                </c:pt>
                <c:pt idx="1448">
                  <c:v>3.3959999999999997E-2</c:v>
                </c:pt>
                <c:pt idx="1449">
                  <c:v>3.4140000000000004E-2</c:v>
                </c:pt>
                <c:pt idx="1450">
                  <c:v>3.4389999999999997E-2</c:v>
                </c:pt>
                <c:pt idx="1451">
                  <c:v>3.4549999999999997E-2</c:v>
                </c:pt>
                <c:pt idx="1452">
                  <c:v>3.4750000000000003E-2</c:v>
                </c:pt>
                <c:pt idx="1453">
                  <c:v>3.4820000000000004E-2</c:v>
                </c:pt>
                <c:pt idx="1454">
                  <c:v>3.49E-2</c:v>
                </c:pt>
                <c:pt idx="1455">
                  <c:v>3.493000000000001E-2</c:v>
                </c:pt>
                <c:pt idx="1456">
                  <c:v>3.5080000000000007E-2</c:v>
                </c:pt>
                <c:pt idx="1457">
                  <c:v>3.5210000000000005E-2</c:v>
                </c:pt>
                <c:pt idx="1458">
                  <c:v>3.5319999999999997E-2</c:v>
                </c:pt>
                <c:pt idx="1459">
                  <c:v>3.5369999999999999E-2</c:v>
                </c:pt>
                <c:pt idx="1460">
                  <c:v>3.5410000000000004E-2</c:v>
                </c:pt>
                <c:pt idx="1461">
                  <c:v>3.5319999999999997E-2</c:v>
                </c:pt>
                <c:pt idx="1462">
                  <c:v>3.5229999999999997E-2</c:v>
                </c:pt>
                <c:pt idx="1463">
                  <c:v>3.5130000000000002E-2</c:v>
                </c:pt>
                <c:pt idx="1464">
                  <c:v>3.5020000000000009E-2</c:v>
                </c:pt>
                <c:pt idx="1465">
                  <c:v>3.4880000000000001E-2</c:v>
                </c:pt>
                <c:pt idx="1466">
                  <c:v>3.5029999999999999E-2</c:v>
                </c:pt>
                <c:pt idx="1467">
                  <c:v>3.5210000000000005E-2</c:v>
                </c:pt>
                <c:pt idx="1468">
                  <c:v>3.5440000000000006E-2</c:v>
                </c:pt>
                <c:pt idx="1469">
                  <c:v>3.5619999999999999E-2</c:v>
                </c:pt>
                <c:pt idx="1470">
                  <c:v>3.5810000000000002E-2</c:v>
                </c:pt>
                <c:pt idx="1471">
                  <c:v>3.5779999999999999E-2</c:v>
                </c:pt>
                <c:pt idx="1472">
                  <c:v>3.5869999999999999E-2</c:v>
                </c:pt>
                <c:pt idx="1473">
                  <c:v>3.5880000000000002E-2</c:v>
                </c:pt>
                <c:pt idx="1474">
                  <c:v>3.601E-2</c:v>
                </c:pt>
                <c:pt idx="1475">
                  <c:v>3.6170000000000001E-2</c:v>
                </c:pt>
                <c:pt idx="1476">
                  <c:v>3.635E-2</c:v>
                </c:pt>
                <c:pt idx="1477">
                  <c:v>3.670000000000001E-2</c:v>
                </c:pt>
                <c:pt idx="1478">
                  <c:v>3.6999999999999998E-2</c:v>
                </c:pt>
                <c:pt idx="1479">
                  <c:v>3.7380000000000004E-2</c:v>
                </c:pt>
                <c:pt idx="1480">
                  <c:v>3.7720000000000004E-2</c:v>
                </c:pt>
                <c:pt idx="1481">
                  <c:v>3.799000000000001E-2</c:v>
                </c:pt>
                <c:pt idx="1482">
                  <c:v>3.8210000000000001E-2</c:v>
                </c:pt>
                <c:pt idx="1483">
                  <c:v>3.8469999999999997E-2</c:v>
                </c:pt>
                <c:pt idx="1484">
                  <c:v>3.8920000000000003E-2</c:v>
                </c:pt>
                <c:pt idx="1485">
                  <c:v>3.9040000000000005E-2</c:v>
                </c:pt>
                <c:pt idx="1486">
                  <c:v>3.9350000000000003E-2</c:v>
                </c:pt>
                <c:pt idx="1487">
                  <c:v>3.9610000000000006E-2</c:v>
                </c:pt>
                <c:pt idx="1488">
                  <c:v>4.0110000000000007E-2</c:v>
                </c:pt>
                <c:pt idx="1489">
                  <c:v>4.0639999999999996E-2</c:v>
                </c:pt>
                <c:pt idx="1490">
                  <c:v>4.0960000000000003E-2</c:v>
                </c:pt>
                <c:pt idx="1491">
                  <c:v>4.1219999999999993E-2</c:v>
                </c:pt>
                <c:pt idx="1492">
                  <c:v>4.1450000000000001E-2</c:v>
                </c:pt>
                <c:pt idx="1493">
                  <c:v>4.1519999999999994E-2</c:v>
                </c:pt>
                <c:pt idx="1494">
                  <c:v>4.1810000000000007E-2</c:v>
                </c:pt>
                <c:pt idx="1495">
                  <c:v>4.200000000000001E-2</c:v>
                </c:pt>
                <c:pt idx="1496">
                  <c:v>4.2180000000000002E-2</c:v>
                </c:pt>
                <c:pt idx="1497">
                  <c:v>4.2360000000000009E-2</c:v>
                </c:pt>
                <c:pt idx="1498">
                  <c:v>4.2440000000000005E-2</c:v>
                </c:pt>
                <c:pt idx="1499">
                  <c:v>4.2459999999999998E-2</c:v>
                </c:pt>
                <c:pt idx="1500">
                  <c:v>4.2360000000000009E-2</c:v>
                </c:pt>
                <c:pt idx="1501">
                  <c:v>4.241000000000001E-2</c:v>
                </c:pt>
                <c:pt idx="1502">
                  <c:v>4.2270000000000002E-2</c:v>
                </c:pt>
                <c:pt idx="1503">
                  <c:v>4.2349999999999999E-2</c:v>
                </c:pt>
                <c:pt idx="1504">
                  <c:v>4.2370000000000005E-2</c:v>
                </c:pt>
                <c:pt idx="1505">
                  <c:v>4.2549999999999998E-2</c:v>
                </c:pt>
                <c:pt idx="1506">
                  <c:v>4.2740000000000007E-2</c:v>
                </c:pt>
                <c:pt idx="1507">
                  <c:v>4.2740000000000007E-2</c:v>
                </c:pt>
                <c:pt idx="1508">
                  <c:v>4.3110000000000002E-2</c:v>
                </c:pt>
                <c:pt idx="1509">
                  <c:v>4.342E-2</c:v>
                </c:pt>
                <c:pt idx="1510">
                  <c:v>4.3889999999999998E-2</c:v>
                </c:pt>
                <c:pt idx="1511">
                  <c:v>4.4299999999999999E-2</c:v>
                </c:pt>
                <c:pt idx="1512">
                  <c:v>4.4609999999999997E-2</c:v>
                </c:pt>
                <c:pt idx="1513">
                  <c:v>4.4990000000000009E-2</c:v>
                </c:pt>
                <c:pt idx="1514">
                  <c:v>4.5289999999999997E-2</c:v>
                </c:pt>
                <c:pt idx="1515">
                  <c:v>4.5609999999999998E-2</c:v>
                </c:pt>
                <c:pt idx="1516">
                  <c:v>4.5870000000000001E-2</c:v>
                </c:pt>
                <c:pt idx="1517">
                  <c:v>4.6050000000000001E-2</c:v>
                </c:pt>
                <c:pt idx="1518">
                  <c:v>4.616E-2</c:v>
                </c:pt>
                <c:pt idx="1519">
                  <c:v>4.6289999999999991E-2</c:v>
                </c:pt>
                <c:pt idx="1520">
                  <c:v>4.6439999999999995E-2</c:v>
                </c:pt>
                <c:pt idx="1521">
                  <c:v>4.6569999999999993E-2</c:v>
                </c:pt>
                <c:pt idx="1522">
                  <c:v>4.6679999999999992E-2</c:v>
                </c:pt>
                <c:pt idx="1523">
                  <c:v>4.6879999999999991E-2</c:v>
                </c:pt>
                <c:pt idx="1524">
                  <c:v>4.7050000000000008E-2</c:v>
                </c:pt>
                <c:pt idx="1525">
                  <c:v>4.7500000000000007E-2</c:v>
                </c:pt>
                <c:pt idx="1526">
                  <c:v>4.7829999999999998E-2</c:v>
                </c:pt>
                <c:pt idx="1527">
                  <c:v>4.8329999999999998E-2</c:v>
                </c:pt>
                <c:pt idx="1528">
                  <c:v>4.871000000000001E-2</c:v>
                </c:pt>
                <c:pt idx="1529">
                  <c:v>4.9140000000000003E-2</c:v>
                </c:pt>
                <c:pt idx="1530">
                  <c:v>4.9600000000000005E-2</c:v>
                </c:pt>
                <c:pt idx="1531">
                  <c:v>5.0029999999999998E-2</c:v>
                </c:pt>
                <c:pt idx="1532">
                  <c:v>5.0479999999999997E-2</c:v>
                </c:pt>
                <c:pt idx="1533">
                  <c:v>5.0849999999999999E-2</c:v>
                </c:pt>
                <c:pt idx="1534">
                  <c:v>5.115999999999999E-2</c:v>
                </c:pt>
                <c:pt idx="1535">
                  <c:v>5.1350000000000007E-2</c:v>
                </c:pt>
                <c:pt idx="1536">
                  <c:v>5.1470000000000002E-2</c:v>
                </c:pt>
                <c:pt idx="1537">
                  <c:v>5.16E-2</c:v>
                </c:pt>
                <c:pt idx="1538">
                  <c:v>5.1659999999999991E-2</c:v>
                </c:pt>
                <c:pt idx="1539">
                  <c:v>5.1749999999999997E-2</c:v>
                </c:pt>
                <c:pt idx="1540">
                  <c:v>5.1760000000000007E-2</c:v>
                </c:pt>
                <c:pt idx="1541">
                  <c:v>5.1830000000000001E-2</c:v>
                </c:pt>
                <c:pt idx="1542">
                  <c:v>5.1810000000000009E-2</c:v>
                </c:pt>
                <c:pt idx="1543">
                  <c:v>5.1950000000000003E-2</c:v>
                </c:pt>
                <c:pt idx="1544">
                  <c:v>5.2020000000000004E-2</c:v>
                </c:pt>
                <c:pt idx="1545">
                  <c:v>5.2229999999999999E-2</c:v>
                </c:pt>
                <c:pt idx="1546">
                  <c:v>5.2420000000000008E-2</c:v>
                </c:pt>
                <c:pt idx="1547">
                  <c:v>5.272000000000001E-2</c:v>
                </c:pt>
                <c:pt idx="1548">
                  <c:v>5.3060000000000003E-2</c:v>
                </c:pt>
                <c:pt idx="1549">
                  <c:v>5.3420000000000002E-2</c:v>
                </c:pt>
                <c:pt idx="1550">
                  <c:v>5.3790000000000004E-2</c:v>
                </c:pt>
                <c:pt idx="1551">
                  <c:v>5.4190000000000009E-2</c:v>
                </c:pt>
                <c:pt idx="1552">
                  <c:v>5.4660000000000007E-2</c:v>
                </c:pt>
                <c:pt idx="1553">
                  <c:v>5.5100000000000003E-2</c:v>
                </c:pt>
                <c:pt idx="1554">
                  <c:v>5.5600000000000004E-2</c:v>
                </c:pt>
                <c:pt idx="1555">
                  <c:v>5.5980000000000002E-2</c:v>
                </c:pt>
                <c:pt idx="1556">
                  <c:v>5.6410000000000009E-2</c:v>
                </c:pt>
                <c:pt idx="1557">
                  <c:v>5.6849999999999991E-2</c:v>
                </c:pt>
                <c:pt idx="1558">
                  <c:v>5.7239999999999999E-2</c:v>
                </c:pt>
                <c:pt idx="1559">
                  <c:v>5.7689999999999998E-2</c:v>
                </c:pt>
                <c:pt idx="1560">
                  <c:v>5.7990000000000007E-2</c:v>
                </c:pt>
                <c:pt idx="1561">
                  <c:v>5.8269999999999995E-2</c:v>
                </c:pt>
                <c:pt idx="1562">
                  <c:v>5.8409999999999997E-2</c:v>
                </c:pt>
                <c:pt idx="1563">
                  <c:v>5.8510000000000006E-2</c:v>
                </c:pt>
                <c:pt idx="1564">
                  <c:v>5.8560000000000008E-2</c:v>
                </c:pt>
                <c:pt idx="1565">
                  <c:v>5.8740000000000001E-2</c:v>
                </c:pt>
                <c:pt idx="1566">
                  <c:v>5.8800000000000005E-2</c:v>
                </c:pt>
                <c:pt idx="1567">
                  <c:v>5.8909999999999997E-2</c:v>
                </c:pt>
                <c:pt idx="1568">
                  <c:v>5.9029999999999999E-2</c:v>
                </c:pt>
                <c:pt idx="1569">
                  <c:v>5.9350000000000014E-2</c:v>
                </c:pt>
                <c:pt idx="1570">
                  <c:v>5.9679999999999997E-2</c:v>
                </c:pt>
                <c:pt idx="1571">
                  <c:v>5.9940000000000007E-2</c:v>
                </c:pt>
                <c:pt idx="1572">
                  <c:v>6.0229999999999992E-2</c:v>
                </c:pt>
                <c:pt idx="1573">
                  <c:v>6.0670000000000002E-2</c:v>
                </c:pt>
                <c:pt idx="1574">
                  <c:v>6.1190000000000001E-2</c:v>
                </c:pt>
                <c:pt idx="1575">
                  <c:v>6.1740000000000003E-2</c:v>
                </c:pt>
                <c:pt idx="1576">
                  <c:v>6.2280000000000002E-2</c:v>
                </c:pt>
                <c:pt idx="1577">
                  <c:v>6.2740000000000004E-2</c:v>
                </c:pt>
                <c:pt idx="1578">
                  <c:v>6.3270000000000007E-2</c:v>
                </c:pt>
                <c:pt idx="1579">
                  <c:v>6.3750000000000001E-2</c:v>
                </c:pt>
                <c:pt idx="1580">
                  <c:v>6.4199999999999993E-2</c:v>
                </c:pt>
                <c:pt idx="1581">
                  <c:v>6.454E-2</c:v>
                </c:pt>
                <c:pt idx="1582">
                  <c:v>6.4590000000000009E-2</c:v>
                </c:pt>
                <c:pt idx="1583">
                  <c:v>6.4659999999999995E-2</c:v>
                </c:pt>
                <c:pt idx="1584">
                  <c:v>6.4699999999999994E-2</c:v>
                </c:pt>
                <c:pt idx="1585">
                  <c:v>6.4549999999999996E-2</c:v>
                </c:pt>
                <c:pt idx="1586">
                  <c:v>6.4519999999999994E-2</c:v>
                </c:pt>
                <c:pt idx="1587">
                  <c:v>6.4410000000000009E-2</c:v>
                </c:pt>
                <c:pt idx="1588">
                  <c:v>6.4440000000000011E-2</c:v>
                </c:pt>
                <c:pt idx="1589">
                  <c:v>6.4360000000000014E-2</c:v>
                </c:pt>
                <c:pt idx="1590">
                  <c:v>6.4420000000000019E-2</c:v>
                </c:pt>
                <c:pt idx="1591">
                  <c:v>6.4320000000000016E-2</c:v>
                </c:pt>
                <c:pt idx="1592">
                  <c:v>6.412000000000001E-2</c:v>
                </c:pt>
                <c:pt idx="1593">
                  <c:v>6.3969999999999999E-2</c:v>
                </c:pt>
                <c:pt idx="1594">
                  <c:v>6.3950000000000007E-2</c:v>
                </c:pt>
                <c:pt idx="1595">
                  <c:v>6.4229999999999995E-2</c:v>
                </c:pt>
                <c:pt idx="1596">
                  <c:v>6.4420000000000019E-2</c:v>
                </c:pt>
                <c:pt idx="1597">
                  <c:v>6.4949999999999994E-2</c:v>
                </c:pt>
                <c:pt idx="1598">
                  <c:v>6.5290000000000001E-2</c:v>
                </c:pt>
                <c:pt idx="1599">
                  <c:v>6.584000000000001E-2</c:v>
                </c:pt>
                <c:pt idx="1600">
                  <c:v>6.6089999999999996E-2</c:v>
                </c:pt>
                <c:pt idx="1601">
                  <c:v>6.6449999999999995E-2</c:v>
                </c:pt>
                <c:pt idx="1602">
                  <c:v>6.6860000000000003E-2</c:v>
                </c:pt>
                <c:pt idx="1603">
                  <c:v>6.7239999999999994E-2</c:v>
                </c:pt>
                <c:pt idx="1604">
                  <c:v>6.7659999999999998E-2</c:v>
                </c:pt>
                <c:pt idx="1605">
                  <c:v>6.8140000000000006E-2</c:v>
                </c:pt>
                <c:pt idx="1606">
                  <c:v>6.8599999999999994E-2</c:v>
                </c:pt>
                <c:pt idx="1607">
                  <c:v>6.8879999999999997E-2</c:v>
                </c:pt>
                <c:pt idx="1608">
                  <c:v>6.932000000000002E-2</c:v>
                </c:pt>
                <c:pt idx="1609">
                  <c:v>6.967000000000001E-2</c:v>
                </c:pt>
                <c:pt idx="1610">
                  <c:v>7.0080000000000003E-2</c:v>
                </c:pt>
                <c:pt idx="1611">
                  <c:v>7.0199999999999999E-2</c:v>
                </c:pt>
                <c:pt idx="1612">
                  <c:v>7.0400000000000004E-2</c:v>
                </c:pt>
                <c:pt idx="1613">
                  <c:v>7.0449999999999999E-2</c:v>
                </c:pt>
                <c:pt idx="1614">
                  <c:v>7.0620000000000002E-2</c:v>
                </c:pt>
                <c:pt idx="1615">
                  <c:v>7.0940000000000003E-2</c:v>
                </c:pt>
                <c:pt idx="1616">
                  <c:v>7.1340000000000001E-2</c:v>
                </c:pt>
                <c:pt idx="1617">
                  <c:v>7.1859999999999993E-2</c:v>
                </c:pt>
                <c:pt idx="1618">
                  <c:v>7.2310000000000013E-2</c:v>
                </c:pt>
                <c:pt idx="1619">
                  <c:v>7.2770000000000015E-2</c:v>
                </c:pt>
                <c:pt idx="1620">
                  <c:v>7.2959999999999997E-2</c:v>
                </c:pt>
                <c:pt idx="1621">
                  <c:v>7.3340000000000002E-2</c:v>
                </c:pt>
                <c:pt idx="1622">
                  <c:v>7.3419999999999999E-2</c:v>
                </c:pt>
                <c:pt idx="1623">
                  <c:v>7.3779999999999998E-2</c:v>
                </c:pt>
                <c:pt idx="1624">
                  <c:v>7.4200000000000002E-2</c:v>
                </c:pt>
                <c:pt idx="1625">
                  <c:v>7.462000000000002E-2</c:v>
                </c:pt>
                <c:pt idx="1626">
                  <c:v>7.5149999999999995E-2</c:v>
                </c:pt>
                <c:pt idx="1627">
                  <c:v>7.5590000000000004E-2</c:v>
                </c:pt>
                <c:pt idx="1628">
                  <c:v>7.5850000000000015E-2</c:v>
                </c:pt>
                <c:pt idx="1629">
                  <c:v>7.6160000000000019E-2</c:v>
                </c:pt>
                <c:pt idx="1630">
                  <c:v>7.6439999999999994E-2</c:v>
                </c:pt>
                <c:pt idx="1631">
                  <c:v>7.6700000000000004E-2</c:v>
                </c:pt>
                <c:pt idx="1632">
                  <c:v>7.6749999999999999E-2</c:v>
                </c:pt>
                <c:pt idx="1633">
                  <c:v>7.6869999999999994E-2</c:v>
                </c:pt>
                <c:pt idx="1634">
                  <c:v>7.6980000000000007E-2</c:v>
                </c:pt>
                <c:pt idx="1635">
                  <c:v>7.716000000000002E-2</c:v>
                </c:pt>
                <c:pt idx="1636">
                  <c:v>7.7280000000000001E-2</c:v>
                </c:pt>
                <c:pt idx="1637">
                  <c:v>7.7310000000000018E-2</c:v>
                </c:pt>
                <c:pt idx="1638">
                  <c:v>7.7490000000000017E-2</c:v>
                </c:pt>
                <c:pt idx="1639">
                  <c:v>7.7710000000000015E-2</c:v>
                </c:pt>
                <c:pt idx="1640">
                  <c:v>7.7850000000000016E-2</c:v>
                </c:pt>
                <c:pt idx="1641">
                  <c:v>7.8100000000000003E-2</c:v>
                </c:pt>
                <c:pt idx="1642">
                  <c:v>7.8549999999999995E-2</c:v>
                </c:pt>
                <c:pt idx="1643">
                  <c:v>7.8900000000000012E-2</c:v>
                </c:pt>
                <c:pt idx="1644">
                  <c:v>7.9240000000000019E-2</c:v>
                </c:pt>
                <c:pt idx="1645">
                  <c:v>7.9680000000000015E-2</c:v>
                </c:pt>
                <c:pt idx="1646">
                  <c:v>8.0220000000000014E-2</c:v>
                </c:pt>
                <c:pt idx="1647">
                  <c:v>8.0850000000000019E-2</c:v>
                </c:pt>
                <c:pt idx="1648">
                  <c:v>8.1570000000000004E-2</c:v>
                </c:pt>
                <c:pt idx="1649">
                  <c:v>8.2209999999999991E-2</c:v>
                </c:pt>
                <c:pt idx="1650">
                  <c:v>8.2890000000000005E-2</c:v>
                </c:pt>
                <c:pt idx="1651">
                  <c:v>8.3500000000000019E-2</c:v>
                </c:pt>
                <c:pt idx="1652">
                  <c:v>8.3830000000000016E-2</c:v>
                </c:pt>
                <c:pt idx="1653">
                  <c:v>8.4020000000000025E-2</c:v>
                </c:pt>
                <c:pt idx="1654">
                  <c:v>8.4110000000000004E-2</c:v>
                </c:pt>
                <c:pt idx="1655">
                  <c:v>8.4100000000000022E-2</c:v>
                </c:pt>
                <c:pt idx="1656">
                  <c:v>8.3850000000000022E-2</c:v>
                </c:pt>
                <c:pt idx="1657">
                  <c:v>8.3760000000000015E-2</c:v>
                </c:pt>
                <c:pt idx="1658">
                  <c:v>8.3530000000000049E-2</c:v>
                </c:pt>
                <c:pt idx="1659">
                  <c:v>8.3490000000000009E-2</c:v>
                </c:pt>
                <c:pt idx="1660">
                  <c:v>8.365000000000003E-2</c:v>
                </c:pt>
                <c:pt idx="1661">
                  <c:v>8.3880000000000024E-2</c:v>
                </c:pt>
                <c:pt idx="1662">
                  <c:v>8.4360000000000004E-2</c:v>
                </c:pt>
                <c:pt idx="1663">
                  <c:v>8.4430000000000005E-2</c:v>
                </c:pt>
                <c:pt idx="1664">
                  <c:v>8.4970000000000004E-2</c:v>
                </c:pt>
                <c:pt idx="1665">
                  <c:v>8.5060000000000024E-2</c:v>
                </c:pt>
                <c:pt idx="1666">
                  <c:v>8.5360000000000005E-2</c:v>
                </c:pt>
                <c:pt idx="1667">
                  <c:v>8.5770000000000041E-2</c:v>
                </c:pt>
                <c:pt idx="1668">
                  <c:v>8.6220000000000005E-2</c:v>
                </c:pt>
                <c:pt idx="1669">
                  <c:v>8.6810000000000012E-2</c:v>
                </c:pt>
                <c:pt idx="1670">
                  <c:v>8.7349999999999997E-2</c:v>
                </c:pt>
                <c:pt idx="1671">
                  <c:v>8.788E-2</c:v>
                </c:pt>
                <c:pt idx="1672">
                  <c:v>8.8120000000000018E-2</c:v>
                </c:pt>
                <c:pt idx="1673">
                  <c:v>8.8070000000000037E-2</c:v>
                </c:pt>
                <c:pt idx="1674">
                  <c:v>8.7979999999999989E-2</c:v>
                </c:pt>
                <c:pt idx="1675">
                  <c:v>8.7690000000000018E-2</c:v>
                </c:pt>
                <c:pt idx="1676">
                  <c:v>8.7380000000000027E-2</c:v>
                </c:pt>
                <c:pt idx="1677">
                  <c:v>8.6950000000000013E-2</c:v>
                </c:pt>
                <c:pt idx="1678">
                  <c:v>8.6640000000000023E-2</c:v>
                </c:pt>
                <c:pt idx="1679">
                  <c:v>8.6570000000000022E-2</c:v>
                </c:pt>
                <c:pt idx="1680">
                  <c:v>8.6940000000000003E-2</c:v>
                </c:pt>
                <c:pt idx="1681">
                  <c:v>8.7020000000000014E-2</c:v>
                </c:pt>
                <c:pt idx="1682">
                  <c:v>8.7360000000000021E-2</c:v>
                </c:pt>
                <c:pt idx="1683">
                  <c:v>8.7590000000000015E-2</c:v>
                </c:pt>
                <c:pt idx="1684">
                  <c:v>8.8230000000000017E-2</c:v>
                </c:pt>
                <c:pt idx="1685">
                  <c:v>8.7960000000000024E-2</c:v>
                </c:pt>
                <c:pt idx="1686">
                  <c:v>8.8450000000000015E-2</c:v>
                </c:pt>
                <c:pt idx="1687">
                  <c:v>8.831E-2</c:v>
                </c:pt>
                <c:pt idx="1688">
                  <c:v>8.8540000000000035E-2</c:v>
                </c:pt>
                <c:pt idx="1689">
                  <c:v>8.8910000000000017E-2</c:v>
                </c:pt>
                <c:pt idx="1690">
                  <c:v>8.8860000000000036E-2</c:v>
                </c:pt>
                <c:pt idx="1691">
                  <c:v>8.9160000000000017E-2</c:v>
                </c:pt>
                <c:pt idx="1692">
                  <c:v>8.9170000000000041E-2</c:v>
                </c:pt>
                <c:pt idx="1693">
                  <c:v>8.9130000000000015E-2</c:v>
                </c:pt>
                <c:pt idx="1694">
                  <c:v>8.8920000000000041E-2</c:v>
                </c:pt>
                <c:pt idx="1695">
                  <c:v>8.8890000000000025E-2</c:v>
                </c:pt>
                <c:pt idx="1696">
                  <c:v>8.8720000000000021E-2</c:v>
                </c:pt>
                <c:pt idx="1697">
                  <c:v>8.8460000000000025E-2</c:v>
                </c:pt>
                <c:pt idx="1698">
                  <c:v>8.831E-2</c:v>
                </c:pt>
                <c:pt idx="1699">
                  <c:v>8.8100000000000039E-2</c:v>
                </c:pt>
                <c:pt idx="1700">
                  <c:v>8.8050000000000031E-2</c:v>
                </c:pt>
                <c:pt idx="1701">
                  <c:v>8.8160000000000016E-2</c:v>
                </c:pt>
                <c:pt idx="1702">
                  <c:v>8.8130000000000014E-2</c:v>
                </c:pt>
                <c:pt idx="1703">
                  <c:v>8.7560000000000054E-2</c:v>
                </c:pt>
                <c:pt idx="1704">
                  <c:v>8.7100000000000025E-2</c:v>
                </c:pt>
                <c:pt idx="1705">
                  <c:v>8.677E-2</c:v>
                </c:pt>
                <c:pt idx="1706">
                  <c:v>8.6179999999999993E-2</c:v>
                </c:pt>
                <c:pt idx="1707">
                  <c:v>8.6070000000000021E-2</c:v>
                </c:pt>
                <c:pt idx="1708">
                  <c:v>8.5440000000000002E-2</c:v>
                </c:pt>
                <c:pt idx="1709">
                  <c:v>8.5510000000000017E-2</c:v>
                </c:pt>
                <c:pt idx="1710">
                  <c:v>8.4970000000000004E-2</c:v>
                </c:pt>
                <c:pt idx="1711">
                  <c:v>8.498E-2</c:v>
                </c:pt>
                <c:pt idx="1712">
                  <c:v>8.450000000000002E-2</c:v>
                </c:pt>
                <c:pt idx="1713">
                  <c:v>8.4200000000000025E-2</c:v>
                </c:pt>
                <c:pt idx="1714">
                  <c:v>8.3620000000000028E-2</c:v>
                </c:pt>
                <c:pt idx="1715">
                  <c:v>8.3320000000000019E-2</c:v>
                </c:pt>
                <c:pt idx="1716">
                  <c:v>8.2990000000000008E-2</c:v>
                </c:pt>
                <c:pt idx="1717">
                  <c:v>8.2710000000000006E-2</c:v>
                </c:pt>
                <c:pt idx="1718">
                  <c:v>8.234000000000001E-2</c:v>
                </c:pt>
                <c:pt idx="1719">
                  <c:v>8.2109999999999989E-2</c:v>
                </c:pt>
                <c:pt idx="1720">
                  <c:v>8.1730000000000025E-2</c:v>
                </c:pt>
                <c:pt idx="1721">
                  <c:v>8.1440000000000026E-2</c:v>
                </c:pt>
                <c:pt idx="1722">
                  <c:v>8.1290000000000001E-2</c:v>
                </c:pt>
                <c:pt idx="1723">
                  <c:v>8.1160000000000024E-2</c:v>
                </c:pt>
                <c:pt idx="1724">
                  <c:v>8.0930000000000002E-2</c:v>
                </c:pt>
                <c:pt idx="1725">
                  <c:v>8.0800000000000025E-2</c:v>
                </c:pt>
                <c:pt idx="1726">
                  <c:v>8.0770000000000022E-2</c:v>
                </c:pt>
                <c:pt idx="1727">
                  <c:v>8.1140000000000004E-2</c:v>
                </c:pt>
                <c:pt idx="1728">
                  <c:v>8.1260000000000041E-2</c:v>
                </c:pt>
                <c:pt idx="1729">
                  <c:v>8.2130000000000022E-2</c:v>
                </c:pt>
                <c:pt idx="1730">
                  <c:v>8.1970000000000001E-2</c:v>
                </c:pt>
                <c:pt idx="1731">
                  <c:v>8.2670000000000021E-2</c:v>
                </c:pt>
                <c:pt idx="1732">
                  <c:v>8.2290000000000002E-2</c:v>
                </c:pt>
                <c:pt idx="1733">
                  <c:v>8.2650000000000015E-2</c:v>
                </c:pt>
                <c:pt idx="1734">
                  <c:v>8.2300000000000012E-2</c:v>
                </c:pt>
                <c:pt idx="1735">
                  <c:v>8.201E-2</c:v>
                </c:pt>
                <c:pt idx="1736">
                  <c:v>8.1920000000000007E-2</c:v>
                </c:pt>
                <c:pt idx="1737">
                  <c:v>8.1490000000000007E-2</c:v>
                </c:pt>
                <c:pt idx="1738">
                  <c:v>8.1209999999999991E-2</c:v>
                </c:pt>
                <c:pt idx="1739">
                  <c:v>8.0520000000000022E-2</c:v>
                </c:pt>
                <c:pt idx="1740">
                  <c:v>8.0060000000000006E-2</c:v>
                </c:pt>
                <c:pt idx="1741">
                  <c:v>7.9229999999999995E-2</c:v>
                </c:pt>
                <c:pt idx="1742">
                  <c:v>7.8320000000000001E-2</c:v>
                </c:pt>
                <c:pt idx="1743">
                  <c:v>7.7679999999999999E-2</c:v>
                </c:pt>
                <c:pt idx="1744">
                  <c:v>7.6890000000000014E-2</c:v>
                </c:pt>
                <c:pt idx="1745">
                  <c:v>7.6269999999999991E-2</c:v>
                </c:pt>
                <c:pt idx="1746">
                  <c:v>7.5439999999999993E-2</c:v>
                </c:pt>
                <c:pt idx="1747">
                  <c:v>7.4850000000000014E-2</c:v>
                </c:pt>
                <c:pt idx="1748">
                  <c:v>7.4340000000000003E-2</c:v>
                </c:pt>
                <c:pt idx="1749">
                  <c:v>7.3880000000000001E-2</c:v>
                </c:pt>
                <c:pt idx="1750">
                  <c:v>7.3480000000000004E-2</c:v>
                </c:pt>
                <c:pt idx="1751">
                  <c:v>7.3160000000000003E-2</c:v>
                </c:pt>
                <c:pt idx="1752">
                  <c:v>7.3029999999999998E-2</c:v>
                </c:pt>
                <c:pt idx="1753">
                  <c:v>7.2730000000000017E-2</c:v>
                </c:pt>
                <c:pt idx="1754">
                  <c:v>7.2550000000000003E-2</c:v>
                </c:pt>
                <c:pt idx="1755">
                  <c:v>7.2750000000000009E-2</c:v>
                </c:pt>
                <c:pt idx="1756">
                  <c:v>7.2920000000000013E-2</c:v>
                </c:pt>
                <c:pt idx="1757">
                  <c:v>7.2969999999999993E-2</c:v>
                </c:pt>
                <c:pt idx="1758">
                  <c:v>7.3039999999999994E-2</c:v>
                </c:pt>
                <c:pt idx="1759">
                  <c:v>7.2910000000000016E-2</c:v>
                </c:pt>
                <c:pt idx="1760">
                  <c:v>7.3169999999999999E-2</c:v>
                </c:pt>
                <c:pt idx="1761">
                  <c:v>7.2609999999999994E-2</c:v>
                </c:pt>
                <c:pt idx="1762">
                  <c:v>7.2420000000000012E-2</c:v>
                </c:pt>
                <c:pt idx="1763">
                  <c:v>7.1809999999999999E-2</c:v>
                </c:pt>
                <c:pt idx="1764">
                  <c:v>7.1550000000000002E-2</c:v>
                </c:pt>
                <c:pt idx="1765">
                  <c:v>7.1300000000000002E-2</c:v>
                </c:pt>
                <c:pt idx="1766">
                  <c:v>7.102E-2</c:v>
                </c:pt>
                <c:pt idx="1767">
                  <c:v>7.0879999999999999E-2</c:v>
                </c:pt>
                <c:pt idx="1768">
                  <c:v>7.0540000000000005E-2</c:v>
                </c:pt>
                <c:pt idx="1769">
                  <c:v>7.0480000000000015E-2</c:v>
                </c:pt>
                <c:pt idx="1770">
                  <c:v>7.0040000000000019E-2</c:v>
                </c:pt>
                <c:pt idx="1771">
                  <c:v>6.950000000000002E-2</c:v>
                </c:pt>
                <c:pt idx="1772">
                  <c:v>6.9170000000000009E-2</c:v>
                </c:pt>
                <c:pt idx="1773">
                  <c:v>6.8940000000000001E-2</c:v>
                </c:pt>
                <c:pt idx="1774">
                  <c:v>6.8989999999999996E-2</c:v>
                </c:pt>
                <c:pt idx="1775">
                  <c:v>6.8930000000000019E-2</c:v>
                </c:pt>
                <c:pt idx="1776">
                  <c:v>6.907000000000002E-2</c:v>
                </c:pt>
                <c:pt idx="1777">
                  <c:v>6.9520000000000012E-2</c:v>
                </c:pt>
                <c:pt idx="1778">
                  <c:v>6.9530000000000008E-2</c:v>
                </c:pt>
                <c:pt idx="1779">
                  <c:v>6.9420000000000009E-2</c:v>
                </c:pt>
                <c:pt idx="1780">
                  <c:v>6.9360000000000019E-2</c:v>
                </c:pt>
                <c:pt idx="1781">
                  <c:v>6.9090000000000013E-2</c:v>
                </c:pt>
                <c:pt idx="1782">
                  <c:v>6.8699999999999997E-2</c:v>
                </c:pt>
                <c:pt idx="1783">
                  <c:v>6.8089999999999998E-2</c:v>
                </c:pt>
                <c:pt idx="1784">
                  <c:v>6.7669999999999994E-2</c:v>
                </c:pt>
                <c:pt idx="1785">
                  <c:v>6.7190000000000014E-2</c:v>
                </c:pt>
                <c:pt idx="1786">
                  <c:v>6.6900000000000001E-2</c:v>
                </c:pt>
                <c:pt idx="1787">
                  <c:v>6.6570000000000004E-2</c:v>
                </c:pt>
                <c:pt idx="1788">
                  <c:v>6.6299999999999998E-2</c:v>
                </c:pt>
                <c:pt idx="1789">
                  <c:v>6.6030000000000019E-2</c:v>
                </c:pt>
                <c:pt idx="1790">
                  <c:v>6.5579999999999999E-2</c:v>
                </c:pt>
                <c:pt idx="1791">
                  <c:v>6.5030000000000004E-2</c:v>
                </c:pt>
                <c:pt idx="1792">
                  <c:v>6.4229999999999995E-2</c:v>
                </c:pt>
                <c:pt idx="1793">
                  <c:v>6.3469999999999999E-2</c:v>
                </c:pt>
                <c:pt idx="1794">
                  <c:v>6.295000000000002E-2</c:v>
                </c:pt>
                <c:pt idx="1795">
                  <c:v>6.2320000000000007E-2</c:v>
                </c:pt>
                <c:pt idx="1796">
                  <c:v>6.1900000000000004E-2</c:v>
                </c:pt>
                <c:pt idx="1797">
                  <c:v>6.1580000000000003E-2</c:v>
                </c:pt>
                <c:pt idx="1798">
                  <c:v>6.1409999999999999E-2</c:v>
                </c:pt>
                <c:pt idx="1799">
                  <c:v>6.166E-2</c:v>
                </c:pt>
                <c:pt idx="1800">
                  <c:v>6.1519999999999998E-2</c:v>
                </c:pt>
                <c:pt idx="1801">
                  <c:v>6.162999999999999E-2</c:v>
                </c:pt>
                <c:pt idx="1802">
                  <c:v>6.1530000000000001E-2</c:v>
                </c:pt>
                <c:pt idx="1803">
                  <c:v>6.149000000000001E-2</c:v>
                </c:pt>
                <c:pt idx="1804">
                  <c:v>6.1460000000000008E-2</c:v>
                </c:pt>
                <c:pt idx="1805">
                  <c:v>6.1559999999999997E-2</c:v>
                </c:pt>
                <c:pt idx="1806">
                  <c:v>6.1449999999999991E-2</c:v>
                </c:pt>
                <c:pt idx="1807">
                  <c:v>6.1409999999999999E-2</c:v>
                </c:pt>
                <c:pt idx="1808">
                  <c:v>6.1320000000000006E-2</c:v>
                </c:pt>
                <c:pt idx="1809">
                  <c:v>6.1169999999999995E-2</c:v>
                </c:pt>
                <c:pt idx="1810">
                  <c:v>6.0909999999999999E-2</c:v>
                </c:pt>
                <c:pt idx="1811">
                  <c:v>6.0780000000000008E-2</c:v>
                </c:pt>
                <c:pt idx="1812">
                  <c:v>6.0290000000000003E-2</c:v>
                </c:pt>
                <c:pt idx="1813">
                  <c:v>5.9800000000000013E-2</c:v>
                </c:pt>
                <c:pt idx="1814">
                  <c:v>5.9300000000000005E-2</c:v>
                </c:pt>
                <c:pt idx="1815">
                  <c:v>5.8740000000000001E-2</c:v>
                </c:pt>
                <c:pt idx="1816">
                  <c:v>5.8049999999999997E-2</c:v>
                </c:pt>
                <c:pt idx="1817">
                  <c:v>5.7360000000000015E-2</c:v>
                </c:pt>
                <c:pt idx="1818">
                  <c:v>5.6899999999999999E-2</c:v>
                </c:pt>
                <c:pt idx="1819">
                  <c:v>5.6410000000000009E-2</c:v>
                </c:pt>
                <c:pt idx="1820">
                  <c:v>5.6180000000000001E-2</c:v>
                </c:pt>
                <c:pt idx="1821">
                  <c:v>5.602E-2</c:v>
                </c:pt>
                <c:pt idx="1822">
                  <c:v>5.571000000000001E-2</c:v>
                </c:pt>
                <c:pt idx="1823">
                  <c:v>5.5509999999999997E-2</c:v>
                </c:pt>
                <c:pt idx="1824">
                  <c:v>5.5280000000000003E-2</c:v>
                </c:pt>
                <c:pt idx="1825">
                  <c:v>5.5500000000000008E-2</c:v>
                </c:pt>
                <c:pt idx="1826">
                  <c:v>5.5330000000000004E-2</c:v>
                </c:pt>
                <c:pt idx="1827">
                  <c:v>5.5259999999999997E-2</c:v>
                </c:pt>
                <c:pt idx="1828">
                  <c:v>5.5030000000000009E-2</c:v>
                </c:pt>
                <c:pt idx="1829">
                  <c:v>5.4940000000000003E-2</c:v>
                </c:pt>
                <c:pt idx="1830">
                  <c:v>5.4740000000000011E-2</c:v>
                </c:pt>
                <c:pt idx="1831">
                  <c:v>5.4470000000000005E-2</c:v>
                </c:pt>
                <c:pt idx="1832">
                  <c:v>5.433000000000001E-2</c:v>
                </c:pt>
                <c:pt idx="1833">
                  <c:v>5.4340000000000006E-2</c:v>
                </c:pt>
                <c:pt idx="1834">
                  <c:v>5.4280000000000009E-2</c:v>
                </c:pt>
                <c:pt idx="1835">
                  <c:v>5.4250000000000007E-2</c:v>
                </c:pt>
                <c:pt idx="1836">
                  <c:v>5.4380000000000005E-2</c:v>
                </c:pt>
                <c:pt idx="1837">
                  <c:v>5.3830000000000003E-2</c:v>
                </c:pt>
                <c:pt idx="1838">
                  <c:v>5.3720000000000004E-2</c:v>
                </c:pt>
                <c:pt idx="1839">
                  <c:v>5.3120000000000001E-2</c:v>
                </c:pt>
                <c:pt idx="1840">
                  <c:v>5.2790000000000004E-2</c:v>
                </c:pt>
                <c:pt idx="1841">
                  <c:v>5.2360000000000004E-2</c:v>
                </c:pt>
                <c:pt idx="1842">
                  <c:v>5.1869999999999999E-2</c:v>
                </c:pt>
                <c:pt idx="1843">
                  <c:v>5.1269999999999996E-2</c:v>
                </c:pt>
                <c:pt idx="1844">
                  <c:v>5.0830000000000007E-2</c:v>
                </c:pt>
                <c:pt idx="1845">
                  <c:v>5.0420000000000006E-2</c:v>
                </c:pt>
                <c:pt idx="1846">
                  <c:v>5.0200000000000002E-2</c:v>
                </c:pt>
                <c:pt idx="1847">
                  <c:v>5.0070000000000003E-2</c:v>
                </c:pt>
                <c:pt idx="1848">
                  <c:v>4.9630000000000007E-2</c:v>
                </c:pt>
                <c:pt idx="1849">
                  <c:v>4.9610000000000008E-2</c:v>
                </c:pt>
                <c:pt idx="1850">
                  <c:v>4.9610000000000008E-2</c:v>
                </c:pt>
                <c:pt idx="1851">
                  <c:v>4.9630000000000007E-2</c:v>
                </c:pt>
                <c:pt idx="1852">
                  <c:v>4.9490000000000006E-2</c:v>
                </c:pt>
                <c:pt idx="1853">
                  <c:v>4.9390000000000017E-2</c:v>
                </c:pt>
                <c:pt idx="1854">
                  <c:v>4.9380000000000014E-2</c:v>
                </c:pt>
                <c:pt idx="1855">
                  <c:v>4.9279999999999997E-2</c:v>
                </c:pt>
                <c:pt idx="1856">
                  <c:v>4.9090000000000016E-2</c:v>
                </c:pt>
                <c:pt idx="1857">
                  <c:v>4.8740000000000006E-2</c:v>
                </c:pt>
                <c:pt idx="1858">
                  <c:v>4.8460000000000003E-2</c:v>
                </c:pt>
                <c:pt idx="1859">
                  <c:v>4.7559999999999998E-2</c:v>
                </c:pt>
                <c:pt idx="1860">
                  <c:v>4.7239999999999997E-2</c:v>
                </c:pt>
                <c:pt idx="1861">
                  <c:v>4.6330000000000003E-2</c:v>
                </c:pt>
                <c:pt idx="1862">
                  <c:v>4.5909999999999999E-2</c:v>
                </c:pt>
                <c:pt idx="1863">
                  <c:v>4.514E-2</c:v>
                </c:pt>
                <c:pt idx="1864">
                  <c:v>4.4350000000000007E-2</c:v>
                </c:pt>
                <c:pt idx="1865">
                  <c:v>4.3770000000000003E-2</c:v>
                </c:pt>
                <c:pt idx="1866">
                  <c:v>4.3209999999999991E-2</c:v>
                </c:pt>
                <c:pt idx="1867">
                  <c:v>4.3000000000000003E-2</c:v>
                </c:pt>
                <c:pt idx="1868">
                  <c:v>4.2779999999999999E-2</c:v>
                </c:pt>
                <c:pt idx="1869">
                  <c:v>4.2700000000000009E-2</c:v>
                </c:pt>
                <c:pt idx="1870">
                  <c:v>4.2570000000000004E-2</c:v>
                </c:pt>
                <c:pt idx="1871">
                  <c:v>4.2459999999999998E-2</c:v>
                </c:pt>
                <c:pt idx="1872">
                  <c:v>4.2209999999999998E-2</c:v>
                </c:pt>
                <c:pt idx="1873">
                  <c:v>4.2009999999999999E-2</c:v>
                </c:pt>
                <c:pt idx="1874">
                  <c:v>4.2040000000000001E-2</c:v>
                </c:pt>
                <c:pt idx="1875">
                  <c:v>4.2229999999999997E-2</c:v>
                </c:pt>
                <c:pt idx="1876">
                  <c:v>4.2430000000000009E-2</c:v>
                </c:pt>
                <c:pt idx="1877">
                  <c:v>4.267E-2</c:v>
                </c:pt>
                <c:pt idx="1878">
                  <c:v>4.2890000000000005E-2</c:v>
                </c:pt>
                <c:pt idx="1879">
                  <c:v>4.3010000000000007E-2</c:v>
                </c:pt>
                <c:pt idx="1880">
                  <c:v>4.3189999999999992E-2</c:v>
                </c:pt>
                <c:pt idx="1881">
                  <c:v>4.3010000000000007E-2</c:v>
                </c:pt>
                <c:pt idx="1882">
                  <c:v>4.3099999999999999E-2</c:v>
                </c:pt>
                <c:pt idx="1883">
                  <c:v>4.3139999999999998E-2</c:v>
                </c:pt>
                <c:pt idx="1884">
                  <c:v>4.324999999999999E-2</c:v>
                </c:pt>
                <c:pt idx="1885">
                  <c:v>4.3369999999999999E-2</c:v>
                </c:pt>
                <c:pt idx="1886">
                  <c:v>4.3269999999999996E-2</c:v>
                </c:pt>
                <c:pt idx="1887">
                  <c:v>4.3180000000000003E-2</c:v>
                </c:pt>
                <c:pt idx="1888">
                  <c:v>4.2930000000000003E-2</c:v>
                </c:pt>
                <c:pt idx="1889">
                  <c:v>4.2830000000000007E-2</c:v>
                </c:pt>
                <c:pt idx="1890">
                  <c:v>4.2279999999999991E-2</c:v>
                </c:pt>
                <c:pt idx="1891">
                  <c:v>4.1750000000000002E-2</c:v>
                </c:pt>
                <c:pt idx="1892">
                  <c:v>4.1069999999999995E-2</c:v>
                </c:pt>
                <c:pt idx="1893">
                  <c:v>4.0340000000000001E-2</c:v>
                </c:pt>
                <c:pt idx="1894">
                  <c:v>3.9740000000000004E-2</c:v>
                </c:pt>
                <c:pt idx="1895">
                  <c:v>3.934E-2</c:v>
                </c:pt>
                <c:pt idx="1896">
                  <c:v>3.918E-2</c:v>
                </c:pt>
                <c:pt idx="1897">
                  <c:v>3.9019999999999999E-2</c:v>
                </c:pt>
                <c:pt idx="1898">
                  <c:v>3.8760000000000003E-2</c:v>
                </c:pt>
                <c:pt idx="1899">
                  <c:v>3.867000000000001E-2</c:v>
                </c:pt>
                <c:pt idx="1900">
                  <c:v>3.8440000000000002E-2</c:v>
                </c:pt>
                <c:pt idx="1901">
                  <c:v>3.824000000000001E-2</c:v>
                </c:pt>
                <c:pt idx="1902">
                  <c:v>3.8190000000000002E-2</c:v>
                </c:pt>
                <c:pt idx="1903">
                  <c:v>3.8030000000000001E-2</c:v>
                </c:pt>
                <c:pt idx="1904">
                  <c:v>3.808000000000001E-2</c:v>
                </c:pt>
                <c:pt idx="1905">
                  <c:v>3.8230000000000007E-2</c:v>
                </c:pt>
                <c:pt idx="1906">
                  <c:v>3.8440000000000002E-2</c:v>
                </c:pt>
                <c:pt idx="1907">
                  <c:v>3.8469999999999997E-2</c:v>
                </c:pt>
                <c:pt idx="1908">
                  <c:v>3.8399999999999997E-2</c:v>
                </c:pt>
                <c:pt idx="1909">
                  <c:v>3.8420000000000003E-2</c:v>
                </c:pt>
                <c:pt idx="1910">
                  <c:v>3.8339999999999999E-2</c:v>
                </c:pt>
                <c:pt idx="1911">
                  <c:v>3.8300000000000001E-2</c:v>
                </c:pt>
                <c:pt idx="1912">
                  <c:v>3.8260000000000002E-2</c:v>
                </c:pt>
                <c:pt idx="1913">
                  <c:v>3.8230000000000007E-2</c:v>
                </c:pt>
                <c:pt idx="1914">
                  <c:v>3.8120000000000001E-2</c:v>
                </c:pt>
                <c:pt idx="1915">
                  <c:v>3.7999999999999999E-2</c:v>
                </c:pt>
                <c:pt idx="1916">
                  <c:v>3.7830000000000009E-2</c:v>
                </c:pt>
                <c:pt idx="1917">
                  <c:v>3.7670000000000009E-2</c:v>
                </c:pt>
                <c:pt idx="1918">
                  <c:v>3.7520000000000005E-2</c:v>
                </c:pt>
                <c:pt idx="1919">
                  <c:v>3.7260000000000001E-2</c:v>
                </c:pt>
                <c:pt idx="1920">
                  <c:v>3.6999999999999998E-2</c:v>
                </c:pt>
                <c:pt idx="1921">
                  <c:v>3.6799999999999999E-2</c:v>
                </c:pt>
                <c:pt idx="1922">
                  <c:v>3.6520000000000004E-2</c:v>
                </c:pt>
                <c:pt idx="1923">
                  <c:v>3.6420000000000001E-2</c:v>
                </c:pt>
                <c:pt idx="1924">
                  <c:v>3.6360000000000003E-2</c:v>
                </c:pt>
                <c:pt idx="1925">
                  <c:v>3.604000000000001E-2</c:v>
                </c:pt>
                <c:pt idx="1926">
                  <c:v>3.5750000000000004E-2</c:v>
                </c:pt>
                <c:pt idx="1927">
                  <c:v>3.5500000000000004E-2</c:v>
                </c:pt>
                <c:pt idx="1928">
                  <c:v>3.5119999999999998E-2</c:v>
                </c:pt>
                <c:pt idx="1929">
                  <c:v>3.4750000000000003E-2</c:v>
                </c:pt>
                <c:pt idx="1930">
                  <c:v>3.4470000000000008E-2</c:v>
                </c:pt>
                <c:pt idx="1931">
                  <c:v>3.4369999999999998E-2</c:v>
                </c:pt>
                <c:pt idx="1932">
                  <c:v>3.4430000000000002E-2</c:v>
                </c:pt>
                <c:pt idx="1933">
                  <c:v>3.4380000000000001E-2</c:v>
                </c:pt>
                <c:pt idx="1934">
                  <c:v>3.4419999999999999E-2</c:v>
                </c:pt>
                <c:pt idx="1935">
                  <c:v>3.4340000000000002E-2</c:v>
                </c:pt>
                <c:pt idx="1936">
                  <c:v>3.4169999999999999E-2</c:v>
                </c:pt>
                <c:pt idx="1937">
                  <c:v>3.406E-2</c:v>
                </c:pt>
                <c:pt idx="1938">
                  <c:v>3.3919999999999999E-2</c:v>
                </c:pt>
                <c:pt idx="1939">
                  <c:v>3.3850000000000005E-2</c:v>
                </c:pt>
                <c:pt idx="1940">
                  <c:v>3.3750000000000002E-2</c:v>
                </c:pt>
                <c:pt idx="1941">
                  <c:v>3.3770000000000001E-2</c:v>
                </c:pt>
                <c:pt idx="1942">
                  <c:v>3.3709999999999997E-2</c:v>
                </c:pt>
                <c:pt idx="1943">
                  <c:v>3.4029999999999998E-2</c:v>
                </c:pt>
                <c:pt idx="1944">
                  <c:v>3.4000000000000002E-2</c:v>
                </c:pt>
                <c:pt idx="1945">
                  <c:v>3.415E-2</c:v>
                </c:pt>
                <c:pt idx="1946">
                  <c:v>3.4130000000000001E-2</c:v>
                </c:pt>
                <c:pt idx="1947">
                  <c:v>3.3950000000000001E-2</c:v>
                </c:pt>
                <c:pt idx="1948">
                  <c:v>3.3919999999999999E-2</c:v>
                </c:pt>
                <c:pt idx="1949">
                  <c:v>3.3860000000000001E-2</c:v>
                </c:pt>
                <c:pt idx="1950">
                  <c:v>3.3790000000000001E-2</c:v>
                </c:pt>
                <c:pt idx="1951">
                  <c:v>3.3799999999999997E-2</c:v>
                </c:pt>
                <c:pt idx="1952">
                  <c:v>3.3779999999999998E-2</c:v>
                </c:pt>
                <c:pt idx="1953">
                  <c:v>3.3950000000000001E-2</c:v>
                </c:pt>
                <c:pt idx="1954">
                  <c:v>3.3829999999999999E-2</c:v>
                </c:pt>
                <c:pt idx="1955">
                  <c:v>3.3570000000000003E-2</c:v>
                </c:pt>
                <c:pt idx="1956">
                  <c:v>3.3360000000000001E-2</c:v>
                </c:pt>
                <c:pt idx="1957">
                  <c:v>3.3189999999999997E-2</c:v>
                </c:pt>
                <c:pt idx="1958">
                  <c:v>3.2780000000000004E-2</c:v>
                </c:pt>
                <c:pt idx="1959">
                  <c:v>3.2719999999999999E-2</c:v>
                </c:pt>
                <c:pt idx="1960">
                  <c:v>3.2510000000000004E-2</c:v>
                </c:pt>
                <c:pt idx="1961">
                  <c:v>3.2490000000000005E-2</c:v>
                </c:pt>
                <c:pt idx="1962">
                  <c:v>3.2350000000000004E-2</c:v>
                </c:pt>
                <c:pt idx="1963">
                  <c:v>3.2380000000000006E-2</c:v>
                </c:pt>
                <c:pt idx="1964">
                  <c:v>3.2329999999999998E-2</c:v>
                </c:pt>
                <c:pt idx="1965">
                  <c:v>3.2470000000000006E-2</c:v>
                </c:pt>
                <c:pt idx="1966">
                  <c:v>3.2310000000000005E-2</c:v>
                </c:pt>
                <c:pt idx="1967">
                  <c:v>3.2380000000000006E-2</c:v>
                </c:pt>
                <c:pt idx="1968">
                  <c:v>3.2329999999999998E-2</c:v>
                </c:pt>
                <c:pt idx="1969">
                  <c:v>3.236E-2</c:v>
                </c:pt>
                <c:pt idx="1970">
                  <c:v>3.2430000000000007E-2</c:v>
                </c:pt>
                <c:pt idx="1971">
                  <c:v>3.246000000000001E-2</c:v>
                </c:pt>
                <c:pt idx="1972">
                  <c:v>3.252E-2</c:v>
                </c:pt>
                <c:pt idx="1973">
                  <c:v>3.2500000000000001E-2</c:v>
                </c:pt>
                <c:pt idx="1974">
                  <c:v>3.2550000000000009E-2</c:v>
                </c:pt>
                <c:pt idx="1975">
                  <c:v>3.2590000000000001E-2</c:v>
                </c:pt>
                <c:pt idx="1976">
                  <c:v>3.2650000000000005E-2</c:v>
                </c:pt>
                <c:pt idx="1977">
                  <c:v>3.2700000000000007E-2</c:v>
                </c:pt>
                <c:pt idx="1978">
                  <c:v>3.2730000000000002E-2</c:v>
                </c:pt>
                <c:pt idx="1979">
                  <c:v>3.280000000000001E-2</c:v>
                </c:pt>
                <c:pt idx="1980">
                  <c:v>3.2580000000000005E-2</c:v>
                </c:pt>
                <c:pt idx="1981">
                  <c:v>3.2570000000000002E-2</c:v>
                </c:pt>
                <c:pt idx="1982">
                  <c:v>3.2440000000000004E-2</c:v>
                </c:pt>
                <c:pt idx="1983">
                  <c:v>3.2430000000000007E-2</c:v>
                </c:pt>
                <c:pt idx="1984">
                  <c:v>3.2290000000000006E-2</c:v>
                </c:pt>
                <c:pt idx="1985">
                  <c:v>3.2350000000000004E-2</c:v>
                </c:pt>
                <c:pt idx="1986">
                  <c:v>3.2300000000000002E-2</c:v>
                </c:pt>
                <c:pt idx="1987">
                  <c:v>3.2210000000000009E-2</c:v>
                </c:pt>
                <c:pt idx="1988">
                  <c:v>3.2169999999999997E-2</c:v>
                </c:pt>
                <c:pt idx="1989">
                  <c:v>3.194000000000001E-2</c:v>
                </c:pt>
                <c:pt idx="1990">
                  <c:v>3.1870000000000009E-2</c:v>
                </c:pt>
                <c:pt idx="1991">
                  <c:v>3.1910000000000001E-2</c:v>
                </c:pt>
                <c:pt idx="1992">
                  <c:v>3.1960000000000002E-2</c:v>
                </c:pt>
                <c:pt idx="1993">
                  <c:v>3.1960000000000002E-2</c:v>
                </c:pt>
                <c:pt idx="1994">
                  <c:v>3.2129999999999999E-2</c:v>
                </c:pt>
                <c:pt idx="1995">
                  <c:v>3.2210000000000009E-2</c:v>
                </c:pt>
                <c:pt idx="1996">
                  <c:v>3.237000000000001E-2</c:v>
                </c:pt>
                <c:pt idx="1997">
                  <c:v>3.2450000000000007E-2</c:v>
                </c:pt>
                <c:pt idx="1998">
                  <c:v>3.2600000000000004E-2</c:v>
                </c:pt>
                <c:pt idx="1999">
                  <c:v>3.2629999999999999E-2</c:v>
                </c:pt>
                <c:pt idx="2000">
                  <c:v>3.2590000000000001E-2</c:v>
                </c:pt>
                <c:pt idx="2001">
                  <c:v>3.2410000000000001E-2</c:v>
                </c:pt>
                <c:pt idx="2002">
                  <c:v>3.2090000000000007E-2</c:v>
                </c:pt>
                <c:pt idx="2003">
                  <c:v>3.1910000000000001E-2</c:v>
                </c:pt>
                <c:pt idx="2004">
                  <c:v>3.1740000000000004E-2</c:v>
                </c:pt>
                <c:pt idx="2005">
                  <c:v>3.160000000000001E-2</c:v>
                </c:pt>
                <c:pt idx="2006">
                  <c:v>3.15E-2</c:v>
                </c:pt>
                <c:pt idx="2007">
                  <c:v>3.1359999999999999E-2</c:v>
                </c:pt>
                <c:pt idx="2008">
                  <c:v>3.1190000000000002E-2</c:v>
                </c:pt>
                <c:pt idx="2009">
                  <c:v>3.0950000000000002E-2</c:v>
                </c:pt>
                <c:pt idx="2010">
                  <c:v>3.0860000000000002E-2</c:v>
                </c:pt>
                <c:pt idx="2011">
                  <c:v>3.0680000000000002E-2</c:v>
                </c:pt>
                <c:pt idx="2012">
                  <c:v>3.056E-2</c:v>
                </c:pt>
                <c:pt idx="2013">
                  <c:v>3.0540000000000001E-2</c:v>
                </c:pt>
                <c:pt idx="2014">
                  <c:v>3.0460000000000001E-2</c:v>
                </c:pt>
                <c:pt idx="2015">
                  <c:v>3.0350000000000002E-2</c:v>
                </c:pt>
                <c:pt idx="2016">
                  <c:v>3.0420000000000003E-2</c:v>
                </c:pt>
                <c:pt idx="2017">
                  <c:v>3.0340000000000002E-2</c:v>
                </c:pt>
                <c:pt idx="2018">
                  <c:v>3.0410000000000003E-2</c:v>
                </c:pt>
                <c:pt idx="2019">
                  <c:v>3.0640000000000004E-2</c:v>
                </c:pt>
                <c:pt idx="2020">
                  <c:v>3.0810000000000004E-2</c:v>
                </c:pt>
                <c:pt idx="2021">
                  <c:v>3.1040000000000005E-2</c:v>
                </c:pt>
                <c:pt idx="2022">
                  <c:v>3.1090000000000003E-2</c:v>
                </c:pt>
                <c:pt idx="2023">
                  <c:v>3.1370000000000002E-2</c:v>
                </c:pt>
                <c:pt idx="2024">
                  <c:v>3.1559999999999998E-2</c:v>
                </c:pt>
                <c:pt idx="2025">
                  <c:v>3.1760000000000004E-2</c:v>
                </c:pt>
                <c:pt idx="2026">
                  <c:v>3.1770000000000007E-2</c:v>
                </c:pt>
                <c:pt idx="2027">
                  <c:v>3.1880000000000006E-2</c:v>
                </c:pt>
                <c:pt idx="2028">
                  <c:v>3.1880000000000006E-2</c:v>
                </c:pt>
                <c:pt idx="2029">
                  <c:v>3.1860000000000006E-2</c:v>
                </c:pt>
                <c:pt idx="2030">
                  <c:v>3.1730000000000001E-2</c:v>
                </c:pt>
                <c:pt idx="2031">
                  <c:v>3.15E-2</c:v>
                </c:pt>
                <c:pt idx="2032">
                  <c:v>3.1269999999999999E-2</c:v>
                </c:pt>
                <c:pt idx="2033">
                  <c:v>3.091E-2</c:v>
                </c:pt>
                <c:pt idx="2034">
                  <c:v>3.0570000000000003E-2</c:v>
                </c:pt>
                <c:pt idx="2035">
                  <c:v>3.039E-2</c:v>
                </c:pt>
                <c:pt idx="2036">
                  <c:v>3.0130000000000004E-2</c:v>
                </c:pt>
                <c:pt idx="2037">
                  <c:v>3.0000000000000002E-2</c:v>
                </c:pt>
                <c:pt idx="2038">
                  <c:v>2.9950000000000001E-2</c:v>
                </c:pt>
                <c:pt idx="2039">
                  <c:v>2.9749999999999999E-2</c:v>
                </c:pt>
                <c:pt idx="2040">
                  <c:v>2.9819999999999999E-2</c:v>
                </c:pt>
                <c:pt idx="2041">
                  <c:v>2.9909999999999999E-2</c:v>
                </c:pt>
                <c:pt idx="2042">
                  <c:v>3.0010000000000002E-2</c:v>
                </c:pt>
                <c:pt idx="2043">
                  <c:v>3.0169999999999999E-2</c:v>
                </c:pt>
                <c:pt idx="2044">
                  <c:v>3.0290000000000001E-2</c:v>
                </c:pt>
                <c:pt idx="2045">
                  <c:v>3.0480000000000004E-2</c:v>
                </c:pt>
                <c:pt idx="2046">
                  <c:v>3.0420000000000003E-2</c:v>
                </c:pt>
                <c:pt idx="2047">
                  <c:v>3.0340000000000002E-2</c:v>
                </c:pt>
                <c:pt idx="2048">
                  <c:v>3.0190000000000002E-2</c:v>
                </c:pt>
                <c:pt idx="2049">
                  <c:v>3.0180000000000002E-2</c:v>
                </c:pt>
                <c:pt idx="2050">
                  <c:v>3.0050000000000004E-2</c:v>
                </c:pt>
                <c:pt idx="2051">
                  <c:v>2.9840000000000002E-2</c:v>
                </c:pt>
                <c:pt idx="2052">
                  <c:v>2.9470000000000003E-2</c:v>
                </c:pt>
                <c:pt idx="2053">
                  <c:v>2.9149999999999999E-2</c:v>
                </c:pt>
                <c:pt idx="2054">
                  <c:v>2.8810000000000002E-2</c:v>
                </c:pt>
                <c:pt idx="2055">
                  <c:v>2.8539999999999999E-2</c:v>
                </c:pt>
                <c:pt idx="2056">
                  <c:v>2.8340000000000001E-2</c:v>
                </c:pt>
                <c:pt idx="2057">
                  <c:v>2.8299999999999999E-2</c:v>
                </c:pt>
                <c:pt idx="2058">
                  <c:v>2.8230000000000002E-2</c:v>
                </c:pt>
                <c:pt idx="2059">
                  <c:v>2.8209999999999999E-2</c:v>
                </c:pt>
                <c:pt idx="2060">
                  <c:v>2.8199999999999996E-2</c:v>
                </c:pt>
                <c:pt idx="2061">
                  <c:v>2.8250000000000001E-2</c:v>
                </c:pt>
                <c:pt idx="2062">
                  <c:v>2.8420000000000001E-2</c:v>
                </c:pt>
                <c:pt idx="2063">
                  <c:v>2.8559999999999999E-2</c:v>
                </c:pt>
                <c:pt idx="2064">
                  <c:v>2.8739999999999998E-2</c:v>
                </c:pt>
                <c:pt idx="2065">
                  <c:v>2.8749999999999998E-2</c:v>
                </c:pt>
                <c:pt idx="2066">
                  <c:v>2.8810000000000002E-2</c:v>
                </c:pt>
                <c:pt idx="2067">
                  <c:v>2.879E-2</c:v>
                </c:pt>
                <c:pt idx="2068">
                  <c:v>2.8919999999999998E-2</c:v>
                </c:pt>
                <c:pt idx="2069">
                  <c:v>2.8899999999999999E-2</c:v>
                </c:pt>
                <c:pt idx="2070">
                  <c:v>2.9080000000000002E-2</c:v>
                </c:pt>
                <c:pt idx="2071">
                  <c:v>2.9059999999999999E-2</c:v>
                </c:pt>
                <c:pt idx="2072">
                  <c:v>2.8959999999999996E-2</c:v>
                </c:pt>
                <c:pt idx="2073">
                  <c:v>2.8840000000000001E-2</c:v>
                </c:pt>
                <c:pt idx="2074">
                  <c:v>2.86E-2</c:v>
                </c:pt>
                <c:pt idx="2075">
                  <c:v>2.8410000000000001E-2</c:v>
                </c:pt>
                <c:pt idx="2076">
                  <c:v>2.8149999999999998E-2</c:v>
                </c:pt>
                <c:pt idx="2077">
                  <c:v>2.7870000000000002E-2</c:v>
                </c:pt>
                <c:pt idx="2078">
                  <c:v>2.776E-2</c:v>
                </c:pt>
                <c:pt idx="2079">
                  <c:v>2.7750000000000004E-2</c:v>
                </c:pt>
                <c:pt idx="2080">
                  <c:v>2.7700000000000002E-2</c:v>
                </c:pt>
                <c:pt idx="2081">
                  <c:v>2.7690000000000003E-2</c:v>
                </c:pt>
                <c:pt idx="2082">
                  <c:v>2.776E-2</c:v>
                </c:pt>
                <c:pt idx="2083">
                  <c:v>2.7900000000000005E-2</c:v>
                </c:pt>
                <c:pt idx="2084">
                  <c:v>2.7990000000000001E-2</c:v>
                </c:pt>
                <c:pt idx="2085">
                  <c:v>2.8000000000000001E-2</c:v>
                </c:pt>
                <c:pt idx="2086">
                  <c:v>2.792E-2</c:v>
                </c:pt>
                <c:pt idx="2087">
                  <c:v>2.7800000000000002E-2</c:v>
                </c:pt>
                <c:pt idx="2088">
                  <c:v>2.7780000000000003E-2</c:v>
                </c:pt>
                <c:pt idx="2089">
                  <c:v>2.7810000000000005E-2</c:v>
                </c:pt>
                <c:pt idx="2090">
                  <c:v>2.8000000000000001E-2</c:v>
                </c:pt>
                <c:pt idx="2091">
                  <c:v>2.7980000000000005E-2</c:v>
                </c:pt>
                <c:pt idx="2092">
                  <c:v>2.7970000000000002E-2</c:v>
                </c:pt>
                <c:pt idx="2093">
                  <c:v>2.7650000000000004E-2</c:v>
                </c:pt>
                <c:pt idx="2094">
                  <c:v>2.7590000000000003E-2</c:v>
                </c:pt>
                <c:pt idx="2095">
                  <c:v>2.7660000000000004E-2</c:v>
                </c:pt>
                <c:pt idx="2096">
                  <c:v>2.7600000000000006E-2</c:v>
                </c:pt>
                <c:pt idx="2097">
                  <c:v>2.7540000000000002E-2</c:v>
                </c:pt>
                <c:pt idx="2098">
                  <c:v>2.7410000000000004E-2</c:v>
                </c:pt>
                <c:pt idx="2099">
                  <c:v>2.7260000000000003E-2</c:v>
                </c:pt>
                <c:pt idx="2100">
                  <c:v>2.7270000000000003E-2</c:v>
                </c:pt>
                <c:pt idx="2101">
                  <c:v>2.7230000000000008E-2</c:v>
                </c:pt>
                <c:pt idx="2102">
                  <c:v>2.7190000000000002E-2</c:v>
                </c:pt>
                <c:pt idx="2103">
                  <c:v>2.7060000000000004E-2</c:v>
                </c:pt>
                <c:pt idx="2104">
                  <c:v>2.691E-2</c:v>
                </c:pt>
                <c:pt idx="2105">
                  <c:v>2.691E-2</c:v>
                </c:pt>
                <c:pt idx="2106">
                  <c:v>2.6810000000000004E-2</c:v>
                </c:pt>
                <c:pt idx="2107">
                  <c:v>2.6710000000000001E-2</c:v>
                </c:pt>
                <c:pt idx="2108">
                  <c:v>2.6599999999999999E-2</c:v>
                </c:pt>
                <c:pt idx="2109">
                  <c:v>2.6510000000000002E-2</c:v>
                </c:pt>
                <c:pt idx="2110">
                  <c:v>2.6490000000000003E-2</c:v>
                </c:pt>
                <c:pt idx="2111">
                  <c:v>2.6510000000000002E-2</c:v>
                </c:pt>
                <c:pt idx="2112">
                  <c:v>2.6430000000000002E-2</c:v>
                </c:pt>
                <c:pt idx="2113">
                  <c:v>2.6180000000000002E-2</c:v>
                </c:pt>
                <c:pt idx="2114">
                  <c:v>2.5880000000000004E-2</c:v>
                </c:pt>
                <c:pt idx="2115">
                  <c:v>2.5870000000000004E-2</c:v>
                </c:pt>
                <c:pt idx="2116">
                  <c:v>2.5980000000000003E-2</c:v>
                </c:pt>
                <c:pt idx="2117">
                  <c:v>2.5999999999999999E-2</c:v>
                </c:pt>
                <c:pt idx="2118">
                  <c:v>2.5850000000000001E-2</c:v>
                </c:pt>
                <c:pt idx="2119">
                  <c:v>2.5749999999999999E-2</c:v>
                </c:pt>
                <c:pt idx="2120">
                  <c:v>2.5590000000000002E-2</c:v>
                </c:pt>
                <c:pt idx="2121">
                  <c:v>2.5490000000000002E-2</c:v>
                </c:pt>
                <c:pt idx="2122">
                  <c:v>2.5370000000000004E-2</c:v>
                </c:pt>
                <c:pt idx="2123">
                  <c:v>2.53E-2</c:v>
                </c:pt>
                <c:pt idx="2124">
                  <c:v>2.5159999999999998E-2</c:v>
                </c:pt>
                <c:pt idx="2125">
                  <c:v>2.5040000000000003E-2</c:v>
                </c:pt>
                <c:pt idx="2126">
                  <c:v>2.4880000000000003E-2</c:v>
                </c:pt>
                <c:pt idx="2127">
                  <c:v>2.4909999999999998E-2</c:v>
                </c:pt>
                <c:pt idx="2128">
                  <c:v>2.4900000000000002E-2</c:v>
                </c:pt>
                <c:pt idx="2129">
                  <c:v>2.4919999999999998E-2</c:v>
                </c:pt>
                <c:pt idx="2130">
                  <c:v>2.486E-2</c:v>
                </c:pt>
                <c:pt idx="2131">
                  <c:v>2.4759999999999997E-2</c:v>
                </c:pt>
                <c:pt idx="2132">
                  <c:v>2.4680000000000004E-2</c:v>
                </c:pt>
                <c:pt idx="2133">
                  <c:v>2.4490000000000001E-2</c:v>
                </c:pt>
                <c:pt idx="2134">
                  <c:v>2.4170000000000001E-2</c:v>
                </c:pt>
                <c:pt idx="2135">
                  <c:v>2.3800000000000002E-2</c:v>
                </c:pt>
                <c:pt idx="2136">
                  <c:v>2.3589999999999996E-2</c:v>
                </c:pt>
                <c:pt idx="2137">
                  <c:v>2.3440000000000003E-2</c:v>
                </c:pt>
                <c:pt idx="2138">
                  <c:v>2.3159999999999997E-2</c:v>
                </c:pt>
                <c:pt idx="2139">
                  <c:v>2.2870000000000005E-2</c:v>
                </c:pt>
                <c:pt idx="2140">
                  <c:v>2.2610000000000005E-2</c:v>
                </c:pt>
                <c:pt idx="2141">
                  <c:v>2.256E-2</c:v>
                </c:pt>
                <c:pt idx="2142">
                  <c:v>2.2510000000000002E-2</c:v>
                </c:pt>
                <c:pt idx="2143">
                  <c:v>2.2520000000000002E-2</c:v>
                </c:pt>
                <c:pt idx="2144">
                  <c:v>2.2430000000000002E-2</c:v>
                </c:pt>
                <c:pt idx="2145">
                  <c:v>2.2460000000000001E-2</c:v>
                </c:pt>
                <c:pt idx="2146">
                  <c:v>2.2590000000000002E-2</c:v>
                </c:pt>
                <c:pt idx="2147">
                  <c:v>2.2720000000000001E-2</c:v>
                </c:pt>
                <c:pt idx="2148">
                  <c:v>2.2880000000000005E-2</c:v>
                </c:pt>
                <c:pt idx="2149">
                  <c:v>2.317E-2</c:v>
                </c:pt>
                <c:pt idx="2150">
                  <c:v>2.3449999999999999E-2</c:v>
                </c:pt>
                <c:pt idx="2151">
                  <c:v>2.3619999999999999E-2</c:v>
                </c:pt>
                <c:pt idx="2152">
                  <c:v>2.3689999999999999E-2</c:v>
                </c:pt>
                <c:pt idx="2153">
                  <c:v>2.366E-2</c:v>
                </c:pt>
                <c:pt idx="2154">
                  <c:v>2.3539999999999998E-2</c:v>
                </c:pt>
                <c:pt idx="2155">
                  <c:v>2.3280000000000002E-2</c:v>
                </c:pt>
                <c:pt idx="2156">
                  <c:v>2.2990000000000003E-2</c:v>
                </c:pt>
                <c:pt idx="2157">
                  <c:v>2.2790000000000001E-2</c:v>
                </c:pt>
                <c:pt idx="2158">
                  <c:v>2.2700000000000001E-2</c:v>
                </c:pt>
                <c:pt idx="2159">
                  <c:v>2.2420000000000002E-2</c:v>
                </c:pt>
                <c:pt idx="2160">
                  <c:v>2.2120000000000001E-2</c:v>
                </c:pt>
                <c:pt idx="2161">
                  <c:v>2.1870000000000004E-2</c:v>
                </c:pt>
                <c:pt idx="2162">
                  <c:v>2.172E-2</c:v>
                </c:pt>
                <c:pt idx="2163">
                  <c:v>2.1640000000000003E-2</c:v>
                </c:pt>
                <c:pt idx="2164">
                  <c:v>2.1450000000000004E-2</c:v>
                </c:pt>
                <c:pt idx="2165">
                  <c:v>2.1309999999999999E-2</c:v>
                </c:pt>
                <c:pt idx="2166">
                  <c:v>2.1250000000000002E-2</c:v>
                </c:pt>
                <c:pt idx="2167">
                  <c:v>2.1270000000000004E-2</c:v>
                </c:pt>
                <c:pt idx="2168">
                  <c:v>2.1430000000000005E-2</c:v>
                </c:pt>
                <c:pt idx="2169">
                  <c:v>2.1590000000000002E-2</c:v>
                </c:pt>
                <c:pt idx="2170">
                  <c:v>2.1820000000000003E-2</c:v>
                </c:pt>
                <c:pt idx="2171">
                  <c:v>2.2010000000000002E-2</c:v>
                </c:pt>
                <c:pt idx="2172">
                  <c:v>2.2110000000000001E-2</c:v>
                </c:pt>
                <c:pt idx="2173">
                  <c:v>2.2130000000000004E-2</c:v>
                </c:pt>
                <c:pt idx="2174">
                  <c:v>2.2120000000000001E-2</c:v>
                </c:pt>
                <c:pt idx="2175">
                  <c:v>2.2140000000000003E-2</c:v>
                </c:pt>
                <c:pt idx="2176">
                  <c:v>2.2100000000000002E-2</c:v>
                </c:pt>
                <c:pt idx="2177">
                  <c:v>2.2100000000000002E-2</c:v>
                </c:pt>
                <c:pt idx="2178">
                  <c:v>2.2110000000000001E-2</c:v>
                </c:pt>
                <c:pt idx="2179">
                  <c:v>2.2169999999999999E-2</c:v>
                </c:pt>
                <c:pt idx="2180">
                  <c:v>2.2200000000000004E-2</c:v>
                </c:pt>
                <c:pt idx="2181">
                  <c:v>2.2050000000000004E-2</c:v>
                </c:pt>
                <c:pt idx="2182">
                  <c:v>2.1910000000000002E-2</c:v>
                </c:pt>
                <c:pt idx="2183">
                  <c:v>2.1930000000000002E-2</c:v>
                </c:pt>
                <c:pt idx="2184">
                  <c:v>2.1970000000000003E-2</c:v>
                </c:pt>
                <c:pt idx="2185">
                  <c:v>2.1880000000000004E-2</c:v>
                </c:pt>
                <c:pt idx="2186">
                  <c:v>2.172E-2</c:v>
                </c:pt>
                <c:pt idx="2187">
                  <c:v>2.1569999999999999E-2</c:v>
                </c:pt>
                <c:pt idx="2188">
                  <c:v>2.1309999999999999E-2</c:v>
                </c:pt>
                <c:pt idx="2189">
                  <c:v>2.1149999999999999E-2</c:v>
                </c:pt>
                <c:pt idx="2190">
                  <c:v>2.0959999999999999E-2</c:v>
                </c:pt>
                <c:pt idx="2191">
                  <c:v>2.0789999999999999E-2</c:v>
                </c:pt>
                <c:pt idx="2192">
                  <c:v>2.0600000000000004E-2</c:v>
                </c:pt>
                <c:pt idx="2193">
                  <c:v>2.0319999999999998E-2</c:v>
                </c:pt>
                <c:pt idx="2194">
                  <c:v>2.002E-2</c:v>
                </c:pt>
                <c:pt idx="2195">
                  <c:v>1.9900000000000004E-2</c:v>
                </c:pt>
                <c:pt idx="2196">
                  <c:v>1.9830000000000004E-2</c:v>
                </c:pt>
                <c:pt idx="2197">
                  <c:v>1.9800000000000005E-2</c:v>
                </c:pt>
                <c:pt idx="2198">
                  <c:v>1.9590000000000003E-2</c:v>
                </c:pt>
                <c:pt idx="2199">
                  <c:v>1.9390000000000004E-2</c:v>
                </c:pt>
                <c:pt idx="2200">
                  <c:v>1.9150000000000004E-2</c:v>
                </c:pt>
                <c:pt idx="2201">
                  <c:v>1.9179999999999999E-2</c:v>
                </c:pt>
                <c:pt idx="2202">
                  <c:v>1.9199999999999998E-2</c:v>
                </c:pt>
                <c:pt idx="2203">
                  <c:v>1.9170000000000003E-2</c:v>
                </c:pt>
                <c:pt idx="2204">
                  <c:v>1.9279999999999999E-2</c:v>
                </c:pt>
                <c:pt idx="2205">
                  <c:v>1.9470000000000001E-2</c:v>
                </c:pt>
                <c:pt idx="2206">
                  <c:v>1.9570000000000004E-2</c:v>
                </c:pt>
                <c:pt idx="2207">
                  <c:v>1.9470000000000001E-2</c:v>
                </c:pt>
                <c:pt idx="2208">
                  <c:v>1.9359999999999999E-2</c:v>
                </c:pt>
                <c:pt idx="2209">
                  <c:v>1.9189999999999999E-2</c:v>
                </c:pt>
                <c:pt idx="2210">
                  <c:v>1.9000000000000003E-2</c:v>
                </c:pt>
                <c:pt idx="2211">
                  <c:v>1.8910000000000003E-2</c:v>
                </c:pt>
                <c:pt idx="2212">
                  <c:v>1.8650000000000003E-2</c:v>
                </c:pt>
                <c:pt idx="2213">
                  <c:v>1.8429999999999998E-2</c:v>
                </c:pt>
                <c:pt idx="2214">
                  <c:v>1.8230000000000003E-2</c:v>
                </c:pt>
                <c:pt idx="2215">
                  <c:v>1.8010000000000005E-2</c:v>
                </c:pt>
                <c:pt idx="2216">
                  <c:v>1.789E-2</c:v>
                </c:pt>
                <c:pt idx="2217">
                  <c:v>1.7780000000000001E-2</c:v>
                </c:pt>
                <c:pt idx="2218">
                  <c:v>1.7579999999999998E-2</c:v>
                </c:pt>
                <c:pt idx="2219">
                  <c:v>1.7270000000000001E-2</c:v>
                </c:pt>
                <c:pt idx="2220">
                  <c:v>1.6940000000000004E-2</c:v>
                </c:pt>
                <c:pt idx="2221">
                  <c:v>1.6809999999999999E-2</c:v>
                </c:pt>
                <c:pt idx="2222">
                  <c:v>1.6860000000000003E-2</c:v>
                </c:pt>
                <c:pt idx="2223">
                  <c:v>1.7090000000000001E-2</c:v>
                </c:pt>
                <c:pt idx="2224">
                  <c:v>1.7260000000000001E-2</c:v>
                </c:pt>
                <c:pt idx="2225">
                  <c:v>1.7469999999999999E-2</c:v>
                </c:pt>
                <c:pt idx="2226">
                  <c:v>1.7720000000000003E-2</c:v>
                </c:pt>
                <c:pt idx="2227">
                  <c:v>1.7950000000000001E-2</c:v>
                </c:pt>
                <c:pt idx="2228">
                  <c:v>1.8190000000000001E-2</c:v>
                </c:pt>
                <c:pt idx="2229">
                  <c:v>1.8400000000000003E-2</c:v>
                </c:pt>
                <c:pt idx="2230">
                  <c:v>1.8460000000000004E-2</c:v>
                </c:pt>
                <c:pt idx="2231">
                  <c:v>1.8460000000000004E-2</c:v>
                </c:pt>
                <c:pt idx="2232">
                  <c:v>1.847E-2</c:v>
                </c:pt>
                <c:pt idx="2233">
                  <c:v>1.8450000000000001E-2</c:v>
                </c:pt>
                <c:pt idx="2234">
                  <c:v>1.8300000000000004E-2</c:v>
                </c:pt>
                <c:pt idx="2235">
                  <c:v>1.8110000000000001E-2</c:v>
                </c:pt>
                <c:pt idx="2236">
                  <c:v>1.789E-2</c:v>
                </c:pt>
                <c:pt idx="2237">
                  <c:v>1.7670000000000002E-2</c:v>
                </c:pt>
                <c:pt idx="2238">
                  <c:v>1.737E-2</c:v>
                </c:pt>
                <c:pt idx="2239">
                  <c:v>1.702E-2</c:v>
                </c:pt>
                <c:pt idx="2240">
                  <c:v>1.6670000000000001E-2</c:v>
                </c:pt>
                <c:pt idx="2241">
                  <c:v>1.6270000000000003E-2</c:v>
                </c:pt>
                <c:pt idx="2242">
                  <c:v>1.6100000000000003E-2</c:v>
                </c:pt>
                <c:pt idx="2243">
                  <c:v>1.5980000000000001E-2</c:v>
                </c:pt>
                <c:pt idx="2244">
                  <c:v>1.6000000000000004E-2</c:v>
                </c:pt>
                <c:pt idx="2245">
                  <c:v>1.5990000000000001E-2</c:v>
                </c:pt>
                <c:pt idx="2246">
                  <c:v>1.6060000000000001E-2</c:v>
                </c:pt>
                <c:pt idx="2247">
                  <c:v>1.6190000000000003E-2</c:v>
                </c:pt>
                <c:pt idx="2248">
                  <c:v>1.6310000000000005E-2</c:v>
                </c:pt>
                <c:pt idx="2249">
                  <c:v>1.6530000000000003E-2</c:v>
                </c:pt>
                <c:pt idx="2250">
                  <c:v>1.6719999999999999E-2</c:v>
                </c:pt>
                <c:pt idx="2251">
                  <c:v>1.6860000000000003E-2</c:v>
                </c:pt>
                <c:pt idx="2252">
                  <c:v>1.6920000000000004E-2</c:v>
                </c:pt>
                <c:pt idx="2253">
                  <c:v>1.6930000000000004E-2</c:v>
                </c:pt>
                <c:pt idx="2254">
                  <c:v>1.6959999999999999E-2</c:v>
                </c:pt>
                <c:pt idx="2255">
                  <c:v>1.6940000000000004E-2</c:v>
                </c:pt>
                <c:pt idx="2256">
                  <c:v>1.6789999999999999E-2</c:v>
                </c:pt>
                <c:pt idx="2257">
                  <c:v>1.6590000000000001E-2</c:v>
                </c:pt>
                <c:pt idx="2258">
                  <c:v>1.6430000000000004E-2</c:v>
                </c:pt>
                <c:pt idx="2259">
                  <c:v>1.6250000000000001E-2</c:v>
                </c:pt>
                <c:pt idx="2260">
                  <c:v>1.5959999999999998E-2</c:v>
                </c:pt>
                <c:pt idx="2261">
                  <c:v>1.5779999999999999E-2</c:v>
                </c:pt>
                <c:pt idx="2262">
                  <c:v>1.5570000000000001E-2</c:v>
                </c:pt>
                <c:pt idx="2263">
                  <c:v>1.5410000000000002E-2</c:v>
                </c:pt>
                <c:pt idx="2264">
                  <c:v>1.5420000000000001E-2</c:v>
                </c:pt>
                <c:pt idx="2265">
                  <c:v>1.5480000000000002E-2</c:v>
                </c:pt>
                <c:pt idx="2266">
                  <c:v>1.5679999999999999E-2</c:v>
                </c:pt>
                <c:pt idx="2267">
                  <c:v>1.5820000000000004E-2</c:v>
                </c:pt>
                <c:pt idx="2268">
                  <c:v>1.5930000000000003E-2</c:v>
                </c:pt>
                <c:pt idx="2269">
                  <c:v>1.6060000000000001E-2</c:v>
                </c:pt>
                <c:pt idx="2270">
                  <c:v>1.6209999999999999E-2</c:v>
                </c:pt>
                <c:pt idx="2271">
                  <c:v>1.6400000000000001E-2</c:v>
                </c:pt>
                <c:pt idx="2272">
                  <c:v>1.651E-2</c:v>
                </c:pt>
                <c:pt idx="2273">
                  <c:v>1.6610000000000003E-2</c:v>
                </c:pt>
                <c:pt idx="2274">
                  <c:v>1.6670000000000001E-2</c:v>
                </c:pt>
                <c:pt idx="2275">
                  <c:v>1.6520000000000003E-2</c:v>
                </c:pt>
                <c:pt idx="2276">
                  <c:v>1.6420000000000004E-2</c:v>
                </c:pt>
                <c:pt idx="2277">
                  <c:v>1.6270000000000003E-2</c:v>
                </c:pt>
                <c:pt idx="2278">
                  <c:v>1.6129999999999999E-2</c:v>
                </c:pt>
                <c:pt idx="2279">
                  <c:v>1.5959999999999998E-2</c:v>
                </c:pt>
                <c:pt idx="2280">
                  <c:v>1.5789999999999998E-2</c:v>
                </c:pt>
                <c:pt idx="2281">
                  <c:v>1.5590000000000001E-2</c:v>
                </c:pt>
                <c:pt idx="2282">
                  <c:v>1.5410000000000002E-2</c:v>
                </c:pt>
                <c:pt idx="2283">
                  <c:v>1.5259999999999998E-2</c:v>
                </c:pt>
                <c:pt idx="2284">
                  <c:v>1.5100000000000002E-2</c:v>
                </c:pt>
                <c:pt idx="2285">
                  <c:v>1.4919999999999998E-2</c:v>
                </c:pt>
                <c:pt idx="2286">
                  <c:v>1.4959999999999998E-2</c:v>
                </c:pt>
                <c:pt idx="2287">
                  <c:v>1.5060000000000002E-2</c:v>
                </c:pt>
                <c:pt idx="2288">
                  <c:v>1.515E-2</c:v>
                </c:pt>
                <c:pt idx="2289">
                  <c:v>1.5129999999999998E-2</c:v>
                </c:pt>
                <c:pt idx="2290">
                  <c:v>1.511E-2</c:v>
                </c:pt>
                <c:pt idx="2291">
                  <c:v>1.5080000000000001E-2</c:v>
                </c:pt>
                <c:pt idx="2292">
                  <c:v>1.5020000000000002E-2</c:v>
                </c:pt>
                <c:pt idx="2293">
                  <c:v>1.5010000000000001E-2</c:v>
                </c:pt>
                <c:pt idx="2294">
                  <c:v>1.499E-2</c:v>
                </c:pt>
                <c:pt idx="2295">
                  <c:v>1.4970000000000001E-2</c:v>
                </c:pt>
                <c:pt idx="2296">
                  <c:v>1.503E-2</c:v>
                </c:pt>
                <c:pt idx="2297">
                  <c:v>1.503E-2</c:v>
                </c:pt>
                <c:pt idx="2298">
                  <c:v>1.5049999999999999E-2</c:v>
                </c:pt>
                <c:pt idx="2299">
                  <c:v>1.5060000000000002E-2</c:v>
                </c:pt>
                <c:pt idx="2300">
                  <c:v>1.5100000000000002E-2</c:v>
                </c:pt>
                <c:pt idx="2301">
                  <c:v>1.5040000000000001E-2</c:v>
                </c:pt>
                <c:pt idx="2302">
                  <c:v>1.4930000000000001E-2</c:v>
                </c:pt>
                <c:pt idx="2303">
                  <c:v>1.4840000000000001E-2</c:v>
                </c:pt>
                <c:pt idx="2304">
                  <c:v>1.477E-2</c:v>
                </c:pt>
                <c:pt idx="2305">
                  <c:v>1.4740000000000001E-2</c:v>
                </c:pt>
                <c:pt idx="2306">
                  <c:v>1.4749999999999997E-2</c:v>
                </c:pt>
                <c:pt idx="2307">
                  <c:v>1.4720000000000002E-2</c:v>
                </c:pt>
                <c:pt idx="2308">
                  <c:v>1.4820000000000002E-2</c:v>
                </c:pt>
                <c:pt idx="2309">
                  <c:v>1.4749999999999997E-2</c:v>
                </c:pt>
                <c:pt idx="2310">
                  <c:v>1.455E-2</c:v>
                </c:pt>
                <c:pt idx="2311">
                  <c:v>1.426E-2</c:v>
                </c:pt>
                <c:pt idx="2312">
                  <c:v>1.4069999999999997E-2</c:v>
                </c:pt>
                <c:pt idx="2313">
                  <c:v>1.3890000000000001E-2</c:v>
                </c:pt>
                <c:pt idx="2314">
                  <c:v>1.3750000000000002E-2</c:v>
                </c:pt>
                <c:pt idx="2315">
                  <c:v>1.3750000000000002E-2</c:v>
                </c:pt>
                <c:pt idx="2316">
                  <c:v>1.3780000000000002E-2</c:v>
                </c:pt>
                <c:pt idx="2317">
                  <c:v>1.3910000000000002E-2</c:v>
                </c:pt>
                <c:pt idx="2318">
                  <c:v>1.3920000000000004E-2</c:v>
                </c:pt>
                <c:pt idx="2319">
                  <c:v>1.3860000000000003E-2</c:v>
                </c:pt>
                <c:pt idx="2320">
                  <c:v>1.3780000000000002E-2</c:v>
                </c:pt>
                <c:pt idx="2321">
                  <c:v>1.3809999999999999E-2</c:v>
                </c:pt>
                <c:pt idx="2322">
                  <c:v>1.3729999999999999E-2</c:v>
                </c:pt>
                <c:pt idx="2323">
                  <c:v>1.3590000000000001E-2</c:v>
                </c:pt>
                <c:pt idx="2324">
                  <c:v>1.3599999999999998E-2</c:v>
                </c:pt>
                <c:pt idx="2325">
                  <c:v>1.3800000000000003E-2</c:v>
                </c:pt>
                <c:pt idx="2326">
                  <c:v>1.405E-2</c:v>
                </c:pt>
                <c:pt idx="2327">
                  <c:v>1.423E-2</c:v>
                </c:pt>
                <c:pt idx="2328">
                  <c:v>1.43E-2</c:v>
                </c:pt>
                <c:pt idx="2329">
                  <c:v>1.434E-2</c:v>
                </c:pt>
                <c:pt idx="2330">
                  <c:v>1.4449999999999998E-2</c:v>
                </c:pt>
                <c:pt idx="2331">
                  <c:v>1.434E-2</c:v>
                </c:pt>
                <c:pt idx="2332">
                  <c:v>1.439E-2</c:v>
                </c:pt>
                <c:pt idx="2333">
                  <c:v>1.4330000000000001E-2</c:v>
                </c:pt>
                <c:pt idx="2334">
                  <c:v>1.4360000000000001E-2</c:v>
                </c:pt>
                <c:pt idx="2335">
                  <c:v>1.434E-2</c:v>
                </c:pt>
                <c:pt idx="2336">
                  <c:v>1.427E-2</c:v>
                </c:pt>
                <c:pt idx="2337">
                  <c:v>1.43E-2</c:v>
                </c:pt>
                <c:pt idx="2338">
                  <c:v>1.431E-2</c:v>
                </c:pt>
                <c:pt idx="2339">
                  <c:v>1.427E-2</c:v>
                </c:pt>
                <c:pt idx="2340">
                  <c:v>1.4120000000000001E-2</c:v>
                </c:pt>
                <c:pt idx="2341">
                  <c:v>1.4080000000000001E-2</c:v>
                </c:pt>
                <c:pt idx="2342">
                  <c:v>1.4069999999999997E-2</c:v>
                </c:pt>
                <c:pt idx="2343">
                  <c:v>1.4019999999999996E-2</c:v>
                </c:pt>
                <c:pt idx="2344">
                  <c:v>1.3760000000000003E-2</c:v>
                </c:pt>
                <c:pt idx="2345">
                  <c:v>1.3630000000000001E-2</c:v>
                </c:pt>
                <c:pt idx="2346">
                  <c:v>1.3630000000000001E-2</c:v>
                </c:pt>
                <c:pt idx="2347">
                  <c:v>1.3630000000000001E-2</c:v>
                </c:pt>
                <c:pt idx="2348">
                  <c:v>1.3490000000000002E-2</c:v>
                </c:pt>
                <c:pt idx="2349">
                  <c:v>1.3270000000000001E-2</c:v>
                </c:pt>
                <c:pt idx="2350">
                  <c:v>1.3060000000000002E-2</c:v>
                </c:pt>
                <c:pt idx="2351">
                  <c:v>1.285E-2</c:v>
                </c:pt>
                <c:pt idx="2352">
                  <c:v>1.2680000000000002E-2</c:v>
                </c:pt>
                <c:pt idx="2353">
                  <c:v>1.2279999999999998E-2</c:v>
                </c:pt>
                <c:pt idx="2354">
                  <c:v>1.1900000000000003E-2</c:v>
                </c:pt>
                <c:pt idx="2355">
                  <c:v>1.1280000000000002E-2</c:v>
                </c:pt>
                <c:pt idx="2356">
                  <c:v>1.0829999999999999E-2</c:v>
                </c:pt>
                <c:pt idx="2357">
                  <c:v>1.0460000000000002E-2</c:v>
                </c:pt>
                <c:pt idx="2358">
                  <c:v>1.0149999999999998E-2</c:v>
                </c:pt>
                <c:pt idx="2359">
                  <c:v>9.9800000000000045E-3</c:v>
                </c:pt>
                <c:pt idx="2360">
                  <c:v>9.8870000000000017E-3</c:v>
                </c:pt>
                <c:pt idx="2361">
                  <c:v>9.8290000000000027E-3</c:v>
                </c:pt>
                <c:pt idx="2362">
                  <c:v>9.8420000000000018E-3</c:v>
                </c:pt>
                <c:pt idx="2363">
                  <c:v>9.8490000000000019E-3</c:v>
                </c:pt>
                <c:pt idx="2364">
                  <c:v>9.9160000000000029E-3</c:v>
                </c:pt>
                <c:pt idx="2365">
                  <c:v>9.9630000000000048E-3</c:v>
                </c:pt>
                <c:pt idx="2366">
                  <c:v>9.9370000000000031E-3</c:v>
                </c:pt>
                <c:pt idx="2367">
                  <c:v>9.9530000000000035E-3</c:v>
                </c:pt>
                <c:pt idx="2368">
                  <c:v>9.9610000000000046E-3</c:v>
                </c:pt>
                <c:pt idx="2369">
                  <c:v>9.9370000000000031E-3</c:v>
                </c:pt>
                <c:pt idx="2370">
                  <c:v>9.9070000000000026E-3</c:v>
                </c:pt>
                <c:pt idx="2371">
                  <c:v>9.8390000000000023E-3</c:v>
                </c:pt>
                <c:pt idx="2372">
                  <c:v>9.7200000000000029E-3</c:v>
                </c:pt>
                <c:pt idx="2373">
                  <c:v>9.6210000000000028E-3</c:v>
                </c:pt>
                <c:pt idx="2374">
                  <c:v>9.5500000000000029E-3</c:v>
                </c:pt>
                <c:pt idx="2375">
                  <c:v>9.3970000000000026E-3</c:v>
                </c:pt>
                <c:pt idx="2376">
                  <c:v>9.2570000000000031E-3</c:v>
                </c:pt>
                <c:pt idx="2377">
                  <c:v>9.2290000000000011E-3</c:v>
                </c:pt>
                <c:pt idx="2378">
                  <c:v>9.2400000000000034E-3</c:v>
                </c:pt>
                <c:pt idx="2379">
                  <c:v>9.3050000000000025E-3</c:v>
                </c:pt>
                <c:pt idx="2380">
                  <c:v>9.362000000000004E-3</c:v>
                </c:pt>
                <c:pt idx="2381">
                  <c:v>9.478000000000002E-3</c:v>
                </c:pt>
                <c:pt idx="2382">
                  <c:v>9.5420000000000019E-3</c:v>
                </c:pt>
                <c:pt idx="2383">
                  <c:v>9.5620000000000028E-3</c:v>
                </c:pt>
                <c:pt idx="2384">
                  <c:v>9.5130000000000006E-3</c:v>
                </c:pt>
                <c:pt idx="2385">
                  <c:v>9.3720000000000036E-3</c:v>
                </c:pt>
                <c:pt idx="2386">
                  <c:v>9.2420000000000002E-3</c:v>
                </c:pt>
                <c:pt idx="2387">
                  <c:v>8.9840000000000007E-3</c:v>
                </c:pt>
                <c:pt idx="2388">
                  <c:v>8.7130000000000003E-3</c:v>
                </c:pt>
                <c:pt idx="2389">
                  <c:v>8.3580000000000026E-3</c:v>
                </c:pt>
                <c:pt idx="2390">
                  <c:v>8.0860000000000029E-3</c:v>
                </c:pt>
                <c:pt idx="2391">
                  <c:v>7.7610000000000005E-3</c:v>
                </c:pt>
                <c:pt idx="2392">
                  <c:v>7.5040000000000011E-3</c:v>
                </c:pt>
                <c:pt idx="2393">
                  <c:v>7.2170000000000012E-3</c:v>
                </c:pt>
                <c:pt idx="2394">
                  <c:v>7.0049999999999999E-3</c:v>
                </c:pt>
                <c:pt idx="2395">
                  <c:v>6.8149999999999999E-3</c:v>
                </c:pt>
                <c:pt idx="2396">
                  <c:v>6.6530000000000009E-3</c:v>
                </c:pt>
                <c:pt idx="2397">
                  <c:v>6.4980000000000012E-3</c:v>
                </c:pt>
                <c:pt idx="2398">
                  <c:v>6.3620000000000005E-3</c:v>
                </c:pt>
                <c:pt idx="2399">
                  <c:v>6.2740000000000009E-3</c:v>
                </c:pt>
                <c:pt idx="2400">
                  <c:v>6.2150000000000009E-3</c:v>
                </c:pt>
                <c:pt idx="2401">
                  <c:v>6.1850000000000004E-3</c:v>
                </c:pt>
                <c:pt idx="2402">
                  <c:v>6.1490000000000008E-3</c:v>
                </c:pt>
                <c:pt idx="2403">
                  <c:v>6.1100000000000008E-3</c:v>
                </c:pt>
                <c:pt idx="2404">
                  <c:v>6.0340000000000012E-3</c:v>
                </c:pt>
                <c:pt idx="2405">
                  <c:v>5.9570000000000005E-3</c:v>
                </c:pt>
                <c:pt idx="2406">
                  <c:v>5.8800000000000007E-3</c:v>
                </c:pt>
                <c:pt idx="2407">
                  <c:v>5.7949999999999998E-3</c:v>
                </c:pt>
                <c:pt idx="2408">
                  <c:v>5.6940000000000003E-3</c:v>
                </c:pt>
                <c:pt idx="2409">
                  <c:v>5.5770000000000012E-3</c:v>
                </c:pt>
                <c:pt idx="2410">
                  <c:v>5.5330000000000006E-3</c:v>
                </c:pt>
                <c:pt idx="2411">
                  <c:v>5.3900000000000007E-3</c:v>
                </c:pt>
                <c:pt idx="2412">
                  <c:v>5.3260000000000009E-3</c:v>
                </c:pt>
                <c:pt idx="2413">
                  <c:v>5.1790000000000004E-3</c:v>
                </c:pt>
                <c:pt idx="2414">
                  <c:v>5.0679999999999996E-3</c:v>
                </c:pt>
                <c:pt idx="2415">
                  <c:v>4.8989999999999997E-3</c:v>
                </c:pt>
                <c:pt idx="2416">
                  <c:v>4.7109999999999999E-3</c:v>
                </c:pt>
                <c:pt idx="2417">
                  <c:v>4.4750000000000007E-3</c:v>
                </c:pt>
                <c:pt idx="2418">
                  <c:v>4.2900000000000004E-3</c:v>
                </c:pt>
                <c:pt idx="2419">
                  <c:v>4.1099999999999999E-3</c:v>
                </c:pt>
                <c:pt idx="2420">
                  <c:v>3.9590000000000007E-3</c:v>
                </c:pt>
                <c:pt idx="2421">
                  <c:v>3.8380000000000003E-3</c:v>
                </c:pt>
                <c:pt idx="2422">
                  <c:v>3.7040000000000007E-3</c:v>
                </c:pt>
                <c:pt idx="2423">
                  <c:v>3.5690000000000006E-3</c:v>
                </c:pt>
                <c:pt idx="2424">
                  <c:v>3.4390000000000002E-3</c:v>
                </c:pt>
                <c:pt idx="2425">
                  <c:v>3.3220000000000003E-3</c:v>
                </c:pt>
                <c:pt idx="2426">
                  <c:v>3.1960000000000001E-3</c:v>
                </c:pt>
                <c:pt idx="2427">
                  <c:v>3.0820000000000005E-3</c:v>
                </c:pt>
                <c:pt idx="2428">
                  <c:v>2.9850000000000002E-3</c:v>
                </c:pt>
                <c:pt idx="2429">
                  <c:v>2.879E-3</c:v>
                </c:pt>
                <c:pt idx="2430">
                  <c:v>2.7800000000000004E-3</c:v>
                </c:pt>
                <c:pt idx="2431">
                  <c:v>2.7090000000000005E-3</c:v>
                </c:pt>
                <c:pt idx="2432">
                  <c:v>2.6500000000000004E-3</c:v>
                </c:pt>
                <c:pt idx="2433">
                  <c:v>2.5500000000000002E-3</c:v>
                </c:pt>
                <c:pt idx="2434">
                  <c:v>2.4620000000000002E-3</c:v>
                </c:pt>
                <c:pt idx="2435">
                  <c:v>2.3709999999999998E-3</c:v>
                </c:pt>
                <c:pt idx="2436">
                  <c:v>2.2929999999999999E-3</c:v>
                </c:pt>
                <c:pt idx="2437">
                  <c:v>2.2110000000000003E-3</c:v>
                </c:pt>
                <c:pt idx="2438">
                  <c:v>2.1400000000000004E-3</c:v>
                </c:pt>
                <c:pt idx="2439">
                  <c:v>2.0900000000000003E-3</c:v>
                </c:pt>
                <c:pt idx="2440">
                  <c:v>2.0480000000000003E-3</c:v>
                </c:pt>
                <c:pt idx="2441">
                  <c:v>2.0090000000000004E-3</c:v>
                </c:pt>
                <c:pt idx="2442">
                  <c:v>1.9640000000000005E-3</c:v>
                </c:pt>
                <c:pt idx="2443">
                  <c:v>1.9170000000000003E-3</c:v>
                </c:pt>
                <c:pt idx="2444">
                  <c:v>1.8560000000000004E-3</c:v>
                </c:pt>
                <c:pt idx="2445">
                  <c:v>1.7949999999999999E-3</c:v>
                </c:pt>
                <c:pt idx="2446">
                  <c:v>1.7250000000000002E-3</c:v>
                </c:pt>
                <c:pt idx="2447">
                  <c:v>1.6470000000000002E-3</c:v>
                </c:pt>
                <c:pt idx="2448">
                  <c:v>1.5560000000000003E-3</c:v>
                </c:pt>
                <c:pt idx="2449">
                  <c:v>1.4790000000000001E-3</c:v>
                </c:pt>
                <c:pt idx="2450">
                  <c:v>1.403E-3</c:v>
                </c:pt>
                <c:pt idx="2451">
                  <c:v>1.3350000000000002E-3</c:v>
                </c:pt>
                <c:pt idx="2452">
                  <c:v>1.2750000000000001E-3</c:v>
                </c:pt>
                <c:pt idx="2453">
                  <c:v>1.2130000000000001E-3</c:v>
                </c:pt>
                <c:pt idx="2454">
                  <c:v>1.1490000000000003E-3</c:v>
                </c:pt>
                <c:pt idx="2455">
                  <c:v>1.0850000000000002E-3</c:v>
                </c:pt>
                <c:pt idx="2456">
                  <c:v>1.031E-3</c:v>
                </c:pt>
                <c:pt idx="2457">
                  <c:v>9.8000000000000019E-4</c:v>
                </c:pt>
                <c:pt idx="2458">
                  <c:v>9.3840000000000026E-4</c:v>
                </c:pt>
                <c:pt idx="2459">
                  <c:v>8.9550000000000035E-4</c:v>
                </c:pt>
                <c:pt idx="2460">
                  <c:v>8.5230000000000039E-4</c:v>
                </c:pt>
                <c:pt idx="2461">
                  <c:v>8.1620000000000022E-4</c:v>
                </c:pt>
                <c:pt idx="2462">
                  <c:v>7.8310000000000022E-4</c:v>
                </c:pt>
                <c:pt idx="2463">
                  <c:v>7.5330000000000015E-4</c:v>
                </c:pt>
                <c:pt idx="2464">
                  <c:v>7.2140000000000008E-4</c:v>
                </c:pt>
                <c:pt idx="2465">
                  <c:v>6.9340000000000027E-4</c:v>
                </c:pt>
                <c:pt idx="2466">
                  <c:v>6.6780000000000008E-4</c:v>
                </c:pt>
                <c:pt idx="2467">
                  <c:v>6.4160000000000009E-4</c:v>
                </c:pt>
                <c:pt idx="2468">
                  <c:v>6.1860000000000007E-4</c:v>
                </c:pt>
                <c:pt idx="2469">
                  <c:v>5.9620000000000007E-4</c:v>
                </c:pt>
                <c:pt idx="2470">
                  <c:v>5.7330000000000022E-4</c:v>
                </c:pt>
                <c:pt idx="2471">
                  <c:v>5.5480000000000015E-4</c:v>
                </c:pt>
                <c:pt idx="2472">
                  <c:v>5.3609999999999997E-4</c:v>
                </c:pt>
                <c:pt idx="2473">
                  <c:v>5.2000000000000006E-4</c:v>
                </c:pt>
                <c:pt idx="2474">
                  <c:v>5.0400000000000011E-4</c:v>
                </c:pt>
                <c:pt idx="2475">
                  <c:v>4.8920000000000007E-4</c:v>
                </c:pt>
                <c:pt idx="2476">
                  <c:v>4.7570000000000007E-4</c:v>
                </c:pt>
                <c:pt idx="2477">
                  <c:v>4.6250000000000002E-4</c:v>
                </c:pt>
                <c:pt idx="2478">
                  <c:v>4.5150000000000008E-4</c:v>
                </c:pt>
                <c:pt idx="2479">
                  <c:v>4.4040000000000008E-4</c:v>
                </c:pt>
                <c:pt idx="2480">
                  <c:v>4.2960000000000003E-4</c:v>
                </c:pt>
                <c:pt idx="2481">
                  <c:v>4.1700000000000011E-4</c:v>
                </c:pt>
                <c:pt idx="2482">
                  <c:v>4.0480000000000003E-4</c:v>
                </c:pt>
                <c:pt idx="2483">
                  <c:v>3.9340000000000008E-4</c:v>
                </c:pt>
                <c:pt idx="2484">
                  <c:v>3.8270000000000003E-4</c:v>
                </c:pt>
                <c:pt idx="2485">
                  <c:v>3.7260000000000006E-4</c:v>
                </c:pt>
                <c:pt idx="2486">
                  <c:v>3.6190000000000007E-4</c:v>
                </c:pt>
                <c:pt idx="2487">
                  <c:v>3.5170000000000004E-4</c:v>
                </c:pt>
                <c:pt idx="2488">
                  <c:v>3.4150000000000006E-4</c:v>
                </c:pt>
                <c:pt idx="2489">
                  <c:v>3.3190000000000004E-4</c:v>
                </c:pt>
                <c:pt idx="2490">
                  <c:v>3.229000000000001E-4</c:v>
                </c:pt>
                <c:pt idx="2491">
                  <c:v>3.1280000000000007E-4</c:v>
                </c:pt>
                <c:pt idx="2492">
                  <c:v>3.0340000000000006E-4</c:v>
                </c:pt>
                <c:pt idx="2493">
                  <c:v>2.9530000000000008E-4</c:v>
                </c:pt>
                <c:pt idx="2494">
                  <c:v>2.8710000000000004E-4</c:v>
                </c:pt>
                <c:pt idx="2495">
                  <c:v>2.8140000000000001E-4</c:v>
                </c:pt>
                <c:pt idx="2496">
                  <c:v>2.7690000000000006E-4</c:v>
                </c:pt>
                <c:pt idx="2497">
                  <c:v>2.7360000000000004E-4</c:v>
                </c:pt>
                <c:pt idx="2498">
                  <c:v>2.7060000000000007E-4</c:v>
                </c:pt>
                <c:pt idx="2499">
                  <c:v>2.6820000000000007E-4</c:v>
                </c:pt>
                <c:pt idx="2500">
                  <c:v>2.6660000000000003E-4</c:v>
                </c:pt>
                <c:pt idx="2501">
                  <c:v>2.6400000000000007E-4</c:v>
                </c:pt>
                <c:pt idx="2502">
                  <c:v>2.6190000000000002E-4</c:v>
                </c:pt>
                <c:pt idx="2503">
                  <c:v>2.5990000000000003E-4</c:v>
                </c:pt>
                <c:pt idx="2504">
                  <c:v>2.5850000000000005E-4</c:v>
                </c:pt>
                <c:pt idx="2505">
                  <c:v>2.5690000000000006E-4</c:v>
                </c:pt>
                <c:pt idx="2506">
                  <c:v>2.5540000000000003E-4</c:v>
                </c:pt>
                <c:pt idx="2507">
                  <c:v>2.5369999999999999E-4</c:v>
                </c:pt>
                <c:pt idx="2508">
                  <c:v>2.5200000000000005E-4</c:v>
                </c:pt>
                <c:pt idx="2509">
                  <c:v>2.5030000000000007E-4</c:v>
                </c:pt>
                <c:pt idx="2510">
                  <c:v>2.4719999999999999E-4</c:v>
                </c:pt>
                <c:pt idx="2511">
                  <c:v>2.4450000000000003E-4</c:v>
                </c:pt>
                <c:pt idx="2512">
                  <c:v>2.4210000000000003E-4</c:v>
                </c:pt>
                <c:pt idx="2513">
                  <c:v>2.4000000000000003E-4</c:v>
                </c:pt>
                <c:pt idx="2514">
                  <c:v>2.3830000000000002E-4</c:v>
                </c:pt>
                <c:pt idx="2515">
                  <c:v>2.3650000000000003E-4</c:v>
                </c:pt>
                <c:pt idx="2516">
                  <c:v>2.3440000000000003E-4</c:v>
                </c:pt>
                <c:pt idx="2517">
                  <c:v>2.3400000000000005E-4</c:v>
                </c:pt>
                <c:pt idx="2518">
                  <c:v>2.331E-4</c:v>
                </c:pt>
                <c:pt idx="2519">
                  <c:v>2.3220000000000001E-4</c:v>
                </c:pt>
                <c:pt idx="2520">
                  <c:v>2.3149999999999999E-4</c:v>
                </c:pt>
                <c:pt idx="2521">
                  <c:v>2.3140000000000001E-4</c:v>
                </c:pt>
                <c:pt idx="2522">
                  <c:v>2.3149999999999999E-4</c:v>
                </c:pt>
                <c:pt idx="2523">
                  <c:v>2.3180000000000002E-4</c:v>
                </c:pt>
                <c:pt idx="2524">
                  <c:v>2.3230000000000004E-4</c:v>
                </c:pt>
                <c:pt idx="2525">
                  <c:v>2.3330000000000003E-4</c:v>
                </c:pt>
                <c:pt idx="2526">
                  <c:v>2.3430000000000006E-4</c:v>
                </c:pt>
                <c:pt idx="2527">
                  <c:v>2.3550000000000001E-4</c:v>
                </c:pt>
                <c:pt idx="2528">
                  <c:v>2.3680000000000004E-4</c:v>
                </c:pt>
                <c:pt idx="2529">
                  <c:v>2.3790000000000001E-4</c:v>
                </c:pt>
                <c:pt idx="2530">
                  <c:v>2.3870000000000006E-4</c:v>
                </c:pt>
                <c:pt idx="2531">
                  <c:v>2.3890000000000003E-4</c:v>
                </c:pt>
                <c:pt idx="2532">
                  <c:v>2.3830000000000002E-4</c:v>
                </c:pt>
                <c:pt idx="2533">
                  <c:v>2.3900000000000001E-4</c:v>
                </c:pt>
                <c:pt idx="2534">
                  <c:v>2.3919999999999999E-4</c:v>
                </c:pt>
                <c:pt idx="2535">
                  <c:v>2.3880000000000003E-4</c:v>
                </c:pt>
                <c:pt idx="2536">
                  <c:v>2.3850000000000002E-4</c:v>
                </c:pt>
                <c:pt idx="2537">
                  <c:v>2.3800000000000004E-4</c:v>
                </c:pt>
                <c:pt idx="2538">
                  <c:v>2.3770000000000003E-4</c:v>
                </c:pt>
                <c:pt idx="2539">
                  <c:v>2.375E-4</c:v>
                </c:pt>
                <c:pt idx="2540">
                  <c:v>2.3710000000000002E-4</c:v>
                </c:pt>
                <c:pt idx="2541">
                  <c:v>2.3670000000000006E-4</c:v>
                </c:pt>
                <c:pt idx="2542">
                  <c:v>2.3729999999999999E-4</c:v>
                </c:pt>
                <c:pt idx="2543">
                  <c:v>2.3780000000000001E-4</c:v>
                </c:pt>
                <c:pt idx="2544">
                  <c:v>2.3880000000000003E-4</c:v>
                </c:pt>
                <c:pt idx="2545">
                  <c:v>2.3980000000000003E-4</c:v>
                </c:pt>
                <c:pt idx="2546">
                  <c:v>2.4110000000000001E-4</c:v>
                </c:pt>
                <c:pt idx="2547">
                  <c:v>2.4270000000000002E-4</c:v>
                </c:pt>
                <c:pt idx="2548">
                  <c:v>2.4410000000000002E-4</c:v>
                </c:pt>
                <c:pt idx="2549">
                  <c:v>2.4600000000000007E-4</c:v>
                </c:pt>
                <c:pt idx="2550">
                  <c:v>2.4700000000000004E-4</c:v>
                </c:pt>
                <c:pt idx="2551">
                  <c:v>2.4640000000000008E-4</c:v>
                </c:pt>
                <c:pt idx="2552">
                  <c:v>2.4420000000000008E-4</c:v>
                </c:pt>
                <c:pt idx="2553">
                  <c:v>2.4590000000000001E-4</c:v>
                </c:pt>
                <c:pt idx="2554">
                  <c:v>2.4890000000000003E-4</c:v>
                </c:pt>
                <c:pt idx="2555">
                  <c:v>2.5380000000000004E-4</c:v>
                </c:pt>
                <c:pt idx="2556">
                  <c:v>2.5810000000000004E-4</c:v>
                </c:pt>
                <c:pt idx="2557">
                  <c:v>2.6230000000000003E-4</c:v>
                </c:pt>
                <c:pt idx="2558">
                  <c:v>2.6680000000000009E-4</c:v>
                </c:pt>
                <c:pt idx="2559">
                  <c:v>2.7080000000000008E-4</c:v>
                </c:pt>
                <c:pt idx="2560">
                  <c:v>2.7460000000000006E-4</c:v>
                </c:pt>
                <c:pt idx="2561">
                  <c:v>2.7740000000000007E-4</c:v>
                </c:pt>
                <c:pt idx="2562">
                  <c:v>2.7950000000000007E-4</c:v>
                </c:pt>
                <c:pt idx="2563">
                  <c:v>2.8060000000000004E-4</c:v>
                </c:pt>
                <c:pt idx="2564">
                  <c:v>2.8150000000000001E-4</c:v>
                </c:pt>
                <c:pt idx="2565">
                  <c:v>2.81E-4</c:v>
                </c:pt>
                <c:pt idx="2566">
                  <c:v>2.784000000000001E-4</c:v>
                </c:pt>
                <c:pt idx="2567">
                  <c:v>2.7460000000000006E-4</c:v>
                </c:pt>
                <c:pt idx="2568">
                  <c:v>2.7040000000000007E-4</c:v>
                </c:pt>
                <c:pt idx="2569">
                  <c:v>2.6830000000000007E-4</c:v>
                </c:pt>
                <c:pt idx="2570">
                  <c:v>2.6620000000000007E-4</c:v>
                </c:pt>
                <c:pt idx="2571">
                  <c:v>2.6510000000000005E-4</c:v>
                </c:pt>
                <c:pt idx="2572">
                  <c:v>2.6100000000000006E-4</c:v>
                </c:pt>
                <c:pt idx="2573">
                  <c:v>2.5950000000000002E-4</c:v>
                </c:pt>
                <c:pt idx="2574">
                  <c:v>2.6020000000000004E-4</c:v>
                </c:pt>
                <c:pt idx="2575">
                  <c:v>2.6650000000000008E-4</c:v>
                </c:pt>
                <c:pt idx="2576">
                  <c:v>2.6950000000000005E-4</c:v>
                </c:pt>
                <c:pt idx="2577">
                  <c:v>2.7440000000000006E-4</c:v>
                </c:pt>
                <c:pt idx="2578">
                  <c:v>2.7780000000000008E-4</c:v>
                </c:pt>
                <c:pt idx="2579">
                  <c:v>2.8130000000000006E-4</c:v>
                </c:pt>
                <c:pt idx="2580">
                  <c:v>2.8370000000000001E-4</c:v>
                </c:pt>
                <c:pt idx="2581">
                  <c:v>2.8610000000000002E-4</c:v>
                </c:pt>
                <c:pt idx="2582">
                  <c:v>2.8650000000000008E-4</c:v>
                </c:pt>
                <c:pt idx="2583">
                  <c:v>2.8780000000000006E-4</c:v>
                </c:pt>
                <c:pt idx="2584">
                  <c:v>2.8540000000000005E-4</c:v>
                </c:pt>
                <c:pt idx="2585">
                  <c:v>2.8540000000000005E-4</c:v>
                </c:pt>
                <c:pt idx="2586">
                  <c:v>2.8500000000000004E-4</c:v>
                </c:pt>
                <c:pt idx="2587">
                  <c:v>2.7880000000000011E-4</c:v>
                </c:pt>
                <c:pt idx="2588">
                  <c:v>2.6950000000000005E-4</c:v>
                </c:pt>
                <c:pt idx="2589">
                  <c:v>2.7140000000000004E-4</c:v>
                </c:pt>
                <c:pt idx="2590">
                  <c:v>2.785000000000001E-4</c:v>
                </c:pt>
                <c:pt idx="2591">
                  <c:v>2.8710000000000004E-4</c:v>
                </c:pt>
                <c:pt idx="2592">
                  <c:v>2.9230000000000006E-4</c:v>
                </c:pt>
                <c:pt idx="2593">
                  <c:v>2.9710000000000001E-4</c:v>
                </c:pt>
                <c:pt idx="2594">
                  <c:v>2.9950000000000002E-4</c:v>
                </c:pt>
                <c:pt idx="2595">
                  <c:v>3.0390000000000001E-4</c:v>
                </c:pt>
                <c:pt idx="2596">
                  <c:v>3.0600000000000007E-4</c:v>
                </c:pt>
                <c:pt idx="2597">
                  <c:v>3.0730000000000004E-4</c:v>
                </c:pt>
                <c:pt idx="2598">
                  <c:v>3.0630000000000007E-4</c:v>
                </c:pt>
                <c:pt idx="2599">
                  <c:v>3.0680000000000008E-4</c:v>
                </c:pt>
                <c:pt idx="2600">
                  <c:v>3.0520000000000005E-4</c:v>
                </c:pt>
                <c:pt idx="2601">
                  <c:v>3.0240000000000009E-4</c:v>
                </c:pt>
                <c:pt idx="2602">
                  <c:v>2.9420000000000005E-4</c:v>
                </c:pt>
                <c:pt idx="2603">
                  <c:v>2.8670000000000003E-4</c:v>
                </c:pt>
                <c:pt idx="2604">
                  <c:v>2.81E-4</c:v>
                </c:pt>
                <c:pt idx="2605">
                  <c:v>2.7780000000000008E-4</c:v>
                </c:pt>
                <c:pt idx="2606">
                  <c:v>2.7340000000000009E-4</c:v>
                </c:pt>
                <c:pt idx="2607">
                  <c:v>2.7070000000000007E-4</c:v>
                </c:pt>
                <c:pt idx="2608">
                  <c:v>2.6620000000000007E-4</c:v>
                </c:pt>
                <c:pt idx="2609">
                  <c:v>2.6020000000000004E-4</c:v>
                </c:pt>
                <c:pt idx="2610">
                  <c:v>2.6110000000000006E-4</c:v>
                </c:pt>
                <c:pt idx="2611">
                  <c:v>2.7050000000000007E-4</c:v>
                </c:pt>
                <c:pt idx="2612">
                  <c:v>2.7580000000000004E-4</c:v>
                </c:pt>
                <c:pt idx="2613">
                  <c:v>2.7730000000000007E-4</c:v>
                </c:pt>
                <c:pt idx="2614">
                  <c:v>2.7770000000000003E-4</c:v>
                </c:pt>
                <c:pt idx="2615">
                  <c:v>2.7880000000000011E-4</c:v>
                </c:pt>
                <c:pt idx="2616">
                  <c:v>2.7920000000000006E-4</c:v>
                </c:pt>
                <c:pt idx="2617">
                  <c:v>2.7910000000000006E-4</c:v>
                </c:pt>
                <c:pt idx="2618">
                  <c:v>2.7790000000000003E-4</c:v>
                </c:pt>
                <c:pt idx="2619">
                  <c:v>2.7450000000000006E-4</c:v>
                </c:pt>
                <c:pt idx="2620">
                  <c:v>2.7130000000000004E-4</c:v>
                </c:pt>
                <c:pt idx="2621">
                  <c:v>2.6680000000000009E-4</c:v>
                </c:pt>
                <c:pt idx="2622">
                  <c:v>2.6260000000000004E-4</c:v>
                </c:pt>
                <c:pt idx="2623">
                  <c:v>2.5740000000000002E-4</c:v>
                </c:pt>
                <c:pt idx="2624">
                  <c:v>2.5159999999999999E-4</c:v>
                </c:pt>
                <c:pt idx="2625">
                  <c:v>2.5070000000000008E-4</c:v>
                </c:pt>
                <c:pt idx="2626">
                  <c:v>2.5190000000000005E-4</c:v>
                </c:pt>
                <c:pt idx="2627">
                  <c:v>2.5240000000000006E-4</c:v>
                </c:pt>
                <c:pt idx="2628">
                  <c:v>2.4860000000000008E-4</c:v>
                </c:pt>
                <c:pt idx="2629">
                  <c:v>2.4490000000000004E-4</c:v>
                </c:pt>
                <c:pt idx="2630">
                  <c:v>2.4470000000000004E-4</c:v>
                </c:pt>
                <c:pt idx="2631">
                  <c:v>2.4690000000000004E-4</c:v>
                </c:pt>
                <c:pt idx="2632">
                  <c:v>2.5129999999999998E-4</c:v>
                </c:pt>
                <c:pt idx="2633">
                  <c:v>2.5129999999999998E-4</c:v>
                </c:pt>
                <c:pt idx="2634">
                  <c:v>2.5550000000000003E-4</c:v>
                </c:pt>
                <c:pt idx="2635">
                  <c:v>2.6030000000000004E-4</c:v>
                </c:pt>
                <c:pt idx="2636">
                  <c:v>2.6670000000000003E-4</c:v>
                </c:pt>
                <c:pt idx="2637">
                  <c:v>2.7240000000000006E-4</c:v>
                </c:pt>
                <c:pt idx="2638">
                  <c:v>2.7590000000000004E-4</c:v>
                </c:pt>
                <c:pt idx="2639">
                  <c:v>2.7810000000000009E-4</c:v>
                </c:pt>
                <c:pt idx="2640">
                  <c:v>2.784000000000001E-4</c:v>
                </c:pt>
                <c:pt idx="2641">
                  <c:v>2.7770000000000003E-4</c:v>
                </c:pt>
                <c:pt idx="2642">
                  <c:v>2.7760000000000008E-4</c:v>
                </c:pt>
                <c:pt idx="2643">
                  <c:v>2.764000000000001E-4</c:v>
                </c:pt>
                <c:pt idx="2644">
                  <c:v>2.7540000000000008E-4</c:v>
                </c:pt>
                <c:pt idx="2645">
                  <c:v>2.7290000000000007E-4</c:v>
                </c:pt>
                <c:pt idx="2646">
                  <c:v>2.6950000000000005E-4</c:v>
                </c:pt>
                <c:pt idx="2647">
                  <c:v>2.6490000000000004E-4</c:v>
                </c:pt>
                <c:pt idx="2648">
                  <c:v>2.5930000000000007E-4</c:v>
                </c:pt>
                <c:pt idx="2649">
                  <c:v>2.5140000000000004E-4</c:v>
                </c:pt>
                <c:pt idx="2650">
                  <c:v>2.4180000000000002E-4</c:v>
                </c:pt>
                <c:pt idx="2651">
                  <c:v>2.3690000000000004E-4</c:v>
                </c:pt>
                <c:pt idx="2652">
                  <c:v>2.3300000000000003E-4</c:v>
                </c:pt>
                <c:pt idx="2653">
                  <c:v>2.3029999999999999E-4</c:v>
                </c:pt>
                <c:pt idx="2654">
                  <c:v>2.2600000000000002E-4</c:v>
                </c:pt>
                <c:pt idx="2655">
                  <c:v>2.2080000000000005E-4</c:v>
                </c:pt>
                <c:pt idx="2656">
                  <c:v>2.2150000000000004E-4</c:v>
                </c:pt>
                <c:pt idx="2657">
                  <c:v>2.2140000000000004E-4</c:v>
                </c:pt>
                <c:pt idx="2658">
                  <c:v>2.2140000000000004E-4</c:v>
                </c:pt>
                <c:pt idx="2659">
                  <c:v>2.1980000000000006E-4</c:v>
                </c:pt>
                <c:pt idx="2660">
                  <c:v>2.1660000000000003E-4</c:v>
                </c:pt>
                <c:pt idx="2661">
                  <c:v>2.1360000000000001E-4</c:v>
                </c:pt>
                <c:pt idx="2662">
                  <c:v>2.1410000000000005E-4</c:v>
                </c:pt>
                <c:pt idx="2663">
                  <c:v>2.1610000000000005E-4</c:v>
                </c:pt>
                <c:pt idx="2664">
                  <c:v>2.1940000000000005E-4</c:v>
                </c:pt>
                <c:pt idx="2665">
                  <c:v>2.2190000000000003E-4</c:v>
                </c:pt>
                <c:pt idx="2666">
                  <c:v>2.2460000000000004E-4</c:v>
                </c:pt>
                <c:pt idx="2667">
                  <c:v>2.2690000000000007E-4</c:v>
                </c:pt>
                <c:pt idx="2668">
                  <c:v>2.2900000000000006E-4</c:v>
                </c:pt>
                <c:pt idx="2669">
                  <c:v>2.3020000000000001E-4</c:v>
                </c:pt>
                <c:pt idx="2670">
                  <c:v>2.3070000000000005E-4</c:v>
                </c:pt>
                <c:pt idx="2671">
                  <c:v>2.3010000000000001E-4</c:v>
                </c:pt>
                <c:pt idx="2672">
                  <c:v>2.2950000000000005E-4</c:v>
                </c:pt>
                <c:pt idx="2673">
                  <c:v>2.2830000000000005E-4</c:v>
                </c:pt>
                <c:pt idx="2674">
                  <c:v>2.2620000000000005E-4</c:v>
                </c:pt>
                <c:pt idx="2675">
                  <c:v>2.2370000000000002E-4</c:v>
                </c:pt>
                <c:pt idx="2676">
                  <c:v>2.2010000000000006E-4</c:v>
                </c:pt>
                <c:pt idx="2677">
                  <c:v>2.1650000000000006E-4</c:v>
                </c:pt>
                <c:pt idx="2678">
                  <c:v>2.1240000000000007E-4</c:v>
                </c:pt>
                <c:pt idx="2679">
                  <c:v>2.0830000000000002E-4</c:v>
                </c:pt>
                <c:pt idx="2680">
                  <c:v>2.0280000000000005E-4</c:v>
                </c:pt>
                <c:pt idx="2681">
                  <c:v>1.9780000000000006E-4</c:v>
                </c:pt>
                <c:pt idx="2682">
                  <c:v>1.9350000000000001E-4</c:v>
                </c:pt>
                <c:pt idx="2683">
                  <c:v>1.9120000000000007E-4</c:v>
                </c:pt>
                <c:pt idx="2684">
                  <c:v>1.9240000000000001E-4</c:v>
                </c:pt>
                <c:pt idx="2685">
                  <c:v>1.9280000000000005E-4</c:v>
                </c:pt>
                <c:pt idx="2686">
                  <c:v>1.9350000000000001E-4</c:v>
                </c:pt>
                <c:pt idx="2687">
                  <c:v>1.9310000000000006E-4</c:v>
                </c:pt>
                <c:pt idx="2688">
                  <c:v>1.9360000000000002E-4</c:v>
                </c:pt>
                <c:pt idx="2689">
                  <c:v>1.9320000000000006E-4</c:v>
                </c:pt>
                <c:pt idx="2690">
                  <c:v>1.9280000000000005E-4</c:v>
                </c:pt>
                <c:pt idx="2691">
                  <c:v>1.9170000000000005E-4</c:v>
                </c:pt>
                <c:pt idx="2692">
                  <c:v>1.9110000000000004E-4</c:v>
                </c:pt>
                <c:pt idx="2693">
                  <c:v>1.9030000000000002E-4</c:v>
                </c:pt>
                <c:pt idx="2694">
                  <c:v>1.8970000000000006E-4</c:v>
                </c:pt>
                <c:pt idx="2695">
                  <c:v>1.8360000000000002E-4</c:v>
                </c:pt>
                <c:pt idx="2696">
                  <c:v>1.7880000000000004E-4</c:v>
                </c:pt>
                <c:pt idx="2697">
                  <c:v>1.8080000000000006E-4</c:v>
                </c:pt>
                <c:pt idx="2698">
                  <c:v>1.8420000000000006E-4</c:v>
                </c:pt>
                <c:pt idx="2699">
                  <c:v>1.8910000000000002E-4</c:v>
                </c:pt>
                <c:pt idx="2700">
                  <c:v>1.9450000000000004E-4</c:v>
                </c:pt>
                <c:pt idx="2701">
                  <c:v>2.0010000000000004E-4</c:v>
                </c:pt>
                <c:pt idx="2702">
                  <c:v>2.0460000000000004E-4</c:v>
                </c:pt>
                <c:pt idx="2703">
                  <c:v>2.0920000000000002E-4</c:v>
                </c:pt>
                <c:pt idx="2704">
                  <c:v>2.1240000000000007E-4</c:v>
                </c:pt>
                <c:pt idx="2705">
                  <c:v>2.1470000000000001E-4</c:v>
                </c:pt>
                <c:pt idx="2706">
                  <c:v>2.1620000000000005E-4</c:v>
                </c:pt>
                <c:pt idx="2707">
                  <c:v>2.1670000000000006E-4</c:v>
                </c:pt>
                <c:pt idx="2708">
                  <c:v>2.1620000000000005E-4</c:v>
                </c:pt>
                <c:pt idx="2709">
                  <c:v>2.1460000000000004E-4</c:v>
                </c:pt>
                <c:pt idx="2710">
                  <c:v>2.1200000000000006E-4</c:v>
                </c:pt>
                <c:pt idx="2711">
                  <c:v>2.0710000000000002E-4</c:v>
                </c:pt>
                <c:pt idx="2712">
                  <c:v>2.0280000000000005E-4</c:v>
                </c:pt>
                <c:pt idx="2713">
                  <c:v>1.9790000000000004E-4</c:v>
                </c:pt>
                <c:pt idx="2714">
                  <c:v>1.9310000000000006E-4</c:v>
                </c:pt>
                <c:pt idx="2715">
                  <c:v>1.8730000000000005E-4</c:v>
                </c:pt>
                <c:pt idx="2716">
                  <c:v>1.8019999999999999E-4</c:v>
                </c:pt>
                <c:pt idx="2717">
                  <c:v>1.7200000000000003E-4</c:v>
                </c:pt>
                <c:pt idx="2718">
                  <c:v>1.7090000000000003E-4</c:v>
                </c:pt>
                <c:pt idx="2719">
                  <c:v>1.7390000000000003E-4</c:v>
                </c:pt>
                <c:pt idx="2720">
                  <c:v>1.7390000000000003E-4</c:v>
                </c:pt>
                <c:pt idx="2721">
                  <c:v>1.7440000000000004E-4</c:v>
                </c:pt>
                <c:pt idx="2722">
                  <c:v>1.7420000000000003E-4</c:v>
                </c:pt>
                <c:pt idx="2723">
                  <c:v>1.7359999999999999E-4</c:v>
                </c:pt>
                <c:pt idx="2724">
                  <c:v>1.7220000000000004E-4</c:v>
                </c:pt>
                <c:pt idx="2725">
                  <c:v>1.7070000000000003E-4</c:v>
                </c:pt>
                <c:pt idx="2726">
                  <c:v>1.6900000000000002E-4</c:v>
                </c:pt>
                <c:pt idx="2727">
                  <c:v>1.6730000000000003E-4</c:v>
                </c:pt>
                <c:pt idx="2728">
                  <c:v>1.6600000000000005E-4</c:v>
                </c:pt>
                <c:pt idx="2729">
                  <c:v>1.6479999999999999E-4</c:v>
                </c:pt>
                <c:pt idx="2730">
                  <c:v>1.6350000000000002E-4</c:v>
                </c:pt>
                <c:pt idx="2731">
                  <c:v>1.6239999999999999E-4</c:v>
                </c:pt>
                <c:pt idx="2732">
                  <c:v>1.6139999999999999E-4</c:v>
                </c:pt>
                <c:pt idx="2733">
                  <c:v>1.6030000000000002E-4</c:v>
                </c:pt>
                <c:pt idx="2734">
                  <c:v>1.6100000000000004E-4</c:v>
                </c:pt>
                <c:pt idx="2735">
                  <c:v>1.6110000000000004E-4</c:v>
                </c:pt>
                <c:pt idx="2736">
                  <c:v>1.6130000000000002E-4</c:v>
                </c:pt>
                <c:pt idx="2737">
                  <c:v>1.6070000000000003E-4</c:v>
                </c:pt>
                <c:pt idx="2738">
                  <c:v>1.5970000000000003E-4</c:v>
                </c:pt>
                <c:pt idx="2739">
                  <c:v>1.5910000000000002E-4</c:v>
                </c:pt>
                <c:pt idx="2740">
                  <c:v>1.5850000000000003E-4</c:v>
                </c:pt>
                <c:pt idx="2741">
                  <c:v>1.5799999999999999E-4</c:v>
                </c:pt>
                <c:pt idx="2742">
                  <c:v>1.5630000000000003E-4</c:v>
                </c:pt>
                <c:pt idx="2743">
                  <c:v>1.5570000000000002E-4</c:v>
                </c:pt>
                <c:pt idx="2744">
                  <c:v>1.5500000000000003E-4</c:v>
                </c:pt>
                <c:pt idx="2745">
                  <c:v>1.5550000000000004E-4</c:v>
                </c:pt>
                <c:pt idx="2746">
                  <c:v>1.5620000000000003E-4</c:v>
                </c:pt>
                <c:pt idx="2747">
                  <c:v>1.5699999999999999E-4</c:v>
                </c:pt>
                <c:pt idx="2748">
                  <c:v>1.5779999999999999E-4</c:v>
                </c:pt>
                <c:pt idx="2749">
                  <c:v>1.5840000000000006E-4</c:v>
                </c:pt>
                <c:pt idx="2750">
                  <c:v>1.5910000000000002E-4</c:v>
                </c:pt>
                <c:pt idx="2751">
                  <c:v>1.5930000000000002E-4</c:v>
                </c:pt>
                <c:pt idx="2752">
                  <c:v>1.5910000000000002E-4</c:v>
                </c:pt>
                <c:pt idx="2753">
                  <c:v>1.5880000000000004E-4</c:v>
                </c:pt>
                <c:pt idx="2754">
                  <c:v>1.5850000000000003E-4</c:v>
                </c:pt>
                <c:pt idx="2755">
                  <c:v>1.5810000000000002E-4</c:v>
                </c:pt>
                <c:pt idx="2756">
                  <c:v>1.5750000000000003E-4</c:v>
                </c:pt>
                <c:pt idx="2757">
                  <c:v>1.5660000000000004E-4</c:v>
                </c:pt>
                <c:pt idx="2758">
                  <c:v>1.5530000000000003E-4</c:v>
                </c:pt>
                <c:pt idx="2759">
                  <c:v>1.5249999999999999E-4</c:v>
                </c:pt>
                <c:pt idx="2760">
                  <c:v>1.4970000000000003E-4</c:v>
                </c:pt>
                <c:pt idx="2761">
                  <c:v>1.4809999999999999E-4</c:v>
                </c:pt>
                <c:pt idx="2762">
                  <c:v>1.4799999999999999E-4</c:v>
                </c:pt>
                <c:pt idx="2763">
                  <c:v>1.4919999999999999E-4</c:v>
                </c:pt>
                <c:pt idx="2764">
                  <c:v>1.5100000000000004E-4</c:v>
                </c:pt>
                <c:pt idx="2765">
                  <c:v>1.5520000000000003E-4</c:v>
                </c:pt>
                <c:pt idx="2766">
                  <c:v>1.5950000000000003E-4</c:v>
                </c:pt>
                <c:pt idx="2767">
                  <c:v>1.6450000000000001E-4</c:v>
                </c:pt>
                <c:pt idx="2768">
                  <c:v>1.6910000000000002E-4</c:v>
                </c:pt>
                <c:pt idx="2769">
                  <c:v>1.7330000000000004E-4</c:v>
                </c:pt>
                <c:pt idx="2770">
                  <c:v>1.7699999999999999E-4</c:v>
                </c:pt>
                <c:pt idx="2771">
                  <c:v>1.8010000000000001E-4</c:v>
                </c:pt>
                <c:pt idx="2772">
                  <c:v>1.8280000000000005E-4</c:v>
                </c:pt>
                <c:pt idx="2773">
                  <c:v>1.8460000000000001E-4</c:v>
                </c:pt>
                <c:pt idx="2774">
                  <c:v>1.8560000000000004E-4</c:v>
                </c:pt>
                <c:pt idx="2775">
                  <c:v>1.8620000000000005E-4</c:v>
                </c:pt>
                <c:pt idx="2776">
                  <c:v>1.8610000000000005E-4</c:v>
                </c:pt>
                <c:pt idx="2777">
                  <c:v>1.8470000000000002E-4</c:v>
                </c:pt>
                <c:pt idx="2778">
                  <c:v>1.8250000000000002E-4</c:v>
                </c:pt>
                <c:pt idx="2779">
                  <c:v>1.7930000000000002E-4</c:v>
                </c:pt>
                <c:pt idx="2780">
                  <c:v>1.7470000000000002E-4</c:v>
                </c:pt>
                <c:pt idx="2781">
                  <c:v>1.6930000000000005E-4</c:v>
                </c:pt>
                <c:pt idx="2782">
                  <c:v>1.6490000000000005E-4</c:v>
                </c:pt>
                <c:pt idx="2783">
                  <c:v>1.6190000000000003E-4</c:v>
                </c:pt>
                <c:pt idx="2784">
                  <c:v>1.5960000000000003E-4</c:v>
                </c:pt>
                <c:pt idx="2785">
                  <c:v>1.5760000000000004E-4</c:v>
                </c:pt>
                <c:pt idx="2786">
                  <c:v>1.5579999999999999E-4</c:v>
                </c:pt>
                <c:pt idx="2787">
                  <c:v>1.5430000000000004E-4</c:v>
                </c:pt>
                <c:pt idx="2788">
                  <c:v>1.5260000000000002E-4</c:v>
                </c:pt>
                <c:pt idx="2789">
                  <c:v>1.5080000000000003E-4</c:v>
                </c:pt>
                <c:pt idx="2790">
                  <c:v>1.4909999999999999E-4</c:v>
                </c:pt>
                <c:pt idx="2791">
                  <c:v>1.4740000000000003E-4</c:v>
                </c:pt>
                <c:pt idx="2792">
                  <c:v>1.4590000000000002E-4</c:v>
                </c:pt>
                <c:pt idx="2793">
                  <c:v>1.4459999999999999E-4</c:v>
                </c:pt>
                <c:pt idx="2794">
                  <c:v>1.4339999999999999E-4</c:v>
                </c:pt>
                <c:pt idx="2795">
                  <c:v>1.4219999999999999E-4</c:v>
                </c:pt>
                <c:pt idx="2796">
                  <c:v>1.4100000000000001E-4</c:v>
                </c:pt>
                <c:pt idx="2797">
                  <c:v>1.3990000000000004E-4</c:v>
                </c:pt>
                <c:pt idx="2798">
                  <c:v>1.3860000000000004E-4</c:v>
                </c:pt>
                <c:pt idx="2799">
                  <c:v>1.3710000000000003E-4</c:v>
                </c:pt>
                <c:pt idx="2800">
                  <c:v>1.3570000000000002E-4</c:v>
                </c:pt>
                <c:pt idx="2801">
                  <c:v>1.3420000000000004E-4</c:v>
                </c:pt>
                <c:pt idx="2802">
                  <c:v>1.3260000000000002E-4</c:v>
                </c:pt>
                <c:pt idx="2803">
                  <c:v>1.3100000000000004E-4</c:v>
                </c:pt>
                <c:pt idx="2804">
                  <c:v>1.2970000000000001E-4</c:v>
                </c:pt>
                <c:pt idx="2805">
                  <c:v>1.2870000000000001E-4</c:v>
                </c:pt>
                <c:pt idx="2806">
                  <c:v>1.2769999999999999E-4</c:v>
                </c:pt>
                <c:pt idx="2807">
                  <c:v>1.2659999999999999E-4</c:v>
                </c:pt>
                <c:pt idx="2808">
                  <c:v>1.2540000000000004E-4</c:v>
                </c:pt>
                <c:pt idx="2809">
                  <c:v>1.2420000000000004E-4</c:v>
                </c:pt>
                <c:pt idx="2810">
                  <c:v>1.2300000000000004E-4</c:v>
                </c:pt>
                <c:pt idx="2811">
                  <c:v>1.2180000000000002E-4</c:v>
                </c:pt>
                <c:pt idx="2812">
                  <c:v>1.2070000000000001E-4</c:v>
                </c:pt>
                <c:pt idx="2813">
                  <c:v>1.1970000000000004E-4</c:v>
                </c:pt>
                <c:pt idx="2814">
                  <c:v>1.1890000000000003E-4</c:v>
                </c:pt>
                <c:pt idx="2815">
                  <c:v>1.1820000000000004E-4</c:v>
                </c:pt>
                <c:pt idx="2816">
                  <c:v>1.1750000000000004E-4</c:v>
                </c:pt>
                <c:pt idx="2817">
                  <c:v>1.1670000000000003E-4</c:v>
                </c:pt>
                <c:pt idx="2818">
                  <c:v>1.1590000000000003E-4</c:v>
                </c:pt>
                <c:pt idx="2819">
                  <c:v>1.1490000000000003E-4</c:v>
                </c:pt>
                <c:pt idx="2820">
                  <c:v>1.1400000000000003E-4</c:v>
                </c:pt>
                <c:pt idx="2821">
                  <c:v>1.1330000000000003E-4</c:v>
                </c:pt>
                <c:pt idx="2822">
                  <c:v>1.1250000000000002E-4</c:v>
                </c:pt>
                <c:pt idx="2823">
                  <c:v>1.1179999999999999E-4</c:v>
                </c:pt>
                <c:pt idx="2824">
                  <c:v>1.1129999999999999E-4</c:v>
                </c:pt>
                <c:pt idx="2825">
                  <c:v>1.1090000000000003E-4</c:v>
                </c:pt>
                <c:pt idx="2826">
                  <c:v>1.1050000000000002E-4</c:v>
                </c:pt>
                <c:pt idx="2827">
                  <c:v>1.0990000000000003E-4</c:v>
                </c:pt>
                <c:pt idx="2828">
                  <c:v>1.0910000000000002E-4</c:v>
                </c:pt>
                <c:pt idx="2829">
                  <c:v>1.0820000000000003E-4</c:v>
                </c:pt>
                <c:pt idx="2830">
                  <c:v>1.0730000000000002E-4</c:v>
                </c:pt>
                <c:pt idx="2831">
                  <c:v>1.0630000000000002E-4</c:v>
                </c:pt>
                <c:pt idx="2832">
                  <c:v>1.0530000000000001E-4</c:v>
                </c:pt>
                <c:pt idx="2833">
                  <c:v>1.0430000000000001E-4</c:v>
                </c:pt>
                <c:pt idx="2834">
                  <c:v>1.0340000000000002E-4</c:v>
                </c:pt>
                <c:pt idx="2835">
                  <c:v>1.0270000000000002E-4</c:v>
                </c:pt>
                <c:pt idx="2836">
                  <c:v>1.0190000000000001E-4</c:v>
                </c:pt>
                <c:pt idx="2837">
                  <c:v>1.0130000000000001E-4</c:v>
                </c:pt>
                <c:pt idx="2838">
                  <c:v>1.0050000000000002E-4</c:v>
                </c:pt>
                <c:pt idx="2839">
                  <c:v>9.9750000000000053E-5</c:v>
                </c:pt>
                <c:pt idx="2840">
                  <c:v>9.8950000000000047E-5</c:v>
                </c:pt>
                <c:pt idx="2841">
                  <c:v>9.8170000000000031E-5</c:v>
                </c:pt>
                <c:pt idx="2842">
                  <c:v>9.742000000000004E-5</c:v>
                </c:pt>
                <c:pt idx="2843">
                  <c:v>9.6590000000000036E-5</c:v>
                </c:pt>
                <c:pt idx="2844">
                  <c:v>9.5590000000000039E-5</c:v>
                </c:pt>
                <c:pt idx="2845">
                  <c:v>9.4520000000000037E-5</c:v>
                </c:pt>
                <c:pt idx="2846">
                  <c:v>9.3490000000000028E-5</c:v>
                </c:pt>
                <c:pt idx="2847">
                  <c:v>9.2310000000000002E-5</c:v>
                </c:pt>
                <c:pt idx="2848">
                  <c:v>9.1170000000000037E-5</c:v>
                </c:pt>
                <c:pt idx="2849">
                  <c:v>9.0030000000000031E-5</c:v>
                </c:pt>
                <c:pt idx="2850">
                  <c:v>8.9000000000000049E-5</c:v>
                </c:pt>
                <c:pt idx="2851">
                  <c:v>8.7960000000000018E-5</c:v>
                </c:pt>
                <c:pt idx="2852">
                  <c:v>8.7150000000000018E-5</c:v>
                </c:pt>
                <c:pt idx="2853">
                  <c:v>8.6190000000000027E-5</c:v>
                </c:pt>
                <c:pt idx="2854">
                  <c:v>8.5270000000000015E-5</c:v>
                </c:pt>
                <c:pt idx="2855">
                  <c:v>8.4370000000000034E-5</c:v>
                </c:pt>
                <c:pt idx="2856">
                  <c:v>8.3520000000000041E-5</c:v>
                </c:pt>
                <c:pt idx="2857">
                  <c:v>8.2740000000000038E-5</c:v>
                </c:pt>
                <c:pt idx="2858">
                  <c:v>8.1910000000000034E-5</c:v>
                </c:pt>
                <c:pt idx="2859">
                  <c:v>8.1060000000000027E-5</c:v>
                </c:pt>
                <c:pt idx="2860">
                  <c:v>8.0100000000000036E-5</c:v>
                </c:pt>
                <c:pt idx="2861">
                  <c:v>7.9220000000000017E-5</c:v>
                </c:pt>
                <c:pt idx="2862">
                  <c:v>7.8310000000000028E-5</c:v>
                </c:pt>
                <c:pt idx="2863">
                  <c:v>7.7340000000000015E-5</c:v>
                </c:pt>
                <c:pt idx="2864">
                  <c:v>7.6300000000000011E-5</c:v>
                </c:pt>
                <c:pt idx="2865">
                  <c:v>7.5190000000000017E-5</c:v>
                </c:pt>
                <c:pt idx="2866">
                  <c:v>7.4190000000000033E-5</c:v>
                </c:pt>
                <c:pt idx="2867">
                  <c:v>7.324000000000001E-5</c:v>
                </c:pt>
                <c:pt idx="2868">
                  <c:v>7.243000000000001E-5</c:v>
                </c:pt>
                <c:pt idx="2869">
                  <c:v>7.1640000000000012E-5</c:v>
                </c:pt>
                <c:pt idx="2870">
                  <c:v>7.097000000000002E-5</c:v>
                </c:pt>
                <c:pt idx="2871">
                  <c:v>7.0370000000000033E-5</c:v>
                </c:pt>
                <c:pt idx="2872">
                  <c:v>6.9780000000000013E-5</c:v>
                </c:pt>
                <c:pt idx="2873">
                  <c:v>6.9060000000000033E-5</c:v>
                </c:pt>
                <c:pt idx="2874">
                  <c:v>6.8380000000000033E-5</c:v>
                </c:pt>
                <c:pt idx="2875">
                  <c:v>6.743000000000001E-5</c:v>
                </c:pt>
                <c:pt idx="2876">
                  <c:v>6.660000000000002E-5</c:v>
                </c:pt>
                <c:pt idx="2877">
                  <c:v>6.5780000000000011E-5</c:v>
                </c:pt>
                <c:pt idx="2878">
                  <c:v>6.4980000000000032E-5</c:v>
                </c:pt>
                <c:pt idx="2879">
                  <c:v>6.4250000000000017E-5</c:v>
                </c:pt>
                <c:pt idx="2880">
                  <c:v>6.3550000000000013E-5</c:v>
                </c:pt>
                <c:pt idx="2881">
                  <c:v>6.298000000000001E-5</c:v>
                </c:pt>
                <c:pt idx="2882">
                  <c:v>6.2480000000000012E-5</c:v>
                </c:pt>
                <c:pt idx="2883">
                  <c:v>6.194000000000002E-5</c:v>
                </c:pt>
                <c:pt idx="2884">
                  <c:v>6.1340000000000019E-5</c:v>
                </c:pt>
                <c:pt idx="2885">
                  <c:v>6.0730000000000023E-5</c:v>
                </c:pt>
                <c:pt idx="2886">
                  <c:v>6.0130000000000016E-5</c:v>
                </c:pt>
                <c:pt idx="2887">
                  <c:v>5.9530000000000021E-5</c:v>
                </c:pt>
                <c:pt idx="2888">
                  <c:v>5.9040000000000017E-5</c:v>
                </c:pt>
                <c:pt idx="2889">
                  <c:v>5.8460000000000006E-5</c:v>
                </c:pt>
                <c:pt idx="2890">
                  <c:v>5.791000000000002E-5</c:v>
                </c:pt>
                <c:pt idx="2891">
                  <c:v>5.7270000000000012E-5</c:v>
                </c:pt>
                <c:pt idx="2892">
                  <c:v>5.6760000000000005E-5</c:v>
                </c:pt>
                <c:pt idx="2893">
                  <c:v>5.6190000000000016E-5</c:v>
                </c:pt>
                <c:pt idx="2894">
                  <c:v>5.5450000000000006E-5</c:v>
                </c:pt>
                <c:pt idx="2895">
                  <c:v>5.4650000000000014E-5</c:v>
                </c:pt>
                <c:pt idx="2896">
                  <c:v>5.3830000000000005E-5</c:v>
                </c:pt>
                <c:pt idx="2897">
                  <c:v>5.3110000000000005E-5</c:v>
                </c:pt>
                <c:pt idx="2898">
                  <c:v>5.2430000000000011E-5</c:v>
                </c:pt>
                <c:pt idx="2899">
                  <c:v>5.1830000000000004E-5</c:v>
                </c:pt>
                <c:pt idx="2900">
                  <c:v>5.1209999999999999E-5</c:v>
                </c:pt>
                <c:pt idx="2901">
                  <c:v>5.0630000000000008E-5</c:v>
                </c:pt>
                <c:pt idx="2902">
                  <c:v>5.0050000000000004E-5</c:v>
                </c:pt>
                <c:pt idx="2903">
                  <c:v>4.9530000000000015E-5</c:v>
                </c:pt>
                <c:pt idx="2904">
                  <c:v>4.890000000000001E-5</c:v>
                </c:pt>
                <c:pt idx="2905">
                  <c:v>4.8190000000000004E-5</c:v>
                </c:pt>
                <c:pt idx="2906">
                  <c:v>4.7550000000000004E-5</c:v>
                </c:pt>
                <c:pt idx="2907">
                  <c:v>4.695000000000001E-5</c:v>
                </c:pt>
                <c:pt idx="2908">
                  <c:v>4.640000000000001E-5</c:v>
                </c:pt>
                <c:pt idx="2909">
                  <c:v>4.5900000000000011E-5</c:v>
                </c:pt>
                <c:pt idx="2910">
                  <c:v>4.5450000000000014E-5</c:v>
                </c:pt>
                <c:pt idx="2911">
                  <c:v>4.4780000000000022E-5</c:v>
                </c:pt>
                <c:pt idx="2912">
                  <c:v>4.4360000000000023E-5</c:v>
                </c:pt>
                <c:pt idx="2913">
                  <c:v>4.4060000000000015E-5</c:v>
                </c:pt>
                <c:pt idx="2914">
                  <c:v>4.3949999999999998E-5</c:v>
                </c:pt>
                <c:pt idx="2915">
                  <c:v>4.3640000000000002E-5</c:v>
                </c:pt>
                <c:pt idx="2916">
                  <c:v>4.3270000000000004E-5</c:v>
                </c:pt>
                <c:pt idx="2917">
                  <c:v>4.297000000000001E-5</c:v>
                </c:pt>
                <c:pt idx="2918">
                  <c:v>4.2600000000000012E-5</c:v>
                </c:pt>
                <c:pt idx="2919">
                  <c:v>4.231000000000002E-5</c:v>
                </c:pt>
                <c:pt idx="2920">
                  <c:v>4.1900000000000009E-5</c:v>
                </c:pt>
                <c:pt idx="2921">
                  <c:v>4.1320000000000011E-5</c:v>
                </c:pt>
                <c:pt idx="2922">
                  <c:v>4.0490000000000014E-5</c:v>
                </c:pt>
                <c:pt idx="2923">
                  <c:v>3.9730000000000008E-5</c:v>
                </c:pt>
                <c:pt idx="2924">
                  <c:v>3.9000000000000006E-5</c:v>
                </c:pt>
                <c:pt idx="2925">
                  <c:v>3.8350000000000004E-5</c:v>
                </c:pt>
                <c:pt idx="2926">
                  <c:v>3.7600000000000006E-5</c:v>
                </c:pt>
                <c:pt idx="2927">
                  <c:v>3.6830000000000012E-5</c:v>
                </c:pt>
                <c:pt idx="2928">
                  <c:v>3.6040000000000014E-5</c:v>
                </c:pt>
                <c:pt idx="2929">
                  <c:v>3.5280000000000008E-5</c:v>
                </c:pt>
                <c:pt idx="2930">
                  <c:v>3.4520000000000002E-5</c:v>
                </c:pt>
                <c:pt idx="2931">
                  <c:v>3.3570000000000006E-5</c:v>
                </c:pt>
                <c:pt idx="2932">
                  <c:v>3.2640000000000013E-5</c:v>
                </c:pt>
                <c:pt idx="2933">
                  <c:v>3.1670000000000014E-5</c:v>
                </c:pt>
                <c:pt idx="2934">
                  <c:v>3.1390000000000009E-5</c:v>
                </c:pt>
                <c:pt idx="2935">
                  <c:v>3.1290000000000007E-5</c:v>
                </c:pt>
                <c:pt idx="2936">
                  <c:v>3.1050000000000016E-5</c:v>
                </c:pt>
                <c:pt idx="2937">
                  <c:v>3.0560000000000006E-5</c:v>
                </c:pt>
                <c:pt idx="2938">
                  <c:v>3.0040000000000007E-5</c:v>
                </c:pt>
                <c:pt idx="2939">
                  <c:v>2.9520000000000002E-5</c:v>
                </c:pt>
                <c:pt idx="2940">
                  <c:v>2.8810000000000007E-5</c:v>
                </c:pt>
                <c:pt idx="2941">
                  <c:v>2.7820000000000008E-5</c:v>
                </c:pt>
                <c:pt idx="2942">
                  <c:v>2.6620000000000006E-5</c:v>
                </c:pt>
                <c:pt idx="2943">
                  <c:v>2.5480000000000007E-5</c:v>
                </c:pt>
                <c:pt idx="2944">
                  <c:v>2.4820000000000003E-5</c:v>
                </c:pt>
                <c:pt idx="2945">
                  <c:v>2.4480000000000006E-5</c:v>
                </c:pt>
                <c:pt idx="2946">
                  <c:v>2.4220000000000005E-5</c:v>
                </c:pt>
                <c:pt idx="2947">
                  <c:v>2.3969999999999999E-5</c:v>
                </c:pt>
                <c:pt idx="2948">
                  <c:v>2.3700000000000003E-5</c:v>
                </c:pt>
                <c:pt idx="2949">
                  <c:v>2.3350000000000002E-5</c:v>
                </c:pt>
                <c:pt idx="2950">
                  <c:v>2.2930000000000002E-5</c:v>
                </c:pt>
                <c:pt idx="2951">
                  <c:v>2.2270000000000005E-5</c:v>
                </c:pt>
                <c:pt idx="2952">
                  <c:v>2.1420000000000005E-5</c:v>
                </c:pt>
                <c:pt idx="2953">
                  <c:v>2.0490000000000005E-5</c:v>
                </c:pt>
                <c:pt idx="2954">
                  <c:v>1.9970000000000007E-5</c:v>
                </c:pt>
                <c:pt idx="2955">
                  <c:v>1.9660000000000008E-5</c:v>
                </c:pt>
                <c:pt idx="2956">
                  <c:v>1.9520000000000003E-5</c:v>
                </c:pt>
                <c:pt idx="2957">
                  <c:v>1.9000000000000008E-5</c:v>
                </c:pt>
                <c:pt idx="2958">
                  <c:v>1.8099999999999999E-5</c:v>
                </c:pt>
                <c:pt idx="2959">
                  <c:v>1.7039999999999999E-5</c:v>
                </c:pt>
                <c:pt idx="2960">
                  <c:v>1.5910000000000002E-5</c:v>
                </c:pt>
                <c:pt idx="2961">
                  <c:v>1.4620000000000004E-5</c:v>
                </c:pt>
                <c:pt idx="2962">
                  <c:v>1.3150000000000001E-5</c:v>
                </c:pt>
                <c:pt idx="2963">
                  <c:v>1.1680000000000005E-5</c:v>
                </c:pt>
                <c:pt idx="2964">
                  <c:v>1.0440000000000003E-5</c:v>
                </c:pt>
                <c:pt idx="2965">
                  <c:v>9.649000000000002E-6</c:v>
                </c:pt>
                <c:pt idx="2966">
                  <c:v>9.1260000000000021E-6</c:v>
                </c:pt>
                <c:pt idx="2967">
                  <c:v>8.4930000000000049E-6</c:v>
                </c:pt>
                <c:pt idx="2968">
                  <c:v>7.9380000000000009E-6</c:v>
                </c:pt>
                <c:pt idx="2969">
                  <c:v>7.3590000000000027E-6</c:v>
                </c:pt>
                <c:pt idx="2970">
                  <c:v>6.8310000000000029E-6</c:v>
                </c:pt>
                <c:pt idx="2971">
                  <c:v>6.1860000000000014E-6</c:v>
                </c:pt>
                <c:pt idx="2972">
                  <c:v>5.545000000000002E-6</c:v>
                </c:pt>
                <c:pt idx="2973">
                  <c:v>4.8030000000000004E-6</c:v>
                </c:pt>
                <c:pt idx="2974">
                  <c:v>4.1989999999999999E-6</c:v>
                </c:pt>
                <c:pt idx="2975">
                  <c:v>3.7600000000000017E-6</c:v>
                </c:pt>
                <c:pt idx="2976">
                  <c:v>3.3990000000000008E-6</c:v>
                </c:pt>
                <c:pt idx="2977">
                  <c:v>2.8700000000000005E-6</c:v>
                </c:pt>
                <c:pt idx="2978">
                  <c:v>2.1310000000000004E-6</c:v>
                </c:pt>
                <c:pt idx="2979">
                  <c:v>1.3250000000000004E-6</c:v>
                </c:pt>
                <c:pt idx="2980">
                  <c:v>5.1550000000000008E-7</c:v>
                </c:pt>
                <c:pt idx="2981">
                  <c:v>-3.0190000000000008E-7</c:v>
                </c:pt>
                <c:pt idx="2982">
                  <c:v>-7.9790000000000044E-7</c:v>
                </c:pt>
                <c:pt idx="2983">
                  <c:v>-1.2810000000000003E-6</c:v>
                </c:pt>
                <c:pt idx="2984">
                  <c:v>-2.1690000000000007E-6</c:v>
                </c:pt>
                <c:pt idx="2985">
                  <c:v>-3.0220000000000009E-6</c:v>
                </c:pt>
                <c:pt idx="2986">
                  <c:v>-4.0520000000000012E-6</c:v>
                </c:pt>
                <c:pt idx="2987">
                  <c:v>-4.9120000000000014E-6</c:v>
                </c:pt>
                <c:pt idx="2988">
                  <c:v>-5.6580000000000007E-6</c:v>
                </c:pt>
                <c:pt idx="2989">
                  <c:v>-6.2320000000000023E-6</c:v>
                </c:pt>
                <c:pt idx="2990">
                  <c:v>-6.5280000000000017E-6</c:v>
                </c:pt>
                <c:pt idx="2991">
                  <c:v>-6.6630000000000013E-6</c:v>
                </c:pt>
                <c:pt idx="2992">
                  <c:v>-6.7990000000000022E-6</c:v>
                </c:pt>
                <c:pt idx="2993">
                  <c:v>-6.7510000000000028E-6</c:v>
                </c:pt>
                <c:pt idx="2994">
                  <c:v>-6.8500000000000022E-6</c:v>
                </c:pt>
                <c:pt idx="2995">
                  <c:v>-7.0250000000000005E-6</c:v>
                </c:pt>
                <c:pt idx="2996">
                  <c:v>-7.2100000000000021E-6</c:v>
                </c:pt>
                <c:pt idx="2997">
                  <c:v>-7.4320000000000027E-6</c:v>
                </c:pt>
                <c:pt idx="2998">
                  <c:v>-7.7350000000000013E-6</c:v>
                </c:pt>
                <c:pt idx="2999">
                  <c:v>-8.0050000000000038E-6</c:v>
                </c:pt>
                <c:pt idx="3000">
                  <c:v>-8.218000000000005E-6</c:v>
                </c:pt>
                <c:pt idx="3001">
                  <c:v>-8.3610000000000035E-6</c:v>
                </c:pt>
                <c:pt idx="3002">
                  <c:v>-8.5090000000000027E-6</c:v>
                </c:pt>
                <c:pt idx="3003">
                  <c:v>-8.5210000000000019E-6</c:v>
                </c:pt>
                <c:pt idx="3004">
                  <c:v>-8.742000000000002E-6</c:v>
                </c:pt>
                <c:pt idx="3005">
                  <c:v>-9.4360000000000025E-6</c:v>
                </c:pt>
                <c:pt idx="3006">
                  <c:v>-1.0519999999999999E-5</c:v>
                </c:pt>
                <c:pt idx="3007">
                  <c:v>-1.1379999999999999E-5</c:v>
                </c:pt>
                <c:pt idx="3008">
                  <c:v>-1.2260000000000003E-5</c:v>
                </c:pt>
                <c:pt idx="3009">
                  <c:v>-1.2910000000000003E-5</c:v>
                </c:pt>
                <c:pt idx="3010">
                  <c:v>-1.3430000000000004E-5</c:v>
                </c:pt>
                <c:pt idx="3011">
                  <c:v>-1.3850000000000005E-5</c:v>
                </c:pt>
                <c:pt idx="3012">
                  <c:v>-1.4170000000000002E-5</c:v>
                </c:pt>
                <c:pt idx="3013">
                  <c:v>-1.4419999999999999E-5</c:v>
                </c:pt>
                <c:pt idx="3014">
                  <c:v>-1.4960000000000004E-5</c:v>
                </c:pt>
                <c:pt idx="3015">
                  <c:v>-1.5510000000000002E-5</c:v>
                </c:pt>
                <c:pt idx="3016">
                  <c:v>-1.6300000000000007E-5</c:v>
                </c:pt>
                <c:pt idx="3017">
                  <c:v>-1.7000000000000003E-5</c:v>
                </c:pt>
                <c:pt idx="3018">
                  <c:v>-1.7680000000000004E-5</c:v>
                </c:pt>
                <c:pt idx="3019">
                  <c:v>-1.8340000000000007E-5</c:v>
                </c:pt>
                <c:pt idx="3020">
                  <c:v>-1.8940000000000008E-5</c:v>
                </c:pt>
                <c:pt idx="3021">
                  <c:v>-1.9280000000000002E-5</c:v>
                </c:pt>
                <c:pt idx="3022">
                  <c:v>-1.9690000000000006E-5</c:v>
                </c:pt>
                <c:pt idx="3023">
                  <c:v>-1.9960000000000002E-5</c:v>
                </c:pt>
                <c:pt idx="3024">
                  <c:v>-2.0540000000000003E-5</c:v>
                </c:pt>
                <c:pt idx="3025">
                  <c:v>-2.1380000000000005E-5</c:v>
                </c:pt>
                <c:pt idx="3026">
                  <c:v>-2.2520000000000005E-5</c:v>
                </c:pt>
                <c:pt idx="3027">
                  <c:v>-2.3590000000000003E-5</c:v>
                </c:pt>
                <c:pt idx="3028">
                  <c:v>-2.4650000000000006E-5</c:v>
                </c:pt>
                <c:pt idx="3029">
                  <c:v>-2.5650000000000007E-5</c:v>
                </c:pt>
                <c:pt idx="3030">
                  <c:v>-2.6650000000000007E-5</c:v>
                </c:pt>
                <c:pt idx="3031">
                  <c:v>-2.7580000000000007E-5</c:v>
                </c:pt>
                <c:pt idx="3032">
                  <c:v>-2.8530000000000006E-5</c:v>
                </c:pt>
                <c:pt idx="3033">
                  <c:v>-2.9460000000000006E-5</c:v>
                </c:pt>
                <c:pt idx="3034">
                  <c:v>-3.0140000000000006E-5</c:v>
                </c:pt>
                <c:pt idx="3035">
                  <c:v>-3.0610000000000007E-5</c:v>
                </c:pt>
                <c:pt idx="3036">
                  <c:v>-3.1440000000000011E-5</c:v>
                </c:pt>
                <c:pt idx="3037">
                  <c:v>-3.2040000000000012E-5</c:v>
                </c:pt>
                <c:pt idx="3038">
                  <c:v>-3.2570000000000008E-5</c:v>
                </c:pt>
                <c:pt idx="3039">
                  <c:v>-3.3120000000000001E-5</c:v>
                </c:pt>
                <c:pt idx="3040">
                  <c:v>-3.3670000000000008E-5</c:v>
                </c:pt>
                <c:pt idx="3041">
                  <c:v>-3.4130000000000007E-5</c:v>
                </c:pt>
                <c:pt idx="3042">
                  <c:v>-3.4780000000000009E-5</c:v>
                </c:pt>
                <c:pt idx="3043">
                  <c:v>-3.5280000000000008E-5</c:v>
                </c:pt>
                <c:pt idx="3044">
                  <c:v>-3.5880000000000009E-5</c:v>
                </c:pt>
                <c:pt idx="3045">
                  <c:v>-3.6290000000000013E-5</c:v>
                </c:pt>
                <c:pt idx="3046">
                  <c:v>-3.6940000000000009E-5</c:v>
                </c:pt>
                <c:pt idx="3047">
                  <c:v>-3.7630000000000011E-5</c:v>
                </c:pt>
                <c:pt idx="3048">
                  <c:v>-3.8290000000000008E-5</c:v>
                </c:pt>
                <c:pt idx="3049">
                  <c:v>-3.8970000000000008E-5</c:v>
                </c:pt>
                <c:pt idx="3050">
                  <c:v>-3.9710000000000004E-5</c:v>
                </c:pt>
                <c:pt idx="3051">
                  <c:v>-4.0450000000000007E-5</c:v>
                </c:pt>
                <c:pt idx="3052">
                  <c:v>-4.1430000000000008E-5</c:v>
                </c:pt>
                <c:pt idx="3053">
                  <c:v>-4.2350000000000006E-5</c:v>
                </c:pt>
                <c:pt idx="3054">
                  <c:v>-4.3290000000000007E-5</c:v>
                </c:pt>
                <c:pt idx="3055">
                  <c:v>-4.3620000000000006E-5</c:v>
                </c:pt>
                <c:pt idx="3056">
                  <c:v>-4.3550000000000008E-5</c:v>
                </c:pt>
                <c:pt idx="3057">
                  <c:v>-4.3690000000000004E-5</c:v>
                </c:pt>
                <c:pt idx="3058">
                  <c:v>-4.4160000000000004E-5</c:v>
                </c:pt>
                <c:pt idx="3059">
                  <c:v>-4.4640000000000006E-5</c:v>
                </c:pt>
                <c:pt idx="3060">
                  <c:v>-4.5360000000000006E-5</c:v>
                </c:pt>
                <c:pt idx="3061">
                  <c:v>-4.6110000000000004E-5</c:v>
                </c:pt>
                <c:pt idx="3062">
                  <c:v>-4.7380000000000011E-5</c:v>
                </c:pt>
                <c:pt idx="3063">
                  <c:v>-4.8860000000000017E-5</c:v>
                </c:pt>
                <c:pt idx="3064">
                  <c:v>-5.0290000000000015E-5</c:v>
                </c:pt>
                <c:pt idx="3065">
                  <c:v>-5.1200000000000004E-5</c:v>
                </c:pt>
                <c:pt idx="3066">
                  <c:v>-5.1070000000000004E-5</c:v>
                </c:pt>
                <c:pt idx="3067">
                  <c:v>-5.0970000000000008E-5</c:v>
                </c:pt>
                <c:pt idx="3068">
                  <c:v>-5.1170000000000006E-5</c:v>
                </c:pt>
                <c:pt idx="3069">
                  <c:v>-5.1690000000000008E-5</c:v>
                </c:pt>
                <c:pt idx="3070">
                  <c:v>-5.2390000000000012E-5</c:v>
                </c:pt>
                <c:pt idx="3071">
                  <c:v>-5.3200000000000006E-5</c:v>
                </c:pt>
                <c:pt idx="3072">
                  <c:v>-5.4160000000000017E-5</c:v>
                </c:pt>
                <c:pt idx="3073">
                  <c:v>-5.5180000000000004E-5</c:v>
                </c:pt>
                <c:pt idx="3074">
                  <c:v>-5.628000000000001E-5</c:v>
                </c:pt>
                <c:pt idx="3075">
                  <c:v>-5.7230000000000006E-5</c:v>
                </c:pt>
                <c:pt idx="3076">
                  <c:v>-5.7990000000000012E-5</c:v>
                </c:pt>
                <c:pt idx="3077">
                  <c:v>-5.8420000000000013E-5</c:v>
                </c:pt>
                <c:pt idx="3078">
                  <c:v>-5.9140000000000013E-5</c:v>
                </c:pt>
                <c:pt idx="3079">
                  <c:v>-6.0180000000000017E-5</c:v>
                </c:pt>
                <c:pt idx="3080">
                  <c:v>-6.1350000000000014E-5</c:v>
                </c:pt>
                <c:pt idx="3081">
                  <c:v>-6.2600000000000017E-5</c:v>
                </c:pt>
                <c:pt idx="3082">
                  <c:v>-6.3849999999999993E-5</c:v>
                </c:pt>
                <c:pt idx="3083">
                  <c:v>-6.510000000000001E-5</c:v>
                </c:pt>
                <c:pt idx="3084">
                  <c:v>-6.6530000000000015E-5</c:v>
                </c:pt>
                <c:pt idx="3085">
                  <c:v>-6.7690000000000011E-5</c:v>
                </c:pt>
                <c:pt idx="3086">
                  <c:v>-6.8349999999999994E-5</c:v>
                </c:pt>
                <c:pt idx="3087">
                  <c:v>-6.8800000000000032E-5</c:v>
                </c:pt>
                <c:pt idx="3088">
                  <c:v>-6.8950000000000009E-5</c:v>
                </c:pt>
                <c:pt idx="3089">
                  <c:v>-6.9870000000000007E-5</c:v>
                </c:pt>
                <c:pt idx="3090">
                  <c:v>-7.0980000000000015E-5</c:v>
                </c:pt>
                <c:pt idx="3091">
                  <c:v>-7.2040000000000022E-5</c:v>
                </c:pt>
                <c:pt idx="3092">
                  <c:v>-7.2920000000000013E-5</c:v>
                </c:pt>
                <c:pt idx="3093">
                  <c:v>-7.3700000000000016E-5</c:v>
                </c:pt>
                <c:pt idx="3094">
                  <c:v>-7.4410000000000028E-5</c:v>
                </c:pt>
                <c:pt idx="3095">
                  <c:v>-7.5160000000000033E-5</c:v>
                </c:pt>
                <c:pt idx="3096">
                  <c:v>-7.5940000000000022E-5</c:v>
                </c:pt>
                <c:pt idx="3097">
                  <c:v>-7.6700000000000008E-5</c:v>
                </c:pt>
                <c:pt idx="3098">
                  <c:v>-7.7450000000000012E-5</c:v>
                </c:pt>
                <c:pt idx="3099">
                  <c:v>-7.7840000000000014E-5</c:v>
                </c:pt>
                <c:pt idx="3100">
                  <c:v>-7.8510000000000033E-5</c:v>
                </c:pt>
                <c:pt idx="3101">
                  <c:v>-7.9040000000000016E-5</c:v>
                </c:pt>
                <c:pt idx="3102">
                  <c:v>-7.9760000000000022E-5</c:v>
                </c:pt>
                <c:pt idx="3103">
                  <c:v>-8.0590000000000053E-5</c:v>
                </c:pt>
                <c:pt idx="3104">
                  <c:v>-8.1530000000000027E-5</c:v>
                </c:pt>
                <c:pt idx="3105">
                  <c:v>-8.2700000000000018E-5</c:v>
                </c:pt>
                <c:pt idx="3106">
                  <c:v>-8.3990000000000028E-5</c:v>
                </c:pt>
                <c:pt idx="3107">
                  <c:v>-8.5500000000000032E-5</c:v>
                </c:pt>
                <c:pt idx="3108">
                  <c:v>-8.6980000000000024E-5</c:v>
                </c:pt>
                <c:pt idx="3109">
                  <c:v>-8.854000000000003E-5</c:v>
                </c:pt>
                <c:pt idx="3110">
                  <c:v>-8.9910000000000039E-5</c:v>
                </c:pt>
                <c:pt idx="3111">
                  <c:v>-9.119000000000004E-5</c:v>
                </c:pt>
                <c:pt idx="3112">
                  <c:v>-9.2320000000000024E-5</c:v>
                </c:pt>
                <c:pt idx="3113">
                  <c:v>-9.3110000000000049E-5</c:v>
                </c:pt>
                <c:pt idx="3114">
                  <c:v>-9.367000000000003E-5</c:v>
                </c:pt>
                <c:pt idx="3115">
                  <c:v>-9.4420000000000035E-5</c:v>
                </c:pt>
                <c:pt idx="3116">
                  <c:v>-9.5230000000000035E-5</c:v>
                </c:pt>
                <c:pt idx="3117">
                  <c:v>-9.6170000000000036E-5</c:v>
                </c:pt>
                <c:pt idx="3118">
                  <c:v>-9.6910000000000019E-5</c:v>
                </c:pt>
                <c:pt idx="3119">
                  <c:v>-9.7690000000000022E-5</c:v>
                </c:pt>
                <c:pt idx="3120">
                  <c:v>-9.8530000000000061E-5</c:v>
                </c:pt>
                <c:pt idx="3121">
                  <c:v>-9.9210000000000034E-5</c:v>
                </c:pt>
                <c:pt idx="3122">
                  <c:v>-1.0040000000000003E-4</c:v>
                </c:pt>
                <c:pt idx="3123">
                  <c:v>-1.0140000000000003E-4</c:v>
                </c:pt>
                <c:pt idx="3124">
                  <c:v>-1.0240000000000002E-4</c:v>
                </c:pt>
                <c:pt idx="3125">
                  <c:v>-1.0380000000000003E-4</c:v>
                </c:pt>
                <c:pt idx="3126">
                  <c:v>-1.0530000000000001E-4</c:v>
                </c:pt>
                <c:pt idx="3127">
                  <c:v>-1.0700000000000003E-4</c:v>
                </c:pt>
                <c:pt idx="3128">
                  <c:v>-1.0840000000000003E-4</c:v>
                </c:pt>
                <c:pt idx="3129">
                  <c:v>-1.0970000000000002E-4</c:v>
                </c:pt>
                <c:pt idx="3130">
                  <c:v>-1.1090000000000003E-4</c:v>
                </c:pt>
                <c:pt idx="3131">
                  <c:v>-1.1190000000000002E-4</c:v>
                </c:pt>
                <c:pt idx="3132">
                  <c:v>-1.1320000000000004E-4</c:v>
                </c:pt>
                <c:pt idx="3133">
                  <c:v>-1.1450000000000003E-4</c:v>
                </c:pt>
                <c:pt idx="3134">
                  <c:v>-1.1590000000000003E-4</c:v>
                </c:pt>
                <c:pt idx="3135">
                  <c:v>-1.1750000000000004E-4</c:v>
                </c:pt>
                <c:pt idx="3136">
                  <c:v>-1.1940000000000004E-4</c:v>
                </c:pt>
                <c:pt idx="3137">
                  <c:v>-1.2180000000000002E-4</c:v>
                </c:pt>
                <c:pt idx="3138">
                  <c:v>-1.2400000000000003E-4</c:v>
                </c:pt>
                <c:pt idx="3139">
                  <c:v>-1.2610000000000003E-4</c:v>
                </c:pt>
                <c:pt idx="3140">
                  <c:v>-1.2810000000000002E-4</c:v>
                </c:pt>
                <c:pt idx="3141">
                  <c:v>-1.3019999999999999E-4</c:v>
                </c:pt>
                <c:pt idx="3142">
                  <c:v>-1.3229999999999999E-4</c:v>
                </c:pt>
                <c:pt idx="3143">
                  <c:v>-1.3420000000000004E-4</c:v>
                </c:pt>
                <c:pt idx="3144">
                  <c:v>-1.3550000000000001E-4</c:v>
                </c:pt>
                <c:pt idx="3145">
                  <c:v>-1.3700000000000005E-4</c:v>
                </c:pt>
                <c:pt idx="3146">
                  <c:v>-1.3890000000000002E-4</c:v>
                </c:pt>
                <c:pt idx="3147">
                  <c:v>-1.4129999999999999E-4</c:v>
                </c:pt>
                <c:pt idx="3148">
                  <c:v>-1.4370000000000002E-4</c:v>
                </c:pt>
                <c:pt idx="3149">
                  <c:v>-1.4579999999999999E-4</c:v>
                </c:pt>
                <c:pt idx="3150">
                  <c:v>-1.4770000000000001E-4</c:v>
                </c:pt>
                <c:pt idx="3151">
                  <c:v>-1.4980000000000004E-4</c:v>
                </c:pt>
                <c:pt idx="3152">
                  <c:v>-1.5220000000000004E-4</c:v>
                </c:pt>
                <c:pt idx="3153">
                  <c:v>-1.5480000000000005E-4</c:v>
                </c:pt>
                <c:pt idx="3154">
                  <c:v>-1.5730000000000003E-4</c:v>
                </c:pt>
                <c:pt idx="3155">
                  <c:v>-1.5970000000000003E-4</c:v>
                </c:pt>
                <c:pt idx="3156">
                  <c:v>-1.6270000000000002E-4</c:v>
                </c:pt>
                <c:pt idx="3157">
                  <c:v>-1.6620000000000006E-4</c:v>
                </c:pt>
                <c:pt idx="3158">
                  <c:v>-1.6950000000000005E-4</c:v>
                </c:pt>
                <c:pt idx="3159">
                  <c:v>-1.7270000000000002E-4</c:v>
                </c:pt>
                <c:pt idx="3160">
                  <c:v>-1.7530000000000003E-4</c:v>
                </c:pt>
                <c:pt idx="3161">
                  <c:v>-1.7780000000000004E-4</c:v>
                </c:pt>
                <c:pt idx="3162">
                  <c:v>-1.8030000000000002E-4</c:v>
                </c:pt>
                <c:pt idx="3163">
                  <c:v>-1.8290000000000003E-4</c:v>
                </c:pt>
                <c:pt idx="3164">
                  <c:v>-1.8570000000000001E-4</c:v>
                </c:pt>
                <c:pt idx="3165">
                  <c:v>-1.8810000000000002E-4</c:v>
                </c:pt>
                <c:pt idx="3166">
                  <c:v>-1.8950000000000005E-4</c:v>
                </c:pt>
                <c:pt idx="3167">
                  <c:v>-1.9190000000000006E-4</c:v>
                </c:pt>
                <c:pt idx="3168">
                  <c:v>-1.9420000000000006E-4</c:v>
                </c:pt>
                <c:pt idx="3169">
                  <c:v>-1.9650000000000006E-4</c:v>
                </c:pt>
                <c:pt idx="3170">
                  <c:v>-1.9870000000000006E-4</c:v>
                </c:pt>
                <c:pt idx="3171">
                  <c:v>-2.0060000000000002E-4</c:v>
                </c:pt>
                <c:pt idx="3172">
                  <c:v>-2.0290000000000003E-4</c:v>
                </c:pt>
                <c:pt idx="3173">
                  <c:v>-2.0610000000000005E-4</c:v>
                </c:pt>
                <c:pt idx="3174">
                  <c:v>-2.0970000000000006E-4</c:v>
                </c:pt>
                <c:pt idx="3175">
                  <c:v>-2.1170000000000005E-4</c:v>
                </c:pt>
                <c:pt idx="3176">
                  <c:v>-2.1340000000000004E-4</c:v>
                </c:pt>
                <c:pt idx="3177">
                  <c:v>-2.1480000000000007E-4</c:v>
                </c:pt>
                <c:pt idx="3178">
                  <c:v>-2.1680000000000007E-4</c:v>
                </c:pt>
                <c:pt idx="3179">
                  <c:v>-2.1900000000000004E-4</c:v>
                </c:pt>
                <c:pt idx="3180">
                  <c:v>-2.2120000000000004E-4</c:v>
                </c:pt>
                <c:pt idx="3181">
                  <c:v>-2.2330000000000006E-4</c:v>
                </c:pt>
                <c:pt idx="3182">
                  <c:v>-2.2570000000000007E-4</c:v>
                </c:pt>
                <c:pt idx="3183">
                  <c:v>-2.2910000000000004E-4</c:v>
                </c:pt>
                <c:pt idx="3184">
                  <c:v>-2.3290000000000002E-4</c:v>
                </c:pt>
                <c:pt idx="3185">
                  <c:v>-2.3700000000000001E-4</c:v>
                </c:pt>
                <c:pt idx="3186">
                  <c:v>-2.396E-4</c:v>
                </c:pt>
                <c:pt idx="3187">
                  <c:v>-2.4120000000000001E-4</c:v>
                </c:pt>
                <c:pt idx="3188">
                  <c:v>-2.4280000000000005E-4</c:v>
                </c:pt>
                <c:pt idx="3189">
                  <c:v>-2.452E-4</c:v>
                </c:pt>
                <c:pt idx="3190">
                  <c:v>-2.4800000000000007E-4</c:v>
                </c:pt>
                <c:pt idx="3191">
                  <c:v>-2.5110000000000003E-4</c:v>
                </c:pt>
                <c:pt idx="3192">
                  <c:v>-2.5430000000000006E-4</c:v>
                </c:pt>
                <c:pt idx="3193">
                  <c:v>-2.5810000000000004E-4</c:v>
                </c:pt>
                <c:pt idx="3194">
                  <c:v>-2.6200000000000013E-4</c:v>
                </c:pt>
                <c:pt idx="3195">
                  <c:v>-2.6590000000000007E-4</c:v>
                </c:pt>
                <c:pt idx="3196">
                  <c:v>-2.6830000000000007E-4</c:v>
                </c:pt>
                <c:pt idx="3197">
                  <c:v>-2.6810000000000007E-4</c:v>
                </c:pt>
                <c:pt idx="3198">
                  <c:v>-2.6850000000000008E-4</c:v>
                </c:pt>
                <c:pt idx="3199">
                  <c:v>-2.6890000000000009E-4</c:v>
                </c:pt>
                <c:pt idx="3200">
                  <c:v>-2.6990000000000006E-4</c:v>
                </c:pt>
                <c:pt idx="3201">
                  <c:v>-2.7110000000000003E-4</c:v>
                </c:pt>
                <c:pt idx="3202">
                  <c:v>-2.7240000000000006E-4</c:v>
                </c:pt>
                <c:pt idx="3203">
                  <c:v>-2.7360000000000004E-4</c:v>
                </c:pt>
                <c:pt idx="3204">
                  <c:v>-2.7540000000000008E-4</c:v>
                </c:pt>
                <c:pt idx="3205">
                  <c:v>-2.7750000000000008E-4</c:v>
                </c:pt>
                <c:pt idx="3206">
                  <c:v>-2.784000000000001E-4</c:v>
                </c:pt>
                <c:pt idx="3207">
                  <c:v>-2.7910000000000006E-4</c:v>
                </c:pt>
                <c:pt idx="3208">
                  <c:v>-2.7890000000000006E-4</c:v>
                </c:pt>
                <c:pt idx="3209">
                  <c:v>-2.7940000000000007E-4</c:v>
                </c:pt>
                <c:pt idx="3210">
                  <c:v>-2.8069999999999999E-4</c:v>
                </c:pt>
                <c:pt idx="3211">
                  <c:v>-2.8220000000000003E-4</c:v>
                </c:pt>
                <c:pt idx="3212">
                  <c:v>-2.8390000000000002E-4</c:v>
                </c:pt>
                <c:pt idx="3213">
                  <c:v>-2.8570000000000006E-4</c:v>
                </c:pt>
                <c:pt idx="3214">
                  <c:v>-2.8740000000000005E-4</c:v>
                </c:pt>
                <c:pt idx="3215">
                  <c:v>-2.8910000000000003E-4</c:v>
                </c:pt>
                <c:pt idx="3216">
                  <c:v>-2.9040000000000007E-4</c:v>
                </c:pt>
                <c:pt idx="3217">
                  <c:v>-2.9100000000000008E-4</c:v>
                </c:pt>
                <c:pt idx="3218">
                  <c:v>-2.9100000000000008E-4</c:v>
                </c:pt>
                <c:pt idx="3219">
                  <c:v>-2.9080000000000008E-4</c:v>
                </c:pt>
                <c:pt idx="3220">
                  <c:v>-2.9140000000000004E-4</c:v>
                </c:pt>
                <c:pt idx="3221">
                  <c:v>-2.9210000000000005E-4</c:v>
                </c:pt>
                <c:pt idx="3222">
                  <c:v>-2.9230000000000006E-4</c:v>
                </c:pt>
                <c:pt idx="3223">
                  <c:v>-2.9290000000000007E-4</c:v>
                </c:pt>
                <c:pt idx="3224">
                  <c:v>-2.9360000000000003E-4</c:v>
                </c:pt>
                <c:pt idx="3225">
                  <c:v>-2.9470000000000006E-4</c:v>
                </c:pt>
                <c:pt idx="3226">
                  <c:v>-2.9580000000000003E-4</c:v>
                </c:pt>
                <c:pt idx="3227">
                  <c:v>-2.9720000000000001E-4</c:v>
                </c:pt>
                <c:pt idx="3228">
                  <c:v>-2.9840000000000004E-4</c:v>
                </c:pt>
                <c:pt idx="3229">
                  <c:v>-2.9980000000000002E-4</c:v>
                </c:pt>
                <c:pt idx="3230">
                  <c:v>-3.012E-4</c:v>
                </c:pt>
                <c:pt idx="3231">
                  <c:v>-3.0240000000000009E-4</c:v>
                </c:pt>
                <c:pt idx="3232">
                  <c:v>-3.0330000000000005E-4</c:v>
                </c:pt>
                <c:pt idx="3233">
                  <c:v>-3.0390000000000001E-4</c:v>
                </c:pt>
                <c:pt idx="3234">
                  <c:v>-3.0410000000000007E-4</c:v>
                </c:pt>
                <c:pt idx="3235">
                  <c:v>-3.0430000000000008E-4</c:v>
                </c:pt>
                <c:pt idx="3236">
                  <c:v>-3.0420000000000008E-4</c:v>
                </c:pt>
                <c:pt idx="3237">
                  <c:v>-3.0430000000000008E-4</c:v>
                </c:pt>
                <c:pt idx="3238">
                  <c:v>-3.0440000000000013E-4</c:v>
                </c:pt>
                <c:pt idx="3239">
                  <c:v>-3.0450000000000008E-4</c:v>
                </c:pt>
                <c:pt idx="3240">
                  <c:v>-3.0470000000000003E-4</c:v>
                </c:pt>
                <c:pt idx="3241">
                  <c:v>-3.0490000000000004E-4</c:v>
                </c:pt>
                <c:pt idx="3242">
                  <c:v>-3.0500000000000004E-4</c:v>
                </c:pt>
                <c:pt idx="3243">
                  <c:v>-3.0510000000000004E-4</c:v>
                </c:pt>
                <c:pt idx="3244">
                  <c:v>-3.0490000000000004E-4</c:v>
                </c:pt>
                <c:pt idx="3245">
                  <c:v>-3.0520000000000005E-4</c:v>
                </c:pt>
                <c:pt idx="3246">
                  <c:v>-3.0580000000000006E-4</c:v>
                </c:pt>
                <c:pt idx="3247">
                  <c:v>-3.0650000000000008E-4</c:v>
                </c:pt>
                <c:pt idx="3248">
                  <c:v>-3.0710000000000004E-4</c:v>
                </c:pt>
                <c:pt idx="3249">
                  <c:v>-3.0780000000000005E-4</c:v>
                </c:pt>
                <c:pt idx="3250">
                  <c:v>-3.0840000000000007E-4</c:v>
                </c:pt>
                <c:pt idx="3251">
                  <c:v>-3.0900000000000003E-4</c:v>
                </c:pt>
                <c:pt idx="3252">
                  <c:v>-3.0940000000000004E-4</c:v>
                </c:pt>
                <c:pt idx="3253">
                  <c:v>-3.0910000000000003E-4</c:v>
                </c:pt>
                <c:pt idx="3254">
                  <c:v>-3.0910000000000003E-4</c:v>
                </c:pt>
                <c:pt idx="3255">
                  <c:v>-3.0920000000000003E-4</c:v>
                </c:pt>
                <c:pt idx="3256">
                  <c:v>-3.0970000000000005E-4</c:v>
                </c:pt>
                <c:pt idx="3257">
                  <c:v>-3.1080000000000007E-4</c:v>
                </c:pt>
                <c:pt idx="3258">
                  <c:v>-3.1230000000000011E-4</c:v>
                </c:pt>
                <c:pt idx="3259">
                  <c:v>-3.1400000000000004E-4</c:v>
                </c:pt>
                <c:pt idx="3260">
                  <c:v>-3.1590000000000003E-4</c:v>
                </c:pt>
                <c:pt idx="3261">
                  <c:v>-3.1800000000000003E-4</c:v>
                </c:pt>
                <c:pt idx="3262">
                  <c:v>-3.1990000000000008E-4</c:v>
                </c:pt>
                <c:pt idx="3263">
                  <c:v>-3.2170000000000007E-4</c:v>
                </c:pt>
                <c:pt idx="3264">
                  <c:v>-3.2330000000000011E-4</c:v>
                </c:pt>
                <c:pt idx="3265">
                  <c:v>-3.2500000000000009E-4</c:v>
                </c:pt>
                <c:pt idx="3266">
                  <c:v>-3.2640000000000007E-4</c:v>
                </c:pt>
                <c:pt idx="3267">
                  <c:v>-3.2800000000000011E-4</c:v>
                </c:pt>
                <c:pt idx="3268">
                  <c:v>-3.2940000000000009E-4</c:v>
                </c:pt>
                <c:pt idx="3269">
                  <c:v>-3.3020000000000006E-4</c:v>
                </c:pt>
                <c:pt idx="3270">
                  <c:v>-3.3050000000000006E-4</c:v>
                </c:pt>
                <c:pt idx="3271">
                  <c:v>-3.3169999999999999E-4</c:v>
                </c:pt>
                <c:pt idx="3272">
                  <c:v>-3.3320000000000002E-4</c:v>
                </c:pt>
                <c:pt idx="3273">
                  <c:v>-3.3520000000000002E-4</c:v>
                </c:pt>
                <c:pt idx="3274">
                  <c:v>-3.3710000000000001E-4</c:v>
                </c:pt>
                <c:pt idx="3275">
                  <c:v>-3.3890000000000005E-4</c:v>
                </c:pt>
                <c:pt idx="3276">
                  <c:v>-3.4200000000000007E-4</c:v>
                </c:pt>
                <c:pt idx="3277">
                  <c:v>-3.4570000000000005E-4</c:v>
                </c:pt>
                <c:pt idx="3278">
                  <c:v>-3.4980000000000005E-4</c:v>
                </c:pt>
                <c:pt idx="3279">
                  <c:v>-3.5400000000000004E-4</c:v>
                </c:pt>
                <c:pt idx="3280">
                  <c:v>-3.5850000000000009E-4</c:v>
                </c:pt>
                <c:pt idx="3281">
                  <c:v>-3.6310000000000004E-4</c:v>
                </c:pt>
                <c:pt idx="3282">
                  <c:v>-3.6770000000000005E-4</c:v>
                </c:pt>
                <c:pt idx="3283">
                  <c:v>-3.721000000000001E-4</c:v>
                </c:pt>
                <c:pt idx="3284">
                  <c:v>-3.7550000000000007E-4</c:v>
                </c:pt>
                <c:pt idx="3285">
                  <c:v>-3.7930000000000011E-4</c:v>
                </c:pt>
                <c:pt idx="3286">
                  <c:v>-3.8320000000000004E-4</c:v>
                </c:pt>
                <c:pt idx="3287">
                  <c:v>-3.8720000000000003E-4</c:v>
                </c:pt>
                <c:pt idx="3288">
                  <c:v>-3.9120000000000002E-4</c:v>
                </c:pt>
                <c:pt idx="3289">
                  <c:v>-3.9500000000000006E-4</c:v>
                </c:pt>
                <c:pt idx="3290">
                  <c:v>-3.9800000000000008E-4</c:v>
                </c:pt>
                <c:pt idx="3291">
                  <c:v>-4.0079999999999998E-4</c:v>
                </c:pt>
                <c:pt idx="3292">
                  <c:v>-4.0380000000000011E-4</c:v>
                </c:pt>
                <c:pt idx="3293">
                  <c:v>-4.0780000000000005E-4</c:v>
                </c:pt>
                <c:pt idx="3294">
                  <c:v>-4.1149999999999992E-4</c:v>
                </c:pt>
                <c:pt idx="3295">
                  <c:v>-4.1480000000000005E-4</c:v>
                </c:pt>
                <c:pt idx="3296">
                  <c:v>-4.1810000000000008E-4</c:v>
                </c:pt>
                <c:pt idx="3297">
                  <c:v>-4.2050000000000003E-4</c:v>
                </c:pt>
                <c:pt idx="3298">
                  <c:v>-4.2300000000000004E-4</c:v>
                </c:pt>
                <c:pt idx="3299">
                  <c:v>-4.2610000000000011E-4</c:v>
                </c:pt>
                <c:pt idx="3300">
                  <c:v>-4.2870000000000007E-4</c:v>
                </c:pt>
                <c:pt idx="3301">
                  <c:v>-4.3209999999999999E-4</c:v>
                </c:pt>
                <c:pt idx="3302">
                  <c:v>-4.3639999999999998E-4</c:v>
                </c:pt>
                <c:pt idx="3303">
                  <c:v>-4.4080000000000004E-4</c:v>
                </c:pt>
                <c:pt idx="3304">
                  <c:v>-4.4630000000000011E-4</c:v>
                </c:pt>
                <c:pt idx="3305">
                  <c:v>-4.5160000000000008E-4</c:v>
                </c:pt>
                <c:pt idx="3306">
                  <c:v>-4.5750000000000012E-4</c:v>
                </c:pt>
                <c:pt idx="3307">
                  <c:v>-4.6370000000000005E-4</c:v>
                </c:pt>
                <c:pt idx="3308">
                  <c:v>-4.6850000000000006E-4</c:v>
                </c:pt>
                <c:pt idx="3309">
                  <c:v>-4.7400000000000014E-4</c:v>
                </c:pt>
                <c:pt idx="3310">
                  <c:v>-4.7970000000000006E-4</c:v>
                </c:pt>
                <c:pt idx="3311">
                  <c:v>-4.8589999999999999E-4</c:v>
                </c:pt>
                <c:pt idx="3312">
                  <c:v>-4.9260000000000026E-4</c:v>
                </c:pt>
                <c:pt idx="3313">
                  <c:v>-5.0020000000000012E-4</c:v>
                </c:pt>
                <c:pt idx="3314">
                  <c:v>-5.0930000000000007E-4</c:v>
                </c:pt>
                <c:pt idx="3315">
                  <c:v>-5.1920000000000004E-4</c:v>
                </c:pt>
                <c:pt idx="3316">
                  <c:v>-5.2930000000000013E-4</c:v>
                </c:pt>
                <c:pt idx="3317">
                  <c:v>-5.3870000000000003E-4</c:v>
                </c:pt>
                <c:pt idx="3318">
                  <c:v>-5.4460000000000023E-4</c:v>
                </c:pt>
                <c:pt idx="3319">
                  <c:v>-5.5100000000000006E-4</c:v>
                </c:pt>
                <c:pt idx="3320">
                  <c:v>-5.5970000000000011E-4</c:v>
                </c:pt>
                <c:pt idx="3321">
                  <c:v>-5.6900000000000006E-4</c:v>
                </c:pt>
                <c:pt idx="3322">
                  <c:v>-5.7970000000000016E-4</c:v>
                </c:pt>
                <c:pt idx="3323">
                  <c:v>-5.9220000000000008E-4</c:v>
                </c:pt>
                <c:pt idx="3324">
                  <c:v>-6.0610000000000015E-4</c:v>
                </c:pt>
                <c:pt idx="3325">
                  <c:v>-6.2060000000000023E-4</c:v>
                </c:pt>
                <c:pt idx="3326">
                  <c:v>-6.3520000000000004E-4</c:v>
                </c:pt>
                <c:pt idx="3327">
                  <c:v>-6.4750000000000007E-4</c:v>
                </c:pt>
                <c:pt idx="3328">
                  <c:v>-6.5360000000000006E-4</c:v>
                </c:pt>
                <c:pt idx="3329">
                  <c:v>-6.5940000000000009E-4</c:v>
                </c:pt>
                <c:pt idx="3330">
                  <c:v>-6.6800000000000008E-4</c:v>
                </c:pt>
                <c:pt idx="3331">
                  <c:v>-6.7700000000000008E-4</c:v>
                </c:pt>
                <c:pt idx="3332">
                  <c:v>-6.8910000000000011E-4</c:v>
                </c:pt>
                <c:pt idx="3333">
                  <c:v>-7.0310000000000023E-4</c:v>
                </c:pt>
                <c:pt idx="3334">
                  <c:v>-7.1870000000000007E-4</c:v>
                </c:pt>
                <c:pt idx="3335">
                  <c:v>-7.3490000000000014E-4</c:v>
                </c:pt>
                <c:pt idx="3336">
                  <c:v>-7.5410000000000017E-4</c:v>
                </c:pt>
                <c:pt idx="3337">
                  <c:v>-7.7360000000000037E-4</c:v>
                </c:pt>
                <c:pt idx="3338">
                  <c:v>-7.9270000000000013E-4</c:v>
                </c:pt>
                <c:pt idx="3339">
                  <c:v>-8.1070000000000014E-4</c:v>
                </c:pt>
                <c:pt idx="3340">
                  <c:v>-8.2530000000000038E-4</c:v>
                </c:pt>
                <c:pt idx="3341">
                  <c:v>-8.4670000000000025E-4</c:v>
                </c:pt>
                <c:pt idx="3342">
                  <c:v>-8.6750000000000022E-4</c:v>
                </c:pt>
                <c:pt idx="3343">
                  <c:v>-8.8920000000000036E-4</c:v>
                </c:pt>
                <c:pt idx="3344">
                  <c:v>-9.111000000000003E-4</c:v>
                </c:pt>
                <c:pt idx="3345">
                  <c:v>-9.2810000000000028E-4</c:v>
                </c:pt>
                <c:pt idx="3346">
                  <c:v>-9.4980000000000054E-4</c:v>
                </c:pt>
                <c:pt idx="3347">
                  <c:v>-9.6920000000000025E-4</c:v>
                </c:pt>
                <c:pt idx="3348">
                  <c:v>-9.9020000000000054E-4</c:v>
                </c:pt>
                <c:pt idx="3349">
                  <c:v>-1.0100000000000003E-3</c:v>
                </c:pt>
                <c:pt idx="3350">
                  <c:v>-1.031E-3</c:v>
                </c:pt>
                <c:pt idx="3351">
                  <c:v>-1.0579999999999997E-3</c:v>
                </c:pt>
                <c:pt idx="3352">
                  <c:v>-1.0859999999999997E-3</c:v>
                </c:pt>
                <c:pt idx="3353">
                  <c:v>-1.1090000000000002E-3</c:v>
                </c:pt>
                <c:pt idx="3354">
                  <c:v>-1.1349999999999999E-3</c:v>
                </c:pt>
                <c:pt idx="3355">
                  <c:v>-1.1640000000000003E-3</c:v>
                </c:pt>
                <c:pt idx="3356">
                  <c:v>-1.1940000000000004E-3</c:v>
                </c:pt>
                <c:pt idx="3357">
                  <c:v>-1.2310000000000001E-3</c:v>
                </c:pt>
                <c:pt idx="3358">
                  <c:v>-1.2740000000000002E-3</c:v>
                </c:pt>
                <c:pt idx="3359">
                  <c:v>-1.3179999999999997E-3</c:v>
                </c:pt>
                <c:pt idx="3360">
                  <c:v>-1.3590000000000002E-3</c:v>
                </c:pt>
                <c:pt idx="3361">
                  <c:v>-1.4080000000000002E-3</c:v>
                </c:pt>
                <c:pt idx="3362">
                  <c:v>-1.4480000000000003E-3</c:v>
                </c:pt>
                <c:pt idx="3363">
                  <c:v>-1.4940000000000003E-3</c:v>
                </c:pt>
                <c:pt idx="3364">
                  <c:v>-1.5340000000000002E-3</c:v>
                </c:pt>
                <c:pt idx="3365">
                  <c:v>-1.5759999999999999E-3</c:v>
                </c:pt>
                <c:pt idx="3366">
                  <c:v>-1.6290000000000002E-3</c:v>
                </c:pt>
                <c:pt idx="3367">
                  <c:v>-1.6860000000000004E-3</c:v>
                </c:pt>
                <c:pt idx="3368">
                  <c:v>-1.7589999999999999E-3</c:v>
                </c:pt>
                <c:pt idx="3369">
                  <c:v>-1.8309999999999999E-3</c:v>
                </c:pt>
                <c:pt idx="3370">
                  <c:v>-1.9150000000000003E-3</c:v>
                </c:pt>
                <c:pt idx="3371">
                  <c:v>-1.9950000000000002E-3</c:v>
                </c:pt>
                <c:pt idx="3372">
                  <c:v>-2.0700000000000002E-3</c:v>
                </c:pt>
                <c:pt idx="3373">
                  <c:v>-2.1370000000000004E-3</c:v>
                </c:pt>
                <c:pt idx="3374">
                  <c:v>-2.2100000000000002E-3</c:v>
                </c:pt>
                <c:pt idx="3375">
                  <c:v>-2.2740000000000004E-3</c:v>
                </c:pt>
                <c:pt idx="3376">
                  <c:v>-2.32E-3</c:v>
                </c:pt>
                <c:pt idx="3377">
                  <c:v>-2.434E-3</c:v>
                </c:pt>
                <c:pt idx="3378">
                  <c:v>-2.4930000000000004E-3</c:v>
                </c:pt>
                <c:pt idx="3379">
                  <c:v>-2.5810000000000004E-3</c:v>
                </c:pt>
                <c:pt idx="3380">
                  <c:v>-2.676E-3</c:v>
                </c:pt>
                <c:pt idx="3381">
                  <c:v>-2.6100000000000003E-3</c:v>
                </c:pt>
                <c:pt idx="3382">
                  <c:v>-2.7290000000000005E-3</c:v>
                </c:pt>
                <c:pt idx="3383">
                  <c:v>-2.8610000000000003E-3</c:v>
                </c:pt>
                <c:pt idx="3384">
                  <c:v>-3.0690000000000005E-3</c:v>
                </c:pt>
                <c:pt idx="3385">
                  <c:v>-3.0350000000000004E-3</c:v>
                </c:pt>
                <c:pt idx="3386">
                  <c:v>-3.2920000000000002E-3</c:v>
                </c:pt>
                <c:pt idx="3387">
                  <c:v>-3.8370000000000006E-3</c:v>
                </c:pt>
                <c:pt idx="3388">
                  <c:v>-3.0040000000000006E-3</c:v>
                </c:pt>
                <c:pt idx="3389">
                  <c:v>-3.9789999999999999E-3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E88-4C1C-A6A5-B1854182C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497920"/>
        <c:axId val="84499840"/>
      </c:scatterChart>
      <c:valAx>
        <c:axId val="84497920"/>
        <c:scaling>
          <c:orientation val="minMax"/>
          <c:max val="3.5"/>
          <c:min val="-0.5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fr-FR" sz="1000"/>
                  <a:t>E (V)</a:t>
                </a:r>
              </a:p>
            </c:rich>
          </c:tx>
          <c:layout>
            <c:manualLayout>
              <c:xMode val="edge"/>
              <c:yMode val="edge"/>
              <c:x val="0.43452014652014681"/>
              <c:y val="0.914025641025640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4499840"/>
        <c:crosses val="autoZero"/>
        <c:crossBetween val="midCat"/>
      </c:valAx>
      <c:valAx>
        <c:axId val="84499840"/>
        <c:scaling>
          <c:orientation val="minMax"/>
          <c:min val="-2.0000000000000011E-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fr-FR" sz="1000" dirty="0"/>
                  <a:t>i </a:t>
                </a:r>
                <a:r>
                  <a:rPr lang="fr-FR" sz="1000" dirty="0" smtClean="0"/>
                  <a:t>(</a:t>
                </a:r>
                <a:r>
                  <a:rPr lang="fr-FR" sz="1000" dirty="0"/>
                  <a:t>A)</a:t>
                </a:r>
              </a:p>
            </c:rich>
          </c:tx>
          <c:layout>
            <c:manualLayout>
              <c:xMode val="edge"/>
              <c:yMode val="edge"/>
              <c:x val="1.1721611721611723E-2"/>
              <c:y val="0.46771471835251388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crossAx val="84497920"/>
        <c:crosses val="autoZero"/>
        <c:crossBetween val="midCat"/>
        <c:majorUnit val="4.0000000000000022E-2"/>
      </c:valAx>
    </c:plotArea>
    <c:legend>
      <c:legendPos val="r"/>
      <c:layout>
        <c:manualLayout>
          <c:xMode val="edge"/>
          <c:yMode val="edge"/>
          <c:x val="0.28947818479212001"/>
          <c:y val="0.18906744522103408"/>
          <c:w val="0.27915665470588946"/>
          <c:h val="0.32508608334071026"/>
        </c:manualLayout>
      </c:layout>
      <c:overlay val="0"/>
      <c:txPr>
        <a:bodyPr/>
        <a:lstStyle/>
        <a:p>
          <a:pPr>
            <a:defRPr sz="800"/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0.87335</cdr:x>
      <cdr:y>0.08247</cdr:y>
    </cdr:from>
    <cdr:to>
      <cdr:x>0.9444</cdr:x>
      <cdr:y>0.15701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477350" y="211682"/>
          <a:ext cx="282872" cy="19132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CDBE-97CE-4625-B625-A22822B420B2}" type="datetimeFigureOut">
              <a:rPr lang="fr-FR" smtClean="0"/>
              <a:pPr/>
              <a:t>03/10/2018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C220A-A5C8-40B8-B312-44E79D0DF2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80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67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06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35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218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80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7596337" y="4793142"/>
            <a:ext cx="1547664" cy="1547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293095"/>
            <a:ext cx="6400800" cy="1636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566604" y="6356350"/>
            <a:ext cx="997284" cy="365125"/>
          </a:xfrm>
        </p:spPr>
        <p:txBody>
          <a:bodyPr/>
          <a:lstStyle/>
          <a:p>
            <a:fld id="{62638748-D7FC-4F39-B42C-3A07B001DFFB}" type="datetime1">
              <a:rPr lang="fr-FR" smtClean="0"/>
              <a:pPr/>
              <a:t>03/10/2018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707904" y="6356350"/>
            <a:ext cx="4104456" cy="365125"/>
          </a:xfrm>
        </p:spPr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547664" cy="1547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C:\Users\bacchin\Documents\Administration\Laboratoire\communication\LOGOS LGC-DEF\LGC-QUADRI\LGC Fond blanc ou bleu\LGC-Quadri-PAVE¦üBLAN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9710"/>
            <a:ext cx="2375908" cy="2375908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118199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467544" y="6356350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 smtClean="0">
                <a:solidFill>
                  <a:schemeClr val="tx2"/>
                </a:solidFill>
              </a:rPr>
              <a:t>http://lgc.cnrs.fr</a:t>
            </a:r>
            <a:endParaRPr lang="en-GB" b="1" dirty="0" smtClean="0">
              <a:solidFill>
                <a:schemeClr val="tx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9" y="3861047"/>
            <a:ext cx="899592" cy="8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29"/>
          <p:cNvGrpSpPr>
            <a:grpSpLocks noChangeAspect="1"/>
          </p:cNvGrpSpPr>
          <p:nvPr userDrawn="1"/>
        </p:nvGrpSpPr>
        <p:grpSpPr bwMode="auto">
          <a:xfrm>
            <a:off x="8316415" y="4797152"/>
            <a:ext cx="725407" cy="1080120"/>
            <a:chOff x="572" y="4417"/>
            <a:chExt cx="1273" cy="1902"/>
          </a:xfrm>
        </p:grpSpPr>
        <p:sp>
          <p:nvSpPr>
            <p:cNvPr id="13" name="Rectangle 130"/>
            <p:cNvSpPr>
              <a:spLocks noChangeAspect="1" noChangeArrowheads="1"/>
            </p:cNvSpPr>
            <p:nvPr/>
          </p:nvSpPr>
          <p:spPr bwMode="auto">
            <a:xfrm>
              <a:off x="578" y="4485"/>
              <a:ext cx="1262" cy="17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pic>
          <p:nvPicPr>
            <p:cNvPr id="14" name="Picture 131" descr="pres_tlse_couleur_transparenc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" y="4417"/>
              <a:ext cx="1273" cy="1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5298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E886-2FFD-41AE-8FF5-B656E15C16F8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82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A0B6-25E5-4106-AC6C-7ABEC1CA3DA3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8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562074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F346-B0A6-4EFC-B3A2-6B0386779F4E}" type="datetime1">
              <a:rPr lang="fr-FR" smtClean="0"/>
              <a:pPr/>
              <a:t>03/10/2018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08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212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71278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8203-613E-40EA-BBFD-0903BCED424B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04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56207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A748-15CA-4334-B273-4BAE1328F8F3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23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5620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700808"/>
            <a:ext cx="4040188" cy="4425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700808"/>
            <a:ext cx="4041775" cy="4425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84CF3-52DE-47C5-A435-0D4F41B7CA54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20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D92F-6119-405C-AF56-456F51F38E6C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46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FD70-BB9A-497E-A6B8-B4189B5ECCE4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55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3008313" cy="116205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4543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38492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810A-48C9-4527-93D3-431D23CA3C9F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73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779912" y="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3068960"/>
            <a:ext cx="5364088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44EE0-8567-4D0F-B0C7-2209EE535312}" type="datetime1">
              <a:rPr lang="fr-FR" smtClean="0"/>
              <a:pPr/>
              <a:t>03/10/2018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votre pied de page va........................................ jusqu'ici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71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6356350"/>
            <a:ext cx="1197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D6F348E4-8CCC-4646-8C48-7F8A19E3C95D}" type="datetime1">
              <a:rPr lang="fr-FR" smtClean="0"/>
              <a:pPr/>
              <a:t>03/10/2018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576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votre pied de page va........................................ jusqu'ici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98573" y="6356350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75663" y="5589240"/>
            <a:ext cx="288031" cy="27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29"/>
          <p:cNvGrpSpPr>
            <a:grpSpLocks noChangeAspect="1"/>
          </p:cNvGrpSpPr>
          <p:nvPr userDrawn="1"/>
        </p:nvGrpSpPr>
        <p:grpSpPr bwMode="auto">
          <a:xfrm>
            <a:off x="8603547" y="5902774"/>
            <a:ext cx="232261" cy="345833"/>
            <a:chOff x="572" y="4417"/>
            <a:chExt cx="1273" cy="1902"/>
          </a:xfrm>
        </p:grpSpPr>
        <p:sp>
          <p:nvSpPr>
            <p:cNvPr id="12" name="Rectangle 130"/>
            <p:cNvSpPr>
              <a:spLocks noChangeAspect="1" noChangeArrowheads="1"/>
            </p:cNvSpPr>
            <p:nvPr/>
          </p:nvSpPr>
          <p:spPr bwMode="auto">
            <a:xfrm>
              <a:off x="578" y="4485"/>
              <a:ext cx="1262" cy="17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pic>
          <p:nvPicPr>
            <p:cNvPr id="13" name="Picture 131" descr="pres_tlse_couleur_transparenc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2" y="4417"/>
              <a:ext cx="1273" cy="1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 descr="C:\Users\bacchin\Documents\Administration\Laboratoire\communication\LOGOS LGC-DEF\LGC-WEB\LGC-SIGLE-WEB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6" y="116632"/>
            <a:ext cx="889623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288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6.emf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wmf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2566645"/>
            <a:ext cx="7772400" cy="1006371"/>
          </a:xfrm>
        </p:spPr>
        <p:txBody>
          <a:bodyPr>
            <a:normAutofit/>
          </a:bodyPr>
          <a:lstStyle/>
          <a:p>
            <a:r>
              <a:rPr lang="fr-FR" altLang="fr-FR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Dispositifs pour l’étude de la corrosion en milieux de fluorures fondus</a:t>
            </a:r>
            <a:r>
              <a:rPr lang="fr-FR" sz="2400" dirty="0" smtClean="0">
                <a:solidFill>
                  <a:srgbClr val="5A4573"/>
                </a:solidFill>
              </a:rPr>
              <a:t>:</a:t>
            </a:r>
            <a:endParaRPr lang="fr-FR" sz="2400" dirty="0">
              <a:solidFill>
                <a:srgbClr val="5A4573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086925"/>
            <a:ext cx="7776864" cy="1636167"/>
          </a:xfrm>
        </p:spPr>
        <p:txBody>
          <a:bodyPr>
            <a:normAutofit/>
          </a:bodyPr>
          <a:lstStyle/>
          <a:p>
            <a:r>
              <a:rPr lang="fr-FR" sz="1900" dirty="0" smtClean="0"/>
              <a:t>Laboratoire de Génie Chimique UMR-5503</a:t>
            </a:r>
          </a:p>
          <a:p>
            <a:r>
              <a:rPr lang="fr-FR" sz="1900" dirty="0" smtClean="0"/>
              <a:t>Université P. Sabatier</a:t>
            </a:r>
          </a:p>
          <a:p>
            <a:r>
              <a:rPr lang="fr-FR" sz="1900" dirty="0" smtClean="0"/>
              <a:t>Toulouse</a:t>
            </a:r>
            <a:endParaRPr lang="fr-FR" sz="1900" dirty="0"/>
          </a:p>
        </p:txBody>
      </p:sp>
      <p:sp>
        <p:nvSpPr>
          <p:cNvPr id="6" name="Rectangle 5"/>
          <p:cNvSpPr/>
          <p:nvPr/>
        </p:nvSpPr>
        <p:spPr>
          <a:xfrm>
            <a:off x="1835696" y="4294837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Pierre Chamelot, Mathieu </a:t>
            </a:r>
            <a:r>
              <a:rPr lang="fr-FR" dirty="0" err="1"/>
              <a:t>Gibilaro</a:t>
            </a:r>
            <a:r>
              <a:rPr lang="fr-FR" dirty="0"/>
              <a:t>, Laurent </a:t>
            </a:r>
            <a:r>
              <a:rPr lang="fr-FR" dirty="0" err="1" smtClean="0"/>
              <a:t>Massot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281001"/>
            <a:ext cx="2061450" cy="924733"/>
          </a:xfrm>
          <a:prstGeom prst="rect">
            <a:avLst/>
          </a:prstGeom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Grenoble-5-10-2018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0075" y="2144788"/>
            <a:ext cx="6004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Capillaire </a:t>
            </a:r>
            <a:r>
              <a:rPr lang="fr-FR" dirty="0" smtClean="0"/>
              <a:t>immergé dans </a:t>
            </a:r>
            <a:r>
              <a:rPr lang="fr-FR" dirty="0"/>
              <a:t>le liquide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i="1" dirty="0" smtClean="0">
                <a:latin typeface="Book Antiqua" panose="02040602050305030304" pitchFamily="18" charset="0"/>
              </a:rPr>
              <a:t>Ɵ&lt;90</a:t>
            </a:r>
            <a:r>
              <a:rPr lang="fr-FR" i="1" dirty="0">
                <a:latin typeface="Book Antiqua" panose="02040602050305030304" pitchFamily="18" charset="0"/>
              </a:rPr>
              <a:t>° </a:t>
            </a:r>
            <a:r>
              <a:rPr lang="fr-FR" dirty="0"/>
              <a:t>: le liquide monte dans le capillaire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i="1" dirty="0">
                <a:latin typeface="Book Antiqua" panose="02040602050305030304" pitchFamily="18" charset="0"/>
              </a:rPr>
              <a:t>Ɵ&gt;90° </a:t>
            </a:r>
            <a:r>
              <a:rPr lang="fr-FR" dirty="0"/>
              <a:t>: le liquide descend dans le capillaire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32" y="1105175"/>
            <a:ext cx="2138097" cy="220027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157" y="3385972"/>
            <a:ext cx="2238465" cy="2399343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3048304" y="3853641"/>
            <a:ext cx="3683936" cy="2023631"/>
            <a:chOff x="3176111" y="3645024"/>
            <a:chExt cx="3566846" cy="2023631"/>
          </a:xfrm>
        </p:grpSpPr>
        <p:sp>
          <p:nvSpPr>
            <p:cNvPr id="9" name="ZoneTexte 8"/>
            <p:cNvSpPr txBox="1"/>
            <p:nvPr/>
          </p:nvSpPr>
          <p:spPr>
            <a:xfrm>
              <a:off x="3450431" y="3645024"/>
              <a:ext cx="3292526" cy="2023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= Tension de surface </a:t>
              </a:r>
            </a:p>
            <a:p>
              <a:r>
                <a:rPr lang="fr-FR" sz="1400" dirty="0"/>
                <a:t>= Masse volumique du liquide </a:t>
              </a:r>
            </a:p>
            <a:p>
              <a:r>
                <a:rPr lang="fr-FR" sz="1400" dirty="0"/>
                <a:t>= Accélération due à la pesanteur </a:t>
              </a:r>
            </a:p>
            <a:p>
              <a:r>
                <a:rPr lang="fr-FR" sz="1400" dirty="0"/>
                <a:t>= Rayon intérieur du capillaire</a:t>
              </a:r>
            </a:p>
            <a:p>
              <a:r>
                <a:rPr lang="fr-FR" sz="1400" dirty="0"/>
                <a:t>= Hauteur de l</a:t>
              </a:r>
              <a:r>
                <a:rPr lang="fr-FR" sz="1400" dirty="0" smtClean="0"/>
                <a:t>’&lt;ascension </a:t>
              </a:r>
              <a:r>
                <a:rPr lang="fr-FR" sz="1400" dirty="0"/>
                <a:t>capillaire ou de la</a:t>
              </a:r>
            </a:p>
            <a:p>
              <a:r>
                <a:rPr lang="fr-FR" sz="1400" dirty="0"/>
                <a:t>dépression</a:t>
              </a:r>
            </a:p>
            <a:p>
              <a:r>
                <a:rPr lang="fr-FR" sz="1400" dirty="0"/>
                <a:t>= Angle de contact</a:t>
              </a:r>
            </a:p>
            <a:p>
              <a:endParaRPr lang="fr-FR" sz="135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76111" y="3790638"/>
              <a:ext cx="34289" cy="177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89215" y="4170458"/>
              <a:ext cx="34289" cy="177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319" y="3694283"/>
              <a:ext cx="144016" cy="17552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0556" y="4145729"/>
              <a:ext cx="144018" cy="18516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0556" y="4366044"/>
              <a:ext cx="144018" cy="159448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0845" y="3898378"/>
              <a:ext cx="239230" cy="22859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2690" y="4568046"/>
              <a:ext cx="175540" cy="158822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60556" y="4964021"/>
              <a:ext cx="128791" cy="203917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96694" y="3711547"/>
              <a:ext cx="616498" cy="182798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39647" y="3902450"/>
              <a:ext cx="717474" cy="220454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14640" y="4102107"/>
              <a:ext cx="669408" cy="228786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59084" y="4336118"/>
              <a:ext cx="255556" cy="19566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27984" y="4769469"/>
              <a:ext cx="255556" cy="195660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83324" y="4973384"/>
              <a:ext cx="196474" cy="209870"/>
            </a:xfrm>
            <a:prstGeom prst="rect">
              <a:avLst/>
            </a:prstGeom>
          </p:spPr>
        </p:pic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8424" y="2043206"/>
            <a:ext cx="175540" cy="15882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0762" y="4056208"/>
            <a:ext cx="175540" cy="158822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341" y="4257859"/>
            <a:ext cx="2047875" cy="952500"/>
          </a:xfrm>
          <a:prstGeom prst="rect">
            <a:avLst/>
          </a:prstGeom>
          <a:ln w="12700">
            <a:solidFill>
              <a:srgbClr val="FF0000"/>
            </a:solidFill>
            <a:prstDash val="lgDash"/>
          </a:ln>
        </p:spPr>
      </p:pic>
      <p:sp>
        <p:nvSpPr>
          <p:cNvPr id="39" name="ZoneTexte 38"/>
          <p:cNvSpPr txBox="1"/>
          <p:nvPr/>
        </p:nvSpPr>
        <p:spPr>
          <a:xfrm>
            <a:off x="2062310" y="1022344"/>
            <a:ext cx="55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Méthode de l’ascension capillaire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657964" y="313710"/>
            <a:ext cx="760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Méthodes </a:t>
            </a:r>
            <a:r>
              <a:rPr lang="fr-FR" sz="2800" dirty="0"/>
              <a:t>d’évaluation de la tension de surface  </a:t>
            </a:r>
          </a:p>
        </p:txBody>
      </p:sp>
      <p:sp>
        <p:nvSpPr>
          <p:cNvPr id="3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</p:spTree>
    <p:extLst>
      <p:ext uri="{BB962C8B-B14F-4D97-AF65-F5344CB8AC3E}">
        <p14:creationId xmlns:p14="http://schemas.microsoft.com/office/powerpoint/2010/main" val="41500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3156" y="2351474"/>
            <a:ext cx="4872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Détermination de la hauteur du ménisque le long d’une plaque rectangulaire partiellement </a:t>
            </a:r>
            <a:r>
              <a:rPr lang="fr-FR" dirty="0" smtClean="0"/>
              <a:t>immergée.</a:t>
            </a:r>
            <a:endParaRPr lang="fr-FR" sz="13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675" y="2143624"/>
            <a:ext cx="3343275" cy="1178067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2623407" y="4941168"/>
            <a:ext cx="3377951" cy="946413"/>
            <a:chOff x="5235713" y="4424249"/>
            <a:chExt cx="3377951" cy="946413"/>
          </a:xfrm>
        </p:grpSpPr>
        <p:sp>
          <p:nvSpPr>
            <p:cNvPr id="18" name="ZoneTexte 17"/>
            <p:cNvSpPr txBox="1"/>
            <p:nvPr/>
          </p:nvSpPr>
          <p:spPr>
            <a:xfrm>
              <a:off x="5321138" y="4424249"/>
              <a:ext cx="3292526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= Hauteur du ménisque</a:t>
              </a:r>
            </a:p>
            <a:p>
              <a:r>
                <a:rPr lang="fr-FR" sz="1400" dirty="0"/>
                <a:t>= Masse volumique du liquide </a:t>
              </a:r>
            </a:p>
            <a:p>
              <a:r>
                <a:rPr lang="fr-FR" sz="1400" dirty="0"/>
                <a:t>= Accélération due à la pesanteur </a:t>
              </a:r>
            </a:p>
            <a:p>
              <a:endParaRPr lang="fr-FR" sz="1350" dirty="0"/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2994" y="4478128"/>
              <a:ext cx="255556" cy="195660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713" y="4472958"/>
              <a:ext cx="144016" cy="20905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 flipH="1" flipV="1">
            <a:off x="2038567" y="3364196"/>
            <a:ext cx="149538" cy="6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5934602" y="3321691"/>
            <a:ext cx="26100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smtClean="0"/>
              <a:t>plaque </a:t>
            </a:r>
            <a:r>
              <a:rPr lang="fr-FR" sz="1300" dirty="0"/>
              <a:t>immergée dans le sel fondu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2315351" y="953759"/>
            <a:ext cx="55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Méthode de la hauteur de ménisque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1043507" y="3706225"/>
            <a:ext cx="3951544" cy="997248"/>
            <a:chOff x="1099807" y="2642534"/>
            <a:chExt cx="3951544" cy="99724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5"/>
            <a:srcRect l="1462" t="4980" b="7115"/>
            <a:stretch/>
          </p:blipFill>
          <p:spPr>
            <a:xfrm>
              <a:off x="1099807" y="2642534"/>
              <a:ext cx="3951544" cy="997248"/>
            </a:xfrm>
            <a:prstGeom prst="rect">
              <a:avLst/>
            </a:prstGeom>
            <a:ln w="12700">
              <a:solidFill>
                <a:srgbClr val="FF0000"/>
              </a:solidFill>
              <a:prstDash val="lgDash"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082256" y="3183538"/>
              <a:ext cx="85161" cy="60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110" y="5416013"/>
            <a:ext cx="144018" cy="18516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399" y="5168662"/>
            <a:ext cx="239230" cy="22859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201" y="5172734"/>
            <a:ext cx="717474" cy="22045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5194" y="5372391"/>
            <a:ext cx="669408" cy="228786"/>
          </a:xfrm>
          <a:prstGeom prst="rect">
            <a:avLst/>
          </a:prstGeom>
        </p:spPr>
      </p:pic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657964" y="313710"/>
            <a:ext cx="760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Méthodes </a:t>
            </a:r>
            <a:r>
              <a:rPr lang="fr-FR" sz="2800" dirty="0"/>
              <a:t>d’évaluation de la tension de surface  </a:t>
            </a:r>
          </a:p>
        </p:txBody>
      </p:sp>
    </p:spTree>
    <p:extLst>
      <p:ext uri="{BB962C8B-B14F-4D97-AF65-F5344CB8AC3E}">
        <p14:creationId xmlns:p14="http://schemas.microsoft.com/office/powerpoint/2010/main" val="25520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 flipV="1">
            <a:off x="2038567" y="3183538"/>
            <a:ext cx="149538" cy="6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3357786" y="826270"/>
            <a:ext cx="55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Méthode combinée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064" y="2332545"/>
            <a:ext cx="2435207" cy="1009919"/>
          </a:xfrm>
          <a:prstGeom prst="rect">
            <a:avLst/>
          </a:prstGeom>
        </p:spPr>
      </p:pic>
      <p:pic>
        <p:nvPicPr>
          <p:cNvPr id="30" name="Picture 2" descr="http://www.sciweavers.org/upload/Tex2Img_1486391626/ren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40" y="2410594"/>
            <a:ext cx="2345481" cy="3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782" y="2909580"/>
            <a:ext cx="3216002" cy="787423"/>
          </a:xfrm>
          <a:prstGeom prst="rect">
            <a:avLst/>
          </a:prstGeom>
          <a:ln w="12700">
            <a:noFill/>
            <a:prstDash val="lgDash"/>
          </a:ln>
        </p:spPr>
      </p:pic>
      <p:sp>
        <p:nvSpPr>
          <p:cNvPr id="33" name="Flèche droite 32"/>
          <p:cNvSpPr/>
          <p:nvPr/>
        </p:nvSpPr>
        <p:spPr>
          <a:xfrm>
            <a:off x="496573" y="3080543"/>
            <a:ext cx="474517" cy="276494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503114" y="1780894"/>
            <a:ext cx="476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Combinaison des deux méthodes pour s’affranchir de la mesure de </a:t>
            </a:r>
            <a:r>
              <a:rPr lang="fr-FR" dirty="0">
                <a:sym typeface="Symbol" panose="05050102010706020507" pitchFamily="18" charset="2"/>
              </a:rPr>
              <a:t>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365017" y="1757146"/>
            <a:ext cx="2138097" cy="1898913"/>
            <a:chOff x="6671303" y="449967"/>
            <a:chExt cx="2138097" cy="1898913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5"/>
            <a:srcRect b="13696"/>
            <a:stretch/>
          </p:blipFill>
          <p:spPr>
            <a:xfrm>
              <a:off x="6671303" y="449967"/>
              <a:ext cx="2138097" cy="1898913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5295" y="1387998"/>
              <a:ext cx="175540" cy="158822"/>
            </a:xfrm>
            <a:prstGeom prst="rect">
              <a:avLst/>
            </a:prstGeom>
          </p:spPr>
        </p:pic>
      </p:grp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/>
          <a:srcRect t="3927" r="4629" b="5198"/>
          <a:stretch/>
        </p:blipFill>
        <p:spPr>
          <a:xfrm>
            <a:off x="3059832" y="5051152"/>
            <a:ext cx="2664296" cy="799289"/>
          </a:xfrm>
          <a:prstGeom prst="rect">
            <a:avLst/>
          </a:prstGeom>
          <a:ln w="12700">
            <a:noFill/>
            <a:prstDash val="lgDash"/>
          </a:ln>
        </p:spPr>
      </p:pic>
      <p:sp>
        <p:nvSpPr>
          <p:cNvPr id="24" name="ZoneTexte 23"/>
          <p:cNvSpPr txBox="1"/>
          <p:nvPr/>
        </p:nvSpPr>
        <p:spPr>
          <a:xfrm>
            <a:off x="2267744" y="418101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Détermination de l’angle de </a:t>
            </a:r>
            <a:r>
              <a:rPr lang="fr-FR" dirty="0" smtClean="0"/>
              <a:t>à </a:t>
            </a:r>
            <a:r>
              <a:rPr lang="fr-FR" dirty="0"/>
              <a:t>partir de l’équation pour l’ascension capillaire</a:t>
            </a:r>
            <a:endParaRPr lang="fr-FR" b="1" dirty="0"/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657964" y="313710"/>
            <a:ext cx="760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Méthodes </a:t>
            </a:r>
            <a:r>
              <a:rPr lang="fr-FR" sz="2800" dirty="0"/>
              <a:t>d’évaluation de la tension de surface  </a:t>
            </a:r>
          </a:p>
        </p:txBody>
      </p:sp>
    </p:spTree>
    <p:extLst>
      <p:ext uri="{BB962C8B-B14F-4D97-AF65-F5344CB8AC3E}">
        <p14:creationId xmlns:p14="http://schemas.microsoft.com/office/powerpoint/2010/main" val="39327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7524" y="3284753"/>
            <a:ext cx="5400600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Générateur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Tension max : 160 kV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Débit de dose : 22</a:t>
            </a:r>
            <a:r>
              <a:rPr lang="fr-FR" dirty="0">
                <a:sym typeface="Symbol" panose="05050102010706020507" pitchFamily="18" charset="2"/>
              </a:rPr>
              <a:t>10</a:t>
            </a:r>
            <a:r>
              <a:rPr lang="fr-FR" baseline="30000" dirty="0">
                <a:sym typeface="Symbol" panose="05050102010706020507" pitchFamily="18" charset="2"/>
              </a:rPr>
              <a:t>9</a:t>
            </a:r>
            <a:r>
              <a:rPr lang="fr-FR" dirty="0">
                <a:sym typeface="Symbol" panose="05050102010706020507" pitchFamily="18" charset="2"/>
              </a:rPr>
              <a:t> µS/h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sym typeface="Symbol" panose="05050102010706020507" pitchFamily="18" charset="2"/>
              </a:rPr>
              <a:t>Bunker plombé (8 à 10mm)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 smtClean="0">
              <a:sym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>
              <a:sym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Récepteur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Fréquence d’acquisition : 15 images/s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Positionnement </a:t>
            </a:r>
            <a:r>
              <a:rPr lang="fr-FR" dirty="0"/>
              <a:t>ajustable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Etalonnage : </a:t>
            </a:r>
            <a:r>
              <a:rPr lang="fr-FR" dirty="0" smtClean="0"/>
              <a:t>80 </a:t>
            </a:r>
            <a:r>
              <a:rPr lang="fr-FR" dirty="0" smtClean="0"/>
              <a:t>µm/pixel</a:t>
            </a:r>
            <a:endParaRPr lang="fr-FR" sz="1350" dirty="0"/>
          </a:p>
          <a:p>
            <a:endParaRPr lang="fr-FR" sz="135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3112228" y="809070"/>
            <a:ext cx="55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Imagerie par rayons X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44" y="1447615"/>
            <a:ext cx="4933056" cy="26044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92464" y="4052113"/>
            <a:ext cx="23042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smtClean="0"/>
              <a:t>chaine </a:t>
            </a:r>
            <a:r>
              <a:rPr lang="fr-FR" sz="1300" dirty="0"/>
              <a:t>d’imagerie RX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987824" y="17052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Dispositif expérimental</a:t>
            </a:r>
            <a:endParaRPr lang="fr-FR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87524" y="1344034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Fluorures</a:t>
            </a:r>
          </a:p>
          <a:p>
            <a:pPr lvl="1"/>
            <a:r>
              <a:rPr lang="fr-FR" dirty="0"/>
              <a:t>Matériaux </a:t>
            </a:r>
            <a:r>
              <a:rPr lang="fr-FR" dirty="0" smtClean="0"/>
              <a:t>compatibles</a:t>
            </a:r>
            <a:endParaRPr lang="fr-FR" dirty="0" smtClean="0">
              <a:sym typeface="Symbol" panose="05050102010706020507" pitchFamily="18" charset="2"/>
            </a:endParaRPr>
          </a:p>
          <a:p>
            <a:endParaRPr lang="fr-FR" dirty="0"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ym typeface="Symbol" panose="05050102010706020507" pitchFamily="18" charset="2"/>
              </a:rPr>
              <a:t>Atmosphère</a:t>
            </a:r>
          </a:p>
          <a:p>
            <a:pPr lvl="1"/>
            <a:r>
              <a:rPr lang="fr-FR" dirty="0" smtClean="0">
                <a:sym typeface="Symbol" panose="05050102010706020507" pitchFamily="18" charset="2"/>
              </a:rPr>
              <a:t>Cellule étanche</a:t>
            </a:r>
          </a:p>
          <a:p>
            <a:pPr lvl="1"/>
            <a:r>
              <a:rPr lang="fr-FR" dirty="0" smtClean="0">
                <a:sym typeface="Symbol" panose="05050102010706020507" pitchFamily="18" charset="2"/>
              </a:rPr>
              <a:t>Atmosphère contrôlée</a:t>
            </a:r>
          </a:p>
          <a:p>
            <a:r>
              <a:rPr lang="fr-FR" dirty="0" smtClean="0">
                <a:sym typeface="Symbol" panose="05050102010706020507" pitchFamily="18" charset="2"/>
              </a:rPr>
              <a:t>	</a:t>
            </a:r>
            <a:endParaRPr lang="fr-FR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567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62872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Détection de </a:t>
            </a:r>
            <a:r>
              <a:rPr lang="fr-FR" dirty="0" err="1"/>
              <a:t>x</a:t>
            </a:r>
            <a:r>
              <a:rPr lang="fr-FR" baseline="-25000" dirty="0" err="1"/>
              <a:t>bas</a:t>
            </a:r>
            <a:r>
              <a:rPr lang="fr-FR" dirty="0"/>
              <a:t> automatiquement par </a:t>
            </a:r>
            <a:r>
              <a:rPr lang="fr-FR" dirty="0" smtClean="0"/>
              <a:t>binarisation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Détermination de </a:t>
            </a:r>
            <a:r>
              <a:rPr lang="fr-FR" dirty="0" err="1"/>
              <a:t>x</a:t>
            </a:r>
            <a:r>
              <a:rPr lang="fr-FR" baseline="-25000" dirty="0" err="1"/>
              <a:t>haut</a:t>
            </a:r>
            <a:r>
              <a:rPr lang="fr-FR" dirty="0"/>
              <a:t> manuellement (</a:t>
            </a:r>
            <a:r>
              <a:rPr lang="fr-FR" dirty="0" err="1"/>
              <a:t>ImageJ</a:t>
            </a:r>
            <a:r>
              <a:rPr lang="fr-FR" dirty="0"/>
              <a:t>)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301642" y="2810195"/>
            <a:ext cx="5862646" cy="2995069"/>
            <a:chOff x="0" y="6350"/>
            <a:chExt cx="3971626" cy="2028825"/>
          </a:xfrm>
        </p:grpSpPr>
        <p:grpSp>
          <p:nvGrpSpPr>
            <p:cNvPr id="19" name="Groupe 18"/>
            <p:cNvGrpSpPr/>
            <p:nvPr/>
          </p:nvGrpSpPr>
          <p:grpSpPr>
            <a:xfrm>
              <a:off x="1076026" y="6350"/>
              <a:ext cx="2895600" cy="2028825"/>
              <a:chOff x="0" y="0"/>
              <a:chExt cx="2895600" cy="2028825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0" y="0"/>
                <a:ext cx="2876550" cy="2028825"/>
                <a:chOff x="0" y="0"/>
                <a:chExt cx="2876550" cy="2028825"/>
              </a:xfrm>
            </p:grpSpPr>
            <p:grpSp>
              <p:nvGrpSpPr>
                <p:cNvPr id="24" name="Groupe 23"/>
                <p:cNvGrpSpPr/>
                <p:nvPr/>
              </p:nvGrpSpPr>
              <p:grpSpPr>
                <a:xfrm>
                  <a:off x="0" y="0"/>
                  <a:ext cx="2268825" cy="2028825"/>
                  <a:chOff x="0" y="0"/>
                  <a:chExt cx="2268825" cy="2028825"/>
                </a:xfrm>
              </p:grpSpPr>
              <p:grpSp>
                <p:nvGrpSpPr>
                  <p:cNvPr id="26" name="Groupe 25"/>
                  <p:cNvGrpSpPr/>
                  <p:nvPr/>
                </p:nvGrpSpPr>
                <p:grpSpPr>
                  <a:xfrm>
                    <a:off x="0" y="0"/>
                    <a:ext cx="2259300" cy="2028825"/>
                    <a:chOff x="0" y="0"/>
                    <a:chExt cx="2259300" cy="2028825"/>
                  </a:xfrm>
                </p:grpSpPr>
                <p:pic>
                  <p:nvPicPr>
                    <p:cNvPr id="28" name="Image 2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2038985" cy="202882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cxnSp>
                  <p:nvCxnSpPr>
                    <p:cNvPr id="29" name="Connecteur droit 28"/>
                    <p:cNvCxnSpPr/>
                    <p:nvPr/>
                  </p:nvCxnSpPr>
                  <p:spPr>
                    <a:xfrm flipH="1">
                      <a:off x="495300" y="781050"/>
                      <a:ext cx="1764000" cy="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7" name="Connecteur droit 26"/>
                  <p:cNvCxnSpPr/>
                  <p:nvPr/>
                </p:nvCxnSpPr>
                <p:spPr>
                  <a:xfrm flipH="1">
                    <a:off x="504825" y="1619250"/>
                    <a:ext cx="1764000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Zone de texte 250"/>
                <p:cNvSpPr txBox="1"/>
                <p:nvPr/>
              </p:nvSpPr>
              <p:spPr>
                <a:xfrm>
                  <a:off x="2238375" y="609600"/>
                  <a:ext cx="638175" cy="29527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fr-FR" sz="150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X</a:t>
                  </a:r>
                  <a:r>
                    <a:rPr lang="fr-FR" sz="1500" baseline="-2500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haut</a:t>
                  </a:r>
                  <a:endParaRPr lang="fr-FR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Zone de texte 251"/>
              <p:cNvSpPr txBox="1"/>
              <p:nvPr/>
            </p:nvSpPr>
            <p:spPr>
              <a:xfrm>
                <a:off x="2257425" y="1438275"/>
                <a:ext cx="638175" cy="29527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5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fr-FR" sz="1500" baseline="-250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bas</a:t>
                </a:r>
                <a:endPara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4" name="Connecteur droit avec flèche 13"/>
            <p:cNvCxnSpPr/>
            <p:nvPr/>
          </p:nvCxnSpPr>
          <p:spPr>
            <a:xfrm flipV="1">
              <a:off x="767751" y="1104182"/>
              <a:ext cx="82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767751" y="1155940"/>
              <a:ext cx="485775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 de texte 285"/>
            <p:cNvSpPr txBox="1"/>
            <p:nvPr/>
          </p:nvSpPr>
          <p:spPr>
            <a:xfrm>
              <a:off x="189781" y="914400"/>
              <a:ext cx="514350" cy="381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Sel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V="1">
              <a:off x="785004" y="552091"/>
              <a:ext cx="68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 de texte 287"/>
            <p:cNvSpPr txBox="1"/>
            <p:nvPr/>
          </p:nvSpPr>
          <p:spPr>
            <a:xfrm>
              <a:off x="0" y="353683"/>
              <a:ext cx="857586" cy="381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2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capillaire</a:t>
              </a: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1115870" y="5843446"/>
            <a:ext cx="268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 </a:t>
            </a:r>
            <a:r>
              <a:rPr lang="fr-FR" dirty="0" smtClean="0"/>
              <a:t>Image brute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3152012" y="106708"/>
            <a:ext cx="336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Premiers résultats</a:t>
            </a:r>
            <a:endParaRPr lang="fr-FR" sz="2800" dirty="0"/>
          </a:p>
        </p:txBody>
      </p:sp>
      <p:sp>
        <p:nvSpPr>
          <p:cNvPr id="33" name="ZoneTexte 32"/>
          <p:cNvSpPr txBox="1"/>
          <p:nvPr/>
        </p:nvSpPr>
        <p:spPr>
          <a:xfrm>
            <a:off x="2547191" y="736752"/>
            <a:ext cx="55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Mesures </a:t>
            </a:r>
            <a:r>
              <a:rPr lang="fr-FR" sz="2400" dirty="0">
                <a:solidFill>
                  <a:srgbClr val="0070C0"/>
                </a:solidFill>
              </a:rPr>
              <a:t>et validation </a:t>
            </a:r>
            <a:r>
              <a:rPr lang="fr-FR" sz="2400" dirty="0" smtClean="0">
                <a:solidFill>
                  <a:srgbClr val="0070C0"/>
                </a:solidFill>
              </a:rPr>
              <a:t>du dispositif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504421" y="5881278"/>
            <a:ext cx="23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 après traitement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4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11560" y="1471436"/>
            <a:ext cx="5408917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Fluorure de lithium </a:t>
            </a:r>
            <a:r>
              <a:rPr lang="fr-FR" dirty="0" err="1"/>
              <a:t>LiF</a:t>
            </a:r>
            <a:r>
              <a:rPr lang="fr-FR" dirty="0"/>
              <a:t> </a:t>
            </a:r>
            <a:r>
              <a:rPr lang="fr-FR" dirty="0" smtClean="0"/>
              <a:t>pur / capillaire en acier 316 L 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Température de travail </a:t>
            </a:r>
            <a:r>
              <a:rPr lang="fr-FR" dirty="0" smtClean="0"/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950°C 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Valeur  (MS </a:t>
            </a:r>
            <a:r>
              <a:rPr lang="fr-FR" dirty="0" err="1" smtClean="0"/>
              <a:t>Handbook</a:t>
            </a:r>
            <a:r>
              <a:rPr lang="fr-FR" dirty="0" smtClean="0"/>
              <a:t>) 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3316018" y="2268319"/>
            <a:ext cx="2933857" cy="584775"/>
            <a:chOff x="5382558" y="2144656"/>
            <a:chExt cx="2933857" cy="584775"/>
          </a:xfrm>
        </p:grpSpPr>
        <p:sp>
          <p:nvSpPr>
            <p:cNvPr id="25" name="ZoneTexte 24"/>
            <p:cNvSpPr txBox="1"/>
            <p:nvPr/>
          </p:nvSpPr>
          <p:spPr>
            <a:xfrm>
              <a:off x="5382558" y="2144656"/>
              <a:ext cx="2933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</a:t>
              </a:r>
              <a:r>
                <a:rPr lang="fr-FR" sz="1400" baseline="-25000" dirty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1223K</a:t>
              </a:r>
              <a:r>
                <a:rPr lang="fr-FR" sz="1400" dirty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  </a:t>
              </a:r>
              <a:r>
                <a:rPr lang="fr-FR" sz="20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= </a:t>
              </a:r>
              <a:r>
                <a:rPr lang="fr-FR" sz="2000" dirty="0" smtClean="0">
                  <a:latin typeface="Mongolian Baiti" panose="03000500000000000000" pitchFamily="66" charset="0"/>
                  <a:cs typeface="Mongolian Baiti" panose="03000500000000000000" pitchFamily="66" charset="0"/>
                </a:rPr>
                <a:t>240  </a:t>
              </a:r>
              <a:r>
                <a:rPr lang="fr-FR" sz="20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mN</a:t>
              </a:r>
              <a:r>
                <a:rPr lang="fr-FR" sz="2000" dirty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</a:t>
              </a:r>
              <a:r>
                <a:rPr lang="fr-FR" sz="20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m</a:t>
              </a:r>
              <a:r>
                <a:rPr lang="fr-FR" sz="2000" baseline="300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-1</a:t>
              </a:r>
              <a:r>
                <a:rPr lang="fr-FR" sz="20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  </a:t>
              </a:r>
              <a:r>
                <a:rPr lang="fr-FR" sz="1350" dirty="0"/>
                <a:t>	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596606" y="224042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755576" y="4533512"/>
            <a:ext cx="700747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Valeurs moyenne de par </a:t>
            </a:r>
            <a:r>
              <a:rPr lang="fr-FR" dirty="0"/>
              <a:t>la méthode combinée </a:t>
            </a:r>
            <a:r>
              <a:rPr lang="fr-FR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(6% </a:t>
            </a:r>
            <a:r>
              <a:rPr lang="fr-FR" dirty="0"/>
              <a:t>d’écart avec la valeur tabulée)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cs typeface="Mongolian Baiti" panose="03000500000000000000" pitchFamily="66" charset="0"/>
                <a:sym typeface="Symbol" panose="05050102010706020507" pitchFamily="18" charset="2"/>
              </a:rPr>
              <a:t>Angle de contact   </a:t>
            </a:r>
            <a:r>
              <a:rPr lang="fr-FR" dirty="0">
                <a:latin typeface="Mongolian Baiti" panose="03000500000000000000" pitchFamily="66" charset="0"/>
                <a:cs typeface="Mongolian Baiti" panose="03000500000000000000" pitchFamily="66" charset="0"/>
                <a:sym typeface="Symbol" panose="05050102010706020507" pitchFamily="18" charset="2"/>
              </a:rPr>
              <a:t></a:t>
            </a:r>
            <a:r>
              <a:rPr lang="fr-FR" sz="2800" dirty="0">
                <a:latin typeface="Mongolian Baiti" panose="03000500000000000000" pitchFamily="66" charset="0"/>
                <a:cs typeface="Mongolian Baiti" panose="03000500000000000000" pitchFamily="66" charset="0"/>
                <a:sym typeface="Symbol" panose="05050102010706020507" pitchFamily="18" charset="2"/>
              </a:rPr>
              <a:t> </a:t>
            </a:r>
            <a:r>
              <a:rPr lang="fr-FR" dirty="0">
                <a:latin typeface="Mongolian Baiti" panose="03000500000000000000" pitchFamily="66" charset="0"/>
                <a:cs typeface="Mongolian Baiti" panose="03000500000000000000" pitchFamily="66" charset="0"/>
              </a:rPr>
              <a:t>= 38 °  </a:t>
            </a:r>
            <a:r>
              <a:rPr lang="fr-FR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LiF</a:t>
            </a:r>
            <a:r>
              <a:rPr lang="fr-FR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fr-FR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mouillant </a:t>
            </a:r>
            <a:r>
              <a:rPr lang="fr-FR" dirty="0">
                <a:latin typeface="Mongolian Baiti" panose="03000500000000000000" pitchFamily="66" charset="0"/>
                <a:cs typeface="Mongolian Baiti" panose="03000500000000000000" pitchFamily="66" charset="0"/>
              </a:rPr>
              <a:t>sur acier 316 L</a:t>
            </a:r>
            <a:endParaRPr lang="fr-FR" dirty="0"/>
          </a:p>
          <a:p>
            <a:pPr lvl="3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712774" y="4530225"/>
            <a:ext cx="2675882" cy="792525"/>
            <a:chOff x="10597805" y="1501537"/>
            <a:chExt cx="2933857" cy="792525"/>
          </a:xfrm>
        </p:grpSpPr>
        <p:sp>
          <p:nvSpPr>
            <p:cNvPr id="31" name="ZoneTexte 30"/>
            <p:cNvSpPr txBox="1"/>
            <p:nvPr/>
          </p:nvSpPr>
          <p:spPr>
            <a:xfrm>
              <a:off x="10597805" y="1501537"/>
              <a:ext cx="2933857" cy="79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 smtClean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</a:t>
              </a:r>
              <a:r>
                <a:rPr lang="fr-FR" sz="1400" baseline="-25000" dirty="0" err="1" smtClean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moy</a:t>
              </a:r>
              <a:r>
                <a:rPr lang="fr-FR" sz="1400" baseline="-25000" dirty="0" smtClean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.</a:t>
              </a:r>
              <a:r>
                <a:rPr lang="fr-FR" sz="1400" dirty="0" smtClean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  </a:t>
              </a:r>
              <a:r>
                <a:rPr lang="fr-FR" sz="20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= 256  mN</a:t>
              </a:r>
              <a:r>
                <a:rPr lang="fr-FR" sz="2000" dirty="0" smtClean="0">
                  <a:latin typeface="Mongolian Baiti" panose="03000500000000000000" pitchFamily="66" charset="0"/>
                  <a:cs typeface="Mongolian Baiti" panose="03000500000000000000" pitchFamily="66" charset="0"/>
                  <a:sym typeface="Symbol" panose="05050102010706020507" pitchFamily="18" charset="2"/>
                </a:rPr>
                <a:t></a:t>
              </a:r>
              <a:r>
                <a:rPr lang="fr-FR" sz="2000" dirty="0" smtClean="0">
                  <a:latin typeface="Mongolian Baiti" panose="03000500000000000000" pitchFamily="66" charset="0"/>
                  <a:cs typeface="Mongolian Baiti" panose="03000500000000000000" pitchFamily="66" charset="0"/>
                </a:rPr>
                <a:t>m</a:t>
              </a:r>
              <a:r>
                <a:rPr lang="fr-FR" sz="2000" baseline="30000" dirty="0" smtClean="0">
                  <a:latin typeface="Mongolian Baiti" panose="03000500000000000000" pitchFamily="66" charset="0"/>
                  <a:cs typeface="Mongolian Baiti" panose="03000500000000000000" pitchFamily="66" charset="0"/>
                </a:rPr>
                <a:t>-1</a:t>
              </a:r>
              <a:r>
                <a:rPr lang="fr-FR" sz="2000" dirty="0" smtClean="0">
                  <a:latin typeface="Mongolian Baiti" panose="03000500000000000000" pitchFamily="66" charset="0"/>
                  <a:cs typeface="Mongolian Baiti" panose="03000500000000000000" pitchFamily="66" charset="0"/>
                </a:rPr>
                <a:t>  </a:t>
              </a:r>
              <a:r>
                <a:rPr lang="fr-FR" sz="1350" dirty="0"/>
                <a:t>	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0823301" y="1530249"/>
              <a:ext cx="682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0609AEE2-A4E5-4201-B173-5ABB4672E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641812"/>
              </p:ext>
            </p:extLst>
          </p:nvPr>
        </p:nvGraphicFramePr>
        <p:xfrm>
          <a:off x="2374344" y="3172361"/>
          <a:ext cx="4400169" cy="10656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1240770846"/>
                    </a:ext>
                  </a:extLst>
                </a:gridCol>
                <a:gridCol w="1534699">
                  <a:extLst>
                    <a:ext uri="{9D8B030D-6E8A-4147-A177-3AD203B41FA5}">
                      <a16:colId xmlns:a16="http://schemas.microsoft.com/office/drawing/2014/main" val="1284582708"/>
                    </a:ext>
                  </a:extLst>
                </a:gridCol>
                <a:gridCol w="1209286">
                  <a:extLst>
                    <a:ext uri="{9D8B030D-6E8A-4147-A177-3AD203B41FA5}">
                      <a16:colId xmlns:a16="http://schemas.microsoft.com/office/drawing/2014/main" val="626001390"/>
                    </a:ext>
                  </a:extLst>
                </a:gridCol>
              </a:tblGrid>
              <a:tr h="524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Rayon du capillaire (mm)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Tension de surface (mN</a:t>
                      </a:r>
                      <a:r>
                        <a:rPr lang="fr-FR" sz="1400" b="1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fr-FR" sz="1400" b="1" dirty="0">
                          <a:effectLst/>
                        </a:rPr>
                        <a:t>m</a:t>
                      </a:r>
                      <a:r>
                        <a:rPr lang="fr-FR" sz="1400" b="1" baseline="30000" dirty="0">
                          <a:effectLst/>
                        </a:rPr>
                        <a:t>-1</a:t>
                      </a:r>
                      <a:r>
                        <a:rPr lang="fr-FR" sz="1400" b="1" dirty="0">
                          <a:effectLst/>
                        </a:rPr>
                        <a:t>)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Angle de contact (°)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135757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1,45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254,0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37,4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79906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1,90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257,4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37,8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255806"/>
                  </a:ext>
                </a:extLst>
              </a:tr>
            </a:tbl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3152012" y="106708"/>
            <a:ext cx="336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Premiers résultats</a:t>
            </a:r>
            <a:endParaRPr lang="fr-FR" sz="28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2483768" y="714299"/>
            <a:ext cx="55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Mesures </a:t>
            </a:r>
            <a:r>
              <a:rPr lang="fr-FR" sz="2400" dirty="0">
                <a:solidFill>
                  <a:srgbClr val="0070C0"/>
                </a:solidFill>
              </a:rPr>
              <a:t>et validation </a:t>
            </a:r>
            <a:r>
              <a:rPr lang="fr-FR" sz="2400" dirty="0" smtClean="0">
                <a:solidFill>
                  <a:srgbClr val="0070C0"/>
                </a:solidFill>
              </a:rPr>
              <a:t>du dispositif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717074" y="4452471"/>
            <a:ext cx="72008" cy="107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907704" y="2827507"/>
            <a:ext cx="72008" cy="13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948264" y="4244734"/>
            <a:ext cx="72008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89" y="1844824"/>
            <a:ext cx="4231283" cy="426513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5576" y="3392615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Dynamique de fusion d’un sel non </a:t>
            </a:r>
            <a:r>
              <a:rPr lang="fr-FR" sz="1600" dirty="0" smtClean="0"/>
              <a:t>mouillant</a:t>
            </a:r>
            <a:endParaRPr lang="fr-FR" sz="160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11760" y="304499"/>
            <a:ext cx="5120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Autres applications du banc de radioscopie</a:t>
            </a:r>
            <a:endParaRPr lang="fr-FR" sz="320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</p:spTree>
    <p:extLst>
      <p:ext uri="{BB962C8B-B14F-4D97-AF65-F5344CB8AC3E}">
        <p14:creationId xmlns:p14="http://schemas.microsoft.com/office/powerpoint/2010/main" val="23293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18062013_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0949" t="10081" r="22826" b="67240"/>
          <a:stretch/>
        </p:blipFill>
        <p:spPr>
          <a:xfrm>
            <a:off x="2103718" y="2310274"/>
            <a:ext cx="4916554" cy="19238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59832" y="485847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Dégagement de CO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sur anode carbone </a:t>
            </a:r>
            <a:r>
              <a:rPr lang="fr-FR" sz="1600" dirty="0" smtClean="0">
                <a:latin typeface="Symbol" panose="05050102010706020507" pitchFamily="18" charset="2"/>
              </a:rPr>
              <a:t>F</a:t>
            </a:r>
            <a:r>
              <a:rPr lang="fr-FR" sz="1600" dirty="0" smtClean="0"/>
              <a:t> = 6 mm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11760" y="304499"/>
            <a:ext cx="5120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Autres applications du banc de radioscopie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2634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35310" y="3716435"/>
            <a:ext cx="59198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Domaine de </a:t>
            </a:r>
            <a:r>
              <a:rPr lang="en-US" dirty="0" smtClean="0"/>
              <a:t>U(IV</a:t>
            </a:r>
            <a:r>
              <a:rPr lang="en-US" dirty="0"/>
              <a:t>)/U(III) </a:t>
            </a:r>
            <a:r>
              <a:rPr lang="en-US" dirty="0" smtClean="0"/>
              <a:t>: 10 &lt; ratio &lt; 100</a:t>
            </a:r>
          </a:p>
          <a:p>
            <a:pPr lvl="2"/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E = 220 mV (850°C) </a:t>
            </a:r>
          </a:p>
          <a:p>
            <a:pPr lvl="2"/>
            <a:endParaRPr lang="en-US" dirty="0"/>
          </a:p>
          <a:p>
            <a:pPr marL="0" lvl="2"/>
            <a:r>
              <a:rPr lang="fr-FR" dirty="0" smtClean="0"/>
              <a:t>Polarisation du matériau à étudier</a:t>
            </a:r>
          </a:p>
          <a:p>
            <a:pPr lvl="2"/>
            <a:r>
              <a:rPr lang="fr-FR" dirty="0"/>
              <a:t>	</a:t>
            </a:r>
            <a:r>
              <a:rPr lang="fr-FR" dirty="0" smtClean="0"/>
              <a:t>- par rapport à une référence stable</a:t>
            </a:r>
          </a:p>
          <a:p>
            <a:pPr lvl="2"/>
            <a:r>
              <a:rPr lang="fr-FR" dirty="0"/>
              <a:t>	</a:t>
            </a:r>
            <a:r>
              <a:rPr lang="fr-FR" dirty="0" smtClean="0"/>
              <a:t>- ratio surface Cathode /Anode très grand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		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195736" y="291736"/>
            <a:ext cx="5652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Mesure / contrôle du potentiel Redox</a:t>
            </a:r>
            <a:endParaRPr lang="fr-FR" sz="28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11560" y="1340768"/>
            <a:ext cx="80276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Corrosion : en relation avec le potentiel redox du milieu étudié</a:t>
            </a:r>
          </a:p>
          <a:p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Dans le MSFR : le potentiel redox du milieu est relié à l’équilibre du couple UF</a:t>
            </a:r>
            <a:r>
              <a:rPr lang="fr-FR" baseline="-25000" dirty="0" smtClean="0"/>
              <a:t>4</a:t>
            </a:r>
            <a:r>
              <a:rPr lang="fr-FR" dirty="0" smtClean="0"/>
              <a:t>/UF</a:t>
            </a:r>
            <a:r>
              <a:rPr lang="fr-FR" baseline="-25000" dirty="0" smtClean="0"/>
              <a:t>3 </a:t>
            </a:r>
          </a:p>
          <a:p>
            <a:r>
              <a:rPr lang="fr-FR" dirty="0" smtClean="0"/>
              <a:t>suivant la loi de Nernst :</a:t>
            </a:r>
            <a:endParaRPr lang="fr-FR" baseline="-25000" dirty="0" smtClean="0"/>
          </a:p>
          <a:p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2812689" y="2472538"/>
                <a:ext cx="240136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𝑈𝐹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𝑈𝐹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89" y="2472538"/>
                <a:ext cx="2401363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611560" y="3320575"/>
            <a:ext cx="478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Contrôle du potentiel redox pour étude en froid :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187624" y="5661248"/>
            <a:ext cx="626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Format d’étude complexe à mettre en œuvre sur des temps longs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21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9"/>
          <p:cNvSpPr txBox="1">
            <a:spLocks noChangeArrowheads="1"/>
          </p:cNvSpPr>
          <p:nvPr/>
        </p:nvSpPr>
        <p:spPr bwMode="auto">
          <a:xfrm>
            <a:off x="3362140" y="968356"/>
            <a:ext cx="3099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representation de TAFEL</a:t>
            </a:r>
            <a:endParaRPr lang="en-US" sz="2000" b="1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457" y="3255479"/>
            <a:ext cx="13525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56" y="3266555"/>
            <a:ext cx="136207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97056" y="2858066"/>
            <a:ext cx="25849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Partie cathodique :</a:t>
            </a: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917705" y="2847479"/>
            <a:ext cx="18647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Partie anodique :</a:t>
            </a: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81824" y="252548"/>
            <a:ext cx="3530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corrosion instantanée :</a:t>
            </a:r>
            <a:endParaRPr lang="fr-FR" sz="2800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07504" y="1271245"/>
            <a:ext cx="4891087" cy="2605087"/>
            <a:chOff x="35" y="743"/>
            <a:chExt cx="3081" cy="164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" y="743"/>
              <a:ext cx="3081" cy="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652" y="992"/>
              <a:ext cx="70" cy="1387"/>
            </a:xfrm>
            <a:custGeom>
              <a:avLst/>
              <a:gdLst>
                <a:gd name="T0" fmla="*/ 76 w 185"/>
                <a:gd name="T1" fmla="*/ 3691 h 3691"/>
                <a:gd name="T2" fmla="*/ 76 w 185"/>
                <a:gd name="T3" fmla="*/ 32 h 3691"/>
                <a:gd name="T4" fmla="*/ 108 w 185"/>
                <a:gd name="T5" fmla="*/ 32 h 3691"/>
                <a:gd name="T6" fmla="*/ 108 w 185"/>
                <a:gd name="T7" fmla="*/ 3691 h 3691"/>
                <a:gd name="T8" fmla="*/ 76 w 185"/>
                <a:gd name="T9" fmla="*/ 3691 h 3691"/>
                <a:gd name="T10" fmla="*/ 4 w 185"/>
                <a:gd name="T11" fmla="*/ 152 h 3691"/>
                <a:gd name="T12" fmla="*/ 92 w 185"/>
                <a:gd name="T13" fmla="*/ 0 h 3691"/>
                <a:gd name="T14" fmla="*/ 181 w 185"/>
                <a:gd name="T15" fmla="*/ 152 h 3691"/>
                <a:gd name="T16" fmla="*/ 175 w 185"/>
                <a:gd name="T17" fmla="*/ 174 h 3691"/>
                <a:gd name="T18" fmla="*/ 153 w 185"/>
                <a:gd name="T19" fmla="*/ 168 h 3691"/>
                <a:gd name="T20" fmla="*/ 79 w 185"/>
                <a:gd name="T21" fmla="*/ 40 h 3691"/>
                <a:gd name="T22" fmla="*/ 106 w 185"/>
                <a:gd name="T23" fmla="*/ 40 h 3691"/>
                <a:gd name="T24" fmla="*/ 32 w 185"/>
                <a:gd name="T25" fmla="*/ 168 h 3691"/>
                <a:gd name="T26" fmla="*/ 10 w 185"/>
                <a:gd name="T27" fmla="*/ 174 h 3691"/>
                <a:gd name="T28" fmla="*/ 4 w 185"/>
                <a:gd name="T29" fmla="*/ 152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3691">
                  <a:moveTo>
                    <a:pt x="76" y="3691"/>
                  </a:moveTo>
                  <a:lnTo>
                    <a:pt x="76" y="32"/>
                  </a:lnTo>
                  <a:lnTo>
                    <a:pt x="108" y="32"/>
                  </a:lnTo>
                  <a:lnTo>
                    <a:pt x="108" y="3691"/>
                  </a:lnTo>
                  <a:lnTo>
                    <a:pt x="76" y="3691"/>
                  </a:lnTo>
                  <a:close/>
                  <a:moveTo>
                    <a:pt x="4" y="152"/>
                  </a:moveTo>
                  <a:lnTo>
                    <a:pt x="92" y="0"/>
                  </a:lnTo>
                  <a:lnTo>
                    <a:pt x="181" y="152"/>
                  </a:lnTo>
                  <a:cubicBezTo>
                    <a:pt x="185" y="160"/>
                    <a:pt x="183" y="170"/>
                    <a:pt x="175" y="174"/>
                  </a:cubicBezTo>
                  <a:cubicBezTo>
                    <a:pt x="168" y="178"/>
                    <a:pt x="158" y="176"/>
                    <a:pt x="153" y="168"/>
                  </a:cubicBezTo>
                  <a:lnTo>
                    <a:pt x="79" y="40"/>
                  </a:lnTo>
                  <a:lnTo>
                    <a:pt x="106" y="40"/>
                  </a:lnTo>
                  <a:lnTo>
                    <a:pt x="32" y="168"/>
                  </a:lnTo>
                  <a:cubicBezTo>
                    <a:pt x="27" y="176"/>
                    <a:pt x="17" y="178"/>
                    <a:pt x="10" y="174"/>
                  </a:cubicBezTo>
                  <a:cubicBezTo>
                    <a:pt x="2" y="170"/>
                    <a:pt x="0" y="160"/>
                    <a:pt x="4" y="15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38" y="1494"/>
              <a:ext cx="2568" cy="70"/>
            </a:xfrm>
            <a:custGeom>
              <a:avLst/>
              <a:gdLst>
                <a:gd name="T0" fmla="*/ 0 w 6841"/>
                <a:gd name="T1" fmla="*/ 74 h 186"/>
                <a:gd name="T2" fmla="*/ 6809 w 6841"/>
                <a:gd name="T3" fmla="*/ 77 h 186"/>
                <a:gd name="T4" fmla="*/ 6809 w 6841"/>
                <a:gd name="T5" fmla="*/ 109 h 186"/>
                <a:gd name="T6" fmla="*/ 0 w 6841"/>
                <a:gd name="T7" fmla="*/ 106 h 186"/>
                <a:gd name="T8" fmla="*/ 0 w 6841"/>
                <a:gd name="T9" fmla="*/ 74 h 186"/>
                <a:gd name="T10" fmla="*/ 6689 w 6841"/>
                <a:gd name="T11" fmla="*/ 5 h 186"/>
                <a:gd name="T12" fmla="*/ 6841 w 6841"/>
                <a:gd name="T13" fmla="*/ 93 h 186"/>
                <a:gd name="T14" fmla="*/ 6689 w 6841"/>
                <a:gd name="T15" fmla="*/ 182 h 186"/>
                <a:gd name="T16" fmla="*/ 6667 w 6841"/>
                <a:gd name="T17" fmla="*/ 176 h 186"/>
                <a:gd name="T18" fmla="*/ 6673 w 6841"/>
                <a:gd name="T19" fmla="*/ 154 h 186"/>
                <a:gd name="T20" fmla="*/ 6801 w 6841"/>
                <a:gd name="T21" fmla="*/ 79 h 186"/>
                <a:gd name="T22" fmla="*/ 6801 w 6841"/>
                <a:gd name="T23" fmla="*/ 107 h 186"/>
                <a:gd name="T24" fmla="*/ 6673 w 6841"/>
                <a:gd name="T25" fmla="*/ 32 h 186"/>
                <a:gd name="T26" fmla="*/ 6667 w 6841"/>
                <a:gd name="T27" fmla="*/ 10 h 186"/>
                <a:gd name="T28" fmla="*/ 6689 w 6841"/>
                <a:gd name="T2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41" h="186">
                  <a:moveTo>
                    <a:pt x="0" y="74"/>
                  </a:moveTo>
                  <a:lnTo>
                    <a:pt x="6809" y="77"/>
                  </a:lnTo>
                  <a:lnTo>
                    <a:pt x="6809" y="109"/>
                  </a:lnTo>
                  <a:lnTo>
                    <a:pt x="0" y="106"/>
                  </a:lnTo>
                  <a:lnTo>
                    <a:pt x="0" y="74"/>
                  </a:lnTo>
                  <a:close/>
                  <a:moveTo>
                    <a:pt x="6689" y="5"/>
                  </a:moveTo>
                  <a:lnTo>
                    <a:pt x="6841" y="93"/>
                  </a:lnTo>
                  <a:lnTo>
                    <a:pt x="6689" y="182"/>
                  </a:lnTo>
                  <a:cubicBezTo>
                    <a:pt x="6681" y="186"/>
                    <a:pt x="6671" y="183"/>
                    <a:pt x="6667" y="176"/>
                  </a:cubicBezTo>
                  <a:cubicBezTo>
                    <a:pt x="6663" y="168"/>
                    <a:pt x="6665" y="158"/>
                    <a:pt x="6673" y="154"/>
                  </a:cubicBezTo>
                  <a:lnTo>
                    <a:pt x="6801" y="79"/>
                  </a:lnTo>
                  <a:lnTo>
                    <a:pt x="6801" y="107"/>
                  </a:lnTo>
                  <a:lnTo>
                    <a:pt x="6673" y="32"/>
                  </a:lnTo>
                  <a:cubicBezTo>
                    <a:pt x="6665" y="28"/>
                    <a:pt x="6663" y="18"/>
                    <a:pt x="6667" y="10"/>
                  </a:cubicBezTo>
                  <a:cubicBezTo>
                    <a:pt x="6671" y="3"/>
                    <a:pt x="6681" y="0"/>
                    <a:pt x="6689" y="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2621" y="1421"/>
              <a:ext cx="17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657" y="802"/>
              <a:ext cx="10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I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07" y="1071"/>
              <a:ext cx="952" cy="452"/>
            </a:xfrm>
            <a:custGeom>
              <a:avLst/>
              <a:gdLst>
                <a:gd name="T0" fmla="*/ 93 w 2534"/>
                <a:gd name="T1" fmla="*/ 1156 h 1202"/>
                <a:gd name="T2" fmla="*/ 177 w 2534"/>
                <a:gd name="T3" fmla="*/ 1170 h 1202"/>
                <a:gd name="T4" fmla="*/ 220 w 2534"/>
                <a:gd name="T5" fmla="*/ 1164 h 1202"/>
                <a:gd name="T6" fmla="*/ 268 w 2534"/>
                <a:gd name="T7" fmla="*/ 1147 h 1202"/>
                <a:gd name="T8" fmla="*/ 322 w 2534"/>
                <a:gd name="T9" fmla="*/ 1117 h 1202"/>
                <a:gd name="T10" fmla="*/ 380 w 2534"/>
                <a:gd name="T11" fmla="*/ 1073 h 1202"/>
                <a:gd name="T12" fmla="*/ 408 w 2534"/>
                <a:gd name="T13" fmla="*/ 1045 h 1202"/>
                <a:gd name="T14" fmla="*/ 465 w 2534"/>
                <a:gd name="T15" fmla="*/ 962 h 1202"/>
                <a:gd name="T16" fmla="*/ 552 w 2534"/>
                <a:gd name="T17" fmla="*/ 801 h 1202"/>
                <a:gd name="T18" fmla="*/ 690 w 2534"/>
                <a:gd name="T19" fmla="*/ 555 h 1202"/>
                <a:gd name="T20" fmla="*/ 778 w 2534"/>
                <a:gd name="T21" fmla="*/ 435 h 1202"/>
                <a:gd name="T22" fmla="*/ 940 w 2534"/>
                <a:gd name="T23" fmla="*/ 287 h 1202"/>
                <a:gd name="T24" fmla="*/ 1151 w 2534"/>
                <a:gd name="T25" fmla="*/ 188 h 1202"/>
                <a:gd name="T26" fmla="*/ 1495 w 2534"/>
                <a:gd name="T27" fmla="*/ 100 h 1202"/>
                <a:gd name="T28" fmla="*/ 1890 w 2534"/>
                <a:gd name="T29" fmla="*/ 47 h 1202"/>
                <a:gd name="T30" fmla="*/ 2532 w 2534"/>
                <a:gd name="T31" fmla="*/ 0 h 1202"/>
                <a:gd name="T32" fmla="*/ 2103 w 2534"/>
                <a:gd name="T33" fmla="*/ 59 h 1202"/>
                <a:gd name="T34" fmla="*/ 1692 w 2534"/>
                <a:gd name="T35" fmla="*/ 101 h 1202"/>
                <a:gd name="T36" fmla="*/ 1325 w 2534"/>
                <a:gd name="T37" fmla="*/ 169 h 1202"/>
                <a:gd name="T38" fmla="*/ 1021 w 2534"/>
                <a:gd name="T39" fmla="*/ 276 h 1202"/>
                <a:gd name="T40" fmla="*/ 903 w 2534"/>
                <a:gd name="T41" fmla="*/ 355 h 1202"/>
                <a:gd name="T42" fmla="*/ 802 w 2534"/>
                <a:gd name="T43" fmla="*/ 456 h 1202"/>
                <a:gd name="T44" fmla="*/ 645 w 2534"/>
                <a:gd name="T45" fmla="*/ 694 h 1202"/>
                <a:gd name="T46" fmla="*/ 521 w 2534"/>
                <a:gd name="T47" fmla="*/ 928 h 1202"/>
                <a:gd name="T48" fmla="*/ 462 w 2534"/>
                <a:gd name="T49" fmla="*/ 1025 h 1202"/>
                <a:gd name="T50" fmla="*/ 432 w 2534"/>
                <a:gd name="T51" fmla="*/ 1066 h 1202"/>
                <a:gd name="T52" fmla="*/ 339 w 2534"/>
                <a:gd name="T53" fmla="*/ 1144 h 1202"/>
                <a:gd name="T54" fmla="*/ 281 w 2534"/>
                <a:gd name="T55" fmla="*/ 1176 h 1202"/>
                <a:gd name="T56" fmla="*/ 228 w 2534"/>
                <a:gd name="T57" fmla="*/ 1195 h 1202"/>
                <a:gd name="T58" fmla="*/ 177 w 2534"/>
                <a:gd name="T59" fmla="*/ 1201 h 1202"/>
                <a:gd name="T60" fmla="*/ 127 w 2534"/>
                <a:gd name="T61" fmla="*/ 1197 h 1202"/>
                <a:gd name="T62" fmla="*/ 0 w 2534"/>
                <a:gd name="T63" fmla="*/ 115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34" h="1202">
                  <a:moveTo>
                    <a:pt x="11" y="1125"/>
                  </a:moveTo>
                  <a:lnTo>
                    <a:pt x="93" y="1156"/>
                  </a:lnTo>
                  <a:lnTo>
                    <a:pt x="134" y="1166"/>
                  </a:lnTo>
                  <a:lnTo>
                    <a:pt x="177" y="1170"/>
                  </a:lnTo>
                  <a:lnTo>
                    <a:pt x="173" y="1170"/>
                  </a:lnTo>
                  <a:lnTo>
                    <a:pt x="220" y="1164"/>
                  </a:lnTo>
                  <a:lnTo>
                    <a:pt x="217" y="1164"/>
                  </a:lnTo>
                  <a:lnTo>
                    <a:pt x="268" y="1147"/>
                  </a:lnTo>
                  <a:lnTo>
                    <a:pt x="266" y="1148"/>
                  </a:lnTo>
                  <a:lnTo>
                    <a:pt x="322" y="1117"/>
                  </a:lnTo>
                  <a:lnTo>
                    <a:pt x="320" y="1119"/>
                  </a:lnTo>
                  <a:lnTo>
                    <a:pt x="380" y="1073"/>
                  </a:lnTo>
                  <a:lnTo>
                    <a:pt x="409" y="1043"/>
                  </a:lnTo>
                  <a:lnTo>
                    <a:pt x="408" y="1045"/>
                  </a:lnTo>
                  <a:lnTo>
                    <a:pt x="437" y="1006"/>
                  </a:lnTo>
                  <a:lnTo>
                    <a:pt x="465" y="962"/>
                  </a:lnTo>
                  <a:lnTo>
                    <a:pt x="494" y="912"/>
                  </a:lnTo>
                  <a:lnTo>
                    <a:pt x="552" y="801"/>
                  </a:lnTo>
                  <a:lnTo>
                    <a:pt x="616" y="679"/>
                  </a:lnTo>
                  <a:lnTo>
                    <a:pt x="690" y="555"/>
                  </a:lnTo>
                  <a:lnTo>
                    <a:pt x="777" y="437"/>
                  </a:lnTo>
                  <a:cubicBezTo>
                    <a:pt x="777" y="436"/>
                    <a:pt x="778" y="436"/>
                    <a:pt x="778" y="435"/>
                  </a:cubicBezTo>
                  <a:lnTo>
                    <a:pt x="880" y="332"/>
                  </a:lnTo>
                  <a:lnTo>
                    <a:pt x="940" y="287"/>
                  </a:lnTo>
                  <a:lnTo>
                    <a:pt x="1005" y="249"/>
                  </a:lnTo>
                  <a:lnTo>
                    <a:pt x="1151" y="188"/>
                  </a:lnTo>
                  <a:lnTo>
                    <a:pt x="1316" y="138"/>
                  </a:lnTo>
                  <a:lnTo>
                    <a:pt x="1495" y="100"/>
                  </a:lnTo>
                  <a:lnTo>
                    <a:pt x="1687" y="70"/>
                  </a:lnTo>
                  <a:lnTo>
                    <a:pt x="1890" y="47"/>
                  </a:lnTo>
                  <a:lnTo>
                    <a:pt x="2100" y="28"/>
                  </a:lnTo>
                  <a:lnTo>
                    <a:pt x="2532" y="0"/>
                  </a:lnTo>
                  <a:lnTo>
                    <a:pt x="2534" y="31"/>
                  </a:lnTo>
                  <a:lnTo>
                    <a:pt x="2103" y="59"/>
                  </a:lnTo>
                  <a:lnTo>
                    <a:pt x="1893" y="78"/>
                  </a:lnTo>
                  <a:lnTo>
                    <a:pt x="1692" y="101"/>
                  </a:lnTo>
                  <a:lnTo>
                    <a:pt x="1502" y="131"/>
                  </a:lnTo>
                  <a:lnTo>
                    <a:pt x="1325" y="169"/>
                  </a:lnTo>
                  <a:lnTo>
                    <a:pt x="1164" y="217"/>
                  </a:lnTo>
                  <a:lnTo>
                    <a:pt x="1021" y="276"/>
                  </a:lnTo>
                  <a:lnTo>
                    <a:pt x="959" y="312"/>
                  </a:lnTo>
                  <a:lnTo>
                    <a:pt x="903" y="355"/>
                  </a:lnTo>
                  <a:lnTo>
                    <a:pt x="801" y="458"/>
                  </a:lnTo>
                  <a:lnTo>
                    <a:pt x="802" y="456"/>
                  </a:lnTo>
                  <a:lnTo>
                    <a:pt x="717" y="572"/>
                  </a:lnTo>
                  <a:lnTo>
                    <a:pt x="645" y="694"/>
                  </a:lnTo>
                  <a:lnTo>
                    <a:pt x="581" y="816"/>
                  </a:lnTo>
                  <a:lnTo>
                    <a:pt x="521" y="928"/>
                  </a:lnTo>
                  <a:lnTo>
                    <a:pt x="492" y="979"/>
                  </a:lnTo>
                  <a:lnTo>
                    <a:pt x="462" y="1025"/>
                  </a:lnTo>
                  <a:lnTo>
                    <a:pt x="433" y="1064"/>
                  </a:lnTo>
                  <a:cubicBezTo>
                    <a:pt x="433" y="1065"/>
                    <a:pt x="432" y="1065"/>
                    <a:pt x="432" y="1066"/>
                  </a:cubicBezTo>
                  <a:lnTo>
                    <a:pt x="399" y="1098"/>
                  </a:lnTo>
                  <a:lnTo>
                    <a:pt x="339" y="1144"/>
                  </a:lnTo>
                  <a:cubicBezTo>
                    <a:pt x="339" y="1145"/>
                    <a:pt x="338" y="1145"/>
                    <a:pt x="337" y="1145"/>
                  </a:cubicBezTo>
                  <a:lnTo>
                    <a:pt x="281" y="1176"/>
                  </a:lnTo>
                  <a:cubicBezTo>
                    <a:pt x="280" y="1177"/>
                    <a:pt x="279" y="1177"/>
                    <a:pt x="279" y="1178"/>
                  </a:cubicBezTo>
                  <a:lnTo>
                    <a:pt x="228" y="1195"/>
                  </a:lnTo>
                  <a:cubicBezTo>
                    <a:pt x="227" y="1195"/>
                    <a:pt x="226" y="1195"/>
                    <a:pt x="224" y="1195"/>
                  </a:cubicBezTo>
                  <a:lnTo>
                    <a:pt x="177" y="1201"/>
                  </a:lnTo>
                  <a:cubicBezTo>
                    <a:pt x="176" y="1201"/>
                    <a:pt x="175" y="1202"/>
                    <a:pt x="174" y="1201"/>
                  </a:cubicBezTo>
                  <a:lnTo>
                    <a:pt x="127" y="1197"/>
                  </a:lnTo>
                  <a:lnTo>
                    <a:pt x="82" y="1186"/>
                  </a:lnTo>
                  <a:lnTo>
                    <a:pt x="0" y="1155"/>
                  </a:lnTo>
                  <a:lnTo>
                    <a:pt x="11" y="1125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14" y="1529"/>
              <a:ext cx="952" cy="497"/>
            </a:xfrm>
            <a:custGeom>
              <a:avLst/>
              <a:gdLst>
                <a:gd name="T0" fmla="*/ 2441 w 2536"/>
                <a:gd name="T1" fmla="*/ 46 h 1324"/>
                <a:gd name="T2" fmla="*/ 2400 w 2536"/>
                <a:gd name="T3" fmla="*/ 36 h 1324"/>
                <a:gd name="T4" fmla="*/ 2359 w 2536"/>
                <a:gd name="T5" fmla="*/ 32 h 1324"/>
                <a:gd name="T6" fmla="*/ 2314 w 2536"/>
                <a:gd name="T7" fmla="*/ 38 h 1324"/>
                <a:gd name="T8" fmla="*/ 2267 w 2536"/>
                <a:gd name="T9" fmla="*/ 56 h 1324"/>
                <a:gd name="T10" fmla="*/ 2214 w 2536"/>
                <a:gd name="T11" fmla="*/ 89 h 1324"/>
                <a:gd name="T12" fmla="*/ 2156 w 2536"/>
                <a:gd name="T13" fmla="*/ 139 h 1324"/>
                <a:gd name="T14" fmla="*/ 2099 w 2536"/>
                <a:gd name="T15" fmla="*/ 213 h 1324"/>
                <a:gd name="T16" fmla="*/ 2042 w 2536"/>
                <a:gd name="T17" fmla="*/ 317 h 1324"/>
                <a:gd name="T18" fmla="*/ 1919 w 2536"/>
                <a:gd name="T19" fmla="*/ 575 h 1324"/>
                <a:gd name="T20" fmla="*/ 1760 w 2536"/>
                <a:gd name="T21" fmla="*/ 842 h 1324"/>
                <a:gd name="T22" fmla="*/ 1656 w 2536"/>
                <a:gd name="T23" fmla="*/ 959 h 1324"/>
                <a:gd name="T24" fmla="*/ 1530 w 2536"/>
                <a:gd name="T25" fmla="*/ 1050 h 1324"/>
                <a:gd name="T26" fmla="*/ 1220 w 2536"/>
                <a:gd name="T27" fmla="*/ 1172 h 1324"/>
                <a:gd name="T28" fmla="*/ 848 w 2536"/>
                <a:gd name="T29" fmla="*/ 1248 h 1324"/>
                <a:gd name="T30" fmla="*/ 436 w 2536"/>
                <a:gd name="T31" fmla="*/ 1294 h 1324"/>
                <a:gd name="T32" fmla="*/ 0 w 2536"/>
                <a:gd name="T33" fmla="*/ 1293 h 1324"/>
                <a:gd name="T34" fmla="*/ 642 w 2536"/>
                <a:gd name="T35" fmla="*/ 1243 h 1324"/>
                <a:gd name="T36" fmla="*/ 1034 w 2536"/>
                <a:gd name="T37" fmla="*/ 1184 h 1324"/>
                <a:gd name="T38" fmla="*/ 1371 w 2536"/>
                <a:gd name="T39" fmla="*/ 1089 h 1324"/>
                <a:gd name="T40" fmla="*/ 1575 w 2536"/>
                <a:gd name="T41" fmla="*/ 983 h 1324"/>
                <a:gd name="T42" fmla="*/ 1685 w 2536"/>
                <a:gd name="T43" fmla="*/ 883 h 1324"/>
                <a:gd name="T44" fmla="*/ 1817 w 2536"/>
                <a:gd name="T45" fmla="*/ 697 h 1324"/>
                <a:gd name="T46" fmla="*/ 1954 w 2536"/>
                <a:gd name="T47" fmla="*/ 427 h 1324"/>
                <a:gd name="T48" fmla="*/ 2043 w 2536"/>
                <a:gd name="T49" fmla="*/ 245 h 1324"/>
                <a:gd name="T50" fmla="*/ 2102 w 2536"/>
                <a:gd name="T51" fmla="*/ 151 h 1324"/>
                <a:gd name="T52" fmla="*/ 2195 w 2536"/>
                <a:gd name="T53" fmla="*/ 63 h 1324"/>
                <a:gd name="T54" fmla="*/ 2253 w 2536"/>
                <a:gd name="T55" fmla="*/ 28 h 1324"/>
                <a:gd name="T56" fmla="*/ 2307 w 2536"/>
                <a:gd name="T57" fmla="*/ 7 h 1324"/>
                <a:gd name="T58" fmla="*/ 2358 w 2536"/>
                <a:gd name="T59" fmla="*/ 1 h 1324"/>
                <a:gd name="T60" fmla="*/ 2406 w 2536"/>
                <a:gd name="T61" fmla="*/ 5 h 1324"/>
                <a:gd name="T62" fmla="*/ 2451 w 2536"/>
                <a:gd name="T63" fmla="*/ 16 h 1324"/>
                <a:gd name="T64" fmla="*/ 2536 w 2536"/>
                <a:gd name="T65" fmla="*/ 52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6" h="1324">
                  <a:moveTo>
                    <a:pt x="2523" y="81"/>
                  </a:moveTo>
                  <a:lnTo>
                    <a:pt x="2441" y="46"/>
                  </a:lnTo>
                  <a:lnTo>
                    <a:pt x="2443" y="47"/>
                  </a:lnTo>
                  <a:lnTo>
                    <a:pt x="2400" y="36"/>
                  </a:lnTo>
                  <a:lnTo>
                    <a:pt x="2403" y="36"/>
                  </a:lnTo>
                  <a:lnTo>
                    <a:pt x="2359" y="32"/>
                  </a:lnTo>
                  <a:lnTo>
                    <a:pt x="2362" y="32"/>
                  </a:lnTo>
                  <a:lnTo>
                    <a:pt x="2314" y="38"/>
                  </a:lnTo>
                  <a:lnTo>
                    <a:pt x="2318" y="37"/>
                  </a:lnTo>
                  <a:lnTo>
                    <a:pt x="2267" y="56"/>
                  </a:lnTo>
                  <a:lnTo>
                    <a:pt x="2270" y="55"/>
                  </a:lnTo>
                  <a:lnTo>
                    <a:pt x="2214" y="89"/>
                  </a:lnTo>
                  <a:lnTo>
                    <a:pt x="2216" y="88"/>
                  </a:lnTo>
                  <a:lnTo>
                    <a:pt x="2156" y="139"/>
                  </a:lnTo>
                  <a:lnTo>
                    <a:pt x="2126" y="172"/>
                  </a:lnTo>
                  <a:lnTo>
                    <a:pt x="2099" y="213"/>
                  </a:lnTo>
                  <a:lnTo>
                    <a:pt x="2070" y="262"/>
                  </a:lnTo>
                  <a:lnTo>
                    <a:pt x="2042" y="317"/>
                  </a:lnTo>
                  <a:lnTo>
                    <a:pt x="1983" y="440"/>
                  </a:lnTo>
                  <a:lnTo>
                    <a:pt x="1919" y="575"/>
                  </a:lnTo>
                  <a:lnTo>
                    <a:pt x="1846" y="712"/>
                  </a:lnTo>
                  <a:lnTo>
                    <a:pt x="1760" y="842"/>
                  </a:lnTo>
                  <a:lnTo>
                    <a:pt x="1710" y="904"/>
                  </a:lnTo>
                  <a:lnTo>
                    <a:pt x="1656" y="959"/>
                  </a:lnTo>
                  <a:lnTo>
                    <a:pt x="1596" y="1008"/>
                  </a:lnTo>
                  <a:lnTo>
                    <a:pt x="1530" y="1050"/>
                  </a:lnTo>
                  <a:lnTo>
                    <a:pt x="1384" y="1118"/>
                  </a:lnTo>
                  <a:lnTo>
                    <a:pt x="1220" y="1172"/>
                  </a:lnTo>
                  <a:lnTo>
                    <a:pt x="1041" y="1215"/>
                  </a:lnTo>
                  <a:lnTo>
                    <a:pt x="848" y="1248"/>
                  </a:lnTo>
                  <a:lnTo>
                    <a:pt x="647" y="1274"/>
                  </a:lnTo>
                  <a:lnTo>
                    <a:pt x="436" y="1294"/>
                  </a:lnTo>
                  <a:lnTo>
                    <a:pt x="3" y="1324"/>
                  </a:lnTo>
                  <a:lnTo>
                    <a:pt x="0" y="1293"/>
                  </a:lnTo>
                  <a:lnTo>
                    <a:pt x="433" y="1263"/>
                  </a:lnTo>
                  <a:lnTo>
                    <a:pt x="642" y="1243"/>
                  </a:lnTo>
                  <a:lnTo>
                    <a:pt x="843" y="1217"/>
                  </a:lnTo>
                  <a:lnTo>
                    <a:pt x="1034" y="1184"/>
                  </a:lnTo>
                  <a:lnTo>
                    <a:pt x="1210" y="1141"/>
                  </a:lnTo>
                  <a:lnTo>
                    <a:pt x="1371" y="1089"/>
                  </a:lnTo>
                  <a:lnTo>
                    <a:pt x="1513" y="1023"/>
                  </a:lnTo>
                  <a:lnTo>
                    <a:pt x="1575" y="983"/>
                  </a:lnTo>
                  <a:lnTo>
                    <a:pt x="1633" y="936"/>
                  </a:lnTo>
                  <a:lnTo>
                    <a:pt x="1685" y="883"/>
                  </a:lnTo>
                  <a:lnTo>
                    <a:pt x="1733" y="825"/>
                  </a:lnTo>
                  <a:lnTo>
                    <a:pt x="1817" y="697"/>
                  </a:lnTo>
                  <a:lnTo>
                    <a:pt x="1890" y="562"/>
                  </a:lnTo>
                  <a:lnTo>
                    <a:pt x="1954" y="427"/>
                  </a:lnTo>
                  <a:lnTo>
                    <a:pt x="2013" y="302"/>
                  </a:lnTo>
                  <a:lnTo>
                    <a:pt x="2043" y="245"/>
                  </a:lnTo>
                  <a:lnTo>
                    <a:pt x="2072" y="196"/>
                  </a:lnTo>
                  <a:lnTo>
                    <a:pt x="2102" y="151"/>
                  </a:lnTo>
                  <a:lnTo>
                    <a:pt x="2135" y="114"/>
                  </a:lnTo>
                  <a:lnTo>
                    <a:pt x="2195" y="63"/>
                  </a:lnTo>
                  <a:cubicBezTo>
                    <a:pt x="2196" y="63"/>
                    <a:pt x="2196" y="62"/>
                    <a:pt x="2197" y="62"/>
                  </a:cubicBezTo>
                  <a:lnTo>
                    <a:pt x="2253" y="28"/>
                  </a:lnTo>
                  <a:cubicBezTo>
                    <a:pt x="2254" y="27"/>
                    <a:pt x="2255" y="27"/>
                    <a:pt x="2256" y="26"/>
                  </a:cubicBezTo>
                  <a:lnTo>
                    <a:pt x="2307" y="7"/>
                  </a:lnTo>
                  <a:cubicBezTo>
                    <a:pt x="2308" y="7"/>
                    <a:pt x="2309" y="7"/>
                    <a:pt x="2310" y="7"/>
                  </a:cubicBezTo>
                  <a:lnTo>
                    <a:pt x="2358" y="1"/>
                  </a:lnTo>
                  <a:cubicBezTo>
                    <a:pt x="2360" y="0"/>
                    <a:pt x="2361" y="0"/>
                    <a:pt x="2362" y="1"/>
                  </a:cubicBezTo>
                  <a:lnTo>
                    <a:pt x="2406" y="5"/>
                  </a:lnTo>
                  <a:cubicBezTo>
                    <a:pt x="2407" y="5"/>
                    <a:pt x="2408" y="5"/>
                    <a:pt x="2408" y="5"/>
                  </a:cubicBezTo>
                  <a:lnTo>
                    <a:pt x="2451" y="16"/>
                  </a:lnTo>
                  <a:cubicBezTo>
                    <a:pt x="2452" y="16"/>
                    <a:pt x="2453" y="16"/>
                    <a:pt x="2454" y="17"/>
                  </a:cubicBezTo>
                  <a:lnTo>
                    <a:pt x="2536" y="52"/>
                  </a:lnTo>
                  <a:lnTo>
                    <a:pt x="2523" y="81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41" y="1089"/>
              <a:ext cx="1509" cy="896"/>
            </a:xfrm>
            <a:custGeom>
              <a:avLst/>
              <a:gdLst>
                <a:gd name="T0" fmla="*/ 63 w 1509"/>
                <a:gd name="T1" fmla="*/ 872 h 896"/>
                <a:gd name="T2" fmla="*/ 186 w 1509"/>
                <a:gd name="T3" fmla="*/ 878 h 896"/>
                <a:gd name="T4" fmla="*/ 306 w 1509"/>
                <a:gd name="T5" fmla="*/ 867 h 896"/>
                <a:gd name="T6" fmla="*/ 365 w 1509"/>
                <a:gd name="T7" fmla="*/ 850 h 896"/>
                <a:gd name="T8" fmla="*/ 424 w 1509"/>
                <a:gd name="T9" fmla="*/ 825 h 896"/>
                <a:gd name="T10" fmla="*/ 482 w 1509"/>
                <a:gd name="T11" fmla="*/ 788 h 896"/>
                <a:gd name="T12" fmla="*/ 539 w 1509"/>
                <a:gd name="T13" fmla="*/ 735 h 896"/>
                <a:gd name="T14" fmla="*/ 595 w 1509"/>
                <a:gd name="T15" fmla="*/ 664 h 896"/>
                <a:gd name="T16" fmla="*/ 651 w 1509"/>
                <a:gd name="T17" fmla="*/ 581 h 896"/>
                <a:gd name="T18" fmla="*/ 763 w 1509"/>
                <a:gd name="T19" fmla="*/ 399 h 896"/>
                <a:gd name="T20" fmla="*/ 821 w 1509"/>
                <a:gd name="T21" fmla="*/ 313 h 896"/>
                <a:gd name="T22" fmla="*/ 881 w 1509"/>
                <a:gd name="T23" fmla="*/ 237 h 896"/>
                <a:gd name="T24" fmla="*/ 944 w 1509"/>
                <a:gd name="T25" fmla="*/ 176 h 896"/>
                <a:gd name="T26" fmla="*/ 1010 w 1509"/>
                <a:gd name="T27" fmla="*/ 131 h 896"/>
                <a:gd name="T28" fmla="*/ 1147 w 1509"/>
                <a:gd name="T29" fmla="*/ 68 h 896"/>
                <a:gd name="T30" fmla="*/ 1289 w 1509"/>
                <a:gd name="T31" fmla="*/ 30 h 896"/>
                <a:gd name="T32" fmla="*/ 1434 w 1509"/>
                <a:gd name="T33" fmla="*/ 8 h 896"/>
                <a:gd name="T34" fmla="*/ 1509 w 1509"/>
                <a:gd name="T35" fmla="*/ 18 h 896"/>
                <a:gd name="T36" fmla="*/ 1364 w 1509"/>
                <a:gd name="T37" fmla="*/ 36 h 896"/>
                <a:gd name="T38" fmla="*/ 1222 w 1509"/>
                <a:gd name="T39" fmla="*/ 64 h 896"/>
                <a:gd name="T40" fmla="*/ 1086 w 1509"/>
                <a:gd name="T41" fmla="*/ 112 h 896"/>
                <a:gd name="T42" fmla="*/ 987 w 1509"/>
                <a:gd name="T43" fmla="*/ 167 h 896"/>
                <a:gd name="T44" fmla="*/ 925 w 1509"/>
                <a:gd name="T45" fmla="*/ 216 h 896"/>
                <a:gd name="T46" fmla="*/ 865 w 1509"/>
                <a:gd name="T47" fmla="*/ 284 h 896"/>
                <a:gd name="T48" fmla="*/ 807 w 1509"/>
                <a:gd name="T49" fmla="*/ 365 h 896"/>
                <a:gd name="T50" fmla="*/ 722 w 1509"/>
                <a:gd name="T51" fmla="*/ 500 h 896"/>
                <a:gd name="T52" fmla="*/ 638 w 1509"/>
                <a:gd name="T53" fmla="*/ 634 h 896"/>
                <a:gd name="T54" fmla="*/ 581 w 1509"/>
                <a:gd name="T55" fmla="*/ 713 h 896"/>
                <a:gd name="T56" fmla="*/ 522 w 1509"/>
                <a:gd name="T57" fmla="*/ 778 h 896"/>
                <a:gd name="T58" fmla="*/ 462 w 1509"/>
                <a:gd name="T59" fmla="*/ 823 h 896"/>
                <a:gd name="T60" fmla="*/ 401 w 1509"/>
                <a:gd name="T61" fmla="*/ 855 h 896"/>
                <a:gd name="T62" fmla="*/ 340 w 1509"/>
                <a:gd name="T63" fmla="*/ 877 h 896"/>
                <a:gd name="T64" fmla="*/ 247 w 1509"/>
                <a:gd name="T65" fmla="*/ 893 h 896"/>
                <a:gd name="T66" fmla="*/ 123 w 1509"/>
                <a:gd name="T67" fmla="*/ 894 h 896"/>
                <a:gd name="T68" fmla="*/ 0 w 1509"/>
                <a:gd name="T69" fmla="*/ 883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9" h="896">
                  <a:moveTo>
                    <a:pt x="2" y="865"/>
                  </a:moveTo>
                  <a:lnTo>
                    <a:pt x="63" y="872"/>
                  </a:lnTo>
                  <a:lnTo>
                    <a:pt x="125" y="877"/>
                  </a:lnTo>
                  <a:lnTo>
                    <a:pt x="186" y="878"/>
                  </a:lnTo>
                  <a:lnTo>
                    <a:pt x="246" y="875"/>
                  </a:lnTo>
                  <a:lnTo>
                    <a:pt x="306" y="867"/>
                  </a:lnTo>
                  <a:lnTo>
                    <a:pt x="335" y="860"/>
                  </a:lnTo>
                  <a:lnTo>
                    <a:pt x="365" y="850"/>
                  </a:lnTo>
                  <a:lnTo>
                    <a:pt x="395" y="839"/>
                  </a:lnTo>
                  <a:lnTo>
                    <a:pt x="424" y="825"/>
                  </a:lnTo>
                  <a:lnTo>
                    <a:pt x="453" y="808"/>
                  </a:lnTo>
                  <a:lnTo>
                    <a:pt x="482" y="788"/>
                  </a:lnTo>
                  <a:lnTo>
                    <a:pt x="511" y="764"/>
                  </a:lnTo>
                  <a:lnTo>
                    <a:pt x="539" y="735"/>
                  </a:lnTo>
                  <a:lnTo>
                    <a:pt x="567" y="702"/>
                  </a:lnTo>
                  <a:lnTo>
                    <a:pt x="595" y="664"/>
                  </a:lnTo>
                  <a:lnTo>
                    <a:pt x="623" y="624"/>
                  </a:lnTo>
                  <a:lnTo>
                    <a:pt x="651" y="581"/>
                  </a:lnTo>
                  <a:lnTo>
                    <a:pt x="706" y="491"/>
                  </a:lnTo>
                  <a:lnTo>
                    <a:pt x="763" y="399"/>
                  </a:lnTo>
                  <a:lnTo>
                    <a:pt x="792" y="355"/>
                  </a:lnTo>
                  <a:lnTo>
                    <a:pt x="821" y="313"/>
                  </a:lnTo>
                  <a:lnTo>
                    <a:pt x="850" y="273"/>
                  </a:lnTo>
                  <a:lnTo>
                    <a:pt x="881" y="237"/>
                  </a:lnTo>
                  <a:lnTo>
                    <a:pt x="912" y="204"/>
                  </a:lnTo>
                  <a:lnTo>
                    <a:pt x="944" y="176"/>
                  </a:lnTo>
                  <a:lnTo>
                    <a:pt x="977" y="153"/>
                  </a:lnTo>
                  <a:lnTo>
                    <a:pt x="1010" y="131"/>
                  </a:lnTo>
                  <a:lnTo>
                    <a:pt x="1077" y="95"/>
                  </a:lnTo>
                  <a:lnTo>
                    <a:pt x="1147" y="68"/>
                  </a:lnTo>
                  <a:lnTo>
                    <a:pt x="1218" y="46"/>
                  </a:lnTo>
                  <a:lnTo>
                    <a:pt x="1289" y="30"/>
                  </a:lnTo>
                  <a:lnTo>
                    <a:pt x="1361" y="18"/>
                  </a:lnTo>
                  <a:lnTo>
                    <a:pt x="1434" y="8"/>
                  </a:lnTo>
                  <a:lnTo>
                    <a:pt x="1507" y="0"/>
                  </a:lnTo>
                  <a:lnTo>
                    <a:pt x="1509" y="18"/>
                  </a:lnTo>
                  <a:lnTo>
                    <a:pt x="1437" y="26"/>
                  </a:lnTo>
                  <a:lnTo>
                    <a:pt x="1364" y="36"/>
                  </a:lnTo>
                  <a:lnTo>
                    <a:pt x="1293" y="48"/>
                  </a:lnTo>
                  <a:lnTo>
                    <a:pt x="1222" y="64"/>
                  </a:lnTo>
                  <a:lnTo>
                    <a:pt x="1153" y="85"/>
                  </a:lnTo>
                  <a:lnTo>
                    <a:pt x="1086" y="112"/>
                  </a:lnTo>
                  <a:lnTo>
                    <a:pt x="1019" y="147"/>
                  </a:lnTo>
                  <a:lnTo>
                    <a:pt x="987" y="167"/>
                  </a:lnTo>
                  <a:lnTo>
                    <a:pt x="956" y="190"/>
                  </a:lnTo>
                  <a:lnTo>
                    <a:pt x="925" y="216"/>
                  </a:lnTo>
                  <a:lnTo>
                    <a:pt x="894" y="248"/>
                  </a:lnTo>
                  <a:lnTo>
                    <a:pt x="865" y="284"/>
                  </a:lnTo>
                  <a:lnTo>
                    <a:pt x="835" y="323"/>
                  </a:lnTo>
                  <a:lnTo>
                    <a:pt x="807" y="365"/>
                  </a:lnTo>
                  <a:lnTo>
                    <a:pt x="778" y="409"/>
                  </a:lnTo>
                  <a:lnTo>
                    <a:pt x="722" y="500"/>
                  </a:lnTo>
                  <a:lnTo>
                    <a:pt x="666" y="591"/>
                  </a:lnTo>
                  <a:lnTo>
                    <a:pt x="638" y="634"/>
                  </a:lnTo>
                  <a:lnTo>
                    <a:pt x="610" y="675"/>
                  </a:lnTo>
                  <a:lnTo>
                    <a:pt x="581" y="713"/>
                  </a:lnTo>
                  <a:lnTo>
                    <a:pt x="552" y="748"/>
                  </a:lnTo>
                  <a:lnTo>
                    <a:pt x="522" y="778"/>
                  </a:lnTo>
                  <a:lnTo>
                    <a:pt x="492" y="803"/>
                  </a:lnTo>
                  <a:lnTo>
                    <a:pt x="462" y="823"/>
                  </a:lnTo>
                  <a:lnTo>
                    <a:pt x="432" y="841"/>
                  </a:lnTo>
                  <a:lnTo>
                    <a:pt x="401" y="855"/>
                  </a:lnTo>
                  <a:lnTo>
                    <a:pt x="370" y="867"/>
                  </a:lnTo>
                  <a:lnTo>
                    <a:pt x="340" y="877"/>
                  </a:lnTo>
                  <a:lnTo>
                    <a:pt x="308" y="884"/>
                  </a:lnTo>
                  <a:lnTo>
                    <a:pt x="247" y="893"/>
                  </a:lnTo>
                  <a:lnTo>
                    <a:pt x="185" y="896"/>
                  </a:lnTo>
                  <a:lnTo>
                    <a:pt x="123" y="894"/>
                  </a:lnTo>
                  <a:lnTo>
                    <a:pt x="61" y="889"/>
                  </a:lnTo>
                  <a:lnTo>
                    <a:pt x="0" y="883"/>
                  </a:lnTo>
                  <a:lnTo>
                    <a:pt x="2" y="86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1312" y="2091"/>
              <a:ext cx="1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1384" y="2169"/>
              <a:ext cx="37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corrosion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1389" y="1530"/>
              <a:ext cx="6" cy="572"/>
            </a:xfrm>
            <a:custGeom>
              <a:avLst/>
              <a:gdLst>
                <a:gd name="T0" fmla="*/ 6 w 6"/>
                <a:gd name="T1" fmla="*/ 25 h 572"/>
                <a:gd name="T2" fmla="*/ 0 w 6"/>
                <a:gd name="T3" fmla="*/ 0 h 572"/>
                <a:gd name="T4" fmla="*/ 6 w 6"/>
                <a:gd name="T5" fmla="*/ 43 h 572"/>
                <a:gd name="T6" fmla="*/ 0 w 6"/>
                <a:gd name="T7" fmla="*/ 67 h 572"/>
                <a:gd name="T8" fmla="*/ 6 w 6"/>
                <a:gd name="T9" fmla="*/ 43 h 572"/>
                <a:gd name="T10" fmla="*/ 6 w 6"/>
                <a:gd name="T11" fmla="*/ 109 h 572"/>
                <a:gd name="T12" fmla="*/ 0 w 6"/>
                <a:gd name="T13" fmla="*/ 85 h 572"/>
                <a:gd name="T14" fmla="*/ 6 w 6"/>
                <a:gd name="T15" fmla="*/ 127 h 572"/>
                <a:gd name="T16" fmla="*/ 0 w 6"/>
                <a:gd name="T17" fmla="*/ 151 h 572"/>
                <a:gd name="T18" fmla="*/ 6 w 6"/>
                <a:gd name="T19" fmla="*/ 127 h 572"/>
                <a:gd name="T20" fmla="*/ 6 w 6"/>
                <a:gd name="T21" fmla="*/ 193 h 572"/>
                <a:gd name="T22" fmla="*/ 0 w 6"/>
                <a:gd name="T23" fmla="*/ 169 h 572"/>
                <a:gd name="T24" fmla="*/ 6 w 6"/>
                <a:gd name="T25" fmla="*/ 211 h 572"/>
                <a:gd name="T26" fmla="*/ 0 w 6"/>
                <a:gd name="T27" fmla="*/ 235 h 572"/>
                <a:gd name="T28" fmla="*/ 6 w 6"/>
                <a:gd name="T29" fmla="*/ 211 h 572"/>
                <a:gd name="T30" fmla="*/ 6 w 6"/>
                <a:gd name="T31" fmla="*/ 277 h 572"/>
                <a:gd name="T32" fmla="*/ 0 w 6"/>
                <a:gd name="T33" fmla="*/ 253 h 572"/>
                <a:gd name="T34" fmla="*/ 6 w 6"/>
                <a:gd name="T35" fmla="*/ 295 h 572"/>
                <a:gd name="T36" fmla="*/ 0 w 6"/>
                <a:gd name="T37" fmla="*/ 319 h 572"/>
                <a:gd name="T38" fmla="*/ 6 w 6"/>
                <a:gd name="T39" fmla="*/ 295 h 572"/>
                <a:gd name="T40" fmla="*/ 6 w 6"/>
                <a:gd name="T41" fmla="*/ 362 h 572"/>
                <a:gd name="T42" fmla="*/ 0 w 6"/>
                <a:gd name="T43" fmla="*/ 337 h 572"/>
                <a:gd name="T44" fmla="*/ 6 w 6"/>
                <a:gd name="T45" fmla="*/ 380 h 572"/>
                <a:gd name="T46" fmla="*/ 0 w 6"/>
                <a:gd name="T47" fmla="*/ 404 h 572"/>
                <a:gd name="T48" fmla="*/ 6 w 6"/>
                <a:gd name="T49" fmla="*/ 380 h 572"/>
                <a:gd name="T50" fmla="*/ 6 w 6"/>
                <a:gd name="T51" fmla="*/ 446 h 572"/>
                <a:gd name="T52" fmla="*/ 0 w 6"/>
                <a:gd name="T53" fmla="*/ 422 h 572"/>
                <a:gd name="T54" fmla="*/ 6 w 6"/>
                <a:gd name="T55" fmla="*/ 464 h 572"/>
                <a:gd name="T56" fmla="*/ 0 w 6"/>
                <a:gd name="T57" fmla="*/ 488 h 572"/>
                <a:gd name="T58" fmla="*/ 6 w 6"/>
                <a:gd name="T59" fmla="*/ 464 h 572"/>
                <a:gd name="T60" fmla="*/ 6 w 6"/>
                <a:gd name="T61" fmla="*/ 530 h 572"/>
                <a:gd name="T62" fmla="*/ 0 w 6"/>
                <a:gd name="T63" fmla="*/ 506 h 572"/>
                <a:gd name="T64" fmla="*/ 6 w 6"/>
                <a:gd name="T65" fmla="*/ 548 h 572"/>
                <a:gd name="T66" fmla="*/ 0 w 6"/>
                <a:gd name="T67" fmla="*/ 572 h 572"/>
                <a:gd name="T68" fmla="*/ 6 w 6"/>
                <a:gd name="T69" fmla="*/ 54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" h="572">
                  <a:moveTo>
                    <a:pt x="6" y="0"/>
                  </a:moveTo>
                  <a:lnTo>
                    <a:pt x="6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6" y="43"/>
                  </a:moveTo>
                  <a:lnTo>
                    <a:pt x="6" y="67"/>
                  </a:lnTo>
                  <a:lnTo>
                    <a:pt x="0" y="67"/>
                  </a:lnTo>
                  <a:lnTo>
                    <a:pt x="0" y="43"/>
                  </a:lnTo>
                  <a:lnTo>
                    <a:pt x="6" y="43"/>
                  </a:lnTo>
                  <a:close/>
                  <a:moveTo>
                    <a:pt x="6" y="85"/>
                  </a:moveTo>
                  <a:lnTo>
                    <a:pt x="6" y="109"/>
                  </a:lnTo>
                  <a:lnTo>
                    <a:pt x="0" y="109"/>
                  </a:lnTo>
                  <a:lnTo>
                    <a:pt x="0" y="85"/>
                  </a:lnTo>
                  <a:lnTo>
                    <a:pt x="6" y="85"/>
                  </a:lnTo>
                  <a:close/>
                  <a:moveTo>
                    <a:pt x="6" y="127"/>
                  </a:moveTo>
                  <a:lnTo>
                    <a:pt x="6" y="151"/>
                  </a:lnTo>
                  <a:lnTo>
                    <a:pt x="0" y="151"/>
                  </a:lnTo>
                  <a:lnTo>
                    <a:pt x="0" y="127"/>
                  </a:lnTo>
                  <a:lnTo>
                    <a:pt x="6" y="127"/>
                  </a:lnTo>
                  <a:close/>
                  <a:moveTo>
                    <a:pt x="6" y="169"/>
                  </a:moveTo>
                  <a:lnTo>
                    <a:pt x="6" y="193"/>
                  </a:lnTo>
                  <a:lnTo>
                    <a:pt x="0" y="193"/>
                  </a:lnTo>
                  <a:lnTo>
                    <a:pt x="0" y="169"/>
                  </a:lnTo>
                  <a:lnTo>
                    <a:pt x="6" y="169"/>
                  </a:lnTo>
                  <a:close/>
                  <a:moveTo>
                    <a:pt x="6" y="211"/>
                  </a:moveTo>
                  <a:lnTo>
                    <a:pt x="6" y="235"/>
                  </a:lnTo>
                  <a:lnTo>
                    <a:pt x="0" y="235"/>
                  </a:lnTo>
                  <a:lnTo>
                    <a:pt x="0" y="211"/>
                  </a:lnTo>
                  <a:lnTo>
                    <a:pt x="6" y="211"/>
                  </a:lnTo>
                  <a:close/>
                  <a:moveTo>
                    <a:pt x="6" y="253"/>
                  </a:moveTo>
                  <a:lnTo>
                    <a:pt x="6" y="277"/>
                  </a:lnTo>
                  <a:lnTo>
                    <a:pt x="0" y="277"/>
                  </a:lnTo>
                  <a:lnTo>
                    <a:pt x="0" y="253"/>
                  </a:lnTo>
                  <a:lnTo>
                    <a:pt x="6" y="253"/>
                  </a:lnTo>
                  <a:close/>
                  <a:moveTo>
                    <a:pt x="6" y="295"/>
                  </a:moveTo>
                  <a:lnTo>
                    <a:pt x="6" y="319"/>
                  </a:lnTo>
                  <a:lnTo>
                    <a:pt x="0" y="319"/>
                  </a:lnTo>
                  <a:lnTo>
                    <a:pt x="0" y="295"/>
                  </a:lnTo>
                  <a:lnTo>
                    <a:pt x="6" y="295"/>
                  </a:lnTo>
                  <a:close/>
                  <a:moveTo>
                    <a:pt x="6" y="337"/>
                  </a:moveTo>
                  <a:lnTo>
                    <a:pt x="6" y="362"/>
                  </a:lnTo>
                  <a:lnTo>
                    <a:pt x="0" y="362"/>
                  </a:lnTo>
                  <a:lnTo>
                    <a:pt x="0" y="337"/>
                  </a:lnTo>
                  <a:lnTo>
                    <a:pt x="6" y="337"/>
                  </a:lnTo>
                  <a:close/>
                  <a:moveTo>
                    <a:pt x="6" y="380"/>
                  </a:moveTo>
                  <a:lnTo>
                    <a:pt x="6" y="404"/>
                  </a:lnTo>
                  <a:lnTo>
                    <a:pt x="0" y="404"/>
                  </a:lnTo>
                  <a:lnTo>
                    <a:pt x="0" y="380"/>
                  </a:lnTo>
                  <a:lnTo>
                    <a:pt x="6" y="380"/>
                  </a:lnTo>
                  <a:close/>
                  <a:moveTo>
                    <a:pt x="6" y="422"/>
                  </a:moveTo>
                  <a:lnTo>
                    <a:pt x="6" y="446"/>
                  </a:lnTo>
                  <a:lnTo>
                    <a:pt x="0" y="446"/>
                  </a:lnTo>
                  <a:lnTo>
                    <a:pt x="0" y="422"/>
                  </a:lnTo>
                  <a:lnTo>
                    <a:pt x="6" y="422"/>
                  </a:lnTo>
                  <a:close/>
                  <a:moveTo>
                    <a:pt x="6" y="464"/>
                  </a:moveTo>
                  <a:lnTo>
                    <a:pt x="6" y="488"/>
                  </a:lnTo>
                  <a:lnTo>
                    <a:pt x="0" y="488"/>
                  </a:lnTo>
                  <a:lnTo>
                    <a:pt x="0" y="464"/>
                  </a:lnTo>
                  <a:lnTo>
                    <a:pt x="6" y="464"/>
                  </a:lnTo>
                  <a:close/>
                  <a:moveTo>
                    <a:pt x="6" y="506"/>
                  </a:moveTo>
                  <a:lnTo>
                    <a:pt x="6" y="530"/>
                  </a:lnTo>
                  <a:lnTo>
                    <a:pt x="0" y="530"/>
                  </a:lnTo>
                  <a:lnTo>
                    <a:pt x="0" y="506"/>
                  </a:lnTo>
                  <a:lnTo>
                    <a:pt x="6" y="506"/>
                  </a:lnTo>
                  <a:close/>
                  <a:moveTo>
                    <a:pt x="6" y="548"/>
                  </a:moveTo>
                  <a:lnTo>
                    <a:pt x="6" y="572"/>
                  </a:lnTo>
                  <a:lnTo>
                    <a:pt x="0" y="572"/>
                  </a:lnTo>
                  <a:lnTo>
                    <a:pt x="0" y="548"/>
                  </a:lnTo>
                  <a:lnTo>
                    <a:pt x="6" y="548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2190" y="1256"/>
              <a:ext cx="89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Signal mesuré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1743" y="1221"/>
              <a:ext cx="406" cy="140"/>
            </a:xfrm>
            <a:custGeom>
              <a:avLst/>
              <a:gdLst>
                <a:gd name="T0" fmla="*/ 1198 w 1203"/>
                <a:gd name="T1" fmla="*/ 468 h 468"/>
                <a:gd name="T2" fmla="*/ 13 w 1203"/>
                <a:gd name="T3" fmla="*/ 43 h 468"/>
                <a:gd name="T4" fmla="*/ 18 w 1203"/>
                <a:gd name="T5" fmla="*/ 28 h 468"/>
                <a:gd name="T6" fmla="*/ 1203 w 1203"/>
                <a:gd name="T7" fmla="*/ 453 h 468"/>
                <a:gd name="T8" fmla="*/ 1198 w 1203"/>
                <a:gd name="T9" fmla="*/ 468 h 468"/>
                <a:gd name="T10" fmla="*/ 105 w 1203"/>
                <a:gd name="T11" fmla="*/ 155 h 468"/>
                <a:gd name="T12" fmla="*/ 0 w 1203"/>
                <a:gd name="T13" fmla="*/ 30 h 468"/>
                <a:gd name="T14" fmla="*/ 160 w 1203"/>
                <a:gd name="T15" fmla="*/ 1 h 468"/>
                <a:gd name="T16" fmla="*/ 169 w 1203"/>
                <a:gd name="T17" fmla="*/ 7 h 468"/>
                <a:gd name="T18" fmla="*/ 163 w 1203"/>
                <a:gd name="T19" fmla="*/ 17 h 468"/>
                <a:gd name="T20" fmla="*/ 17 w 1203"/>
                <a:gd name="T21" fmla="*/ 44 h 468"/>
                <a:gd name="T22" fmla="*/ 22 w 1203"/>
                <a:gd name="T23" fmla="*/ 31 h 468"/>
                <a:gd name="T24" fmla="*/ 117 w 1203"/>
                <a:gd name="T25" fmla="*/ 144 h 468"/>
                <a:gd name="T26" fmla="*/ 116 w 1203"/>
                <a:gd name="T27" fmla="*/ 156 h 468"/>
                <a:gd name="T28" fmla="*/ 105 w 1203"/>
                <a:gd name="T29" fmla="*/ 155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3" h="468">
                  <a:moveTo>
                    <a:pt x="1198" y="468"/>
                  </a:moveTo>
                  <a:lnTo>
                    <a:pt x="13" y="43"/>
                  </a:lnTo>
                  <a:lnTo>
                    <a:pt x="18" y="28"/>
                  </a:lnTo>
                  <a:lnTo>
                    <a:pt x="1203" y="453"/>
                  </a:lnTo>
                  <a:lnTo>
                    <a:pt x="1198" y="468"/>
                  </a:lnTo>
                  <a:close/>
                  <a:moveTo>
                    <a:pt x="105" y="155"/>
                  </a:moveTo>
                  <a:lnTo>
                    <a:pt x="0" y="30"/>
                  </a:lnTo>
                  <a:lnTo>
                    <a:pt x="160" y="1"/>
                  </a:lnTo>
                  <a:cubicBezTo>
                    <a:pt x="164" y="0"/>
                    <a:pt x="168" y="3"/>
                    <a:pt x="169" y="7"/>
                  </a:cubicBezTo>
                  <a:cubicBezTo>
                    <a:pt x="170" y="12"/>
                    <a:pt x="167" y="16"/>
                    <a:pt x="163" y="17"/>
                  </a:cubicBezTo>
                  <a:lnTo>
                    <a:pt x="17" y="44"/>
                  </a:lnTo>
                  <a:lnTo>
                    <a:pt x="22" y="31"/>
                  </a:lnTo>
                  <a:lnTo>
                    <a:pt x="117" y="144"/>
                  </a:lnTo>
                  <a:cubicBezTo>
                    <a:pt x="120" y="148"/>
                    <a:pt x="119" y="153"/>
                    <a:pt x="116" y="156"/>
                  </a:cubicBezTo>
                  <a:cubicBezTo>
                    <a:pt x="113" y="158"/>
                    <a:pt x="107" y="158"/>
                    <a:pt x="105" y="155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951" y="964"/>
              <a:ext cx="23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Ox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1121" y="1119"/>
              <a:ext cx="317" cy="146"/>
            </a:xfrm>
            <a:custGeom>
              <a:avLst/>
              <a:gdLst>
                <a:gd name="T0" fmla="*/ 7 w 844"/>
                <a:gd name="T1" fmla="*/ 0 h 388"/>
                <a:gd name="T2" fmla="*/ 832 w 844"/>
                <a:gd name="T3" fmla="*/ 354 h 388"/>
                <a:gd name="T4" fmla="*/ 826 w 844"/>
                <a:gd name="T5" fmla="*/ 369 h 388"/>
                <a:gd name="T6" fmla="*/ 0 w 844"/>
                <a:gd name="T7" fmla="*/ 15 h 388"/>
                <a:gd name="T8" fmla="*/ 7 w 844"/>
                <a:gd name="T9" fmla="*/ 0 h 388"/>
                <a:gd name="T10" fmla="*/ 747 w 844"/>
                <a:gd name="T11" fmla="*/ 237 h 388"/>
                <a:gd name="T12" fmla="*/ 844 w 844"/>
                <a:gd name="T13" fmla="*/ 367 h 388"/>
                <a:gd name="T14" fmla="*/ 683 w 844"/>
                <a:gd name="T15" fmla="*/ 387 h 388"/>
                <a:gd name="T16" fmla="*/ 674 w 844"/>
                <a:gd name="T17" fmla="*/ 380 h 388"/>
                <a:gd name="T18" fmla="*/ 681 w 844"/>
                <a:gd name="T19" fmla="*/ 371 h 388"/>
                <a:gd name="T20" fmla="*/ 828 w 844"/>
                <a:gd name="T21" fmla="*/ 353 h 388"/>
                <a:gd name="T22" fmla="*/ 822 w 844"/>
                <a:gd name="T23" fmla="*/ 366 h 388"/>
                <a:gd name="T24" fmla="*/ 734 w 844"/>
                <a:gd name="T25" fmla="*/ 247 h 388"/>
                <a:gd name="T26" fmla="*/ 736 w 844"/>
                <a:gd name="T27" fmla="*/ 236 h 388"/>
                <a:gd name="T28" fmla="*/ 747 w 844"/>
                <a:gd name="T29" fmla="*/ 237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4" h="388">
                  <a:moveTo>
                    <a:pt x="7" y="0"/>
                  </a:moveTo>
                  <a:lnTo>
                    <a:pt x="832" y="354"/>
                  </a:lnTo>
                  <a:lnTo>
                    <a:pt x="826" y="369"/>
                  </a:lnTo>
                  <a:lnTo>
                    <a:pt x="0" y="15"/>
                  </a:lnTo>
                  <a:lnTo>
                    <a:pt x="7" y="0"/>
                  </a:lnTo>
                  <a:close/>
                  <a:moveTo>
                    <a:pt x="747" y="237"/>
                  </a:moveTo>
                  <a:lnTo>
                    <a:pt x="844" y="367"/>
                  </a:lnTo>
                  <a:lnTo>
                    <a:pt x="683" y="387"/>
                  </a:lnTo>
                  <a:cubicBezTo>
                    <a:pt x="678" y="388"/>
                    <a:pt x="674" y="385"/>
                    <a:pt x="674" y="380"/>
                  </a:cubicBezTo>
                  <a:cubicBezTo>
                    <a:pt x="673" y="376"/>
                    <a:pt x="676" y="372"/>
                    <a:pt x="681" y="371"/>
                  </a:cubicBezTo>
                  <a:lnTo>
                    <a:pt x="828" y="353"/>
                  </a:lnTo>
                  <a:lnTo>
                    <a:pt x="822" y="366"/>
                  </a:lnTo>
                  <a:lnTo>
                    <a:pt x="734" y="247"/>
                  </a:lnTo>
                  <a:cubicBezTo>
                    <a:pt x="732" y="243"/>
                    <a:pt x="732" y="238"/>
                    <a:pt x="736" y="236"/>
                  </a:cubicBezTo>
                  <a:cubicBezTo>
                    <a:pt x="739" y="233"/>
                    <a:pt x="744" y="234"/>
                    <a:pt x="747" y="237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1810" y="1731"/>
              <a:ext cx="30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Red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1440" y="1620"/>
              <a:ext cx="317" cy="184"/>
            </a:xfrm>
            <a:custGeom>
              <a:avLst/>
              <a:gdLst>
                <a:gd name="T0" fmla="*/ 836 w 844"/>
                <a:gd name="T1" fmla="*/ 488 h 488"/>
                <a:gd name="T2" fmla="*/ 10 w 844"/>
                <a:gd name="T3" fmla="*/ 16 h 488"/>
                <a:gd name="T4" fmla="*/ 18 w 844"/>
                <a:gd name="T5" fmla="*/ 2 h 488"/>
                <a:gd name="T6" fmla="*/ 844 w 844"/>
                <a:gd name="T7" fmla="*/ 475 h 488"/>
                <a:gd name="T8" fmla="*/ 836 w 844"/>
                <a:gd name="T9" fmla="*/ 488 h 488"/>
                <a:gd name="T10" fmla="*/ 81 w 844"/>
                <a:gd name="T11" fmla="*/ 142 h 488"/>
                <a:gd name="T12" fmla="*/ 0 w 844"/>
                <a:gd name="T13" fmla="*/ 1 h 488"/>
                <a:gd name="T14" fmla="*/ 162 w 844"/>
                <a:gd name="T15" fmla="*/ 0 h 488"/>
                <a:gd name="T16" fmla="*/ 171 w 844"/>
                <a:gd name="T17" fmla="*/ 8 h 488"/>
                <a:gd name="T18" fmla="*/ 163 w 844"/>
                <a:gd name="T19" fmla="*/ 16 h 488"/>
                <a:gd name="T20" fmla="*/ 14 w 844"/>
                <a:gd name="T21" fmla="*/ 17 h 488"/>
                <a:gd name="T22" fmla="*/ 21 w 844"/>
                <a:gd name="T23" fmla="*/ 5 h 488"/>
                <a:gd name="T24" fmla="*/ 95 w 844"/>
                <a:gd name="T25" fmla="*/ 134 h 488"/>
                <a:gd name="T26" fmla="*/ 92 w 844"/>
                <a:gd name="T27" fmla="*/ 145 h 488"/>
                <a:gd name="T28" fmla="*/ 81 w 844"/>
                <a:gd name="T29" fmla="*/ 14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4" h="488">
                  <a:moveTo>
                    <a:pt x="836" y="488"/>
                  </a:moveTo>
                  <a:lnTo>
                    <a:pt x="10" y="16"/>
                  </a:lnTo>
                  <a:lnTo>
                    <a:pt x="18" y="2"/>
                  </a:lnTo>
                  <a:lnTo>
                    <a:pt x="844" y="475"/>
                  </a:lnTo>
                  <a:lnTo>
                    <a:pt x="836" y="488"/>
                  </a:lnTo>
                  <a:close/>
                  <a:moveTo>
                    <a:pt x="81" y="142"/>
                  </a:moveTo>
                  <a:lnTo>
                    <a:pt x="0" y="1"/>
                  </a:lnTo>
                  <a:lnTo>
                    <a:pt x="162" y="0"/>
                  </a:lnTo>
                  <a:cubicBezTo>
                    <a:pt x="167" y="0"/>
                    <a:pt x="171" y="4"/>
                    <a:pt x="171" y="8"/>
                  </a:cubicBezTo>
                  <a:cubicBezTo>
                    <a:pt x="171" y="12"/>
                    <a:pt x="167" y="16"/>
                    <a:pt x="163" y="16"/>
                  </a:cubicBezTo>
                  <a:lnTo>
                    <a:pt x="14" y="17"/>
                  </a:lnTo>
                  <a:lnTo>
                    <a:pt x="21" y="5"/>
                  </a:lnTo>
                  <a:lnTo>
                    <a:pt x="95" y="134"/>
                  </a:lnTo>
                  <a:cubicBezTo>
                    <a:pt x="98" y="138"/>
                    <a:pt x="96" y="143"/>
                    <a:pt x="92" y="145"/>
                  </a:cubicBezTo>
                  <a:cubicBezTo>
                    <a:pt x="89" y="147"/>
                    <a:pt x="84" y="146"/>
                    <a:pt x="81" y="14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 25"/>
          <p:cNvGrpSpPr>
            <a:grpSpLocks noChangeAspect="1"/>
          </p:cNvGrpSpPr>
          <p:nvPr/>
        </p:nvGrpSpPr>
        <p:grpSpPr bwMode="auto">
          <a:xfrm>
            <a:off x="3857044" y="3566592"/>
            <a:ext cx="4968875" cy="2306638"/>
            <a:chOff x="2458" y="1963"/>
            <a:chExt cx="3130" cy="1453"/>
          </a:xfrm>
        </p:grpSpPr>
        <p:sp>
          <p:nvSpPr>
            <p:cNvPr id="34" name="Freeform 26"/>
            <p:cNvSpPr>
              <a:spLocks noEditPoints="1"/>
            </p:cNvSpPr>
            <p:nvPr/>
          </p:nvSpPr>
          <p:spPr bwMode="auto">
            <a:xfrm>
              <a:off x="3882" y="2144"/>
              <a:ext cx="70" cy="1272"/>
            </a:xfrm>
            <a:custGeom>
              <a:avLst/>
              <a:gdLst>
                <a:gd name="T0" fmla="*/ 76 w 185"/>
                <a:gd name="T1" fmla="*/ 3387 h 3387"/>
                <a:gd name="T2" fmla="*/ 76 w 185"/>
                <a:gd name="T3" fmla="*/ 32 h 3387"/>
                <a:gd name="T4" fmla="*/ 108 w 185"/>
                <a:gd name="T5" fmla="*/ 32 h 3387"/>
                <a:gd name="T6" fmla="*/ 108 w 185"/>
                <a:gd name="T7" fmla="*/ 3387 h 3387"/>
                <a:gd name="T8" fmla="*/ 76 w 185"/>
                <a:gd name="T9" fmla="*/ 3387 h 3387"/>
                <a:gd name="T10" fmla="*/ 4 w 185"/>
                <a:gd name="T11" fmla="*/ 152 h 3387"/>
                <a:gd name="T12" fmla="*/ 92 w 185"/>
                <a:gd name="T13" fmla="*/ 0 h 3387"/>
                <a:gd name="T14" fmla="*/ 181 w 185"/>
                <a:gd name="T15" fmla="*/ 152 h 3387"/>
                <a:gd name="T16" fmla="*/ 175 w 185"/>
                <a:gd name="T17" fmla="*/ 174 h 3387"/>
                <a:gd name="T18" fmla="*/ 153 w 185"/>
                <a:gd name="T19" fmla="*/ 168 h 3387"/>
                <a:gd name="T20" fmla="*/ 79 w 185"/>
                <a:gd name="T21" fmla="*/ 40 h 3387"/>
                <a:gd name="T22" fmla="*/ 106 w 185"/>
                <a:gd name="T23" fmla="*/ 40 h 3387"/>
                <a:gd name="T24" fmla="*/ 32 w 185"/>
                <a:gd name="T25" fmla="*/ 168 h 3387"/>
                <a:gd name="T26" fmla="*/ 10 w 185"/>
                <a:gd name="T27" fmla="*/ 174 h 3387"/>
                <a:gd name="T28" fmla="*/ 4 w 185"/>
                <a:gd name="T29" fmla="*/ 152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3387">
                  <a:moveTo>
                    <a:pt x="76" y="3387"/>
                  </a:moveTo>
                  <a:lnTo>
                    <a:pt x="76" y="32"/>
                  </a:lnTo>
                  <a:lnTo>
                    <a:pt x="108" y="32"/>
                  </a:lnTo>
                  <a:lnTo>
                    <a:pt x="108" y="3387"/>
                  </a:lnTo>
                  <a:lnTo>
                    <a:pt x="76" y="3387"/>
                  </a:lnTo>
                  <a:close/>
                  <a:moveTo>
                    <a:pt x="4" y="152"/>
                  </a:moveTo>
                  <a:lnTo>
                    <a:pt x="92" y="0"/>
                  </a:lnTo>
                  <a:lnTo>
                    <a:pt x="181" y="152"/>
                  </a:lnTo>
                  <a:cubicBezTo>
                    <a:pt x="185" y="160"/>
                    <a:pt x="183" y="170"/>
                    <a:pt x="175" y="174"/>
                  </a:cubicBezTo>
                  <a:cubicBezTo>
                    <a:pt x="168" y="178"/>
                    <a:pt x="158" y="176"/>
                    <a:pt x="153" y="168"/>
                  </a:cubicBezTo>
                  <a:lnTo>
                    <a:pt x="79" y="40"/>
                  </a:lnTo>
                  <a:lnTo>
                    <a:pt x="106" y="40"/>
                  </a:lnTo>
                  <a:lnTo>
                    <a:pt x="32" y="168"/>
                  </a:lnTo>
                  <a:cubicBezTo>
                    <a:pt x="27" y="176"/>
                    <a:pt x="17" y="178"/>
                    <a:pt x="10" y="174"/>
                  </a:cubicBezTo>
                  <a:cubicBezTo>
                    <a:pt x="2" y="170"/>
                    <a:pt x="0" y="160"/>
                    <a:pt x="4" y="15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7"/>
            <p:cNvSpPr>
              <a:spLocks noEditPoints="1"/>
            </p:cNvSpPr>
            <p:nvPr/>
          </p:nvSpPr>
          <p:spPr bwMode="auto">
            <a:xfrm>
              <a:off x="2458" y="2921"/>
              <a:ext cx="2906" cy="69"/>
            </a:xfrm>
            <a:custGeom>
              <a:avLst/>
              <a:gdLst>
                <a:gd name="T0" fmla="*/ 0 w 7745"/>
                <a:gd name="T1" fmla="*/ 76 h 185"/>
                <a:gd name="T2" fmla="*/ 7713 w 7745"/>
                <a:gd name="T3" fmla="*/ 76 h 185"/>
                <a:gd name="T4" fmla="*/ 7713 w 7745"/>
                <a:gd name="T5" fmla="*/ 108 h 185"/>
                <a:gd name="T6" fmla="*/ 0 w 7745"/>
                <a:gd name="T7" fmla="*/ 108 h 185"/>
                <a:gd name="T8" fmla="*/ 0 w 7745"/>
                <a:gd name="T9" fmla="*/ 76 h 185"/>
                <a:gd name="T10" fmla="*/ 7593 w 7745"/>
                <a:gd name="T11" fmla="*/ 4 h 185"/>
                <a:gd name="T12" fmla="*/ 7745 w 7745"/>
                <a:gd name="T13" fmla="*/ 92 h 185"/>
                <a:gd name="T14" fmla="*/ 7593 w 7745"/>
                <a:gd name="T15" fmla="*/ 181 h 185"/>
                <a:gd name="T16" fmla="*/ 7571 w 7745"/>
                <a:gd name="T17" fmla="*/ 175 h 185"/>
                <a:gd name="T18" fmla="*/ 7577 w 7745"/>
                <a:gd name="T19" fmla="*/ 153 h 185"/>
                <a:gd name="T20" fmla="*/ 7705 w 7745"/>
                <a:gd name="T21" fmla="*/ 79 h 185"/>
                <a:gd name="T22" fmla="*/ 7705 w 7745"/>
                <a:gd name="T23" fmla="*/ 106 h 185"/>
                <a:gd name="T24" fmla="*/ 7577 w 7745"/>
                <a:gd name="T25" fmla="*/ 32 h 185"/>
                <a:gd name="T26" fmla="*/ 7571 w 7745"/>
                <a:gd name="T27" fmla="*/ 10 h 185"/>
                <a:gd name="T28" fmla="*/ 7593 w 7745"/>
                <a:gd name="T29" fmla="*/ 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45" h="185">
                  <a:moveTo>
                    <a:pt x="0" y="76"/>
                  </a:moveTo>
                  <a:lnTo>
                    <a:pt x="7713" y="76"/>
                  </a:lnTo>
                  <a:lnTo>
                    <a:pt x="7713" y="108"/>
                  </a:lnTo>
                  <a:lnTo>
                    <a:pt x="0" y="108"/>
                  </a:lnTo>
                  <a:lnTo>
                    <a:pt x="0" y="76"/>
                  </a:lnTo>
                  <a:close/>
                  <a:moveTo>
                    <a:pt x="7593" y="4"/>
                  </a:moveTo>
                  <a:lnTo>
                    <a:pt x="7745" y="92"/>
                  </a:lnTo>
                  <a:lnTo>
                    <a:pt x="7593" y="181"/>
                  </a:lnTo>
                  <a:cubicBezTo>
                    <a:pt x="7586" y="185"/>
                    <a:pt x="7576" y="183"/>
                    <a:pt x="7571" y="175"/>
                  </a:cubicBezTo>
                  <a:cubicBezTo>
                    <a:pt x="7567" y="168"/>
                    <a:pt x="7569" y="158"/>
                    <a:pt x="7577" y="153"/>
                  </a:cubicBezTo>
                  <a:lnTo>
                    <a:pt x="7705" y="79"/>
                  </a:lnTo>
                  <a:lnTo>
                    <a:pt x="7705" y="106"/>
                  </a:lnTo>
                  <a:lnTo>
                    <a:pt x="7577" y="32"/>
                  </a:lnTo>
                  <a:cubicBezTo>
                    <a:pt x="7569" y="27"/>
                    <a:pt x="7567" y="17"/>
                    <a:pt x="7571" y="10"/>
                  </a:cubicBezTo>
                  <a:cubicBezTo>
                    <a:pt x="7576" y="2"/>
                    <a:pt x="7586" y="0"/>
                    <a:pt x="7593" y="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Rectangle 28"/>
            <p:cNvSpPr>
              <a:spLocks noChangeArrowheads="1"/>
            </p:cNvSpPr>
            <p:nvPr/>
          </p:nvSpPr>
          <p:spPr bwMode="auto">
            <a:xfrm>
              <a:off x="5420" y="2897"/>
              <a:ext cx="168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h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29"/>
            <p:cNvSpPr>
              <a:spLocks noChangeArrowheads="1"/>
            </p:cNvSpPr>
            <p:nvPr/>
          </p:nvSpPr>
          <p:spPr bwMode="auto">
            <a:xfrm>
              <a:off x="3885" y="1963"/>
              <a:ext cx="10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I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0"/>
            <p:cNvSpPr>
              <a:spLocks noChangeArrowheads="1"/>
            </p:cNvSpPr>
            <p:nvPr/>
          </p:nvSpPr>
          <p:spPr bwMode="auto">
            <a:xfrm>
              <a:off x="4230" y="2035"/>
              <a:ext cx="25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ln I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1"/>
            <p:cNvSpPr>
              <a:spLocks noChangeArrowheads="1"/>
            </p:cNvSpPr>
            <p:nvPr/>
          </p:nvSpPr>
          <p:spPr bwMode="auto">
            <a:xfrm>
              <a:off x="4407" y="2055"/>
              <a:ext cx="37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baseline="-25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corrosion</a:t>
              </a:r>
              <a:endParaRPr kumimoji="0" lang="fr-FR" altLang="fr-FR" sz="1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0" name="Freeform 32"/>
            <p:cNvSpPr>
              <a:spLocks noEditPoints="1"/>
            </p:cNvSpPr>
            <p:nvPr/>
          </p:nvSpPr>
          <p:spPr bwMode="auto">
            <a:xfrm>
              <a:off x="3946" y="2236"/>
              <a:ext cx="322" cy="633"/>
            </a:xfrm>
            <a:custGeom>
              <a:avLst/>
              <a:gdLst>
                <a:gd name="T0" fmla="*/ 858 w 858"/>
                <a:gd name="T1" fmla="*/ 7 h 1684"/>
                <a:gd name="T2" fmla="*/ 25 w 858"/>
                <a:gd name="T3" fmla="*/ 1673 h 1684"/>
                <a:gd name="T4" fmla="*/ 10 w 858"/>
                <a:gd name="T5" fmla="*/ 1666 h 1684"/>
                <a:gd name="T6" fmla="*/ 843 w 858"/>
                <a:gd name="T7" fmla="*/ 0 h 1684"/>
                <a:gd name="T8" fmla="*/ 858 w 858"/>
                <a:gd name="T9" fmla="*/ 7 h 1684"/>
                <a:gd name="T10" fmla="*/ 146 w 858"/>
                <a:gd name="T11" fmla="*/ 1595 h 1684"/>
                <a:gd name="T12" fmla="*/ 10 w 858"/>
                <a:gd name="T13" fmla="*/ 1684 h 1684"/>
                <a:gd name="T14" fmla="*/ 0 w 858"/>
                <a:gd name="T15" fmla="*/ 1522 h 1684"/>
                <a:gd name="T16" fmla="*/ 7 w 858"/>
                <a:gd name="T17" fmla="*/ 1513 h 1684"/>
                <a:gd name="T18" fmla="*/ 16 w 858"/>
                <a:gd name="T19" fmla="*/ 1521 h 1684"/>
                <a:gd name="T20" fmla="*/ 26 w 858"/>
                <a:gd name="T21" fmla="*/ 1669 h 1684"/>
                <a:gd name="T22" fmla="*/ 13 w 858"/>
                <a:gd name="T23" fmla="*/ 1663 h 1684"/>
                <a:gd name="T24" fmla="*/ 137 w 858"/>
                <a:gd name="T25" fmla="*/ 1581 h 1684"/>
                <a:gd name="T26" fmla="*/ 148 w 858"/>
                <a:gd name="T27" fmla="*/ 1584 h 1684"/>
                <a:gd name="T28" fmla="*/ 146 w 858"/>
                <a:gd name="T29" fmla="*/ 1595 h 1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8" h="1684">
                  <a:moveTo>
                    <a:pt x="858" y="7"/>
                  </a:moveTo>
                  <a:lnTo>
                    <a:pt x="25" y="1673"/>
                  </a:lnTo>
                  <a:lnTo>
                    <a:pt x="10" y="1666"/>
                  </a:lnTo>
                  <a:lnTo>
                    <a:pt x="843" y="0"/>
                  </a:lnTo>
                  <a:lnTo>
                    <a:pt x="858" y="7"/>
                  </a:lnTo>
                  <a:close/>
                  <a:moveTo>
                    <a:pt x="146" y="1595"/>
                  </a:moveTo>
                  <a:lnTo>
                    <a:pt x="10" y="1684"/>
                  </a:lnTo>
                  <a:lnTo>
                    <a:pt x="0" y="1522"/>
                  </a:lnTo>
                  <a:cubicBezTo>
                    <a:pt x="0" y="1517"/>
                    <a:pt x="3" y="1514"/>
                    <a:pt x="7" y="1513"/>
                  </a:cubicBezTo>
                  <a:cubicBezTo>
                    <a:pt x="12" y="1513"/>
                    <a:pt x="16" y="1516"/>
                    <a:pt x="16" y="1521"/>
                  </a:cubicBezTo>
                  <a:lnTo>
                    <a:pt x="26" y="1669"/>
                  </a:lnTo>
                  <a:lnTo>
                    <a:pt x="13" y="1663"/>
                  </a:lnTo>
                  <a:lnTo>
                    <a:pt x="137" y="1581"/>
                  </a:lnTo>
                  <a:cubicBezTo>
                    <a:pt x="141" y="1579"/>
                    <a:pt x="146" y="1580"/>
                    <a:pt x="148" y="1584"/>
                  </a:cubicBezTo>
                  <a:cubicBezTo>
                    <a:pt x="151" y="1587"/>
                    <a:pt x="150" y="1592"/>
                    <a:pt x="146" y="159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3959" y="2292"/>
              <a:ext cx="1208" cy="1057"/>
            </a:xfrm>
            <a:custGeom>
              <a:avLst/>
              <a:gdLst>
                <a:gd name="T0" fmla="*/ 3128 w 3219"/>
                <a:gd name="T1" fmla="*/ 119 h 2816"/>
                <a:gd name="T2" fmla="*/ 2983 w 3219"/>
                <a:gd name="T3" fmla="*/ 61 h 2816"/>
                <a:gd name="T4" fmla="*/ 2900 w 3219"/>
                <a:gd name="T5" fmla="*/ 48 h 2816"/>
                <a:gd name="T6" fmla="*/ 2802 w 3219"/>
                <a:gd name="T7" fmla="*/ 48 h 2816"/>
                <a:gd name="T8" fmla="*/ 2690 w 3219"/>
                <a:gd name="T9" fmla="*/ 66 h 2816"/>
                <a:gd name="T10" fmla="*/ 2558 w 3219"/>
                <a:gd name="T11" fmla="*/ 106 h 2816"/>
                <a:gd name="T12" fmla="*/ 2401 w 3219"/>
                <a:gd name="T13" fmla="*/ 172 h 2816"/>
                <a:gd name="T14" fmla="*/ 2205 w 3219"/>
                <a:gd name="T15" fmla="*/ 270 h 2816"/>
                <a:gd name="T16" fmla="*/ 1966 w 3219"/>
                <a:gd name="T17" fmla="*/ 400 h 2816"/>
                <a:gd name="T18" fmla="*/ 1700 w 3219"/>
                <a:gd name="T19" fmla="*/ 552 h 2816"/>
                <a:gd name="T20" fmla="*/ 1146 w 3219"/>
                <a:gd name="T21" fmla="*/ 905 h 2816"/>
                <a:gd name="T22" fmla="*/ 889 w 3219"/>
                <a:gd name="T23" fmla="*/ 1090 h 2816"/>
                <a:gd name="T24" fmla="*/ 664 w 3219"/>
                <a:gd name="T25" fmla="*/ 1272 h 2816"/>
                <a:gd name="T26" fmla="*/ 489 w 3219"/>
                <a:gd name="T27" fmla="*/ 1443 h 2816"/>
                <a:gd name="T28" fmla="*/ 360 w 3219"/>
                <a:gd name="T29" fmla="*/ 1609 h 2816"/>
                <a:gd name="T30" fmla="*/ 260 w 3219"/>
                <a:gd name="T31" fmla="*/ 1776 h 2816"/>
                <a:gd name="T32" fmla="*/ 186 w 3219"/>
                <a:gd name="T33" fmla="*/ 1946 h 2816"/>
                <a:gd name="T34" fmla="*/ 97 w 3219"/>
                <a:gd name="T35" fmla="*/ 2289 h 2816"/>
                <a:gd name="T36" fmla="*/ 58 w 3219"/>
                <a:gd name="T37" fmla="*/ 2639 h 2816"/>
                <a:gd name="T38" fmla="*/ 0 w 3219"/>
                <a:gd name="T39" fmla="*/ 2813 h 2816"/>
                <a:gd name="T40" fmla="*/ 26 w 3219"/>
                <a:gd name="T41" fmla="*/ 2457 h 2816"/>
                <a:gd name="T42" fmla="*/ 87 w 3219"/>
                <a:gd name="T43" fmla="*/ 2103 h 2816"/>
                <a:gd name="T44" fmla="*/ 177 w 3219"/>
                <a:gd name="T45" fmla="*/ 1840 h 2816"/>
                <a:gd name="T46" fmla="*/ 266 w 3219"/>
                <a:gd name="T47" fmla="*/ 1667 h 2816"/>
                <a:gd name="T48" fmla="*/ 383 w 3219"/>
                <a:gd name="T49" fmla="*/ 1495 h 2816"/>
                <a:gd name="T50" fmla="*/ 537 w 3219"/>
                <a:gd name="T51" fmla="*/ 1324 h 2816"/>
                <a:gd name="T52" fmla="*/ 742 w 3219"/>
                <a:gd name="T53" fmla="*/ 1144 h 2816"/>
                <a:gd name="T54" fmla="*/ 987 w 3219"/>
                <a:gd name="T55" fmla="*/ 958 h 2816"/>
                <a:gd name="T56" fmla="*/ 1396 w 3219"/>
                <a:gd name="T57" fmla="*/ 682 h 2816"/>
                <a:gd name="T58" fmla="*/ 1812 w 3219"/>
                <a:gd name="T59" fmla="*/ 432 h 2816"/>
                <a:gd name="T60" fmla="*/ 2067 w 3219"/>
                <a:gd name="T61" fmla="*/ 289 h 2816"/>
                <a:gd name="T62" fmla="*/ 2289 w 3219"/>
                <a:gd name="T63" fmla="*/ 174 h 2816"/>
                <a:gd name="T64" fmla="*/ 2465 w 3219"/>
                <a:gd name="T65" fmla="*/ 91 h 2816"/>
                <a:gd name="T66" fmla="*/ 2614 w 3219"/>
                <a:gd name="T67" fmla="*/ 37 h 2816"/>
                <a:gd name="T68" fmla="*/ 2799 w 3219"/>
                <a:gd name="T69" fmla="*/ 1 h 2816"/>
                <a:gd name="T70" fmla="*/ 2903 w 3219"/>
                <a:gd name="T71" fmla="*/ 0 h 2816"/>
                <a:gd name="T72" fmla="*/ 2994 w 3219"/>
                <a:gd name="T73" fmla="*/ 15 h 2816"/>
                <a:gd name="T74" fmla="*/ 3079 w 3219"/>
                <a:gd name="T75" fmla="*/ 43 h 2816"/>
                <a:gd name="T76" fmla="*/ 3219 w 3219"/>
                <a:gd name="T77" fmla="*/ 113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19" h="2816">
                  <a:moveTo>
                    <a:pt x="3196" y="156"/>
                  </a:moveTo>
                  <a:lnTo>
                    <a:pt x="3128" y="119"/>
                  </a:lnTo>
                  <a:lnTo>
                    <a:pt x="3058" y="86"/>
                  </a:lnTo>
                  <a:lnTo>
                    <a:pt x="2983" y="61"/>
                  </a:lnTo>
                  <a:lnTo>
                    <a:pt x="2987" y="62"/>
                  </a:lnTo>
                  <a:lnTo>
                    <a:pt x="2900" y="48"/>
                  </a:lnTo>
                  <a:lnTo>
                    <a:pt x="2903" y="48"/>
                  </a:lnTo>
                  <a:lnTo>
                    <a:pt x="2802" y="48"/>
                  </a:lnTo>
                  <a:lnTo>
                    <a:pt x="2806" y="48"/>
                  </a:lnTo>
                  <a:lnTo>
                    <a:pt x="2690" y="66"/>
                  </a:lnTo>
                  <a:lnTo>
                    <a:pt x="2627" y="84"/>
                  </a:lnTo>
                  <a:lnTo>
                    <a:pt x="2558" y="106"/>
                  </a:lnTo>
                  <a:lnTo>
                    <a:pt x="2482" y="136"/>
                  </a:lnTo>
                  <a:lnTo>
                    <a:pt x="2401" y="172"/>
                  </a:lnTo>
                  <a:lnTo>
                    <a:pt x="2310" y="217"/>
                  </a:lnTo>
                  <a:lnTo>
                    <a:pt x="2205" y="270"/>
                  </a:lnTo>
                  <a:lnTo>
                    <a:pt x="2090" y="332"/>
                  </a:lnTo>
                  <a:lnTo>
                    <a:pt x="1966" y="400"/>
                  </a:lnTo>
                  <a:lnTo>
                    <a:pt x="1835" y="473"/>
                  </a:lnTo>
                  <a:lnTo>
                    <a:pt x="1700" y="552"/>
                  </a:lnTo>
                  <a:lnTo>
                    <a:pt x="1421" y="723"/>
                  </a:lnTo>
                  <a:lnTo>
                    <a:pt x="1146" y="905"/>
                  </a:lnTo>
                  <a:lnTo>
                    <a:pt x="1014" y="997"/>
                  </a:lnTo>
                  <a:lnTo>
                    <a:pt x="889" y="1090"/>
                  </a:lnTo>
                  <a:lnTo>
                    <a:pt x="771" y="1181"/>
                  </a:lnTo>
                  <a:lnTo>
                    <a:pt x="664" y="1272"/>
                  </a:lnTo>
                  <a:lnTo>
                    <a:pt x="570" y="1359"/>
                  </a:lnTo>
                  <a:lnTo>
                    <a:pt x="489" y="1443"/>
                  </a:lnTo>
                  <a:lnTo>
                    <a:pt x="420" y="1526"/>
                  </a:lnTo>
                  <a:lnTo>
                    <a:pt x="360" y="1609"/>
                  </a:lnTo>
                  <a:lnTo>
                    <a:pt x="307" y="1692"/>
                  </a:lnTo>
                  <a:lnTo>
                    <a:pt x="260" y="1776"/>
                  </a:lnTo>
                  <a:lnTo>
                    <a:pt x="220" y="1861"/>
                  </a:lnTo>
                  <a:lnTo>
                    <a:pt x="186" y="1946"/>
                  </a:lnTo>
                  <a:lnTo>
                    <a:pt x="132" y="2118"/>
                  </a:lnTo>
                  <a:lnTo>
                    <a:pt x="97" y="2289"/>
                  </a:lnTo>
                  <a:lnTo>
                    <a:pt x="73" y="2464"/>
                  </a:lnTo>
                  <a:lnTo>
                    <a:pt x="58" y="2639"/>
                  </a:lnTo>
                  <a:lnTo>
                    <a:pt x="47" y="2816"/>
                  </a:lnTo>
                  <a:lnTo>
                    <a:pt x="0" y="2813"/>
                  </a:lnTo>
                  <a:lnTo>
                    <a:pt x="11" y="2635"/>
                  </a:lnTo>
                  <a:lnTo>
                    <a:pt x="26" y="2457"/>
                  </a:lnTo>
                  <a:lnTo>
                    <a:pt x="50" y="2280"/>
                  </a:lnTo>
                  <a:lnTo>
                    <a:pt x="87" y="2103"/>
                  </a:lnTo>
                  <a:lnTo>
                    <a:pt x="141" y="1927"/>
                  </a:lnTo>
                  <a:lnTo>
                    <a:pt x="177" y="1840"/>
                  </a:lnTo>
                  <a:lnTo>
                    <a:pt x="218" y="1753"/>
                  </a:lnTo>
                  <a:lnTo>
                    <a:pt x="266" y="1667"/>
                  </a:lnTo>
                  <a:lnTo>
                    <a:pt x="321" y="1580"/>
                  </a:lnTo>
                  <a:lnTo>
                    <a:pt x="383" y="1495"/>
                  </a:lnTo>
                  <a:lnTo>
                    <a:pt x="454" y="1410"/>
                  </a:lnTo>
                  <a:lnTo>
                    <a:pt x="537" y="1324"/>
                  </a:lnTo>
                  <a:lnTo>
                    <a:pt x="633" y="1235"/>
                  </a:lnTo>
                  <a:lnTo>
                    <a:pt x="742" y="1144"/>
                  </a:lnTo>
                  <a:lnTo>
                    <a:pt x="860" y="1051"/>
                  </a:lnTo>
                  <a:lnTo>
                    <a:pt x="987" y="958"/>
                  </a:lnTo>
                  <a:lnTo>
                    <a:pt x="1119" y="864"/>
                  </a:lnTo>
                  <a:lnTo>
                    <a:pt x="1396" y="682"/>
                  </a:lnTo>
                  <a:lnTo>
                    <a:pt x="1675" y="511"/>
                  </a:lnTo>
                  <a:lnTo>
                    <a:pt x="1812" y="432"/>
                  </a:lnTo>
                  <a:lnTo>
                    <a:pt x="1943" y="357"/>
                  </a:lnTo>
                  <a:lnTo>
                    <a:pt x="2067" y="289"/>
                  </a:lnTo>
                  <a:lnTo>
                    <a:pt x="2184" y="227"/>
                  </a:lnTo>
                  <a:lnTo>
                    <a:pt x="2289" y="174"/>
                  </a:lnTo>
                  <a:lnTo>
                    <a:pt x="2382" y="129"/>
                  </a:lnTo>
                  <a:lnTo>
                    <a:pt x="2465" y="91"/>
                  </a:lnTo>
                  <a:lnTo>
                    <a:pt x="2543" y="61"/>
                  </a:lnTo>
                  <a:lnTo>
                    <a:pt x="2614" y="37"/>
                  </a:lnTo>
                  <a:lnTo>
                    <a:pt x="2683" y="19"/>
                  </a:lnTo>
                  <a:lnTo>
                    <a:pt x="2799" y="1"/>
                  </a:lnTo>
                  <a:cubicBezTo>
                    <a:pt x="2800" y="1"/>
                    <a:pt x="2801" y="0"/>
                    <a:pt x="2802" y="0"/>
                  </a:cubicBezTo>
                  <a:lnTo>
                    <a:pt x="2903" y="0"/>
                  </a:lnTo>
                  <a:cubicBezTo>
                    <a:pt x="2905" y="0"/>
                    <a:pt x="2906" y="1"/>
                    <a:pt x="2907" y="1"/>
                  </a:cubicBezTo>
                  <a:lnTo>
                    <a:pt x="2994" y="15"/>
                  </a:lnTo>
                  <a:cubicBezTo>
                    <a:pt x="2996" y="15"/>
                    <a:pt x="2997" y="15"/>
                    <a:pt x="2998" y="16"/>
                  </a:cubicBezTo>
                  <a:lnTo>
                    <a:pt x="3079" y="43"/>
                  </a:lnTo>
                  <a:lnTo>
                    <a:pt x="3151" y="76"/>
                  </a:lnTo>
                  <a:lnTo>
                    <a:pt x="3219" y="113"/>
                  </a:lnTo>
                  <a:lnTo>
                    <a:pt x="3196" y="156"/>
                  </a:lnTo>
                  <a:close/>
                </a:path>
              </a:pathLst>
            </a:custGeom>
            <a:solidFill>
              <a:srgbClr val="479E32"/>
            </a:solidFill>
            <a:ln w="0" cap="flat">
              <a:solidFill>
                <a:srgbClr val="3A832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Rectangle 39"/>
            <p:cNvSpPr>
              <a:spLocks noChangeArrowheads="1"/>
            </p:cNvSpPr>
            <p:nvPr/>
          </p:nvSpPr>
          <p:spPr bwMode="auto">
            <a:xfrm>
              <a:off x="4980" y="2186"/>
              <a:ext cx="228" cy="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Rectangle 40"/>
            <p:cNvSpPr>
              <a:spLocks noChangeArrowheads="1"/>
            </p:cNvSpPr>
            <p:nvPr/>
          </p:nvSpPr>
          <p:spPr bwMode="auto">
            <a:xfrm>
              <a:off x="4977" y="2300"/>
              <a:ext cx="225" cy="19"/>
            </a:xfrm>
            <a:prstGeom prst="rect">
              <a:avLst/>
            </a:prstGeom>
            <a:solidFill>
              <a:srgbClr val="00B050"/>
            </a:solidFill>
            <a:ln w="0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2655" y="2292"/>
              <a:ext cx="1208" cy="1057"/>
            </a:xfrm>
            <a:custGeom>
              <a:avLst/>
              <a:gdLst>
                <a:gd name="T0" fmla="*/ 68 w 3219"/>
                <a:gd name="T1" fmla="*/ 76 h 2816"/>
                <a:gd name="T2" fmla="*/ 221 w 3219"/>
                <a:gd name="T3" fmla="*/ 16 h 2816"/>
                <a:gd name="T4" fmla="*/ 313 w 3219"/>
                <a:gd name="T5" fmla="*/ 1 h 2816"/>
                <a:gd name="T6" fmla="*/ 416 w 3219"/>
                <a:gd name="T7" fmla="*/ 0 h 2816"/>
                <a:gd name="T8" fmla="*/ 536 w 3219"/>
                <a:gd name="T9" fmla="*/ 19 h 2816"/>
                <a:gd name="T10" fmla="*/ 676 w 3219"/>
                <a:gd name="T11" fmla="*/ 61 h 2816"/>
                <a:gd name="T12" fmla="*/ 837 w 3219"/>
                <a:gd name="T13" fmla="*/ 129 h 2816"/>
                <a:gd name="T14" fmla="*/ 1035 w 3219"/>
                <a:gd name="T15" fmla="*/ 227 h 2816"/>
                <a:gd name="T16" fmla="*/ 1276 w 3219"/>
                <a:gd name="T17" fmla="*/ 357 h 2816"/>
                <a:gd name="T18" fmla="*/ 1544 w 3219"/>
                <a:gd name="T19" fmla="*/ 511 h 2816"/>
                <a:gd name="T20" fmla="*/ 2101 w 3219"/>
                <a:gd name="T21" fmla="*/ 864 h 2816"/>
                <a:gd name="T22" fmla="*/ 2360 w 3219"/>
                <a:gd name="T23" fmla="*/ 1051 h 2816"/>
                <a:gd name="T24" fmla="*/ 2586 w 3219"/>
                <a:gd name="T25" fmla="*/ 1235 h 2816"/>
                <a:gd name="T26" fmla="*/ 2765 w 3219"/>
                <a:gd name="T27" fmla="*/ 1410 h 2816"/>
                <a:gd name="T28" fmla="*/ 2899 w 3219"/>
                <a:gd name="T29" fmla="*/ 1580 h 2816"/>
                <a:gd name="T30" fmla="*/ 3001 w 3219"/>
                <a:gd name="T31" fmla="*/ 1753 h 2816"/>
                <a:gd name="T32" fmla="*/ 3078 w 3219"/>
                <a:gd name="T33" fmla="*/ 1928 h 2816"/>
                <a:gd name="T34" fmla="*/ 3170 w 3219"/>
                <a:gd name="T35" fmla="*/ 2279 h 2816"/>
                <a:gd name="T36" fmla="*/ 3208 w 3219"/>
                <a:gd name="T37" fmla="*/ 2636 h 2816"/>
                <a:gd name="T38" fmla="*/ 3172 w 3219"/>
                <a:gd name="T39" fmla="*/ 2816 h 2816"/>
                <a:gd name="T40" fmla="*/ 3147 w 3219"/>
                <a:gd name="T41" fmla="*/ 2464 h 2816"/>
                <a:gd name="T42" fmla="*/ 3087 w 3219"/>
                <a:gd name="T43" fmla="*/ 2118 h 2816"/>
                <a:gd name="T44" fmla="*/ 3000 w 3219"/>
                <a:gd name="T45" fmla="*/ 1861 h 2816"/>
                <a:gd name="T46" fmla="*/ 2913 w 3219"/>
                <a:gd name="T47" fmla="*/ 1692 h 2816"/>
                <a:gd name="T48" fmla="*/ 2799 w 3219"/>
                <a:gd name="T49" fmla="*/ 1526 h 2816"/>
                <a:gd name="T50" fmla="*/ 2650 w 3219"/>
                <a:gd name="T51" fmla="*/ 1359 h 2816"/>
                <a:gd name="T52" fmla="*/ 2449 w 3219"/>
                <a:gd name="T53" fmla="*/ 1181 h 2816"/>
                <a:gd name="T54" fmla="*/ 2206 w 3219"/>
                <a:gd name="T55" fmla="*/ 997 h 2816"/>
                <a:gd name="T56" fmla="*/ 1798 w 3219"/>
                <a:gd name="T57" fmla="*/ 723 h 2816"/>
                <a:gd name="T58" fmla="*/ 1384 w 3219"/>
                <a:gd name="T59" fmla="*/ 473 h 2816"/>
                <a:gd name="T60" fmla="*/ 1129 w 3219"/>
                <a:gd name="T61" fmla="*/ 332 h 2816"/>
                <a:gd name="T62" fmla="*/ 909 w 3219"/>
                <a:gd name="T63" fmla="*/ 217 h 2816"/>
                <a:gd name="T64" fmla="*/ 737 w 3219"/>
                <a:gd name="T65" fmla="*/ 136 h 2816"/>
                <a:gd name="T66" fmla="*/ 592 w 3219"/>
                <a:gd name="T67" fmla="*/ 84 h 2816"/>
                <a:gd name="T68" fmla="*/ 413 w 3219"/>
                <a:gd name="T69" fmla="*/ 48 h 2816"/>
                <a:gd name="T70" fmla="*/ 316 w 3219"/>
                <a:gd name="T71" fmla="*/ 48 h 2816"/>
                <a:gd name="T72" fmla="*/ 232 w 3219"/>
                <a:gd name="T73" fmla="*/ 62 h 2816"/>
                <a:gd name="T74" fmla="*/ 161 w 3219"/>
                <a:gd name="T75" fmla="*/ 86 h 2816"/>
                <a:gd name="T76" fmla="*/ 23 w 3219"/>
                <a:gd name="T77" fmla="*/ 156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19" h="2816">
                  <a:moveTo>
                    <a:pt x="0" y="113"/>
                  </a:moveTo>
                  <a:lnTo>
                    <a:pt x="68" y="76"/>
                  </a:lnTo>
                  <a:lnTo>
                    <a:pt x="140" y="43"/>
                  </a:lnTo>
                  <a:lnTo>
                    <a:pt x="221" y="16"/>
                  </a:lnTo>
                  <a:cubicBezTo>
                    <a:pt x="222" y="15"/>
                    <a:pt x="223" y="15"/>
                    <a:pt x="225" y="15"/>
                  </a:cubicBezTo>
                  <a:lnTo>
                    <a:pt x="313" y="1"/>
                  </a:lnTo>
                  <a:cubicBezTo>
                    <a:pt x="314" y="1"/>
                    <a:pt x="315" y="0"/>
                    <a:pt x="316" y="0"/>
                  </a:cubicBezTo>
                  <a:lnTo>
                    <a:pt x="416" y="0"/>
                  </a:lnTo>
                  <a:cubicBezTo>
                    <a:pt x="418" y="0"/>
                    <a:pt x="419" y="1"/>
                    <a:pt x="420" y="1"/>
                  </a:cubicBezTo>
                  <a:lnTo>
                    <a:pt x="536" y="19"/>
                  </a:lnTo>
                  <a:lnTo>
                    <a:pt x="605" y="37"/>
                  </a:lnTo>
                  <a:lnTo>
                    <a:pt x="676" y="61"/>
                  </a:lnTo>
                  <a:lnTo>
                    <a:pt x="754" y="91"/>
                  </a:lnTo>
                  <a:lnTo>
                    <a:pt x="837" y="129"/>
                  </a:lnTo>
                  <a:lnTo>
                    <a:pt x="930" y="174"/>
                  </a:lnTo>
                  <a:lnTo>
                    <a:pt x="1035" y="227"/>
                  </a:lnTo>
                  <a:lnTo>
                    <a:pt x="1152" y="289"/>
                  </a:lnTo>
                  <a:lnTo>
                    <a:pt x="1276" y="357"/>
                  </a:lnTo>
                  <a:lnTo>
                    <a:pt x="1407" y="432"/>
                  </a:lnTo>
                  <a:lnTo>
                    <a:pt x="1544" y="511"/>
                  </a:lnTo>
                  <a:lnTo>
                    <a:pt x="1823" y="682"/>
                  </a:lnTo>
                  <a:lnTo>
                    <a:pt x="2101" y="864"/>
                  </a:lnTo>
                  <a:lnTo>
                    <a:pt x="2233" y="958"/>
                  </a:lnTo>
                  <a:lnTo>
                    <a:pt x="2360" y="1051"/>
                  </a:lnTo>
                  <a:lnTo>
                    <a:pt x="2478" y="1144"/>
                  </a:lnTo>
                  <a:lnTo>
                    <a:pt x="2586" y="1235"/>
                  </a:lnTo>
                  <a:lnTo>
                    <a:pt x="2683" y="1324"/>
                  </a:lnTo>
                  <a:lnTo>
                    <a:pt x="2765" y="1410"/>
                  </a:lnTo>
                  <a:lnTo>
                    <a:pt x="2836" y="1495"/>
                  </a:lnTo>
                  <a:lnTo>
                    <a:pt x="2899" y="1580"/>
                  </a:lnTo>
                  <a:lnTo>
                    <a:pt x="2954" y="1667"/>
                  </a:lnTo>
                  <a:lnTo>
                    <a:pt x="3001" y="1753"/>
                  </a:lnTo>
                  <a:lnTo>
                    <a:pt x="3043" y="1840"/>
                  </a:lnTo>
                  <a:lnTo>
                    <a:pt x="3078" y="1928"/>
                  </a:lnTo>
                  <a:lnTo>
                    <a:pt x="3132" y="2103"/>
                  </a:lnTo>
                  <a:lnTo>
                    <a:pt x="3170" y="2279"/>
                  </a:lnTo>
                  <a:lnTo>
                    <a:pt x="3194" y="2457"/>
                  </a:lnTo>
                  <a:lnTo>
                    <a:pt x="3208" y="2636"/>
                  </a:lnTo>
                  <a:lnTo>
                    <a:pt x="3219" y="2813"/>
                  </a:lnTo>
                  <a:lnTo>
                    <a:pt x="3172" y="2816"/>
                  </a:lnTo>
                  <a:lnTo>
                    <a:pt x="3161" y="2639"/>
                  </a:lnTo>
                  <a:lnTo>
                    <a:pt x="3147" y="2464"/>
                  </a:lnTo>
                  <a:lnTo>
                    <a:pt x="3123" y="2289"/>
                  </a:lnTo>
                  <a:lnTo>
                    <a:pt x="3087" y="2118"/>
                  </a:lnTo>
                  <a:lnTo>
                    <a:pt x="3033" y="1945"/>
                  </a:lnTo>
                  <a:lnTo>
                    <a:pt x="3000" y="1861"/>
                  </a:lnTo>
                  <a:lnTo>
                    <a:pt x="2959" y="1776"/>
                  </a:lnTo>
                  <a:lnTo>
                    <a:pt x="2913" y="1692"/>
                  </a:lnTo>
                  <a:lnTo>
                    <a:pt x="2860" y="1609"/>
                  </a:lnTo>
                  <a:lnTo>
                    <a:pt x="2799" y="1526"/>
                  </a:lnTo>
                  <a:lnTo>
                    <a:pt x="2730" y="1443"/>
                  </a:lnTo>
                  <a:lnTo>
                    <a:pt x="2650" y="1359"/>
                  </a:lnTo>
                  <a:lnTo>
                    <a:pt x="2555" y="1272"/>
                  </a:lnTo>
                  <a:lnTo>
                    <a:pt x="2449" y="1181"/>
                  </a:lnTo>
                  <a:lnTo>
                    <a:pt x="2331" y="1090"/>
                  </a:lnTo>
                  <a:lnTo>
                    <a:pt x="2206" y="997"/>
                  </a:lnTo>
                  <a:lnTo>
                    <a:pt x="2074" y="905"/>
                  </a:lnTo>
                  <a:lnTo>
                    <a:pt x="1798" y="723"/>
                  </a:lnTo>
                  <a:lnTo>
                    <a:pt x="1519" y="552"/>
                  </a:lnTo>
                  <a:lnTo>
                    <a:pt x="1384" y="473"/>
                  </a:lnTo>
                  <a:lnTo>
                    <a:pt x="1253" y="400"/>
                  </a:lnTo>
                  <a:lnTo>
                    <a:pt x="1129" y="332"/>
                  </a:lnTo>
                  <a:lnTo>
                    <a:pt x="1014" y="270"/>
                  </a:lnTo>
                  <a:lnTo>
                    <a:pt x="909" y="217"/>
                  </a:lnTo>
                  <a:lnTo>
                    <a:pt x="818" y="172"/>
                  </a:lnTo>
                  <a:lnTo>
                    <a:pt x="737" y="136"/>
                  </a:lnTo>
                  <a:lnTo>
                    <a:pt x="661" y="106"/>
                  </a:lnTo>
                  <a:lnTo>
                    <a:pt x="592" y="84"/>
                  </a:lnTo>
                  <a:lnTo>
                    <a:pt x="529" y="66"/>
                  </a:lnTo>
                  <a:lnTo>
                    <a:pt x="413" y="48"/>
                  </a:lnTo>
                  <a:lnTo>
                    <a:pt x="416" y="48"/>
                  </a:lnTo>
                  <a:lnTo>
                    <a:pt x="316" y="48"/>
                  </a:lnTo>
                  <a:lnTo>
                    <a:pt x="320" y="48"/>
                  </a:lnTo>
                  <a:lnTo>
                    <a:pt x="232" y="62"/>
                  </a:lnTo>
                  <a:lnTo>
                    <a:pt x="236" y="61"/>
                  </a:lnTo>
                  <a:lnTo>
                    <a:pt x="161" y="86"/>
                  </a:lnTo>
                  <a:lnTo>
                    <a:pt x="91" y="119"/>
                  </a:lnTo>
                  <a:lnTo>
                    <a:pt x="23" y="156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2548" y="2186"/>
              <a:ext cx="222" cy="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Rectangle 43"/>
            <p:cNvSpPr>
              <a:spLocks noChangeArrowheads="1"/>
            </p:cNvSpPr>
            <p:nvPr/>
          </p:nvSpPr>
          <p:spPr bwMode="auto">
            <a:xfrm>
              <a:off x="2563" y="2294"/>
              <a:ext cx="225" cy="19"/>
            </a:xfrm>
            <a:prstGeom prst="rect">
              <a:avLst/>
            </a:prstGeom>
            <a:solidFill>
              <a:srgbClr val="0070C0"/>
            </a:solidFill>
            <a:ln w="0" cap="flat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44"/>
            <p:cNvSpPr>
              <a:spLocks noEditPoints="1"/>
            </p:cNvSpPr>
            <p:nvPr/>
          </p:nvSpPr>
          <p:spPr bwMode="auto">
            <a:xfrm>
              <a:off x="3896" y="2067"/>
              <a:ext cx="1393" cy="848"/>
            </a:xfrm>
            <a:custGeom>
              <a:avLst/>
              <a:gdLst>
                <a:gd name="T0" fmla="*/ 1352 w 1393"/>
                <a:gd name="T1" fmla="*/ 35 h 848"/>
                <a:gd name="T2" fmla="*/ 1387 w 1393"/>
                <a:gd name="T3" fmla="*/ 0 h 848"/>
                <a:gd name="T4" fmla="*/ 1321 w 1393"/>
                <a:gd name="T5" fmla="*/ 54 h 848"/>
                <a:gd name="T6" fmla="*/ 1274 w 1393"/>
                <a:gd name="T7" fmla="*/ 69 h 848"/>
                <a:gd name="T8" fmla="*/ 1321 w 1393"/>
                <a:gd name="T9" fmla="*/ 54 h 848"/>
                <a:gd name="T10" fmla="*/ 1208 w 1393"/>
                <a:gd name="T11" fmla="*/ 122 h 848"/>
                <a:gd name="T12" fmla="*/ 1243 w 1393"/>
                <a:gd name="T13" fmla="*/ 87 h 848"/>
                <a:gd name="T14" fmla="*/ 1177 w 1393"/>
                <a:gd name="T15" fmla="*/ 141 h 848"/>
                <a:gd name="T16" fmla="*/ 1130 w 1393"/>
                <a:gd name="T17" fmla="*/ 155 h 848"/>
                <a:gd name="T18" fmla="*/ 1177 w 1393"/>
                <a:gd name="T19" fmla="*/ 141 h 848"/>
                <a:gd name="T20" fmla="*/ 1064 w 1393"/>
                <a:gd name="T21" fmla="*/ 209 h 848"/>
                <a:gd name="T22" fmla="*/ 1099 w 1393"/>
                <a:gd name="T23" fmla="*/ 174 h 848"/>
                <a:gd name="T24" fmla="*/ 1033 w 1393"/>
                <a:gd name="T25" fmla="*/ 228 h 848"/>
                <a:gd name="T26" fmla="*/ 986 w 1393"/>
                <a:gd name="T27" fmla="*/ 242 h 848"/>
                <a:gd name="T28" fmla="*/ 1033 w 1393"/>
                <a:gd name="T29" fmla="*/ 228 h 848"/>
                <a:gd name="T30" fmla="*/ 920 w 1393"/>
                <a:gd name="T31" fmla="*/ 296 h 848"/>
                <a:gd name="T32" fmla="*/ 955 w 1393"/>
                <a:gd name="T33" fmla="*/ 261 h 848"/>
                <a:gd name="T34" fmla="*/ 890 w 1393"/>
                <a:gd name="T35" fmla="*/ 315 h 848"/>
                <a:gd name="T36" fmla="*/ 842 w 1393"/>
                <a:gd name="T37" fmla="*/ 330 h 848"/>
                <a:gd name="T38" fmla="*/ 890 w 1393"/>
                <a:gd name="T39" fmla="*/ 315 h 848"/>
                <a:gd name="T40" fmla="*/ 776 w 1393"/>
                <a:gd name="T41" fmla="*/ 383 h 848"/>
                <a:gd name="T42" fmla="*/ 811 w 1393"/>
                <a:gd name="T43" fmla="*/ 348 h 848"/>
                <a:gd name="T44" fmla="*/ 746 w 1393"/>
                <a:gd name="T45" fmla="*/ 402 h 848"/>
                <a:gd name="T46" fmla="*/ 698 w 1393"/>
                <a:gd name="T47" fmla="*/ 416 h 848"/>
                <a:gd name="T48" fmla="*/ 746 w 1393"/>
                <a:gd name="T49" fmla="*/ 402 h 848"/>
                <a:gd name="T50" fmla="*/ 633 w 1393"/>
                <a:gd name="T51" fmla="*/ 470 h 848"/>
                <a:gd name="T52" fmla="*/ 667 w 1393"/>
                <a:gd name="T53" fmla="*/ 435 h 848"/>
                <a:gd name="T54" fmla="*/ 602 w 1393"/>
                <a:gd name="T55" fmla="*/ 489 h 848"/>
                <a:gd name="T56" fmla="*/ 554 w 1393"/>
                <a:gd name="T57" fmla="*/ 503 h 848"/>
                <a:gd name="T58" fmla="*/ 602 w 1393"/>
                <a:gd name="T59" fmla="*/ 489 h 848"/>
                <a:gd name="T60" fmla="*/ 488 w 1393"/>
                <a:gd name="T61" fmla="*/ 557 h 848"/>
                <a:gd name="T62" fmla="*/ 523 w 1393"/>
                <a:gd name="T63" fmla="*/ 522 h 848"/>
                <a:gd name="T64" fmla="*/ 458 w 1393"/>
                <a:gd name="T65" fmla="*/ 576 h 848"/>
                <a:gd name="T66" fmla="*/ 410 w 1393"/>
                <a:gd name="T67" fmla="*/ 590 h 848"/>
                <a:gd name="T68" fmla="*/ 458 w 1393"/>
                <a:gd name="T69" fmla="*/ 576 h 848"/>
                <a:gd name="T70" fmla="*/ 345 w 1393"/>
                <a:gd name="T71" fmla="*/ 644 h 848"/>
                <a:gd name="T72" fmla="*/ 380 w 1393"/>
                <a:gd name="T73" fmla="*/ 609 h 848"/>
                <a:gd name="T74" fmla="*/ 314 w 1393"/>
                <a:gd name="T75" fmla="*/ 663 h 848"/>
                <a:gd name="T76" fmla="*/ 266 w 1393"/>
                <a:gd name="T77" fmla="*/ 677 h 848"/>
                <a:gd name="T78" fmla="*/ 314 w 1393"/>
                <a:gd name="T79" fmla="*/ 663 h 848"/>
                <a:gd name="T80" fmla="*/ 201 w 1393"/>
                <a:gd name="T81" fmla="*/ 731 h 848"/>
                <a:gd name="T82" fmla="*/ 236 w 1393"/>
                <a:gd name="T83" fmla="*/ 696 h 848"/>
                <a:gd name="T84" fmla="*/ 170 w 1393"/>
                <a:gd name="T85" fmla="*/ 750 h 848"/>
                <a:gd name="T86" fmla="*/ 123 w 1393"/>
                <a:gd name="T87" fmla="*/ 764 h 848"/>
                <a:gd name="T88" fmla="*/ 170 w 1393"/>
                <a:gd name="T89" fmla="*/ 750 h 848"/>
                <a:gd name="T90" fmla="*/ 57 w 1393"/>
                <a:gd name="T91" fmla="*/ 818 h 848"/>
                <a:gd name="T92" fmla="*/ 92 w 1393"/>
                <a:gd name="T93" fmla="*/ 783 h 848"/>
                <a:gd name="T94" fmla="*/ 26 w 1393"/>
                <a:gd name="T95" fmla="*/ 836 h 848"/>
                <a:gd name="T96" fmla="*/ 0 w 1393"/>
                <a:gd name="T97" fmla="*/ 838 h 848"/>
                <a:gd name="T98" fmla="*/ 26 w 1393"/>
                <a:gd name="T99" fmla="*/ 836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93" h="848">
                  <a:moveTo>
                    <a:pt x="1393" y="10"/>
                  </a:moveTo>
                  <a:lnTo>
                    <a:pt x="1352" y="35"/>
                  </a:lnTo>
                  <a:lnTo>
                    <a:pt x="1346" y="25"/>
                  </a:lnTo>
                  <a:lnTo>
                    <a:pt x="1387" y="0"/>
                  </a:lnTo>
                  <a:lnTo>
                    <a:pt x="1393" y="10"/>
                  </a:lnTo>
                  <a:close/>
                  <a:moveTo>
                    <a:pt x="1321" y="54"/>
                  </a:moveTo>
                  <a:lnTo>
                    <a:pt x="1280" y="79"/>
                  </a:lnTo>
                  <a:lnTo>
                    <a:pt x="1274" y="69"/>
                  </a:lnTo>
                  <a:lnTo>
                    <a:pt x="1315" y="44"/>
                  </a:lnTo>
                  <a:lnTo>
                    <a:pt x="1321" y="54"/>
                  </a:lnTo>
                  <a:close/>
                  <a:moveTo>
                    <a:pt x="1249" y="98"/>
                  </a:moveTo>
                  <a:lnTo>
                    <a:pt x="1208" y="122"/>
                  </a:lnTo>
                  <a:lnTo>
                    <a:pt x="1202" y="112"/>
                  </a:lnTo>
                  <a:lnTo>
                    <a:pt x="1243" y="87"/>
                  </a:lnTo>
                  <a:lnTo>
                    <a:pt x="1249" y="98"/>
                  </a:lnTo>
                  <a:close/>
                  <a:moveTo>
                    <a:pt x="1177" y="141"/>
                  </a:moveTo>
                  <a:lnTo>
                    <a:pt x="1136" y="166"/>
                  </a:lnTo>
                  <a:lnTo>
                    <a:pt x="1130" y="155"/>
                  </a:lnTo>
                  <a:lnTo>
                    <a:pt x="1171" y="131"/>
                  </a:lnTo>
                  <a:lnTo>
                    <a:pt x="1177" y="141"/>
                  </a:lnTo>
                  <a:close/>
                  <a:moveTo>
                    <a:pt x="1105" y="184"/>
                  </a:moveTo>
                  <a:lnTo>
                    <a:pt x="1064" y="209"/>
                  </a:lnTo>
                  <a:lnTo>
                    <a:pt x="1058" y="199"/>
                  </a:lnTo>
                  <a:lnTo>
                    <a:pt x="1099" y="174"/>
                  </a:lnTo>
                  <a:lnTo>
                    <a:pt x="1105" y="184"/>
                  </a:lnTo>
                  <a:close/>
                  <a:moveTo>
                    <a:pt x="1033" y="228"/>
                  </a:moveTo>
                  <a:lnTo>
                    <a:pt x="992" y="253"/>
                  </a:lnTo>
                  <a:lnTo>
                    <a:pt x="986" y="242"/>
                  </a:lnTo>
                  <a:lnTo>
                    <a:pt x="1027" y="218"/>
                  </a:lnTo>
                  <a:lnTo>
                    <a:pt x="1033" y="228"/>
                  </a:lnTo>
                  <a:close/>
                  <a:moveTo>
                    <a:pt x="961" y="271"/>
                  </a:moveTo>
                  <a:lnTo>
                    <a:pt x="920" y="296"/>
                  </a:lnTo>
                  <a:lnTo>
                    <a:pt x="914" y="286"/>
                  </a:lnTo>
                  <a:lnTo>
                    <a:pt x="955" y="261"/>
                  </a:lnTo>
                  <a:lnTo>
                    <a:pt x="961" y="271"/>
                  </a:lnTo>
                  <a:close/>
                  <a:moveTo>
                    <a:pt x="890" y="315"/>
                  </a:moveTo>
                  <a:lnTo>
                    <a:pt x="848" y="340"/>
                  </a:lnTo>
                  <a:lnTo>
                    <a:pt x="842" y="330"/>
                  </a:lnTo>
                  <a:lnTo>
                    <a:pt x="883" y="304"/>
                  </a:lnTo>
                  <a:lnTo>
                    <a:pt x="890" y="315"/>
                  </a:lnTo>
                  <a:close/>
                  <a:moveTo>
                    <a:pt x="818" y="359"/>
                  </a:moveTo>
                  <a:lnTo>
                    <a:pt x="776" y="383"/>
                  </a:lnTo>
                  <a:lnTo>
                    <a:pt x="770" y="373"/>
                  </a:lnTo>
                  <a:lnTo>
                    <a:pt x="811" y="348"/>
                  </a:lnTo>
                  <a:lnTo>
                    <a:pt x="818" y="359"/>
                  </a:lnTo>
                  <a:close/>
                  <a:moveTo>
                    <a:pt x="746" y="402"/>
                  </a:moveTo>
                  <a:lnTo>
                    <a:pt x="704" y="426"/>
                  </a:lnTo>
                  <a:lnTo>
                    <a:pt x="698" y="416"/>
                  </a:lnTo>
                  <a:lnTo>
                    <a:pt x="739" y="392"/>
                  </a:lnTo>
                  <a:lnTo>
                    <a:pt x="746" y="402"/>
                  </a:lnTo>
                  <a:close/>
                  <a:moveTo>
                    <a:pt x="673" y="445"/>
                  </a:moveTo>
                  <a:lnTo>
                    <a:pt x="633" y="470"/>
                  </a:lnTo>
                  <a:lnTo>
                    <a:pt x="626" y="460"/>
                  </a:lnTo>
                  <a:lnTo>
                    <a:pt x="667" y="435"/>
                  </a:lnTo>
                  <a:lnTo>
                    <a:pt x="673" y="445"/>
                  </a:lnTo>
                  <a:close/>
                  <a:moveTo>
                    <a:pt x="602" y="489"/>
                  </a:moveTo>
                  <a:lnTo>
                    <a:pt x="561" y="514"/>
                  </a:lnTo>
                  <a:lnTo>
                    <a:pt x="554" y="503"/>
                  </a:lnTo>
                  <a:lnTo>
                    <a:pt x="595" y="479"/>
                  </a:lnTo>
                  <a:lnTo>
                    <a:pt x="602" y="489"/>
                  </a:lnTo>
                  <a:close/>
                  <a:moveTo>
                    <a:pt x="530" y="532"/>
                  </a:moveTo>
                  <a:lnTo>
                    <a:pt x="488" y="557"/>
                  </a:lnTo>
                  <a:lnTo>
                    <a:pt x="482" y="547"/>
                  </a:lnTo>
                  <a:lnTo>
                    <a:pt x="523" y="522"/>
                  </a:lnTo>
                  <a:lnTo>
                    <a:pt x="530" y="532"/>
                  </a:lnTo>
                  <a:close/>
                  <a:moveTo>
                    <a:pt x="458" y="576"/>
                  </a:moveTo>
                  <a:lnTo>
                    <a:pt x="416" y="601"/>
                  </a:lnTo>
                  <a:lnTo>
                    <a:pt x="410" y="590"/>
                  </a:lnTo>
                  <a:lnTo>
                    <a:pt x="451" y="565"/>
                  </a:lnTo>
                  <a:lnTo>
                    <a:pt x="458" y="576"/>
                  </a:lnTo>
                  <a:close/>
                  <a:moveTo>
                    <a:pt x="386" y="619"/>
                  </a:moveTo>
                  <a:lnTo>
                    <a:pt x="345" y="644"/>
                  </a:lnTo>
                  <a:lnTo>
                    <a:pt x="338" y="634"/>
                  </a:lnTo>
                  <a:lnTo>
                    <a:pt x="380" y="609"/>
                  </a:lnTo>
                  <a:lnTo>
                    <a:pt x="386" y="619"/>
                  </a:lnTo>
                  <a:close/>
                  <a:moveTo>
                    <a:pt x="314" y="663"/>
                  </a:moveTo>
                  <a:lnTo>
                    <a:pt x="273" y="687"/>
                  </a:lnTo>
                  <a:lnTo>
                    <a:pt x="266" y="677"/>
                  </a:lnTo>
                  <a:lnTo>
                    <a:pt x="308" y="652"/>
                  </a:lnTo>
                  <a:lnTo>
                    <a:pt x="314" y="663"/>
                  </a:lnTo>
                  <a:close/>
                  <a:moveTo>
                    <a:pt x="242" y="706"/>
                  </a:moveTo>
                  <a:lnTo>
                    <a:pt x="201" y="731"/>
                  </a:lnTo>
                  <a:lnTo>
                    <a:pt x="195" y="721"/>
                  </a:lnTo>
                  <a:lnTo>
                    <a:pt x="236" y="696"/>
                  </a:lnTo>
                  <a:lnTo>
                    <a:pt x="242" y="706"/>
                  </a:lnTo>
                  <a:close/>
                  <a:moveTo>
                    <a:pt x="170" y="750"/>
                  </a:moveTo>
                  <a:lnTo>
                    <a:pt x="129" y="774"/>
                  </a:lnTo>
                  <a:lnTo>
                    <a:pt x="123" y="764"/>
                  </a:lnTo>
                  <a:lnTo>
                    <a:pt x="164" y="739"/>
                  </a:lnTo>
                  <a:lnTo>
                    <a:pt x="170" y="750"/>
                  </a:lnTo>
                  <a:close/>
                  <a:moveTo>
                    <a:pt x="98" y="793"/>
                  </a:moveTo>
                  <a:lnTo>
                    <a:pt x="57" y="818"/>
                  </a:lnTo>
                  <a:lnTo>
                    <a:pt x="51" y="808"/>
                  </a:lnTo>
                  <a:lnTo>
                    <a:pt x="92" y="783"/>
                  </a:lnTo>
                  <a:lnTo>
                    <a:pt x="98" y="793"/>
                  </a:lnTo>
                  <a:close/>
                  <a:moveTo>
                    <a:pt x="26" y="836"/>
                  </a:moveTo>
                  <a:lnTo>
                    <a:pt x="6" y="848"/>
                  </a:lnTo>
                  <a:lnTo>
                    <a:pt x="0" y="838"/>
                  </a:lnTo>
                  <a:lnTo>
                    <a:pt x="20" y="826"/>
                  </a:lnTo>
                  <a:lnTo>
                    <a:pt x="26" y="836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45"/>
            <p:cNvSpPr>
              <a:spLocks noEditPoints="1"/>
            </p:cNvSpPr>
            <p:nvPr/>
          </p:nvSpPr>
          <p:spPr bwMode="auto">
            <a:xfrm>
              <a:off x="2515" y="2055"/>
              <a:ext cx="1393" cy="848"/>
            </a:xfrm>
            <a:custGeom>
              <a:avLst/>
              <a:gdLst>
                <a:gd name="T0" fmla="*/ 47 w 1393"/>
                <a:gd name="T1" fmla="*/ 25 h 848"/>
                <a:gd name="T2" fmla="*/ 0 w 1393"/>
                <a:gd name="T3" fmla="*/ 10 h 848"/>
                <a:gd name="T4" fmla="*/ 78 w 1393"/>
                <a:gd name="T5" fmla="*/ 44 h 848"/>
                <a:gd name="T6" fmla="*/ 113 w 1393"/>
                <a:gd name="T7" fmla="*/ 79 h 848"/>
                <a:gd name="T8" fmla="*/ 78 w 1393"/>
                <a:gd name="T9" fmla="*/ 44 h 848"/>
                <a:gd name="T10" fmla="*/ 191 w 1393"/>
                <a:gd name="T11" fmla="*/ 112 h 848"/>
                <a:gd name="T12" fmla="*/ 144 w 1393"/>
                <a:gd name="T13" fmla="*/ 98 h 848"/>
                <a:gd name="T14" fmla="*/ 222 w 1393"/>
                <a:gd name="T15" fmla="*/ 131 h 848"/>
                <a:gd name="T16" fmla="*/ 257 w 1393"/>
                <a:gd name="T17" fmla="*/ 166 h 848"/>
                <a:gd name="T18" fmla="*/ 222 w 1393"/>
                <a:gd name="T19" fmla="*/ 131 h 848"/>
                <a:gd name="T20" fmla="*/ 335 w 1393"/>
                <a:gd name="T21" fmla="*/ 199 h 848"/>
                <a:gd name="T22" fmla="*/ 288 w 1393"/>
                <a:gd name="T23" fmla="*/ 184 h 848"/>
                <a:gd name="T24" fmla="*/ 366 w 1393"/>
                <a:gd name="T25" fmla="*/ 218 h 848"/>
                <a:gd name="T26" fmla="*/ 401 w 1393"/>
                <a:gd name="T27" fmla="*/ 253 h 848"/>
                <a:gd name="T28" fmla="*/ 366 w 1393"/>
                <a:gd name="T29" fmla="*/ 218 h 848"/>
                <a:gd name="T30" fmla="*/ 479 w 1393"/>
                <a:gd name="T31" fmla="*/ 286 h 848"/>
                <a:gd name="T32" fmla="*/ 432 w 1393"/>
                <a:gd name="T33" fmla="*/ 271 h 848"/>
                <a:gd name="T34" fmla="*/ 510 w 1393"/>
                <a:gd name="T35" fmla="*/ 304 h 848"/>
                <a:gd name="T36" fmla="*/ 545 w 1393"/>
                <a:gd name="T37" fmla="*/ 340 h 848"/>
                <a:gd name="T38" fmla="*/ 510 w 1393"/>
                <a:gd name="T39" fmla="*/ 304 h 848"/>
                <a:gd name="T40" fmla="*/ 623 w 1393"/>
                <a:gd name="T41" fmla="*/ 373 h 848"/>
                <a:gd name="T42" fmla="*/ 576 w 1393"/>
                <a:gd name="T43" fmla="*/ 358 h 848"/>
                <a:gd name="T44" fmla="*/ 654 w 1393"/>
                <a:gd name="T45" fmla="*/ 392 h 848"/>
                <a:gd name="T46" fmla="*/ 689 w 1393"/>
                <a:gd name="T47" fmla="*/ 426 h 848"/>
                <a:gd name="T48" fmla="*/ 654 w 1393"/>
                <a:gd name="T49" fmla="*/ 392 h 848"/>
                <a:gd name="T50" fmla="*/ 767 w 1393"/>
                <a:gd name="T51" fmla="*/ 460 h 848"/>
                <a:gd name="T52" fmla="*/ 720 w 1393"/>
                <a:gd name="T53" fmla="*/ 445 h 848"/>
                <a:gd name="T54" fmla="*/ 798 w 1393"/>
                <a:gd name="T55" fmla="*/ 479 h 848"/>
                <a:gd name="T56" fmla="*/ 833 w 1393"/>
                <a:gd name="T57" fmla="*/ 514 h 848"/>
                <a:gd name="T58" fmla="*/ 798 w 1393"/>
                <a:gd name="T59" fmla="*/ 479 h 848"/>
                <a:gd name="T60" fmla="*/ 911 w 1393"/>
                <a:gd name="T61" fmla="*/ 547 h 848"/>
                <a:gd name="T62" fmla="*/ 863 w 1393"/>
                <a:gd name="T63" fmla="*/ 532 h 848"/>
                <a:gd name="T64" fmla="*/ 942 w 1393"/>
                <a:gd name="T65" fmla="*/ 565 h 848"/>
                <a:gd name="T66" fmla="*/ 976 w 1393"/>
                <a:gd name="T67" fmla="*/ 601 h 848"/>
                <a:gd name="T68" fmla="*/ 942 w 1393"/>
                <a:gd name="T69" fmla="*/ 565 h 848"/>
                <a:gd name="T70" fmla="*/ 1055 w 1393"/>
                <a:gd name="T71" fmla="*/ 634 h 848"/>
                <a:gd name="T72" fmla="*/ 1008 w 1393"/>
                <a:gd name="T73" fmla="*/ 619 h 848"/>
                <a:gd name="T74" fmla="*/ 1086 w 1393"/>
                <a:gd name="T75" fmla="*/ 652 h 848"/>
                <a:gd name="T76" fmla="*/ 1121 w 1393"/>
                <a:gd name="T77" fmla="*/ 687 h 848"/>
                <a:gd name="T78" fmla="*/ 1086 w 1393"/>
                <a:gd name="T79" fmla="*/ 652 h 848"/>
                <a:gd name="T80" fmla="*/ 1199 w 1393"/>
                <a:gd name="T81" fmla="*/ 721 h 848"/>
                <a:gd name="T82" fmla="*/ 1151 w 1393"/>
                <a:gd name="T83" fmla="*/ 706 h 848"/>
                <a:gd name="T84" fmla="*/ 1229 w 1393"/>
                <a:gd name="T85" fmla="*/ 739 h 848"/>
                <a:gd name="T86" fmla="*/ 1264 w 1393"/>
                <a:gd name="T87" fmla="*/ 774 h 848"/>
                <a:gd name="T88" fmla="*/ 1229 w 1393"/>
                <a:gd name="T89" fmla="*/ 739 h 848"/>
                <a:gd name="T90" fmla="*/ 1343 w 1393"/>
                <a:gd name="T91" fmla="*/ 808 h 848"/>
                <a:gd name="T92" fmla="*/ 1295 w 1393"/>
                <a:gd name="T93" fmla="*/ 793 h 848"/>
                <a:gd name="T94" fmla="*/ 1373 w 1393"/>
                <a:gd name="T95" fmla="*/ 826 h 848"/>
                <a:gd name="T96" fmla="*/ 1387 w 1393"/>
                <a:gd name="T97" fmla="*/ 848 h 848"/>
                <a:gd name="T98" fmla="*/ 1373 w 1393"/>
                <a:gd name="T99" fmla="*/ 826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93" h="848">
                  <a:moveTo>
                    <a:pt x="6" y="0"/>
                  </a:moveTo>
                  <a:lnTo>
                    <a:pt x="47" y="25"/>
                  </a:lnTo>
                  <a:lnTo>
                    <a:pt x="41" y="35"/>
                  </a:lnTo>
                  <a:lnTo>
                    <a:pt x="0" y="10"/>
                  </a:lnTo>
                  <a:lnTo>
                    <a:pt x="6" y="0"/>
                  </a:lnTo>
                  <a:close/>
                  <a:moveTo>
                    <a:pt x="78" y="44"/>
                  </a:moveTo>
                  <a:lnTo>
                    <a:pt x="119" y="69"/>
                  </a:lnTo>
                  <a:lnTo>
                    <a:pt x="113" y="79"/>
                  </a:lnTo>
                  <a:lnTo>
                    <a:pt x="72" y="54"/>
                  </a:lnTo>
                  <a:lnTo>
                    <a:pt x="78" y="44"/>
                  </a:lnTo>
                  <a:close/>
                  <a:moveTo>
                    <a:pt x="150" y="87"/>
                  </a:moveTo>
                  <a:lnTo>
                    <a:pt x="191" y="112"/>
                  </a:lnTo>
                  <a:lnTo>
                    <a:pt x="185" y="122"/>
                  </a:lnTo>
                  <a:lnTo>
                    <a:pt x="144" y="98"/>
                  </a:lnTo>
                  <a:lnTo>
                    <a:pt x="150" y="87"/>
                  </a:lnTo>
                  <a:close/>
                  <a:moveTo>
                    <a:pt x="222" y="131"/>
                  </a:moveTo>
                  <a:lnTo>
                    <a:pt x="263" y="155"/>
                  </a:lnTo>
                  <a:lnTo>
                    <a:pt x="257" y="166"/>
                  </a:lnTo>
                  <a:lnTo>
                    <a:pt x="216" y="141"/>
                  </a:lnTo>
                  <a:lnTo>
                    <a:pt x="222" y="131"/>
                  </a:lnTo>
                  <a:close/>
                  <a:moveTo>
                    <a:pt x="294" y="174"/>
                  </a:moveTo>
                  <a:lnTo>
                    <a:pt x="335" y="199"/>
                  </a:lnTo>
                  <a:lnTo>
                    <a:pt x="329" y="209"/>
                  </a:lnTo>
                  <a:lnTo>
                    <a:pt x="288" y="184"/>
                  </a:lnTo>
                  <a:lnTo>
                    <a:pt x="294" y="174"/>
                  </a:lnTo>
                  <a:close/>
                  <a:moveTo>
                    <a:pt x="366" y="218"/>
                  </a:moveTo>
                  <a:lnTo>
                    <a:pt x="407" y="242"/>
                  </a:lnTo>
                  <a:lnTo>
                    <a:pt x="401" y="253"/>
                  </a:lnTo>
                  <a:lnTo>
                    <a:pt x="360" y="228"/>
                  </a:lnTo>
                  <a:lnTo>
                    <a:pt x="366" y="218"/>
                  </a:lnTo>
                  <a:close/>
                  <a:moveTo>
                    <a:pt x="438" y="261"/>
                  </a:moveTo>
                  <a:lnTo>
                    <a:pt x="479" y="286"/>
                  </a:lnTo>
                  <a:lnTo>
                    <a:pt x="473" y="296"/>
                  </a:lnTo>
                  <a:lnTo>
                    <a:pt x="432" y="271"/>
                  </a:lnTo>
                  <a:lnTo>
                    <a:pt x="438" y="261"/>
                  </a:lnTo>
                  <a:close/>
                  <a:moveTo>
                    <a:pt x="510" y="304"/>
                  </a:moveTo>
                  <a:lnTo>
                    <a:pt x="551" y="330"/>
                  </a:lnTo>
                  <a:lnTo>
                    <a:pt x="545" y="340"/>
                  </a:lnTo>
                  <a:lnTo>
                    <a:pt x="504" y="315"/>
                  </a:lnTo>
                  <a:lnTo>
                    <a:pt x="510" y="304"/>
                  </a:lnTo>
                  <a:close/>
                  <a:moveTo>
                    <a:pt x="582" y="348"/>
                  </a:moveTo>
                  <a:lnTo>
                    <a:pt x="623" y="373"/>
                  </a:lnTo>
                  <a:lnTo>
                    <a:pt x="617" y="383"/>
                  </a:lnTo>
                  <a:lnTo>
                    <a:pt x="576" y="358"/>
                  </a:lnTo>
                  <a:lnTo>
                    <a:pt x="582" y="348"/>
                  </a:lnTo>
                  <a:close/>
                  <a:moveTo>
                    <a:pt x="654" y="392"/>
                  </a:moveTo>
                  <a:lnTo>
                    <a:pt x="695" y="416"/>
                  </a:lnTo>
                  <a:lnTo>
                    <a:pt x="689" y="426"/>
                  </a:lnTo>
                  <a:lnTo>
                    <a:pt x="648" y="402"/>
                  </a:lnTo>
                  <a:lnTo>
                    <a:pt x="654" y="392"/>
                  </a:lnTo>
                  <a:close/>
                  <a:moveTo>
                    <a:pt x="726" y="435"/>
                  </a:moveTo>
                  <a:lnTo>
                    <a:pt x="767" y="460"/>
                  </a:lnTo>
                  <a:lnTo>
                    <a:pt x="761" y="470"/>
                  </a:lnTo>
                  <a:lnTo>
                    <a:pt x="720" y="445"/>
                  </a:lnTo>
                  <a:lnTo>
                    <a:pt x="726" y="435"/>
                  </a:lnTo>
                  <a:close/>
                  <a:moveTo>
                    <a:pt x="798" y="479"/>
                  </a:moveTo>
                  <a:lnTo>
                    <a:pt x="839" y="503"/>
                  </a:lnTo>
                  <a:lnTo>
                    <a:pt x="833" y="514"/>
                  </a:lnTo>
                  <a:lnTo>
                    <a:pt x="791" y="489"/>
                  </a:lnTo>
                  <a:lnTo>
                    <a:pt x="798" y="479"/>
                  </a:lnTo>
                  <a:close/>
                  <a:moveTo>
                    <a:pt x="870" y="522"/>
                  </a:moveTo>
                  <a:lnTo>
                    <a:pt x="911" y="547"/>
                  </a:lnTo>
                  <a:lnTo>
                    <a:pt x="905" y="557"/>
                  </a:lnTo>
                  <a:lnTo>
                    <a:pt x="863" y="532"/>
                  </a:lnTo>
                  <a:lnTo>
                    <a:pt x="870" y="522"/>
                  </a:lnTo>
                  <a:close/>
                  <a:moveTo>
                    <a:pt x="942" y="565"/>
                  </a:moveTo>
                  <a:lnTo>
                    <a:pt x="983" y="590"/>
                  </a:lnTo>
                  <a:lnTo>
                    <a:pt x="976" y="601"/>
                  </a:lnTo>
                  <a:lnTo>
                    <a:pt x="936" y="575"/>
                  </a:lnTo>
                  <a:lnTo>
                    <a:pt x="942" y="565"/>
                  </a:lnTo>
                  <a:close/>
                  <a:moveTo>
                    <a:pt x="1014" y="609"/>
                  </a:moveTo>
                  <a:lnTo>
                    <a:pt x="1055" y="634"/>
                  </a:lnTo>
                  <a:lnTo>
                    <a:pt x="1048" y="644"/>
                  </a:lnTo>
                  <a:lnTo>
                    <a:pt x="1008" y="619"/>
                  </a:lnTo>
                  <a:lnTo>
                    <a:pt x="1014" y="609"/>
                  </a:lnTo>
                  <a:close/>
                  <a:moveTo>
                    <a:pt x="1086" y="652"/>
                  </a:moveTo>
                  <a:lnTo>
                    <a:pt x="1127" y="677"/>
                  </a:lnTo>
                  <a:lnTo>
                    <a:pt x="1121" y="687"/>
                  </a:lnTo>
                  <a:lnTo>
                    <a:pt x="1079" y="663"/>
                  </a:lnTo>
                  <a:lnTo>
                    <a:pt x="1086" y="652"/>
                  </a:lnTo>
                  <a:close/>
                  <a:moveTo>
                    <a:pt x="1158" y="696"/>
                  </a:moveTo>
                  <a:lnTo>
                    <a:pt x="1199" y="721"/>
                  </a:lnTo>
                  <a:lnTo>
                    <a:pt x="1193" y="731"/>
                  </a:lnTo>
                  <a:lnTo>
                    <a:pt x="1151" y="706"/>
                  </a:lnTo>
                  <a:lnTo>
                    <a:pt x="1158" y="696"/>
                  </a:lnTo>
                  <a:close/>
                  <a:moveTo>
                    <a:pt x="1229" y="739"/>
                  </a:moveTo>
                  <a:lnTo>
                    <a:pt x="1271" y="764"/>
                  </a:lnTo>
                  <a:lnTo>
                    <a:pt x="1264" y="774"/>
                  </a:lnTo>
                  <a:lnTo>
                    <a:pt x="1223" y="750"/>
                  </a:lnTo>
                  <a:lnTo>
                    <a:pt x="1229" y="739"/>
                  </a:lnTo>
                  <a:close/>
                  <a:moveTo>
                    <a:pt x="1301" y="783"/>
                  </a:moveTo>
                  <a:lnTo>
                    <a:pt x="1343" y="808"/>
                  </a:lnTo>
                  <a:lnTo>
                    <a:pt x="1336" y="818"/>
                  </a:lnTo>
                  <a:lnTo>
                    <a:pt x="1295" y="793"/>
                  </a:lnTo>
                  <a:lnTo>
                    <a:pt x="1301" y="783"/>
                  </a:lnTo>
                  <a:close/>
                  <a:moveTo>
                    <a:pt x="1373" y="826"/>
                  </a:moveTo>
                  <a:lnTo>
                    <a:pt x="1393" y="838"/>
                  </a:lnTo>
                  <a:lnTo>
                    <a:pt x="1387" y="848"/>
                  </a:lnTo>
                  <a:lnTo>
                    <a:pt x="1367" y="836"/>
                  </a:lnTo>
                  <a:lnTo>
                    <a:pt x="1373" y="826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46"/>
            <p:cNvSpPr>
              <a:spLocks noEditPoints="1"/>
            </p:cNvSpPr>
            <p:nvPr/>
          </p:nvSpPr>
          <p:spPr bwMode="auto">
            <a:xfrm>
              <a:off x="4580" y="2519"/>
              <a:ext cx="451" cy="62"/>
            </a:xfrm>
            <a:custGeom>
              <a:avLst/>
              <a:gdLst>
                <a:gd name="T0" fmla="*/ 16 w 1200"/>
                <a:gd name="T1" fmla="*/ 75 h 167"/>
                <a:gd name="T2" fmla="*/ 1200 w 1200"/>
                <a:gd name="T3" fmla="*/ 75 h 167"/>
                <a:gd name="T4" fmla="*/ 1200 w 1200"/>
                <a:gd name="T5" fmla="*/ 91 h 167"/>
                <a:gd name="T6" fmla="*/ 16 w 1200"/>
                <a:gd name="T7" fmla="*/ 91 h 167"/>
                <a:gd name="T8" fmla="*/ 16 w 1200"/>
                <a:gd name="T9" fmla="*/ 75 h 167"/>
                <a:gd name="T10" fmla="*/ 140 w 1200"/>
                <a:gd name="T11" fmla="*/ 165 h 167"/>
                <a:gd name="T12" fmla="*/ 0 w 1200"/>
                <a:gd name="T13" fmla="*/ 83 h 167"/>
                <a:gd name="T14" fmla="*/ 140 w 1200"/>
                <a:gd name="T15" fmla="*/ 2 h 167"/>
                <a:gd name="T16" fmla="*/ 151 w 1200"/>
                <a:gd name="T17" fmla="*/ 5 h 167"/>
                <a:gd name="T18" fmla="*/ 148 w 1200"/>
                <a:gd name="T19" fmla="*/ 16 h 167"/>
                <a:gd name="T20" fmla="*/ 20 w 1200"/>
                <a:gd name="T21" fmla="*/ 90 h 167"/>
                <a:gd name="T22" fmla="*/ 20 w 1200"/>
                <a:gd name="T23" fmla="*/ 77 h 167"/>
                <a:gd name="T24" fmla="*/ 148 w 1200"/>
                <a:gd name="T25" fmla="*/ 151 h 167"/>
                <a:gd name="T26" fmla="*/ 151 w 1200"/>
                <a:gd name="T27" fmla="*/ 162 h 167"/>
                <a:gd name="T28" fmla="*/ 140 w 1200"/>
                <a:gd name="T29" fmla="*/ 16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0" h="167">
                  <a:moveTo>
                    <a:pt x="16" y="75"/>
                  </a:moveTo>
                  <a:lnTo>
                    <a:pt x="1200" y="75"/>
                  </a:lnTo>
                  <a:lnTo>
                    <a:pt x="1200" y="91"/>
                  </a:lnTo>
                  <a:lnTo>
                    <a:pt x="16" y="91"/>
                  </a:lnTo>
                  <a:lnTo>
                    <a:pt x="16" y="75"/>
                  </a:lnTo>
                  <a:close/>
                  <a:moveTo>
                    <a:pt x="140" y="165"/>
                  </a:moveTo>
                  <a:lnTo>
                    <a:pt x="0" y="83"/>
                  </a:lnTo>
                  <a:lnTo>
                    <a:pt x="140" y="2"/>
                  </a:lnTo>
                  <a:cubicBezTo>
                    <a:pt x="144" y="0"/>
                    <a:pt x="149" y="1"/>
                    <a:pt x="151" y="5"/>
                  </a:cubicBezTo>
                  <a:cubicBezTo>
                    <a:pt x="154" y="9"/>
                    <a:pt x="152" y="13"/>
                    <a:pt x="148" y="16"/>
                  </a:cubicBezTo>
                  <a:lnTo>
                    <a:pt x="20" y="90"/>
                  </a:lnTo>
                  <a:lnTo>
                    <a:pt x="20" y="77"/>
                  </a:lnTo>
                  <a:lnTo>
                    <a:pt x="148" y="151"/>
                  </a:lnTo>
                  <a:cubicBezTo>
                    <a:pt x="152" y="154"/>
                    <a:pt x="154" y="158"/>
                    <a:pt x="151" y="162"/>
                  </a:cubicBezTo>
                  <a:cubicBezTo>
                    <a:pt x="149" y="166"/>
                    <a:pt x="144" y="167"/>
                    <a:pt x="140" y="16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Rectangle 47"/>
            <p:cNvSpPr>
              <a:spLocks noChangeArrowheads="1"/>
            </p:cNvSpPr>
            <p:nvPr/>
          </p:nvSpPr>
          <p:spPr bwMode="auto">
            <a:xfrm>
              <a:off x="5139" y="2368"/>
              <a:ext cx="18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a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48"/>
            <p:cNvSpPr>
              <a:spLocks noChangeArrowheads="1"/>
            </p:cNvSpPr>
            <p:nvPr/>
          </p:nvSpPr>
          <p:spPr bwMode="auto">
            <a:xfrm>
              <a:off x="5229" y="2374"/>
              <a:ext cx="22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nF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49"/>
            <p:cNvSpPr>
              <a:spLocks noChangeArrowheads="1"/>
            </p:cNvSpPr>
            <p:nvPr/>
          </p:nvSpPr>
          <p:spPr bwMode="auto">
            <a:xfrm>
              <a:off x="5073" y="2547"/>
              <a:ext cx="315" cy="6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Rectangle 50"/>
            <p:cNvSpPr>
              <a:spLocks noChangeArrowheads="1"/>
            </p:cNvSpPr>
            <p:nvPr/>
          </p:nvSpPr>
          <p:spPr bwMode="auto">
            <a:xfrm>
              <a:off x="5190" y="2523"/>
              <a:ext cx="22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RT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1"/>
            <p:cNvSpPr>
              <a:spLocks noEditPoints="1"/>
            </p:cNvSpPr>
            <p:nvPr/>
          </p:nvSpPr>
          <p:spPr bwMode="auto">
            <a:xfrm>
              <a:off x="3001" y="2567"/>
              <a:ext cx="271" cy="62"/>
            </a:xfrm>
            <a:custGeom>
              <a:avLst/>
              <a:gdLst>
                <a:gd name="T0" fmla="*/ 705 w 721"/>
                <a:gd name="T1" fmla="*/ 91 h 167"/>
                <a:gd name="T2" fmla="*/ 0 w 721"/>
                <a:gd name="T3" fmla="*/ 91 h 167"/>
                <a:gd name="T4" fmla="*/ 0 w 721"/>
                <a:gd name="T5" fmla="*/ 75 h 167"/>
                <a:gd name="T6" fmla="*/ 705 w 721"/>
                <a:gd name="T7" fmla="*/ 75 h 167"/>
                <a:gd name="T8" fmla="*/ 705 w 721"/>
                <a:gd name="T9" fmla="*/ 91 h 167"/>
                <a:gd name="T10" fmla="*/ 581 w 721"/>
                <a:gd name="T11" fmla="*/ 2 h 167"/>
                <a:gd name="T12" fmla="*/ 721 w 721"/>
                <a:gd name="T13" fmla="*/ 83 h 167"/>
                <a:gd name="T14" fmla="*/ 581 w 721"/>
                <a:gd name="T15" fmla="*/ 165 h 167"/>
                <a:gd name="T16" fmla="*/ 570 w 721"/>
                <a:gd name="T17" fmla="*/ 162 h 167"/>
                <a:gd name="T18" fmla="*/ 572 w 721"/>
                <a:gd name="T19" fmla="*/ 151 h 167"/>
                <a:gd name="T20" fmla="*/ 701 w 721"/>
                <a:gd name="T21" fmla="*/ 77 h 167"/>
                <a:gd name="T22" fmla="*/ 701 w 721"/>
                <a:gd name="T23" fmla="*/ 90 h 167"/>
                <a:gd name="T24" fmla="*/ 572 w 721"/>
                <a:gd name="T25" fmla="*/ 16 h 167"/>
                <a:gd name="T26" fmla="*/ 570 w 721"/>
                <a:gd name="T27" fmla="*/ 5 h 167"/>
                <a:gd name="T28" fmla="*/ 581 w 721"/>
                <a:gd name="T29" fmla="*/ 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1" h="167">
                  <a:moveTo>
                    <a:pt x="705" y="91"/>
                  </a:moveTo>
                  <a:lnTo>
                    <a:pt x="0" y="91"/>
                  </a:lnTo>
                  <a:lnTo>
                    <a:pt x="0" y="75"/>
                  </a:lnTo>
                  <a:lnTo>
                    <a:pt x="705" y="75"/>
                  </a:lnTo>
                  <a:lnTo>
                    <a:pt x="705" y="91"/>
                  </a:lnTo>
                  <a:close/>
                  <a:moveTo>
                    <a:pt x="581" y="2"/>
                  </a:moveTo>
                  <a:lnTo>
                    <a:pt x="721" y="83"/>
                  </a:lnTo>
                  <a:lnTo>
                    <a:pt x="581" y="165"/>
                  </a:lnTo>
                  <a:cubicBezTo>
                    <a:pt x="577" y="167"/>
                    <a:pt x="572" y="166"/>
                    <a:pt x="570" y="162"/>
                  </a:cubicBezTo>
                  <a:cubicBezTo>
                    <a:pt x="567" y="158"/>
                    <a:pt x="569" y="154"/>
                    <a:pt x="572" y="151"/>
                  </a:cubicBezTo>
                  <a:lnTo>
                    <a:pt x="701" y="77"/>
                  </a:lnTo>
                  <a:lnTo>
                    <a:pt x="701" y="90"/>
                  </a:lnTo>
                  <a:lnTo>
                    <a:pt x="572" y="16"/>
                  </a:lnTo>
                  <a:cubicBezTo>
                    <a:pt x="569" y="13"/>
                    <a:pt x="567" y="9"/>
                    <a:pt x="570" y="5"/>
                  </a:cubicBezTo>
                  <a:cubicBezTo>
                    <a:pt x="572" y="1"/>
                    <a:pt x="577" y="0"/>
                    <a:pt x="581" y="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Rectangle 52"/>
            <p:cNvSpPr>
              <a:spLocks noChangeArrowheads="1"/>
            </p:cNvSpPr>
            <p:nvPr/>
          </p:nvSpPr>
          <p:spPr bwMode="auto">
            <a:xfrm>
              <a:off x="2713" y="2416"/>
              <a:ext cx="17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b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53"/>
            <p:cNvSpPr>
              <a:spLocks noChangeArrowheads="1"/>
            </p:cNvSpPr>
            <p:nvPr/>
          </p:nvSpPr>
          <p:spPr bwMode="auto">
            <a:xfrm>
              <a:off x="2791" y="2422"/>
              <a:ext cx="22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nF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54"/>
            <p:cNvSpPr>
              <a:spLocks noChangeArrowheads="1"/>
            </p:cNvSpPr>
            <p:nvPr/>
          </p:nvSpPr>
          <p:spPr bwMode="auto">
            <a:xfrm>
              <a:off x="2713" y="2595"/>
              <a:ext cx="250" cy="6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Rectangle 55"/>
            <p:cNvSpPr>
              <a:spLocks noChangeArrowheads="1"/>
            </p:cNvSpPr>
            <p:nvPr/>
          </p:nvSpPr>
          <p:spPr bwMode="auto">
            <a:xfrm>
              <a:off x="2764" y="2571"/>
              <a:ext cx="22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RT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44" name="Rectangle 56"/>
            <p:cNvSpPr>
              <a:spLocks noChangeArrowheads="1"/>
            </p:cNvSpPr>
            <p:nvPr/>
          </p:nvSpPr>
          <p:spPr bwMode="auto">
            <a:xfrm>
              <a:off x="2623" y="2595"/>
              <a:ext cx="68" cy="6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157" name="ZoneTexte 6156"/>
          <p:cNvSpPr txBox="1"/>
          <p:nvPr/>
        </p:nvSpPr>
        <p:spPr>
          <a:xfrm>
            <a:off x="1389994" y="3944872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Courbe I=f(E)</a:t>
            </a:r>
            <a:endParaRPr lang="fr-FR" dirty="0"/>
          </a:p>
        </p:txBody>
      </p:sp>
      <p:sp>
        <p:nvSpPr>
          <p:cNvPr id="78" name="ZoneTexte 77"/>
          <p:cNvSpPr txBox="1"/>
          <p:nvPr/>
        </p:nvSpPr>
        <p:spPr>
          <a:xfrm>
            <a:off x="5042007" y="5794750"/>
            <a:ext cx="25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Courbe ln(I)=f(E-</a:t>
            </a:r>
            <a:r>
              <a:rPr lang="fr-FR" dirty="0" err="1" smtClean="0"/>
              <a:t>E</a:t>
            </a:r>
            <a:r>
              <a:rPr lang="fr-FR" baseline="-25000" dirty="0" err="1" smtClean="0"/>
              <a:t>corrosion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98573" y="6356350"/>
            <a:ext cx="442391" cy="365125"/>
          </a:xfrm>
        </p:spPr>
        <p:txBody>
          <a:bodyPr/>
          <a:lstStyle/>
          <a:p>
            <a:r>
              <a:rPr lang="fr-FR" dirty="0" smtClean="0"/>
              <a:t>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5"/>
          <p:cNvSpPr>
            <a:spLocks noChangeArrowheads="1"/>
          </p:cNvSpPr>
          <p:nvPr/>
        </p:nvSpPr>
        <p:spPr bwMode="auto">
          <a:xfrm>
            <a:off x="809626" y="3011688"/>
            <a:ext cx="7429118" cy="169578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lvl="2">
              <a:buFont typeface="Wingdings" pitchFamily="2" charset="2"/>
              <a:buChar char="ü"/>
            </a:pPr>
            <a:r>
              <a:rPr lang="fr-FR" sz="2000" dirty="0">
                <a:latin typeface="+mj-lt"/>
                <a:cs typeface="Times New Roman" pitchFamily="18" charset="0"/>
              </a:rPr>
              <a:t>Processus cathodiques : métaux, composés, alliages</a:t>
            </a:r>
          </a:p>
          <a:p>
            <a:pPr>
              <a:buFont typeface="Wingdings" pitchFamily="2" charset="2"/>
              <a:buNone/>
            </a:pPr>
            <a:r>
              <a:rPr lang="fr-FR" sz="2000" dirty="0" smtClean="0">
                <a:latin typeface="+mj-lt"/>
                <a:cs typeface="Times New Roman" pitchFamily="18" charset="0"/>
              </a:rPr>
              <a:t>	- </a:t>
            </a:r>
            <a:r>
              <a:rPr lang="fr-FR" sz="2000" dirty="0">
                <a:latin typeface="+mj-lt"/>
              </a:rPr>
              <a:t>séparation /extraction pour le retraitement (nucléaire)</a:t>
            </a:r>
          </a:p>
          <a:p>
            <a:pPr>
              <a:buFont typeface="Wingdings" pitchFamily="2" charset="2"/>
              <a:buNone/>
            </a:pPr>
            <a:r>
              <a:rPr lang="fr-FR" sz="2000" dirty="0">
                <a:latin typeface="+mj-lt"/>
              </a:rPr>
              <a:t>	</a:t>
            </a:r>
            <a:r>
              <a:rPr lang="fr-FR" sz="2000" dirty="0" smtClean="0">
                <a:latin typeface="+mj-lt"/>
              </a:rPr>
              <a:t>- </a:t>
            </a:r>
            <a:r>
              <a:rPr lang="fr-FR" sz="2000" dirty="0">
                <a:latin typeface="+mj-lt"/>
              </a:rPr>
              <a:t>nouveaux matériaux (carbures, nitrures, borures…)</a:t>
            </a:r>
          </a:p>
          <a:p>
            <a:pPr>
              <a:buFont typeface="Wingdings" pitchFamily="2" charset="2"/>
              <a:buNone/>
            </a:pPr>
            <a:r>
              <a:rPr lang="fr-FR" sz="2000" dirty="0">
                <a:latin typeface="+mj-lt"/>
              </a:rPr>
              <a:t>		- (électro)raffinage </a:t>
            </a:r>
            <a:endParaRPr lang="fr-FR" sz="2000" dirty="0" smtClean="0">
              <a:latin typeface="+mj-lt"/>
            </a:endParaRPr>
          </a:p>
          <a:p>
            <a:pPr>
              <a:buFont typeface="Wingdings" pitchFamily="2" charset="2"/>
              <a:buNone/>
            </a:pPr>
            <a:r>
              <a:rPr lang="fr-FR" sz="2000" dirty="0">
                <a:latin typeface="+mj-lt"/>
                <a:cs typeface="Times New Roman" pitchFamily="18" charset="0"/>
              </a:rPr>
              <a:t>		- traitement de surface</a:t>
            </a:r>
          </a:p>
          <a:p>
            <a:pPr algn="ctr">
              <a:buFont typeface="Wingdings" pitchFamily="2" charset="2"/>
              <a:buNone/>
            </a:pPr>
            <a:endParaRPr lang="fr-FR" sz="2000" i="1" dirty="0">
              <a:latin typeface="+mj-lt"/>
              <a:cs typeface="Times New Roman" pitchFamily="18" charset="0"/>
            </a:endParaRPr>
          </a:p>
          <a:p>
            <a:pPr eaLnBrk="0" hangingPunct="0"/>
            <a:endParaRPr lang="en-US" sz="2000" dirty="0">
              <a:latin typeface="+mj-lt"/>
            </a:endParaRPr>
          </a:p>
        </p:txBody>
      </p:sp>
      <p:sp>
        <p:nvSpPr>
          <p:cNvPr id="8" name="Rectangle à coins arrondis 4"/>
          <p:cNvSpPr>
            <a:spLocks noChangeArrowheads="1"/>
          </p:cNvSpPr>
          <p:nvPr/>
        </p:nvSpPr>
        <p:spPr bwMode="auto">
          <a:xfrm>
            <a:off x="819150" y="5048454"/>
            <a:ext cx="7419593" cy="119995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lvl="2">
              <a:buFont typeface="Wingdings" pitchFamily="2" charset="2"/>
              <a:buChar char="ü"/>
            </a:pPr>
            <a:r>
              <a:rPr lang="fr-FR" sz="2000" dirty="0">
                <a:solidFill>
                  <a:srgbClr val="225EB9"/>
                </a:solidFill>
                <a:latin typeface="+mj-lt"/>
                <a:cs typeface="Times New Roman" pitchFamily="18" charset="0"/>
              </a:rPr>
              <a:t>Processus anodiques</a:t>
            </a:r>
          </a:p>
          <a:p>
            <a:pPr marL="895350" lvl="4" indent="184150">
              <a:buFontTx/>
              <a:buChar char="-"/>
            </a:pPr>
            <a:r>
              <a:rPr lang="fr-FR" sz="2000" dirty="0">
                <a:solidFill>
                  <a:srgbClr val="225EB9"/>
                </a:solidFill>
                <a:latin typeface="+mj-lt"/>
                <a:cs typeface="Times New Roman" pitchFamily="18" charset="0"/>
              </a:rPr>
              <a:t> Anode inerte </a:t>
            </a:r>
            <a:endParaRPr lang="fr-FR" sz="2000" dirty="0" smtClean="0">
              <a:solidFill>
                <a:srgbClr val="225EB9"/>
              </a:solidFill>
              <a:latin typeface="+mj-lt"/>
              <a:cs typeface="Times New Roman" pitchFamily="18" charset="0"/>
            </a:endParaRPr>
          </a:p>
          <a:p>
            <a:pPr marL="895350" lvl="4" indent="184150">
              <a:buFontTx/>
              <a:buChar char="-"/>
            </a:pPr>
            <a:r>
              <a:rPr lang="fr-FR" sz="2000" dirty="0">
                <a:solidFill>
                  <a:srgbClr val="225EB9"/>
                </a:solidFill>
                <a:cs typeface="Times New Roman" pitchFamily="18" charset="0"/>
              </a:rPr>
              <a:t>Corrosion en milieux fondus</a:t>
            </a:r>
          </a:p>
          <a:p>
            <a:pPr eaLnBrk="0" hangingPunct="0"/>
            <a:endParaRPr lang="en-US" dirty="0">
              <a:latin typeface="+mj-lt"/>
            </a:endParaRPr>
          </a:p>
        </p:txBody>
      </p:sp>
      <p:sp>
        <p:nvSpPr>
          <p:cNvPr id="9" name="Rectangle à coins arrondis 3"/>
          <p:cNvSpPr>
            <a:spLocks noChangeArrowheads="1"/>
          </p:cNvSpPr>
          <p:nvPr/>
        </p:nvSpPr>
        <p:spPr bwMode="auto">
          <a:xfrm>
            <a:off x="790574" y="1667689"/>
            <a:ext cx="7448169" cy="107983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buFont typeface="Wingdings" pitchFamily="2" charset="2"/>
              <a:buChar char="ü"/>
            </a:pPr>
            <a:r>
              <a:rPr lang="fr-FR" sz="1800" dirty="0">
                <a:solidFill>
                  <a:srgbClr val="F6640A"/>
                </a:solidFill>
                <a:latin typeface="+mj-lt"/>
              </a:rPr>
              <a:t> </a:t>
            </a:r>
            <a:r>
              <a:rPr lang="fr-FR" sz="2000" dirty="0">
                <a:solidFill>
                  <a:srgbClr val="F6640A"/>
                </a:solidFill>
                <a:latin typeface="+mj-lt"/>
                <a:cs typeface="Times New Roman" pitchFamily="18" charset="0"/>
              </a:rPr>
              <a:t>Données physico-chimiques / </a:t>
            </a:r>
            <a:r>
              <a:rPr lang="fr-FR" sz="2000" dirty="0" smtClean="0">
                <a:solidFill>
                  <a:srgbClr val="F6640A"/>
                </a:solidFill>
                <a:latin typeface="+mj-lt"/>
                <a:cs typeface="Times New Roman" pitchFamily="18" charset="0"/>
              </a:rPr>
              <a:t>thermodynamiques </a:t>
            </a:r>
            <a:r>
              <a:rPr lang="fr-FR" sz="2000" dirty="0">
                <a:solidFill>
                  <a:srgbClr val="F6640A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fr-FR" sz="2000" dirty="0">
                <a:solidFill>
                  <a:srgbClr val="F6640A"/>
                </a:solidFill>
                <a:latin typeface="+mj-lt"/>
                <a:cs typeface="Times New Roman" pitchFamily="18" charset="0"/>
              </a:rPr>
              <a:t>	-  validation des données existantes</a:t>
            </a:r>
          </a:p>
          <a:p>
            <a:pPr eaLnBrk="0" hangingPunct="0"/>
            <a:r>
              <a:rPr lang="fr-FR" sz="2000" dirty="0">
                <a:solidFill>
                  <a:srgbClr val="F6640A"/>
                </a:solidFill>
                <a:latin typeface="+mj-lt"/>
                <a:cs typeface="Times New Roman" pitchFamily="18" charset="0"/>
              </a:rPr>
              <a:t>	-  détermination de données</a:t>
            </a:r>
          </a:p>
          <a:p>
            <a:pPr eaLnBrk="0" hangingPunct="0"/>
            <a:r>
              <a:rPr lang="fr-FR" sz="1800" dirty="0" smtClean="0">
                <a:solidFill>
                  <a:srgbClr val="F6640A"/>
                </a:solidFill>
                <a:latin typeface="+mj-lt"/>
              </a:rPr>
              <a:t> </a:t>
            </a:r>
            <a:endParaRPr lang="fr-FR" sz="1800" dirty="0">
              <a:solidFill>
                <a:srgbClr val="F6640A"/>
              </a:solidFill>
              <a:latin typeface="+mj-lt"/>
            </a:endParaRPr>
          </a:p>
        </p:txBody>
      </p:sp>
      <p:sp>
        <p:nvSpPr>
          <p:cNvPr id="11" name="ZoneTexte 9"/>
          <p:cNvSpPr txBox="1">
            <a:spLocks noChangeArrowheads="1"/>
          </p:cNvSpPr>
          <p:nvPr/>
        </p:nvSpPr>
        <p:spPr bwMode="auto">
          <a:xfrm>
            <a:off x="1954329" y="940013"/>
            <a:ext cx="494077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b="1" dirty="0">
                <a:solidFill>
                  <a:srgbClr val="738D98"/>
                </a:solidFill>
                <a:latin typeface="+mn-lt"/>
                <a:ea typeface="+mn-ea"/>
              </a:rPr>
              <a:t>3 principaux axes de recherches</a:t>
            </a:r>
          </a:p>
        </p:txBody>
      </p:sp>
      <p:sp>
        <p:nvSpPr>
          <p:cNvPr id="12" name="ZoneTexte 9"/>
          <p:cNvSpPr txBox="1">
            <a:spLocks noChangeArrowheads="1"/>
          </p:cNvSpPr>
          <p:nvPr/>
        </p:nvSpPr>
        <p:spPr bwMode="auto">
          <a:xfrm>
            <a:off x="2390775" y="197662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81825" y="245047"/>
            <a:ext cx="8135937" cy="620712"/>
          </a:xfrm>
        </p:spPr>
        <p:txBody>
          <a:bodyPr/>
          <a:lstStyle/>
          <a:p>
            <a:r>
              <a:rPr lang="fr-FR" sz="3200" dirty="0" smtClean="0"/>
              <a:t>Procédés Electrochimiques et Sels Fondus</a:t>
            </a:r>
            <a:endParaRPr lang="fr-FR" sz="3200" dirty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98573" y="6356350"/>
            <a:ext cx="442391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</p:spTree>
    <p:extLst>
      <p:ext uri="{BB962C8B-B14F-4D97-AF65-F5344CB8AC3E}">
        <p14:creationId xmlns:p14="http://schemas.microsoft.com/office/powerpoint/2010/main" val="206733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79712" y="288527"/>
            <a:ext cx="6205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corrosion instantanée : équation de </a:t>
            </a:r>
            <a:r>
              <a:rPr lang="fr-FR" sz="2800" dirty="0" err="1" smtClean="0"/>
              <a:t>Tafel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31185" y="160219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11" descr="Comparaison métaux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4" y="1541986"/>
            <a:ext cx="3516872" cy="23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7" descr="Tafel 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75" y="1412776"/>
            <a:ext cx="3613128" cy="23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283968" y="3941943"/>
            <a:ext cx="475252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Logarithme de la densité de courant en fonction de la surtension : </a:t>
            </a:r>
            <a:b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variation linéaire de </a:t>
            </a:r>
            <a:r>
              <a:rPr kumimoji="0" lang="fr-FR" altLang="fr-FR" sz="11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kumimoji="0" lang="fr-FR" altLang="fr-FR" sz="110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fr-FR" altLang="fr-FR" sz="11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 et en deux segments de </a:t>
            </a:r>
            <a:r>
              <a:rPr kumimoji="0" lang="fr-FR" altLang="fr-FR" sz="11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kumimoji="0" lang="fr-FR" altLang="fr-FR" sz="110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Mo dans </a:t>
            </a:r>
            <a:r>
              <a:rPr kumimoji="0" lang="fr-FR" altLang="fr-FR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LiF-NaF</a:t>
            </a: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à 900 °C , vitesse de balayage : 1 mV s</a:t>
            </a:r>
            <a:r>
              <a:rPr kumimoji="0" lang="fr-FR" altLang="fr-FR" sz="11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endParaRPr kumimoji="0" lang="fr-FR" altLang="fr-F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31185" y="4003955"/>
            <a:ext cx="37898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Voltampérogrammes</a:t>
            </a: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linéaires de plusieurs métaux dans </a:t>
            </a:r>
            <a:r>
              <a:rPr kumimoji="0" lang="fr-FR" altLang="fr-FR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LiF-NaF</a:t>
            </a: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à 900 °C </a:t>
            </a:r>
            <a:r>
              <a:rPr lang="fr-FR" altLang="fr-FR" sz="11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fr-FR" altLang="fr-F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vitesse de balayage : 1 mV s</a:t>
            </a:r>
            <a:r>
              <a:rPr kumimoji="0" lang="fr-FR" altLang="fr-FR" sz="11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endParaRPr kumimoji="0" lang="fr-FR" altLang="fr-F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87824" y="953486"/>
            <a:ext cx="450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métaux purs dans </a:t>
            </a:r>
            <a:r>
              <a:rPr lang="fr-FR" dirty="0" err="1" smtClean="0">
                <a:solidFill>
                  <a:srgbClr val="0070C0"/>
                </a:solidFill>
              </a:rPr>
              <a:t>LiF-NaF</a:t>
            </a:r>
            <a:r>
              <a:rPr lang="fr-FR" dirty="0" smtClean="0">
                <a:solidFill>
                  <a:srgbClr val="0070C0"/>
                </a:solidFill>
              </a:rPr>
              <a:t> à 900°C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99592" y="5057014"/>
            <a:ext cx="619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corrosion dépend </a:t>
            </a:r>
            <a:r>
              <a:rPr lang="fr-FR" dirty="0"/>
              <a:t>fortement </a:t>
            </a:r>
            <a:r>
              <a:rPr lang="fr-FR" dirty="0" smtClean="0"/>
              <a:t>: </a:t>
            </a:r>
          </a:p>
          <a:p>
            <a:r>
              <a:rPr lang="fr-FR" dirty="0"/>
              <a:t>	</a:t>
            </a:r>
            <a:r>
              <a:rPr lang="fr-FR" dirty="0" smtClean="0"/>
              <a:t>	- de la </a:t>
            </a:r>
            <a:r>
              <a:rPr lang="fr-FR" dirty="0" err="1" smtClean="0"/>
              <a:t>fluoro</a:t>
            </a:r>
            <a:r>
              <a:rPr lang="fr-FR" dirty="0" smtClean="0"/>
              <a:t>-acidité du bain (composition)</a:t>
            </a:r>
          </a:p>
          <a:p>
            <a:r>
              <a:rPr lang="fr-FR" dirty="0" smtClean="0"/>
              <a:t>		- de la nature et de la teneur en impuretés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6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79712" y="288527"/>
            <a:ext cx="6205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corrosion instantanée : équation de </a:t>
            </a:r>
            <a:r>
              <a:rPr lang="fr-FR" sz="2800" dirty="0" err="1" smtClean="0"/>
              <a:t>Tafel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1096148" y="1700808"/>
            <a:ext cx="6435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Dans le cadre du MSFR : </a:t>
            </a:r>
          </a:p>
          <a:p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-définir les compositions de solvant(simulant)</a:t>
            </a:r>
          </a:p>
          <a:p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- définir les matériaux d’intérêt (ex :  </a:t>
            </a:r>
            <a:r>
              <a:rPr lang="fr-FR" sz="2000" dirty="0" err="1" smtClean="0"/>
              <a:t>SiC</a:t>
            </a:r>
            <a:r>
              <a:rPr lang="fr-FR" sz="2000" dirty="0" smtClean="0"/>
              <a:t> )</a:t>
            </a:r>
          </a:p>
          <a:p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- définir  le domaine de température</a:t>
            </a:r>
          </a:p>
          <a:p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- préciser les impuretés à étudier et leur teneur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882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629121" y="4437063"/>
            <a:ext cx="39132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dirty="0" err="1" smtClean="0"/>
              <a:t>Voltammogramme</a:t>
            </a:r>
            <a:r>
              <a:rPr lang="fr-FR" altLang="fr-FR" dirty="0" smtClean="0"/>
              <a:t> cyclique (100 </a:t>
            </a:r>
            <a:r>
              <a:rPr lang="fr-FR" altLang="fr-FR" dirty="0"/>
              <a:t>mV.s</a:t>
            </a:r>
            <a:r>
              <a:rPr lang="fr-FR" altLang="fr-FR" baseline="30000" dirty="0"/>
              <a:t>-1</a:t>
            </a:r>
            <a:r>
              <a:rPr lang="fr-FR" altLang="fr-FR" dirty="0"/>
              <a:t>)</a:t>
            </a:r>
          </a:p>
          <a:p>
            <a:pPr algn="ctr"/>
            <a:r>
              <a:rPr lang="fr-FR" altLang="fr-FR" dirty="0"/>
              <a:t>é</a:t>
            </a:r>
            <a:r>
              <a:rPr lang="fr-FR" altLang="fr-FR" dirty="0" smtClean="0"/>
              <a:t>lectrode: </a:t>
            </a:r>
            <a:r>
              <a:rPr lang="fr-FR" altLang="fr-FR" dirty="0"/>
              <a:t>Mo, </a:t>
            </a:r>
            <a:r>
              <a:rPr lang="fr-FR" altLang="fr-FR" dirty="0">
                <a:latin typeface="Symbol" panose="05050102010706020507" pitchFamily="18" charset="2"/>
              </a:rPr>
              <a:t>q</a:t>
            </a:r>
            <a:r>
              <a:rPr lang="fr-FR" altLang="fr-FR" dirty="0"/>
              <a:t> : 840°C, </a:t>
            </a:r>
            <a:endParaRPr lang="fr-FR" altLang="fr-FR" baseline="30000" dirty="0"/>
          </a:p>
          <a:p>
            <a:pPr algn="ctr"/>
            <a:r>
              <a:rPr lang="fr-FR" altLang="fr-FR" dirty="0"/>
              <a:t>[ZrF</a:t>
            </a:r>
            <a:r>
              <a:rPr lang="fr-FR" altLang="fr-FR" baseline="-25000" dirty="0"/>
              <a:t>4</a:t>
            </a:r>
            <a:r>
              <a:rPr lang="fr-FR" altLang="fr-FR" dirty="0"/>
              <a:t>] = </a:t>
            </a:r>
            <a:r>
              <a:rPr lang="fr-FR" altLang="fr-FR" dirty="0" smtClean="0"/>
              <a:t>0,046 </a:t>
            </a:r>
            <a:r>
              <a:rPr lang="fr-FR" altLang="fr-FR" dirty="0"/>
              <a:t>mol.kg</a:t>
            </a:r>
            <a:r>
              <a:rPr lang="fr-FR" altLang="fr-FR" baseline="30000" dirty="0"/>
              <a:t>-1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611188" y="5876925"/>
            <a:ext cx="7273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000" dirty="0"/>
              <a:t>E = </a:t>
            </a:r>
            <a:r>
              <a:rPr lang="fr-FR" altLang="fr-FR" sz="2000" dirty="0" smtClean="0"/>
              <a:t>0,49 </a:t>
            </a:r>
            <a:r>
              <a:rPr lang="fr-FR" altLang="fr-FR" sz="2000" dirty="0"/>
              <a:t>V / (</a:t>
            </a:r>
            <a:r>
              <a:rPr lang="fr-FR" altLang="fr-FR" sz="2000" dirty="0" err="1"/>
              <a:t>LiF</a:t>
            </a:r>
            <a:r>
              <a:rPr lang="fr-FR" altLang="fr-FR" sz="2000" dirty="0"/>
              <a:t>/Li)</a:t>
            </a:r>
            <a:r>
              <a:rPr lang="fr-FR" altLang="fr-FR" dirty="0"/>
              <a:t> 			</a:t>
            </a:r>
            <a:r>
              <a:rPr lang="fr-FR" altLang="fr-FR" sz="2000" dirty="0"/>
              <a:t>E = </a:t>
            </a:r>
            <a:r>
              <a:rPr lang="fr-FR" altLang="fr-FR" sz="2000" dirty="0" smtClean="0"/>
              <a:t>0,95 </a:t>
            </a:r>
            <a:r>
              <a:rPr lang="fr-FR" altLang="fr-FR" sz="2000" dirty="0"/>
              <a:t>V / (</a:t>
            </a:r>
            <a:r>
              <a:rPr lang="fr-FR" altLang="fr-FR" sz="2000" dirty="0" err="1"/>
              <a:t>LiF</a:t>
            </a:r>
            <a:r>
              <a:rPr lang="fr-FR" altLang="fr-FR" sz="2000" dirty="0"/>
              <a:t>/Li)</a:t>
            </a:r>
          </a:p>
        </p:txBody>
      </p:sp>
      <p:graphicFrame>
        <p:nvGraphicFramePr>
          <p:cNvPr id="6162" name="Object 18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0049896"/>
              </p:ext>
            </p:extLst>
          </p:nvPr>
        </p:nvGraphicFramePr>
        <p:xfrm>
          <a:off x="4285872" y="1268760"/>
          <a:ext cx="4783138" cy="330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Graphique" r:id="rId3" imgW="10515600" imgH="7277129" progId="Excel.Chart.8">
                  <p:embed/>
                </p:oleObj>
              </mc:Choice>
              <mc:Fallback>
                <p:oleObj name="Graphique" r:id="rId3" imgW="10515600" imgH="7277129" progId="Excel.Chart.8">
                  <p:embed/>
                  <p:pic>
                    <p:nvPicPr>
                      <p:cNvPr id="616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872" y="1268760"/>
                        <a:ext cx="4783138" cy="330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1" name="AutoShape 27"/>
          <p:cNvSpPr>
            <a:spLocks noChangeArrowheads="1"/>
          </p:cNvSpPr>
          <p:nvPr/>
        </p:nvSpPr>
        <p:spPr bwMode="auto">
          <a:xfrm rot="10800000" flipV="1">
            <a:off x="6167060" y="3037235"/>
            <a:ext cx="503237" cy="144462"/>
          </a:xfrm>
          <a:prstGeom prst="curvedDownArrow">
            <a:avLst>
              <a:gd name="adj1" fmla="val 69671"/>
              <a:gd name="adj2" fmla="val 139341"/>
              <a:gd name="adj3" fmla="val 33333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6476622" y="3178522"/>
            <a:ext cx="395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000" b="1"/>
              <a:t>Zr</a:t>
            </a:r>
            <a:r>
              <a:rPr lang="fr-FR" altLang="fr-FR" sz="1000" b="1" baseline="30000"/>
              <a:t>IV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6089272" y="3181697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000" b="1"/>
              <a:t>Zr</a:t>
            </a:r>
            <a:endParaRPr lang="fr-FR" altLang="fr-FR" sz="1000" b="1" baseline="30000"/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107505" y="4437063"/>
            <a:ext cx="40324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dirty="0" err="1" smtClean="0"/>
              <a:t>Voltammogramme</a:t>
            </a:r>
            <a:r>
              <a:rPr lang="fr-FR" altLang="fr-FR" dirty="0" smtClean="0"/>
              <a:t> cyclique </a:t>
            </a:r>
            <a:r>
              <a:rPr lang="fr-FR" altLang="fr-FR" dirty="0" smtClean="0">
                <a:cs typeface="Times New Roman" panose="02020603050405020304" pitchFamily="18" charset="0"/>
              </a:rPr>
              <a:t>(100 mV/s</a:t>
            </a:r>
            <a:r>
              <a:rPr lang="fr-FR" altLang="fr-FR" baseline="30000" dirty="0" smtClean="0">
                <a:cs typeface="Times New Roman" panose="02020603050405020304" pitchFamily="18" charset="0"/>
              </a:rPr>
              <a:t>-1</a:t>
            </a:r>
            <a:r>
              <a:rPr lang="fr-FR" altLang="fr-FR" dirty="0" smtClean="0">
                <a:cs typeface="Times New Roman" panose="02020603050405020304" pitchFamily="18" charset="0"/>
              </a:rPr>
              <a:t>)</a:t>
            </a:r>
            <a:endParaRPr lang="fr-FR" altLang="fr-FR" dirty="0" smtClean="0"/>
          </a:p>
          <a:p>
            <a:pPr algn="ctr"/>
            <a:r>
              <a:rPr lang="fr-FR" altLang="fr-FR" dirty="0" smtClean="0"/>
              <a:t>électrode: Mo</a:t>
            </a:r>
            <a:r>
              <a:rPr lang="fr-FR" altLang="fr-FR" dirty="0" smtClean="0">
                <a:latin typeface="Symbol" panose="05050102010706020507" pitchFamily="18" charset="2"/>
              </a:rPr>
              <a:t>, q </a:t>
            </a:r>
            <a:r>
              <a:rPr lang="fr-FR" altLang="fr-FR" dirty="0" smtClean="0"/>
              <a:t>: 840°C </a:t>
            </a:r>
          </a:p>
          <a:p>
            <a:pPr algn="ctr"/>
            <a:r>
              <a:rPr lang="fr-FR" altLang="fr-FR" dirty="0" smtClean="0"/>
              <a:t>[ThF</a:t>
            </a:r>
            <a:r>
              <a:rPr lang="fr-FR" altLang="fr-FR" baseline="-25000" dirty="0" smtClean="0"/>
              <a:t>4</a:t>
            </a:r>
            <a:r>
              <a:rPr lang="fr-FR" altLang="fr-FR" dirty="0" smtClean="0"/>
              <a:t>] = 0,052 mol.kg</a:t>
            </a:r>
            <a:r>
              <a:rPr lang="fr-FR" altLang="fr-FR" baseline="30000" dirty="0" smtClean="0"/>
              <a:t>-1</a:t>
            </a:r>
            <a:endParaRPr lang="fr-FR" altLang="fr-FR" baseline="30000" dirty="0"/>
          </a:p>
        </p:txBody>
      </p:sp>
      <p:pic>
        <p:nvPicPr>
          <p:cNvPr id="6178" name="Picture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" y="1337022"/>
            <a:ext cx="4643438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475656" y="163210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Exemples de comportement d’éléments en milieu fluorure :Th et Zr </a:t>
            </a:r>
            <a:endParaRPr lang="fr-FR" sz="2800" dirty="0"/>
          </a:p>
        </p:txBody>
      </p:sp>
      <p:sp>
        <p:nvSpPr>
          <p:cNvPr id="2" name="ZoneTexte 1"/>
          <p:cNvSpPr txBox="1"/>
          <p:nvPr/>
        </p:nvSpPr>
        <p:spPr>
          <a:xfrm>
            <a:off x="3167731" y="6469022"/>
            <a:ext cx="293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Simulant : Mélange LiF-HfF</a:t>
            </a:r>
            <a:r>
              <a:rPr lang="fr-FR" baseline="-25000" dirty="0" smtClean="0"/>
              <a:t>4</a:t>
            </a:r>
            <a:r>
              <a:rPr lang="fr-FR" dirty="0" smtClean="0"/>
              <a:t>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79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420531" y="5571835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SzPct val="75000"/>
              <a:buFont typeface="Lucida Grande" charset="0"/>
              <a:buChar char="-"/>
              <a:defRPr sz="2400" b="1">
                <a:solidFill>
                  <a:srgbClr val="4C7E8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6640A"/>
              </a:buClr>
              <a:buSzPct val="75000"/>
              <a:buFont typeface="Arial" panose="020B0604020202020204" pitchFamily="34" charset="0"/>
              <a:buChar char="•"/>
              <a:defRPr sz="2000" b="1">
                <a:solidFill>
                  <a:srgbClr val="F6640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5000"/>
              </a:spcBef>
              <a:buChar char="•"/>
              <a:defRPr b="1" i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5000"/>
              </a:spcBef>
              <a:buChar char="–"/>
              <a:defRPr sz="1600" b="1">
                <a:solidFill>
                  <a:srgbClr val="E84A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5000"/>
              </a:spcBef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FR" altLang="fr-FR" sz="1800" b="0" dirty="0" smtClean="0">
                <a:solidFill>
                  <a:schemeClr val="tx1"/>
                </a:solidFill>
              </a:rPr>
              <a:t>*  boites à gants</a:t>
            </a:r>
            <a:endParaRPr lang="fr-FR" altLang="fr-FR" sz="1800" b="0" dirty="0">
              <a:solidFill>
                <a:schemeClr val="tx1"/>
              </a:solidFill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3420531" y="4638385"/>
            <a:ext cx="2685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SzPct val="75000"/>
              <a:buFont typeface="Lucida Grande" charset="0"/>
              <a:buChar char="-"/>
              <a:defRPr sz="2400" b="1">
                <a:solidFill>
                  <a:srgbClr val="4C7E8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6640A"/>
              </a:buClr>
              <a:buSzPct val="75000"/>
              <a:buFont typeface="Arial" panose="020B0604020202020204" pitchFamily="34" charset="0"/>
              <a:buChar char="•"/>
              <a:defRPr sz="2000" b="1">
                <a:solidFill>
                  <a:srgbClr val="F6640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5000"/>
              </a:spcBef>
              <a:buChar char="•"/>
              <a:defRPr b="1" i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5000"/>
              </a:spcBef>
              <a:buChar char="–"/>
              <a:defRPr sz="1600" b="1">
                <a:solidFill>
                  <a:srgbClr val="E84A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5000"/>
              </a:spcBef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800" b="0" dirty="0">
                <a:solidFill>
                  <a:schemeClr val="tx1"/>
                </a:solidFill>
              </a:rPr>
              <a:t>* </a:t>
            </a:r>
            <a:r>
              <a:rPr lang="en-GB" altLang="fr-FR" sz="1800" b="0" dirty="0" smtClean="0">
                <a:solidFill>
                  <a:schemeClr val="tx1"/>
                </a:solidFill>
              </a:rPr>
              <a:t>fours </a:t>
            </a:r>
            <a:r>
              <a:rPr lang="en-GB" altLang="fr-FR" sz="1800" b="0" dirty="0">
                <a:solidFill>
                  <a:schemeClr val="tx1"/>
                </a:solidFill>
              </a:rPr>
              <a:t>(200 </a:t>
            </a:r>
            <a:r>
              <a:rPr lang="en-GB" altLang="fr-FR" sz="1800" b="0" dirty="0" smtClean="0">
                <a:solidFill>
                  <a:schemeClr val="tx1"/>
                </a:solidFill>
              </a:rPr>
              <a:t>à </a:t>
            </a:r>
            <a:r>
              <a:rPr lang="en-GB" altLang="fr-FR" sz="1800" b="0" dirty="0">
                <a:solidFill>
                  <a:schemeClr val="tx1"/>
                </a:solidFill>
              </a:rPr>
              <a:t>1200 °</a:t>
            </a:r>
            <a:r>
              <a:rPr lang="en-GB" altLang="fr-FR" sz="1800" b="0" dirty="0" smtClean="0">
                <a:solidFill>
                  <a:schemeClr val="tx1"/>
                </a:solidFill>
              </a:rPr>
              <a:t>C</a:t>
            </a:r>
            <a:r>
              <a:rPr lang="en-GB" altLang="fr-FR" sz="18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3420529" y="5098760"/>
            <a:ext cx="3814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SzPct val="75000"/>
              <a:buFont typeface="Lucida Grande" charset="0"/>
              <a:buChar char="-"/>
              <a:defRPr sz="2400" b="1">
                <a:solidFill>
                  <a:srgbClr val="4C7E8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6640A"/>
              </a:buClr>
              <a:buSzPct val="75000"/>
              <a:buFont typeface="Arial" panose="020B0604020202020204" pitchFamily="34" charset="0"/>
              <a:buChar char="•"/>
              <a:defRPr sz="2000" b="1">
                <a:solidFill>
                  <a:srgbClr val="F6640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5000"/>
              </a:spcBef>
              <a:buChar char="•"/>
              <a:defRPr b="1" i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5000"/>
              </a:spcBef>
              <a:buChar char="–"/>
              <a:defRPr sz="1600" b="1">
                <a:solidFill>
                  <a:srgbClr val="E84A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5000"/>
              </a:spcBef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GB" altLang="fr-FR" sz="1800" b="0" dirty="0">
                <a:solidFill>
                  <a:schemeClr val="tx1"/>
                </a:solidFill>
              </a:rPr>
              <a:t>* </a:t>
            </a:r>
            <a:r>
              <a:rPr lang="en-GB" altLang="fr-FR" sz="1800" b="0" dirty="0" smtClean="0">
                <a:solidFill>
                  <a:schemeClr val="tx1"/>
                </a:solidFill>
              </a:rPr>
              <a:t> </a:t>
            </a:r>
            <a:r>
              <a:rPr lang="en-GB" altLang="fr-FR" sz="1800" b="0" dirty="0" err="1" smtClean="0">
                <a:solidFill>
                  <a:schemeClr val="tx1"/>
                </a:solidFill>
              </a:rPr>
              <a:t>potentiostats</a:t>
            </a:r>
            <a:r>
              <a:rPr lang="en-GB" altLang="fr-FR" sz="1800" b="0" dirty="0" smtClean="0">
                <a:solidFill>
                  <a:schemeClr val="tx1"/>
                </a:solidFill>
              </a:rPr>
              <a:t> (10 A)</a:t>
            </a:r>
            <a:endParaRPr lang="en-GB" altLang="fr-FR" sz="1800" b="0" dirty="0">
              <a:solidFill>
                <a:schemeClr val="tx1"/>
              </a:solidFill>
            </a:endParaRPr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3420531" y="6002771"/>
            <a:ext cx="4886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SzPct val="75000"/>
              <a:buFont typeface="Lucida Grande" charset="0"/>
              <a:buChar char="-"/>
              <a:defRPr sz="2400" b="1">
                <a:solidFill>
                  <a:srgbClr val="4C7E8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6640A"/>
              </a:buClr>
              <a:buSzPct val="75000"/>
              <a:buFont typeface="Arial" panose="020B0604020202020204" pitchFamily="34" charset="0"/>
              <a:buChar char="•"/>
              <a:defRPr sz="2000" b="1">
                <a:solidFill>
                  <a:srgbClr val="F6640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5000"/>
              </a:spcBef>
              <a:buChar char="•"/>
              <a:defRPr b="1" i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5000"/>
              </a:spcBef>
              <a:buChar char="–"/>
              <a:defRPr sz="1600" b="1">
                <a:solidFill>
                  <a:srgbClr val="E84A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5000"/>
              </a:spcBef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Char char="»"/>
              <a:defRPr sz="160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FR" altLang="fr-FR" sz="1800" b="0" dirty="0" smtClean="0">
                <a:solidFill>
                  <a:schemeClr val="tx1"/>
                </a:solidFill>
              </a:rPr>
              <a:t>*  salle dédiée à l’étude des actinides (U, Th)</a:t>
            </a:r>
            <a:endParaRPr lang="fr-FR" altLang="fr-FR" sz="1800" b="0" dirty="0">
              <a:solidFill>
                <a:schemeClr val="tx1"/>
              </a:solidFill>
            </a:endParaRPr>
          </a:p>
        </p:txBody>
      </p:sp>
      <p:pic>
        <p:nvPicPr>
          <p:cNvPr id="7174" name="Picture 10" descr="manip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t="8200" r="22320"/>
          <a:stretch/>
        </p:blipFill>
        <p:spPr bwMode="auto">
          <a:xfrm>
            <a:off x="398223" y="3871642"/>
            <a:ext cx="2414412" cy="2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" descr="C:\Users\Pierre Chamelot\Desktop\photos  schémas manips\DSCN4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5318" r="8701" b="5139"/>
          <a:stretch>
            <a:fillRect/>
          </a:stretch>
        </p:blipFill>
        <p:spPr bwMode="auto">
          <a:xfrm>
            <a:off x="615810" y="1008289"/>
            <a:ext cx="1677456" cy="244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/>
          <p:cNvSpPr txBox="1">
            <a:spLocks noChangeArrowheads="1"/>
          </p:cNvSpPr>
          <p:nvPr/>
        </p:nvSpPr>
        <p:spPr>
          <a:xfrm>
            <a:off x="676220" y="37059"/>
            <a:ext cx="8011658" cy="6207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cs typeface="Times New Roman" pitchFamily="18" charset="0"/>
              </a:rPr>
              <a:t>Les équipements existants</a:t>
            </a:r>
            <a:endParaRPr lang="fr-FR" sz="3200" dirty="0" smtClean="0"/>
          </a:p>
        </p:txBody>
      </p:sp>
      <p:grpSp>
        <p:nvGrpSpPr>
          <p:cNvPr id="5" name="Groupe 4"/>
          <p:cNvGrpSpPr/>
          <p:nvPr/>
        </p:nvGrpSpPr>
        <p:grpSpPr>
          <a:xfrm>
            <a:off x="3234638" y="1008289"/>
            <a:ext cx="2153098" cy="2084211"/>
            <a:chOff x="3413928" y="1558638"/>
            <a:chExt cx="2153098" cy="208421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5426" y="1558638"/>
              <a:ext cx="741600" cy="1962484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4529966" y="1971220"/>
              <a:ext cx="398690" cy="129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4624982" y="3385575"/>
              <a:ext cx="457036" cy="871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4624982" y="3050792"/>
              <a:ext cx="456181" cy="621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4529966" y="2518669"/>
              <a:ext cx="6167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3994437" y="2359853"/>
              <a:ext cx="630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Fil Ta</a:t>
              </a:r>
              <a:endParaRPr lang="fr-FR" sz="14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568274" y="2782409"/>
              <a:ext cx="1242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LiF-NaF-K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TaF</a:t>
              </a:r>
              <a:r>
                <a:rPr lang="fr-FR" sz="1400" baseline="-25000" dirty="0" smtClean="0"/>
                <a:t>7</a:t>
              </a:r>
              <a:endParaRPr lang="fr-FR" sz="12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413928" y="3335072"/>
              <a:ext cx="1397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Membrane LaF</a:t>
              </a:r>
              <a:r>
                <a:rPr lang="fr-FR" sz="1400" baseline="-25000" dirty="0" smtClean="0"/>
                <a:t>3</a:t>
              </a:r>
              <a:endParaRPr lang="fr-FR" sz="1400" baseline="-250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232885" y="1753632"/>
              <a:ext cx="404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BN</a:t>
              </a:r>
              <a:endParaRPr lang="fr-FR" sz="1400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676220" y="3474737"/>
            <a:ext cx="161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Cellules / Fours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933302" y="3064007"/>
            <a:ext cx="2249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Electrode de référence stable en milieux fluorures </a:t>
            </a:r>
            <a:endParaRPr lang="fr-FR" dirty="0"/>
          </a:p>
        </p:txBody>
      </p:sp>
      <p:pic>
        <p:nvPicPr>
          <p:cNvPr id="26" name="Picture 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6194" r="5676" b="5415"/>
          <a:stretch/>
        </p:blipFill>
        <p:spPr bwMode="auto">
          <a:xfrm>
            <a:off x="6876256" y="761515"/>
            <a:ext cx="1925216" cy="343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804446" y="4231827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Électrode tournante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93" y="4558067"/>
            <a:ext cx="721084" cy="74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2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117" y="1395241"/>
            <a:ext cx="2724150" cy="1676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440" y="1302263"/>
            <a:ext cx="2609850" cy="17526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87" y="1088733"/>
            <a:ext cx="2133600" cy="2133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4211845"/>
            <a:ext cx="1833298" cy="18332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4086684"/>
            <a:ext cx="2143125" cy="2143125"/>
          </a:xfrm>
          <a:prstGeom prst="rect">
            <a:avLst/>
          </a:prstGeom>
        </p:spPr>
      </p:pic>
      <p:sp>
        <p:nvSpPr>
          <p:cNvPr id="15" name="Rectangle 12"/>
          <p:cNvSpPr txBox="1">
            <a:spLocks noChangeArrowheads="1"/>
          </p:cNvSpPr>
          <p:nvPr/>
        </p:nvSpPr>
        <p:spPr>
          <a:xfrm>
            <a:off x="908992" y="44450"/>
            <a:ext cx="8011658" cy="6207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cs typeface="Times New Roman" pitchFamily="18" charset="0"/>
              </a:rPr>
              <a:t>Les dispositifs d’analyses</a:t>
            </a:r>
            <a:endParaRPr lang="fr-FR" sz="32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808162" y="3189867"/>
            <a:ext cx="124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MEB-EDS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779912" y="3195773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ICP-AES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244239" y="6027237"/>
            <a:ext cx="263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Préparation d’échantillons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787620" y="3165607"/>
            <a:ext cx="153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Analyseur O-N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455635" y="6027237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Microscope métallographique </a:t>
            </a:r>
            <a:endParaRPr lang="fr-FR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</p:spTree>
    <p:extLst>
      <p:ext uri="{BB962C8B-B14F-4D97-AF65-F5344CB8AC3E}">
        <p14:creationId xmlns:p14="http://schemas.microsoft.com/office/powerpoint/2010/main" val="4270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997609" y="45224"/>
            <a:ext cx="3532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Électrode tournante</a:t>
            </a:r>
            <a:endParaRPr lang="fr-FR" sz="3200" dirty="0"/>
          </a:p>
        </p:txBody>
      </p:sp>
      <p:grpSp>
        <p:nvGrpSpPr>
          <p:cNvPr id="6" name="Groupe 5"/>
          <p:cNvGrpSpPr/>
          <p:nvPr/>
        </p:nvGrpSpPr>
        <p:grpSpPr>
          <a:xfrm>
            <a:off x="1966448" y="1989466"/>
            <a:ext cx="6949944" cy="4392488"/>
            <a:chOff x="967729" y="2563602"/>
            <a:chExt cx="6418228" cy="3989136"/>
          </a:xfrm>
        </p:grpSpPr>
        <p:pic>
          <p:nvPicPr>
            <p:cNvPr id="7" name="Picture 1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" r="4635" b="4173"/>
            <a:stretch/>
          </p:blipFill>
          <p:spPr bwMode="auto">
            <a:xfrm>
              <a:off x="5239417" y="2901437"/>
              <a:ext cx="1966202" cy="365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cteur droit avec flèche 7"/>
            <p:cNvCxnSpPr/>
            <p:nvPr/>
          </p:nvCxnSpPr>
          <p:spPr bwMode="auto">
            <a:xfrm>
              <a:off x="4877535" y="3234713"/>
              <a:ext cx="890365" cy="311612"/>
            </a:xfrm>
            <a:prstGeom prst="straightConnector1">
              <a:avLst/>
            </a:prstGeom>
            <a:solidFill>
              <a:schemeClr val="bg2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0" name="Connecteur droit avec flèche 9"/>
            <p:cNvCxnSpPr/>
            <p:nvPr/>
          </p:nvCxnSpPr>
          <p:spPr bwMode="auto">
            <a:xfrm>
              <a:off x="5046624" y="4906636"/>
              <a:ext cx="1107597" cy="153890"/>
            </a:xfrm>
            <a:prstGeom prst="straightConnector1">
              <a:avLst/>
            </a:prstGeom>
            <a:solidFill>
              <a:schemeClr val="bg2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2" name="ZoneTexte 24"/>
            <p:cNvSpPr txBox="1">
              <a:spLocks noChangeArrowheads="1"/>
            </p:cNvSpPr>
            <p:nvPr/>
          </p:nvSpPr>
          <p:spPr bwMode="auto">
            <a:xfrm>
              <a:off x="4173974" y="3065973"/>
              <a:ext cx="8726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400" dirty="0" smtClean="0"/>
                <a:t>Moteur</a:t>
              </a:r>
              <a:endParaRPr lang="fr-FR" sz="1400" dirty="0"/>
            </a:p>
          </p:txBody>
        </p:sp>
        <p:sp>
          <p:nvSpPr>
            <p:cNvPr id="14" name="ZoneTexte 26"/>
            <p:cNvSpPr txBox="1">
              <a:spLocks noChangeArrowheads="1"/>
            </p:cNvSpPr>
            <p:nvPr/>
          </p:nvSpPr>
          <p:spPr bwMode="auto">
            <a:xfrm>
              <a:off x="3519213" y="4752748"/>
              <a:ext cx="16626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400" dirty="0" smtClean="0"/>
                <a:t>Sas d’introduction</a:t>
              </a:r>
              <a:endParaRPr lang="fr-FR" sz="1400" dirty="0"/>
            </a:p>
          </p:txBody>
        </p:sp>
        <p:cxnSp>
          <p:nvCxnSpPr>
            <p:cNvPr id="16" name="Connecteur droit avec flèche 15"/>
            <p:cNvCxnSpPr>
              <a:stCxn id="17" idx="3"/>
            </p:cNvCxnSpPr>
            <p:nvPr/>
          </p:nvCxnSpPr>
          <p:spPr bwMode="auto">
            <a:xfrm>
              <a:off x="4919433" y="4219665"/>
              <a:ext cx="1024166" cy="209381"/>
            </a:xfrm>
            <a:prstGeom prst="straightConnector1">
              <a:avLst/>
            </a:prstGeom>
            <a:solidFill>
              <a:schemeClr val="bg2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7" name="ZoneTexte 30"/>
            <p:cNvSpPr txBox="1">
              <a:spLocks noChangeArrowheads="1"/>
            </p:cNvSpPr>
            <p:nvPr/>
          </p:nvSpPr>
          <p:spPr bwMode="auto">
            <a:xfrm>
              <a:off x="3737789" y="3958055"/>
              <a:ext cx="11816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Rotation </a:t>
              </a:r>
              <a:r>
                <a:rPr lang="fr-FR" sz="1400" dirty="0" smtClean="0"/>
                <a:t>délocalisé</a:t>
              </a:r>
              <a:endParaRPr lang="fr-FR" sz="1400" dirty="0"/>
            </a:p>
          </p:txBody>
        </p:sp>
        <p:cxnSp>
          <p:nvCxnSpPr>
            <p:cNvPr id="18" name="Connecteur droit avec flèche 34"/>
            <p:cNvCxnSpPr>
              <a:cxnSpLocks noChangeShapeType="1"/>
            </p:cNvCxnSpPr>
            <p:nvPr/>
          </p:nvCxnSpPr>
          <p:spPr bwMode="auto">
            <a:xfrm>
              <a:off x="6548959" y="2832222"/>
              <a:ext cx="564790" cy="114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ZoneTexte 35"/>
            <p:cNvSpPr txBox="1">
              <a:spLocks noChangeArrowheads="1"/>
            </p:cNvSpPr>
            <p:nvPr/>
          </p:nvSpPr>
          <p:spPr bwMode="auto">
            <a:xfrm>
              <a:off x="6539339" y="2563602"/>
              <a:ext cx="8466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dirty="0"/>
                <a:t>20 cm</a:t>
              </a:r>
            </a:p>
          </p:txBody>
        </p:sp>
        <p:pic>
          <p:nvPicPr>
            <p:cNvPr id="20" name="Picture 50" descr="E:\Photos_Image_Montage\Montage_ShemaMontage+ElectrodeTournante\Schema montage electrode tournante sans notation avec roto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553" y="2588856"/>
              <a:ext cx="2115414" cy="3963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ZoneTexte 25"/>
            <p:cNvSpPr txBox="1">
              <a:spLocks noChangeArrowheads="1"/>
            </p:cNvSpPr>
            <p:nvPr/>
          </p:nvSpPr>
          <p:spPr bwMode="auto">
            <a:xfrm>
              <a:off x="3502918" y="5913580"/>
              <a:ext cx="1539135" cy="475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400" dirty="0" smtClean="0"/>
                <a:t>Embout électrode tournante</a:t>
              </a:r>
              <a:endParaRPr lang="fr-FR" sz="1400" dirty="0"/>
            </a:p>
          </p:txBody>
        </p:sp>
        <p:sp>
          <p:nvSpPr>
            <p:cNvPr id="28" name="ZoneTexte 25"/>
            <p:cNvSpPr txBox="1">
              <a:spLocks noChangeArrowheads="1"/>
            </p:cNvSpPr>
            <p:nvPr/>
          </p:nvSpPr>
          <p:spPr bwMode="auto">
            <a:xfrm>
              <a:off x="967729" y="2678333"/>
              <a:ext cx="16447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400" dirty="0" smtClean="0"/>
                <a:t>Connecteur rotatif</a:t>
              </a:r>
              <a:endParaRPr lang="en-US" sz="1400" dirty="0"/>
            </a:p>
          </p:txBody>
        </p:sp>
      </p:grp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8" y="2361460"/>
            <a:ext cx="1168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0" y="3428714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dirty="0" smtClean="0"/>
              <a:t>(</a:t>
            </a:r>
            <a:r>
              <a:rPr lang="en-US" altLang="fr-FR" sz="1200" dirty="0" err="1" smtClean="0"/>
              <a:t>Mercotac</a:t>
            </a:r>
            <a:r>
              <a:rPr lang="en-US" altLang="fr-FR" sz="1200" dirty="0"/>
              <a:t>; model 110 T;  10A ; 3600 RPM).</a:t>
            </a:r>
            <a:endParaRPr lang="fr-FR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3695289" y="632208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dispositif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3262" y="1098476"/>
            <a:ext cx="729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altLang="fr-FR" dirty="0" smtClean="0"/>
              <a:t> Simuler l’effet de la circulation du sel sur les phénomènes de dégradation des matériaux (corrosion, dissolution, érosion)</a:t>
            </a:r>
            <a:endParaRPr lang="fr-FR" altLang="fr-FR" dirty="0"/>
          </a:p>
        </p:txBody>
      </p:sp>
      <p:sp>
        <p:nvSpPr>
          <p:cNvPr id="36" name="Rectangle 35"/>
          <p:cNvSpPr/>
          <p:nvPr/>
        </p:nvSpPr>
        <p:spPr>
          <a:xfrm>
            <a:off x="431924" y="1664596"/>
            <a:ext cx="8035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dirty="0" smtClean="0"/>
              <a:t>Déterminer un coefficient de transfert de masse ou un coefficient de diffusion</a:t>
            </a:r>
            <a:endParaRPr lang="fr-FR" dirty="0"/>
          </a:p>
        </p:txBody>
      </p:sp>
      <p:sp>
        <p:nvSpPr>
          <p:cNvPr id="3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cxnSp>
        <p:nvCxnSpPr>
          <p:cNvPr id="3" name="Connecteur droit avec flèche 2"/>
          <p:cNvCxnSpPr>
            <a:stCxn id="28" idx="2"/>
          </p:cNvCxnSpPr>
          <p:nvPr/>
        </p:nvCxnSpPr>
        <p:spPr>
          <a:xfrm>
            <a:off x="2856947" y="2454695"/>
            <a:ext cx="664092" cy="35736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12" idx="1"/>
          </p:cNvCxnSpPr>
          <p:nvPr/>
        </p:nvCxnSpPr>
        <p:spPr>
          <a:xfrm flipH="1" flipV="1">
            <a:off x="4530941" y="2513243"/>
            <a:ext cx="907372" cy="198839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17" idx="1"/>
          </p:cNvCxnSpPr>
          <p:nvPr/>
        </p:nvCxnSpPr>
        <p:spPr>
          <a:xfrm flipH="1" flipV="1">
            <a:off x="4196107" y="3576484"/>
            <a:ext cx="769886" cy="23649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 flipV="1">
            <a:off x="3815821" y="4363832"/>
            <a:ext cx="1044817" cy="20557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flipH="1">
            <a:off x="3653012" y="5995148"/>
            <a:ext cx="1058653" cy="16369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2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Picture 33" descr="C:\Documents and Settings\Anne-Laure Bieber\Bureau\PH_3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37337" r="13989" b="30659"/>
          <a:stretch>
            <a:fillRect/>
          </a:stretch>
        </p:blipFill>
        <p:spPr bwMode="auto">
          <a:xfrm rot="16200000">
            <a:off x="4883060" y="3727394"/>
            <a:ext cx="4156643" cy="14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:\2_Electrode tournante\2_Photos Image\1_Montage_ShemaMontage+ElectrodeTournante\representation electrode tournante.jpg"/>
          <p:cNvPicPr>
            <a:picLocks noChangeAspect="1" noChangeArrowheads="1"/>
          </p:cNvPicPr>
          <p:nvPr/>
        </p:nvPicPr>
        <p:blipFill rotWithShape="1">
          <a:blip r:embed="rId3"/>
          <a:srcRect t="4654" r="48718" b="10920"/>
          <a:stretch/>
        </p:blipFill>
        <p:spPr bwMode="auto">
          <a:xfrm>
            <a:off x="379013" y="2390404"/>
            <a:ext cx="2017245" cy="2993104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2951568" y="234731"/>
            <a:ext cx="3532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Électrode tournante</a:t>
            </a:r>
            <a:endParaRPr lang="fr-FR" sz="3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268318" y="756249"/>
            <a:ext cx="2766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Embouts d’</a:t>
            </a:r>
            <a:r>
              <a:rPr lang="fr-FR" sz="2400" dirty="0">
                <a:solidFill>
                  <a:srgbClr val="0070C0"/>
                </a:solidFill>
              </a:rPr>
              <a:t>é</a:t>
            </a:r>
            <a:r>
              <a:rPr lang="fr-FR" sz="2400" dirty="0" smtClean="0">
                <a:solidFill>
                  <a:srgbClr val="0070C0"/>
                </a:solidFill>
              </a:rPr>
              <a:t>lectrode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27784" y="2657428"/>
            <a:ext cx="215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Matériau d’électrode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711685" y="3485276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Support en BN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722273" y="4454397"/>
            <a:ext cx="319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Support et contacteur graphite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759214" y="5014176"/>
            <a:ext cx="203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Amenée de courant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1547664" y="2871436"/>
            <a:ext cx="1080120" cy="129798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6" idx="1"/>
          </p:cNvCxnSpPr>
          <p:nvPr/>
        </p:nvCxnSpPr>
        <p:spPr>
          <a:xfrm flipH="1">
            <a:off x="2125675" y="3669942"/>
            <a:ext cx="586010" cy="294955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16" idx="1"/>
          </p:cNvCxnSpPr>
          <p:nvPr/>
        </p:nvCxnSpPr>
        <p:spPr>
          <a:xfrm flipH="1" flipV="1">
            <a:off x="2118131" y="3361912"/>
            <a:ext cx="593554" cy="308030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1547665" y="4472787"/>
            <a:ext cx="1211549" cy="184666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2339500" y="4657453"/>
            <a:ext cx="419714" cy="248783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18" idx="1"/>
          </p:cNvCxnSpPr>
          <p:nvPr/>
        </p:nvCxnSpPr>
        <p:spPr>
          <a:xfrm flipH="1">
            <a:off x="1631565" y="5198842"/>
            <a:ext cx="1127649" cy="64899"/>
          </a:xfrm>
          <a:prstGeom prst="straightConnector1">
            <a:avLst/>
          </a:prstGeom>
          <a:ln w="317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5110329" y="1738467"/>
            <a:ext cx="386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électrodes d’or (dia : 1 - 1,5 - 3 mm)</a:t>
            </a:r>
            <a:endParaRPr lang="fr-FR" dirty="0"/>
          </a:p>
        </p:txBody>
      </p:sp>
      <p:sp>
        <p:nvSpPr>
          <p:cNvPr id="4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</p:spTree>
    <p:extLst>
      <p:ext uri="{BB962C8B-B14F-4D97-AF65-F5344CB8AC3E}">
        <p14:creationId xmlns:p14="http://schemas.microsoft.com/office/powerpoint/2010/main" val="33576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915816" y="404664"/>
            <a:ext cx="3532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Électrode tournante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1707439" y="1063188"/>
            <a:ext cx="5948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Qualification du dispositif : équation de </a:t>
            </a:r>
            <a:r>
              <a:rPr lang="fr-FR" sz="2400" dirty="0" err="1" smtClean="0">
                <a:solidFill>
                  <a:srgbClr val="0070C0"/>
                </a:solidFill>
              </a:rPr>
              <a:t>Levich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029" y="2337266"/>
            <a:ext cx="3528392" cy="369332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fr-FR" i="1" dirty="0" smtClean="0"/>
              <a:t>I </a:t>
            </a:r>
            <a:r>
              <a:rPr lang="fr-FR" i="1" baseline="-25000" dirty="0" smtClean="0"/>
              <a:t>Lim</a:t>
            </a:r>
            <a:r>
              <a:rPr lang="fr-FR" i="1" dirty="0" smtClean="0"/>
              <a:t> </a:t>
            </a:r>
            <a:r>
              <a:rPr lang="fr-FR" dirty="0" smtClean="0"/>
              <a:t>= 0,620 </a:t>
            </a:r>
            <a:r>
              <a:rPr lang="fr-FR" i="1" dirty="0" smtClean="0"/>
              <a:t>n F S D</a:t>
            </a:r>
            <a:r>
              <a:rPr lang="fr-FR" baseline="30000" dirty="0" smtClean="0"/>
              <a:t>2/3 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fr-FR" baseline="30000" dirty="0" smtClean="0">
                <a:latin typeface="Times New Roman" pitchFamily="18" charset="0"/>
                <a:cs typeface="Times New Roman" pitchFamily="18" charset="0"/>
              </a:rPr>
              <a:t>1/2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fr-FR" baseline="30000" dirty="0" smtClean="0">
                <a:latin typeface="Times New Roman" pitchFamily="18" charset="0"/>
                <a:cs typeface="Times New Roman" pitchFamily="18" charset="0"/>
              </a:rPr>
              <a:t>-1/6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3608" y="1967934"/>
            <a:ext cx="211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Equation de </a:t>
            </a:r>
            <a:r>
              <a:rPr lang="fr-FR" dirty="0" err="1" smtClean="0"/>
              <a:t>Levich</a:t>
            </a:r>
            <a:r>
              <a:rPr lang="fr-FR" dirty="0" smtClean="0"/>
              <a:t> : </a:t>
            </a:r>
            <a:endParaRPr lang="fr-FR" dirty="0"/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1869069684"/>
              </p:ext>
            </p:extLst>
          </p:nvPr>
        </p:nvGraphicFramePr>
        <p:xfrm>
          <a:off x="4462487" y="3545578"/>
          <a:ext cx="3981600" cy="256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72585"/>
              </p:ext>
            </p:extLst>
          </p:nvPr>
        </p:nvGraphicFramePr>
        <p:xfrm>
          <a:off x="343088" y="3545578"/>
          <a:ext cx="3981904" cy="256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958664" y="3545578"/>
            <a:ext cx="3267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fr-FR" sz="700" b="1" dirty="0" smtClean="0">
                <a:solidFill>
                  <a:prstClr val="black"/>
                </a:solidFill>
                <a:latin typeface="+mn-lt"/>
                <a:cs typeface="Arial"/>
              </a:rPr>
              <a:t>[Al</a:t>
            </a:r>
            <a:r>
              <a:rPr lang="fr-FR" sz="700" b="1" baseline="-25000" dirty="0" smtClean="0">
                <a:solidFill>
                  <a:prstClr val="black"/>
                </a:solidFill>
                <a:latin typeface="+mn-lt"/>
                <a:cs typeface="Arial"/>
              </a:rPr>
              <a:t>2</a:t>
            </a:r>
            <a:r>
              <a:rPr lang="fr-FR" sz="700" b="1" dirty="0" smtClean="0">
                <a:solidFill>
                  <a:prstClr val="black"/>
                </a:solidFill>
                <a:latin typeface="+mn-lt"/>
                <a:cs typeface="Arial"/>
              </a:rPr>
              <a:t>O</a:t>
            </a:r>
            <a:r>
              <a:rPr lang="fr-FR" sz="700" b="1" baseline="-25000" dirty="0" smtClean="0">
                <a:solidFill>
                  <a:prstClr val="black"/>
                </a:solidFill>
                <a:latin typeface="+mn-lt"/>
                <a:cs typeface="Arial"/>
              </a:rPr>
              <a:t>3</a:t>
            </a:r>
            <a:r>
              <a:rPr lang="fr-FR" sz="700" b="1" dirty="0" smtClean="0">
                <a:solidFill>
                  <a:prstClr val="black"/>
                </a:solidFill>
                <a:latin typeface="+mn-lt"/>
                <a:cs typeface="Arial"/>
              </a:rPr>
              <a:t>]:</a:t>
            </a:r>
            <a:r>
              <a:rPr lang="fr-FR" sz="700" dirty="0" smtClean="0">
                <a:solidFill>
                  <a:prstClr val="black"/>
                </a:solidFill>
                <a:latin typeface="+mn-lt"/>
                <a:cs typeface="Arial"/>
              </a:rPr>
              <a:t>0,3%</a:t>
            </a:r>
            <a:r>
              <a:rPr lang="fr-FR" sz="700" b="1" dirty="0" smtClean="0">
                <a:solidFill>
                  <a:prstClr val="black"/>
                </a:solidFill>
                <a:latin typeface="+mn-lt"/>
                <a:cs typeface="Arial"/>
              </a:rPr>
              <a:t>massique; </a:t>
            </a:r>
            <a:r>
              <a:rPr lang="fr-FR" sz="700" b="1" dirty="0" err="1" smtClean="0">
                <a:solidFill>
                  <a:prstClr val="black"/>
                </a:solidFill>
                <a:latin typeface="+mn-lt"/>
                <a:cs typeface="Arial"/>
              </a:rPr>
              <a:t>øOr</a:t>
            </a:r>
            <a:r>
              <a:rPr lang="fr-FR" sz="700" b="1" dirty="0" smtClean="0">
                <a:solidFill>
                  <a:prstClr val="black"/>
                </a:solidFill>
                <a:latin typeface="+mn-lt"/>
                <a:cs typeface="Arial"/>
              </a:rPr>
              <a:t>: 1,6mm;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fr-FR" sz="700" b="1" dirty="0" err="1" smtClean="0">
                <a:solidFill>
                  <a:prstClr val="black"/>
                </a:solidFill>
                <a:latin typeface="+mn-lt"/>
                <a:cs typeface="Arial"/>
              </a:rPr>
              <a:t>Vb</a:t>
            </a:r>
            <a:r>
              <a:rPr lang="fr-FR" sz="700" b="1" dirty="0" smtClean="0">
                <a:solidFill>
                  <a:prstClr val="black"/>
                </a:solidFill>
                <a:latin typeface="+mn-lt"/>
                <a:cs typeface="Arial"/>
              </a:rPr>
              <a:t>: 100mV/s; </a:t>
            </a:r>
            <a:r>
              <a:rPr lang="fr-FR" sz="700" b="1" dirty="0" err="1" smtClean="0">
                <a:solidFill>
                  <a:prstClr val="black"/>
                </a:solidFill>
                <a:latin typeface="+mn-lt"/>
                <a:cs typeface="Arial"/>
              </a:rPr>
              <a:t>T°four</a:t>
            </a:r>
            <a:r>
              <a:rPr lang="fr-FR" sz="700" b="1" dirty="0" smtClean="0">
                <a:solidFill>
                  <a:prstClr val="black"/>
                </a:solidFill>
                <a:latin typeface="+mn-lt"/>
                <a:cs typeface="Arial"/>
              </a:rPr>
              <a:t>: 1017°C</a:t>
            </a:r>
            <a:endParaRPr lang="fr-FR" sz="700" b="1" dirty="0" smtClean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8912591">
            <a:off x="8036796" y="3962254"/>
            <a:ext cx="67790" cy="703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682719" y="3075930"/>
            <a:ext cx="555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Exemple de l’oxydation des ions O</a:t>
            </a:r>
            <a:r>
              <a:rPr lang="fr-FR" baseline="30000" dirty="0" smtClean="0"/>
              <a:t>2-</a:t>
            </a:r>
            <a:r>
              <a:rPr lang="fr-FR" dirty="0" smtClean="0"/>
              <a:t> en cryolithe fondue</a:t>
            </a:r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</p:spTree>
    <p:extLst>
      <p:ext uri="{BB962C8B-B14F-4D97-AF65-F5344CB8AC3E}">
        <p14:creationId xmlns:p14="http://schemas.microsoft.com/office/powerpoint/2010/main" val="36070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2"/>
          <p:cNvSpPr>
            <a:spLocks noGrp="1" noChangeArrowheads="1"/>
          </p:cNvSpPr>
          <p:nvPr>
            <p:ph type="title"/>
          </p:nvPr>
        </p:nvSpPr>
        <p:spPr>
          <a:xfrm>
            <a:off x="899592" y="310850"/>
            <a:ext cx="8011658" cy="620713"/>
          </a:xfrm>
        </p:spPr>
        <p:txBody>
          <a:bodyPr/>
          <a:lstStyle/>
          <a:p>
            <a:r>
              <a:rPr lang="fr-FR" sz="3200" dirty="0" smtClean="0">
                <a:cs typeface="Times New Roman" pitchFamily="18" charset="0"/>
              </a:rPr>
              <a:t>Banc de radioscopie</a:t>
            </a:r>
            <a:endParaRPr lang="fr-FR" sz="32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49620" b="9535"/>
          <a:stretch/>
        </p:blipFill>
        <p:spPr>
          <a:xfrm>
            <a:off x="72626" y="1445592"/>
            <a:ext cx="4248472" cy="498345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5759622"/>
            <a:ext cx="285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160kV – 11,25mA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588224" y="3501008"/>
            <a:ext cx="720080" cy="0"/>
          </a:xfrm>
          <a:prstGeom prst="straightConnector1">
            <a:avLst/>
          </a:prstGeom>
          <a:ln w="22225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629907" y="31352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6 cm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84453" y="932973"/>
            <a:ext cx="7476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visualisation d’interfaces / mesures d’angles de </a:t>
            </a:r>
            <a:r>
              <a:rPr lang="fr-FR" alt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contact, tensions de surfaces</a:t>
            </a:r>
            <a:endParaRPr lang="fr-FR" altLang="fr-FR" sz="800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6934" b="13258"/>
          <a:stretch/>
        </p:blipFill>
        <p:spPr>
          <a:xfrm>
            <a:off x="4127883" y="1916832"/>
            <a:ext cx="5004048" cy="3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35696" y="291554"/>
            <a:ext cx="587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Tension de surface et angle de contact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17FD-AA9F-4C4D-8CBE-0CAA265F32B0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233458"/>
            <a:ext cx="5691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Tension de surface </a:t>
            </a:r>
            <a:r>
              <a:rPr lang="fr-FR" dirty="0">
                <a:sym typeface="Symbol" panose="05050102010706020507" pitchFamily="18" charset="2"/>
              </a:rPr>
              <a:t>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Interface liquide-gaz</a:t>
            </a:r>
          </a:p>
          <a:p>
            <a:pPr lvl="1"/>
            <a:endParaRPr lang="fr-FR" dirty="0" smtClean="0">
              <a:sym typeface="Symbol" panose="05050102010706020507" pitchFamily="18" charset="2"/>
            </a:endParaRPr>
          </a:p>
          <a:p>
            <a:pPr lvl="1"/>
            <a:endParaRPr lang="fr-FR" dirty="0">
              <a:sym typeface="Symbol" panose="05050102010706020507" pitchFamily="18" charset="2"/>
            </a:endParaRPr>
          </a:p>
          <a:p>
            <a:pPr lvl="1"/>
            <a:endParaRPr lang="fr-FR" dirty="0" smtClean="0">
              <a:sym typeface="Symbol" panose="05050102010706020507" pitchFamily="18" charset="2"/>
            </a:endParaRPr>
          </a:p>
          <a:p>
            <a:pPr lvl="1"/>
            <a:endParaRPr lang="fr-FR" dirty="0">
              <a:sym typeface="Symbol" panose="05050102010706020507" pitchFamily="18" charset="2"/>
            </a:endParaRPr>
          </a:p>
          <a:p>
            <a:pPr lvl="1"/>
            <a:endParaRPr lang="fr-FR" dirty="0" smtClean="0">
              <a:sym typeface="Symbol" panose="05050102010706020507" pitchFamily="18" charset="2"/>
            </a:endParaRPr>
          </a:p>
          <a:p>
            <a:pPr lvl="1"/>
            <a:endParaRPr lang="fr-FR" dirty="0" smtClean="0">
              <a:sym typeface="Symbol" panose="05050102010706020507" pitchFamily="18" charset="2"/>
            </a:endParaRPr>
          </a:p>
          <a:p>
            <a:pPr lvl="1"/>
            <a:endParaRPr lang="fr-FR" dirty="0"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ym typeface="Symbol" panose="05050102010706020507" pitchFamily="18" charset="2"/>
              </a:rPr>
              <a:t>Mouillabilité : Angle de contact 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Symbol" panose="05050102010706020507" pitchFamily="18" charset="2"/>
              </a:rPr>
              <a:t>Interface solide-liquide</a:t>
            </a:r>
            <a:endParaRPr lang="fr-FR" dirty="0">
              <a:sym typeface="Symbol" panose="05050102010706020507" pitchFamily="18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ym typeface="Symbol" panose="05050102010706020507" pitchFamily="18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366519"/>
            <a:ext cx="4257000" cy="1674514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10713"/>
            <a:ext cx="2066925" cy="1708150"/>
          </a:xfrm>
          <a:prstGeom prst="rect">
            <a:avLst/>
          </a:prstGeom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812689" y="6328287"/>
            <a:ext cx="401955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Atelier </a:t>
            </a:r>
            <a:r>
              <a:rPr lang="fr-FR" dirty="0" smtClean="0"/>
              <a:t>NEEDS- </a:t>
            </a:r>
            <a:r>
              <a:rPr lang="fr-FR" dirty="0"/>
              <a:t>Grenoble-5-10-2018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114730" y="1133557"/>
            <a:ext cx="4089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Processus de corrosion/érosion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627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14331</TotalTime>
  <Words>1009</Words>
  <Application>Microsoft Office PowerPoint</Application>
  <PresentationFormat>Affichage à l'écran (4:3)</PresentationFormat>
  <Paragraphs>282</Paragraphs>
  <Slides>22</Slides>
  <Notes>5</Notes>
  <HiddenSlides>0</HiddenSlides>
  <MMClips>1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5" baseType="lpstr">
      <vt:lpstr>MS PGothic</vt:lpstr>
      <vt:lpstr>Arial</vt:lpstr>
      <vt:lpstr>Book Antiqua</vt:lpstr>
      <vt:lpstr>Calibri</vt:lpstr>
      <vt:lpstr>Cambria Math</vt:lpstr>
      <vt:lpstr>Lucida Grande</vt:lpstr>
      <vt:lpstr>Mongolian Baiti</vt:lpstr>
      <vt:lpstr>Symbol</vt:lpstr>
      <vt:lpstr>Times</vt:lpstr>
      <vt:lpstr>Times New Roman</vt:lpstr>
      <vt:lpstr>Wingdings</vt:lpstr>
      <vt:lpstr>Conception personnalisée</vt:lpstr>
      <vt:lpstr>Graphique</vt:lpstr>
      <vt:lpstr>Dispositifs pour l’étude de la corrosion en milieux de fluorures fondus:</vt:lpstr>
      <vt:lpstr>Procédés Electrochimiques et Sels Fondus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Banc de radioscopie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bacchin</dc:creator>
  <cp:lastModifiedBy>Pierre Chamelot</cp:lastModifiedBy>
  <cp:revision>242</cp:revision>
  <cp:lastPrinted>2018-10-02T15:42:33Z</cp:lastPrinted>
  <dcterms:created xsi:type="dcterms:W3CDTF">2013-09-06T12:08:30Z</dcterms:created>
  <dcterms:modified xsi:type="dcterms:W3CDTF">2018-10-03T14:04:30Z</dcterms:modified>
</cp:coreProperties>
</file>