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  <p:sldMasterId id="2147484404" r:id="rId2"/>
    <p:sldMasterId id="2147484415" r:id="rId3"/>
  </p:sldMasterIdLst>
  <p:notesMasterIdLst>
    <p:notesMasterId r:id="rId17"/>
  </p:notesMasterIdLst>
  <p:handoutMasterIdLst>
    <p:handoutMasterId r:id="rId18"/>
  </p:handoutMasterIdLst>
  <p:sldIdLst>
    <p:sldId id="256" r:id="rId4"/>
    <p:sldId id="358" r:id="rId5"/>
    <p:sldId id="393" r:id="rId6"/>
    <p:sldId id="395" r:id="rId7"/>
    <p:sldId id="372" r:id="rId8"/>
    <p:sldId id="374" r:id="rId9"/>
    <p:sldId id="376" r:id="rId10"/>
    <p:sldId id="392" r:id="rId11"/>
    <p:sldId id="390" r:id="rId12"/>
    <p:sldId id="391" r:id="rId13"/>
    <p:sldId id="394" r:id="rId14"/>
    <p:sldId id="389" r:id="rId15"/>
    <p:sldId id="38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10A29"/>
    <a:srgbClr val="CDCDCD"/>
    <a:srgbClr val="1A66B2"/>
    <a:srgbClr val="DCCCCD"/>
    <a:srgbClr val="EEE7E8"/>
    <a:srgbClr val="0D8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1" autoAdjust="0"/>
  </p:normalViewPr>
  <p:slideViewPr>
    <p:cSldViewPr>
      <p:cViewPr>
        <p:scale>
          <a:sx n="100" d="100"/>
          <a:sy n="100" d="100"/>
        </p:scale>
        <p:origin x="-41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3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19DC4-B601-4A7E-9A83-E072F8EFAA52}" type="datetimeFigureOut">
              <a:rPr lang="en-CA" smtClean="0"/>
              <a:t>2019-06-11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01E2B-C4EE-4EAD-B802-69FE7F358554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75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1A54DD8A-4DC6-49B6-89CE-687989B3D06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90908AC1-13CA-4985-B975-DCE101886B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08AC1-13CA-4985-B975-DCE101886B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68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2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60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4" y="649560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20" y="649560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1390784" cy="7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1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459" indent="-228459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5329" indent="-226871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683787" indent="-228459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910659" indent="-226871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39117" indent="-228459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48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8" y="4406946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62" y="2906724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57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6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0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91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05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60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60" y="229587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8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26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94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86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17695"/>
            <a:ext cx="8005762" cy="4508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70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817687"/>
            <a:ext cx="2057400" cy="44836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57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36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2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75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4" y="6495575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6495575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796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459" indent="-228459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5329" indent="-226871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683787" indent="-228459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910659" indent="-226871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39117" indent="-228459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7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8" y="4406914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6" y="2906724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54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4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26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693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27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4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44" y="2295839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031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1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25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17695"/>
            <a:ext cx="8005762" cy="4508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071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817687"/>
            <a:ext cx="2057400" cy="44836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01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6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June 12th-2019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068F-8196-42D3-A14A-07B8D1F45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689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3" y="3"/>
            <a:ext cx="6122987" cy="944387"/>
          </a:xfrm>
          <a:prstGeom prst="rect">
            <a:avLst/>
          </a:prstGeom>
        </p:spPr>
        <p:txBody>
          <a:bodyPr vert="horz" lIns="0" tIns="45692" rIns="9138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17695"/>
            <a:ext cx="8005762" cy="4308475"/>
          </a:xfrm>
          <a:prstGeom prst="rect">
            <a:avLst/>
          </a:prstGeom>
        </p:spPr>
        <p:txBody>
          <a:bodyPr vert="horz" lIns="0" tIns="0" rIns="91380" bIns="456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60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4" y="649560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20" y="649560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456915"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3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6915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459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329" indent="-226871" algn="l" defTabSz="45691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3787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0659" indent="-226871" algn="l" defTabSz="45691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117" indent="-228459" algn="l" defTabSz="45691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689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3"/>
            <a:ext cx="6122987" cy="944387"/>
          </a:xfrm>
          <a:prstGeom prst="rect">
            <a:avLst/>
          </a:prstGeom>
        </p:spPr>
        <p:txBody>
          <a:bodyPr vert="horz" lIns="0" tIns="45692" rIns="9138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17695"/>
            <a:ext cx="8005762" cy="4308475"/>
          </a:xfrm>
          <a:prstGeom prst="rect">
            <a:avLst/>
          </a:prstGeom>
        </p:spPr>
        <p:txBody>
          <a:bodyPr vert="horz" lIns="0" tIns="0" rIns="91380" bIns="456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75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</a:rPr>
              <a:t>June 12th-2019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4" y="6495575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6495575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456915"/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9593" y="209601"/>
            <a:ext cx="1847214" cy="1109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2" rIns="91380" bIns="45692" spcCol="0" rtlCol="0" anchor="ctr"/>
          <a:lstStyle/>
          <a:p>
            <a:pPr algn="ctr" defTabSz="456915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56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</p:sldLayoutIdLst>
  <p:hf hdr="0" ftr="0"/>
  <p:txStyles>
    <p:titleStyle>
      <a:lvl1pPr algn="l" defTabSz="456915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459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329" indent="-226871" algn="l" defTabSz="45691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3787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0659" indent="-226871" algn="l" defTabSz="45691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117" indent="-228459" algn="l" defTabSz="45691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42992" y="2590800"/>
            <a:ext cx="8466161" cy="10096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NEWS-G – </a:t>
            </a:r>
            <a:r>
              <a:rPr lang="en-US" sz="2800" dirty="0" smtClean="0"/>
              <a:t>Decommissioning, packing and transport</a:t>
            </a:r>
            <a:endParaRPr lang="en-US" sz="28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343086" y="3657600"/>
            <a:ext cx="4465408" cy="2149405"/>
          </a:xfrm>
        </p:spPr>
        <p:txBody>
          <a:bodyPr/>
          <a:lstStyle/>
          <a:p>
            <a:pPr algn="r"/>
            <a:r>
              <a:rPr lang="en-US" dirty="0" smtClean="0"/>
              <a:t>Michel ZAMPAOLO</a:t>
            </a:r>
          </a:p>
          <a:p>
            <a:pPr algn="r"/>
            <a:r>
              <a:rPr lang="en-US" dirty="0" err="1" smtClean="0"/>
              <a:t>Koby</a:t>
            </a:r>
            <a:r>
              <a:rPr lang="en-US" dirty="0" smtClean="0"/>
              <a:t> DERING</a:t>
            </a:r>
            <a:endParaRPr lang="en-US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2992" y="3600497"/>
            <a:ext cx="5879143" cy="1756068"/>
          </a:xfrm>
          <a:prstGeom prst="rect">
            <a:avLst/>
          </a:prstGeom>
        </p:spPr>
        <p:txBody>
          <a:bodyPr vert="horz" lIns="0" tIns="0" rIns="9138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E7E7E">
                    <a:lumMod val="50000"/>
                  </a:srgbClr>
                </a:solidFill>
              </a:rPr>
              <a:t>Grenoble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</a:t>
            </a:r>
            <a:r>
              <a:rPr lang="en-US" dirty="0" smtClean="0">
                <a:solidFill>
                  <a:schemeClr val="tx1"/>
                </a:solidFill>
              </a:rPr>
              <a:t>12th</a:t>
            </a:r>
            <a:r>
              <a:rPr lang="en-US" dirty="0" smtClean="0">
                <a:solidFill>
                  <a:schemeClr val="tx1"/>
                </a:solidFill>
              </a:rPr>
              <a:t>, 2019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1390784" cy="782316"/>
          </a:xfrm>
          <a:prstGeom prst="rect">
            <a:avLst/>
          </a:prstGeom>
        </p:spPr>
      </p:pic>
      <p:pic>
        <p:nvPicPr>
          <p:cNvPr id="6" name="Picture 2" descr="Image result for queen's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0664"/>
            <a:ext cx="137160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00" y="4953001"/>
            <a:ext cx="124588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" y="6495575"/>
            <a:ext cx="1371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7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 </a:t>
            </a:r>
            <a:r>
              <a:rPr lang="en-CA" dirty="0" err="1" smtClean="0"/>
              <a:t>suppport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2954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Image 2" descr="DIFF-1373-1-MP-Contre forme Equateur Nord_2019-03-07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8" t="52637" r="5833" b="26117"/>
          <a:stretch/>
        </p:blipFill>
        <p:spPr>
          <a:xfrm>
            <a:off x="3048000" y="2148296"/>
            <a:ext cx="5562599" cy="46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Schedule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2954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ZoneTexte 6"/>
          <p:cNvSpPr txBox="1"/>
          <p:nvPr/>
        </p:nvSpPr>
        <p:spPr>
          <a:xfrm>
            <a:off x="838200" y="2133600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Raisonnable  </a:t>
            </a:r>
            <a:r>
              <a:rPr lang="fr-FR" dirty="0" err="1" smtClean="0"/>
              <a:t>schedule</a:t>
            </a:r>
            <a:r>
              <a:rPr lang="fr-FR" dirty="0" smtClean="0"/>
              <a:t> for transportation: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T=0: the </a:t>
            </a:r>
            <a:r>
              <a:rPr lang="fr-FR" dirty="0" err="1" smtClean="0"/>
              <a:t>goods</a:t>
            </a:r>
            <a:r>
              <a:rPr lang="fr-FR" dirty="0" smtClean="0"/>
              <a:t> </a:t>
            </a:r>
            <a:r>
              <a:rPr lang="fr-FR" dirty="0" err="1" smtClean="0"/>
              <a:t>leave</a:t>
            </a:r>
            <a:r>
              <a:rPr lang="fr-FR" dirty="0" smtClean="0"/>
              <a:t> Modane in the containers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T=1 </a:t>
            </a:r>
            <a:r>
              <a:rPr lang="fr-FR" dirty="0" err="1" smtClean="0"/>
              <a:t>week</a:t>
            </a:r>
            <a:r>
              <a:rPr lang="fr-FR" dirty="0" smtClean="0"/>
              <a:t>: the containers </a:t>
            </a:r>
            <a:r>
              <a:rPr lang="fr-FR" dirty="0" err="1" smtClean="0"/>
              <a:t>leave</a:t>
            </a:r>
            <a:r>
              <a:rPr lang="fr-FR" dirty="0" smtClean="0"/>
              <a:t> the </a:t>
            </a:r>
            <a:r>
              <a:rPr lang="fr-FR" dirty="0" err="1" smtClean="0"/>
              <a:t>harbourg</a:t>
            </a:r>
            <a:r>
              <a:rPr lang="fr-FR" dirty="0" smtClean="0"/>
              <a:t> in the </a:t>
            </a:r>
            <a:r>
              <a:rPr lang="fr-FR" dirty="0" err="1" smtClean="0"/>
              <a:t>vessel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T=3 </a:t>
            </a:r>
            <a:r>
              <a:rPr lang="fr-FR" dirty="0" err="1" smtClean="0"/>
              <a:t>weeks</a:t>
            </a:r>
            <a:r>
              <a:rPr lang="fr-FR" dirty="0" smtClean="0"/>
              <a:t>: the </a:t>
            </a:r>
            <a:r>
              <a:rPr lang="fr-FR" dirty="0" err="1" smtClean="0"/>
              <a:t>vessel</a:t>
            </a:r>
            <a:r>
              <a:rPr lang="fr-FR" dirty="0" smtClean="0"/>
              <a:t> arrives </a:t>
            </a:r>
            <a:r>
              <a:rPr lang="fr-FR" dirty="0" err="1" smtClean="0"/>
              <a:t>at</a:t>
            </a:r>
            <a:r>
              <a:rPr lang="fr-FR" dirty="0" smtClean="0"/>
              <a:t> destination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T=4 </a:t>
            </a:r>
            <a:r>
              <a:rPr lang="fr-FR" dirty="0" err="1" smtClean="0"/>
              <a:t>weeks</a:t>
            </a:r>
            <a:r>
              <a:rPr lang="fr-FR" dirty="0" smtClean="0"/>
              <a:t>: </a:t>
            </a:r>
            <a:r>
              <a:rPr lang="fr-FR" dirty="0" err="1" smtClean="0"/>
              <a:t>goods</a:t>
            </a:r>
            <a:r>
              <a:rPr lang="fr-FR" dirty="0" smtClean="0"/>
              <a:t> are </a:t>
            </a:r>
            <a:r>
              <a:rPr lang="fr-FR" dirty="0" err="1" smtClean="0"/>
              <a:t>cleared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customs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T=5 </a:t>
            </a:r>
            <a:r>
              <a:rPr lang="fr-FR" dirty="0" err="1" smtClean="0"/>
              <a:t>weeks</a:t>
            </a:r>
            <a:r>
              <a:rPr lang="fr-FR" dirty="0" smtClean="0"/>
              <a:t>: </a:t>
            </a:r>
            <a:r>
              <a:rPr lang="fr-FR" dirty="0" err="1" smtClean="0"/>
              <a:t>goods</a:t>
            </a:r>
            <a:r>
              <a:rPr lang="fr-FR" dirty="0" smtClean="0"/>
              <a:t> arrive in Sudbury by trucks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0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be done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2954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ZoneTexte 9"/>
          <p:cNvSpPr txBox="1"/>
          <p:nvPr/>
        </p:nvSpPr>
        <p:spPr>
          <a:xfrm>
            <a:off x="1539875" y="2514600"/>
            <a:ext cx="6842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Checking</a:t>
            </a:r>
            <a:r>
              <a:rPr lang="fr-FR" dirty="0" smtClean="0"/>
              <a:t> the </a:t>
            </a:r>
            <a:r>
              <a:rPr lang="fr-FR" dirty="0" err="1" smtClean="0"/>
              <a:t>list</a:t>
            </a:r>
            <a:r>
              <a:rPr lang="fr-FR" dirty="0" smtClean="0"/>
              <a:t> of items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Visit</a:t>
            </a:r>
            <a:r>
              <a:rPr lang="fr-FR" dirty="0" smtClean="0"/>
              <a:t>  in Modane of one of the </a:t>
            </a:r>
            <a:r>
              <a:rPr lang="fr-FR" dirty="0" err="1" smtClean="0"/>
              <a:t>packing</a:t>
            </a:r>
            <a:r>
              <a:rPr lang="fr-FR" dirty="0" smtClean="0"/>
              <a:t> </a:t>
            </a:r>
            <a:r>
              <a:rPr lang="fr-FR" dirty="0" err="1" smtClean="0"/>
              <a:t>companies</a:t>
            </a:r>
            <a:r>
              <a:rPr lang="fr-FR" dirty="0" smtClean="0"/>
              <a:t> on 19th of </a:t>
            </a:r>
            <a:r>
              <a:rPr lang="fr-FR" dirty="0" err="1" smtClean="0"/>
              <a:t>June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Estimation of the </a:t>
            </a:r>
            <a:r>
              <a:rPr lang="fr-FR" dirty="0" err="1" smtClean="0"/>
              <a:t>cost</a:t>
            </a:r>
            <a:r>
              <a:rPr lang="fr-FR" dirty="0" smtClean="0"/>
              <a:t> of main items for </a:t>
            </a:r>
            <a:r>
              <a:rPr lang="fr-FR" dirty="0" err="1" smtClean="0"/>
              <a:t>insurance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Discussion about the </a:t>
            </a:r>
            <a:r>
              <a:rPr lang="fr-FR" dirty="0" err="1" smtClean="0"/>
              <a:t>benefit</a:t>
            </a:r>
            <a:r>
              <a:rPr lang="fr-FR" dirty="0" smtClean="0"/>
              <a:t> of the </a:t>
            </a:r>
            <a:r>
              <a:rPr lang="fr-FR" dirty="0" err="1" smtClean="0"/>
              <a:t>storage</a:t>
            </a:r>
            <a:r>
              <a:rPr lang="fr-FR" dirty="0" smtClean="0"/>
              <a:t> of containers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r>
              <a:rPr lang="fr-FR" dirty="0" smtClean="0"/>
              <a:t> of the </a:t>
            </a:r>
            <a:r>
              <a:rPr lang="fr-FR" dirty="0" err="1" smtClean="0"/>
              <a:t>vessel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7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9" y="3276600"/>
            <a:ext cx="8005762" cy="2849570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Thank you for your attention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6002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7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General specification</a:t>
            </a:r>
          </a:p>
          <a:p>
            <a:r>
              <a:rPr lang="en-CA" dirty="0" smtClean="0"/>
              <a:t>List of items</a:t>
            </a:r>
            <a:endParaRPr lang="en-CA" dirty="0" smtClean="0"/>
          </a:p>
          <a:p>
            <a:r>
              <a:rPr lang="en-CA" dirty="0" smtClean="0"/>
              <a:t>Copper </a:t>
            </a:r>
            <a:r>
              <a:rPr lang="en-CA" dirty="0" smtClean="0"/>
              <a:t>sphere </a:t>
            </a:r>
          </a:p>
          <a:p>
            <a:r>
              <a:rPr lang="en-CA" dirty="0" smtClean="0"/>
              <a:t>Lead pieces </a:t>
            </a:r>
            <a:endParaRPr lang="en-CA" dirty="0" smtClean="0"/>
          </a:p>
          <a:p>
            <a:r>
              <a:rPr lang="en-CA" dirty="0" err="1" smtClean="0"/>
              <a:t>Todo</a:t>
            </a:r>
            <a:r>
              <a:rPr lang="en-CA" dirty="0" smtClean="0"/>
              <a:t> list</a:t>
            </a:r>
            <a:endParaRPr lang="en-CA" dirty="0" smtClean="0"/>
          </a:p>
          <a:p>
            <a:r>
              <a:rPr lang="en-CA" dirty="0" smtClean="0"/>
              <a:t>Discussion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752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4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371600" cy="365125"/>
          </a:xfrm>
        </p:spPr>
        <p:txBody>
          <a:bodyPr/>
          <a:lstStyle/>
          <a:p>
            <a:r>
              <a:rPr lang="fr-FR" smtClean="0"/>
              <a:t>June 12th-2019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59D-795E-4EF4-9E39-549A95228817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28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List of items</a:t>
            </a:r>
            <a:endParaRPr lang="fr-FR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16519"/>
              </p:ext>
            </p:extLst>
          </p:nvPr>
        </p:nvGraphicFramePr>
        <p:xfrm>
          <a:off x="609600" y="1676400"/>
          <a:ext cx="6213275" cy="4625422"/>
        </p:xfrm>
        <a:graphic>
          <a:graphicData uri="http://schemas.openxmlformats.org/drawingml/2006/table">
            <a:tbl>
              <a:tblPr/>
              <a:tblGrid>
                <a:gridCol w="453386"/>
                <a:gridCol w="899215"/>
                <a:gridCol w="763199"/>
                <a:gridCol w="574289"/>
                <a:gridCol w="946443"/>
                <a:gridCol w="763199"/>
                <a:gridCol w="453386"/>
                <a:gridCol w="453386"/>
                <a:gridCol w="453386"/>
                <a:gridCol w="453386"/>
              </a:tblGrid>
              <a:tr h="11338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designation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matériaux principaux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matériel nu en cmxcmxcm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poids net kg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valeur €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particularités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Sphere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cuivre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140x140x175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caisse existante 153x153x196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pôle sud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plomb et acier inox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13362/13373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 179  x hteur 50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5018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protéger face supérieure du plomb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Equateur sud 1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plomb et acier inox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13365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212x106x57+plots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4214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protéger faces sup, inf et latérales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Equateur sud 2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plomb et acier inox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13365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212x106x57+plots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4214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protéger faces sup, inf et latérales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Equateur nord 1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plomb et acier inox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13366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212x106x57+plots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4205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protéger faces sup, inf et latérales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contre-forme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Equateur nord 2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plomb et acier inox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13387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212x106x57+plots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protéger faces sup, inf et latérales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contre-forme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pôle nord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plomb et acier inox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13367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 180x hteur 44+plots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5060 av pieces 8?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protéger face inférieure du plomb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contre-forme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pieces de plomb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plaques de répartition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acier inox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13361/13371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plaques 122x244x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2x568=1136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polyéthylene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PEHD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sans objet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plaques 3x150x300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boite à gant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Polycarbonate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grosse pièce fragile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container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canne / capteur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cuivre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petites pièces fragiles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Outillage de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acier inoxydable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DEV11230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212x212x105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doit être protégé de toute déformation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centrage Cu/Pb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Outillage de 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acier inoxydable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180044-22-100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34x25x15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pourrait être livré monté sur la sphère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levage de la sphère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Outillage de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acier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170095-300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140x140x107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retournement sphère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69" marR="5669" marT="56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9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371600" cy="365125"/>
          </a:xfrm>
        </p:spPr>
        <p:txBody>
          <a:bodyPr/>
          <a:lstStyle/>
          <a:p>
            <a:r>
              <a:rPr lang="fr-FR" smtClean="0"/>
              <a:t>June 12th-2019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3959D-795E-4EF4-9E39-549A95228817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228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Main procedure</a:t>
            </a:r>
            <a:endParaRPr lang="fr-FR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0600" y="21336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LSM, </a:t>
            </a:r>
            <a:r>
              <a:rPr lang="en-US" dirty="0" smtClean="0"/>
              <a:t>after cleaning, seal </a:t>
            </a:r>
            <a:r>
              <a:rPr lang="en-US" dirty="0"/>
              <a:t>the item in 3 layers of plastic bags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Pack the item in a wooden </a:t>
            </a:r>
            <a:r>
              <a:rPr lang="en-US" dirty="0" smtClean="0"/>
              <a:t>crate or a wooden pallet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Ship to Sudbury, Canada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Remove the outer 2 layers of plastics bags open top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Transfer the item into the underground shipping crate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For the lead, we will wrap additional layers of plastic around the crate itself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20” open </a:t>
            </a:r>
            <a:r>
              <a:rPr lang="en-CA" dirty="0" smtClean="0"/>
              <a:t>top </a:t>
            </a:r>
            <a:r>
              <a:rPr lang="en-CA" dirty="0" smtClean="0"/>
              <a:t>containers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4478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557963" y="1728788"/>
            <a:ext cx="2205037" cy="371475"/>
          </a:xfrm>
          <a:custGeom>
            <a:avLst/>
            <a:gdLst>
              <a:gd name="connsiteX0" fmla="*/ 0 w 2205037"/>
              <a:gd name="connsiteY0" fmla="*/ 371475 h 371475"/>
              <a:gd name="connsiteX1" fmla="*/ 0 w 2205037"/>
              <a:gd name="connsiteY1" fmla="*/ 0 h 371475"/>
              <a:gd name="connsiteX2" fmla="*/ 766762 w 2205037"/>
              <a:gd name="connsiteY2" fmla="*/ 38100 h 371475"/>
              <a:gd name="connsiteX3" fmla="*/ 1543050 w 2205037"/>
              <a:gd name="connsiteY3" fmla="*/ 4762 h 371475"/>
              <a:gd name="connsiteX4" fmla="*/ 2205037 w 2205037"/>
              <a:gd name="connsiteY4" fmla="*/ 4762 h 371475"/>
              <a:gd name="connsiteX5" fmla="*/ 2205037 w 2205037"/>
              <a:gd name="connsiteY5" fmla="*/ 328612 h 371475"/>
              <a:gd name="connsiteX6" fmla="*/ 0 w 2205037"/>
              <a:gd name="connsiteY6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37" h="371475">
                <a:moveTo>
                  <a:pt x="0" y="371475"/>
                </a:moveTo>
                <a:lnTo>
                  <a:pt x="0" y="0"/>
                </a:lnTo>
                <a:lnTo>
                  <a:pt x="766762" y="38100"/>
                </a:lnTo>
                <a:lnTo>
                  <a:pt x="1543050" y="4762"/>
                </a:lnTo>
                <a:lnTo>
                  <a:pt x="2205037" y="4762"/>
                </a:lnTo>
                <a:lnTo>
                  <a:pt x="2205037" y="328612"/>
                </a:lnTo>
                <a:lnTo>
                  <a:pt x="0" y="3714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Image 9" descr="open top container orange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13809" r="19167" b="7949"/>
          <a:stretch/>
        </p:blipFill>
        <p:spPr>
          <a:xfrm>
            <a:off x="228601" y="2038291"/>
            <a:ext cx="4275245" cy="37242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24" y="1914524"/>
            <a:ext cx="4810875" cy="38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Copper sphere 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4605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Image 15" descr="Copper sphere with valves 12-July-2018.eas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6987" r="26120" b="13943"/>
          <a:stretch/>
        </p:blipFill>
        <p:spPr>
          <a:xfrm>
            <a:off x="2590799" y="1795706"/>
            <a:ext cx="3124201" cy="32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 </a:t>
            </a:r>
            <a:r>
              <a:rPr lang="en-CA" dirty="0" smtClean="0"/>
              <a:t>support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2954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Image 6" descr="DIFF-1373-2-MP-Contre forme pole nord_2019-03-1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1" t="19963" r="4582" b="58498"/>
          <a:stretch/>
        </p:blipFill>
        <p:spPr>
          <a:xfrm>
            <a:off x="3048000" y="2057400"/>
            <a:ext cx="5413375" cy="34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 </a:t>
            </a:r>
            <a:r>
              <a:rPr lang="en-CA" dirty="0" err="1" smtClean="0"/>
              <a:t>suppport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2954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Image 2" descr="DIFF-1373-2-MP-Contre forme pole nord_2019-03-1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5" t="52198" r="5000" b="25287"/>
          <a:stretch/>
        </p:blipFill>
        <p:spPr>
          <a:xfrm>
            <a:off x="1546224" y="2058929"/>
            <a:ext cx="7140575" cy="39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 </a:t>
            </a:r>
            <a:r>
              <a:rPr lang="en-CA" dirty="0" smtClean="0"/>
              <a:t>support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5575"/>
            <a:ext cx="12954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June 12th-2019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6300" y="4032250"/>
            <a:ext cx="2006600" cy="1270000"/>
          </a:xfrm>
          <a:custGeom>
            <a:avLst/>
            <a:gdLst>
              <a:gd name="connsiteX0" fmla="*/ 0 w 2006600"/>
              <a:gd name="connsiteY0" fmla="*/ 952500 h 1270000"/>
              <a:gd name="connsiteX1" fmla="*/ 0 w 2006600"/>
              <a:gd name="connsiteY1" fmla="*/ 1270000 h 1270000"/>
              <a:gd name="connsiteX2" fmla="*/ 1752600 w 2006600"/>
              <a:gd name="connsiteY2" fmla="*/ 1270000 h 1270000"/>
              <a:gd name="connsiteX3" fmla="*/ 1752600 w 2006600"/>
              <a:gd name="connsiteY3" fmla="*/ 590550 h 1270000"/>
              <a:gd name="connsiteX4" fmla="*/ 2006600 w 2006600"/>
              <a:gd name="connsiteY4" fmla="*/ 336550 h 1270000"/>
              <a:gd name="connsiteX5" fmla="*/ 2006600 w 2006600"/>
              <a:gd name="connsiteY5" fmla="*/ 0 h 1270000"/>
              <a:gd name="connsiteX6" fmla="*/ 1943100 w 2006600"/>
              <a:gd name="connsiteY6" fmla="*/ 0 h 1270000"/>
              <a:gd name="connsiteX7" fmla="*/ 793750 w 2006600"/>
              <a:gd name="connsiteY7" fmla="*/ 0 h 1270000"/>
              <a:gd name="connsiteX8" fmla="*/ 679450 w 2006600"/>
              <a:gd name="connsiteY8" fmla="*/ 114300 h 1270000"/>
              <a:gd name="connsiteX9" fmla="*/ 679450 w 2006600"/>
              <a:gd name="connsiteY9" fmla="*/ 927100 h 1270000"/>
              <a:gd name="connsiteX10" fmla="*/ 0 w 2006600"/>
              <a:gd name="connsiteY10" fmla="*/ 9525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6600" h="1270000">
                <a:moveTo>
                  <a:pt x="0" y="952500"/>
                </a:moveTo>
                <a:lnTo>
                  <a:pt x="0" y="1270000"/>
                </a:lnTo>
                <a:lnTo>
                  <a:pt x="1752600" y="1270000"/>
                </a:lnTo>
                <a:lnTo>
                  <a:pt x="1752600" y="590550"/>
                </a:lnTo>
                <a:lnTo>
                  <a:pt x="2006600" y="336550"/>
                </a:lnTo>
                <a:lnTo>
                  <a:pt x="2006600" y="0"/>
                </a:lnTo>
                <a:lnTo>
                  <a:pt x="1943100" y="0"/>
                </a:lnTo>
                <a:lnTo>
                  <a:pt x="793750" y="0"/>
                </a:lnTo>
                <a:lnTo>
                  <a:pt x="679450" y="114300"/>
                </a:lnTo>
                <a:lnTo>
                  <a:pt x="679450" y="927100"/>
                </a:lnTo>
                <a:lnTo>
                  <a:pt x="0" y="952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3263900" y="2273300"/>
            <a:ext cx="5905500" cy="698500"/>
          </a:xfrm>
          <a:custGeom>
            <a:avLst/>
            <a:gdLst>
              <a:gd name="connsiteX0" fmla="*/ 0 w 5816600"/>
              <a:gd name="connsiteY0" fmla="*/ 0 h 698500"/>
              <a:gd name="connsiteX1" fmla="*/ 120650 w 5816600"/>
              <a:gd name="connsiteY1" fmla="*/ 679450 h 698500"/>
              <a:gd name="connsiteX2" fmla="*/ 3270250 w 5816600"/>
              <a:gd name="connsiteY2" fmla="*/ 698500 h 698500"/>
              <a:gd name="connsiteX3" fmla="*/ 5816600 w 5816600"/>
              <a:gd name="connsiteY3" fmla="*/ 381000 h 698500"/>
              <a:gd name="connsiteX4" fmla="*/ 5810250 w 5816600"/>
              <a:gd name="connsiteY4" fmla="*/ 44450 h 698500"/>
              <a:gd name="connsiteX5" fmla="*/ 0 w 5816600"/>
              <a:gd name="connsiteY5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698500">
                <a:moveTo>
                  <a:pt x="0" y="0"/>
                </a:moveTo>
                <a:lnTo>
                  <a:pt x="120650" y="679450"/>
                </a:lnTo>
                <a:lnTo>
                  <a:pt x="3270250" y="698500"/>
                </a:lnTo>
                <a:lnTo>
                  <a:pt x="5816600" y="381000"/>
                </a:lnTo>
                <a:lnTo>
                  <a:pt x="5810250" y="444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1295400" y="3238500"/>
            <a:ext cx="488950" cy="168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295399" y="3948112"/>
            <a:ext cx="501651" cy="201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Image 5" descr="DIFF-1373-1-MP-Contre forme Equateur Nord_2019-03-07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5" t="19963" r="5521" b="58792"/>
          <a:stretch/>
        </p:blipFill>
        <p:spPr>
          <a:xfrm>
            <a:off x="1219200" y="2438400"/>
            <a:ext cx="7233022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een's Cu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Queen's Cute" id="{307D65B3-1BD1-467D-A0AB-E2ACB618C63F}" vid="{64117BC3-45B0-4C9A-AA9A-95CF341A5C99}"/>
    </a:ext>
  </a:extLst>
</a:theme>
</file>

<file path=ppt/theme/theme2.xml><?xml version="1.0" encoding="utf-8"?>
<a:theme xmlns:a="http://schemas.openxmlformats.org/drawingml/2006/main" name="5_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Queen's Cute</Template>
  <TotalTime>6456</TotalTime>
  <Words>434</Words>
  <Application>Microsoft Office PowerPoint</Application>
  <PresentationFormat>Affichage à l'écran (4:3)</PresentationFormat>
  <Paragraphs>395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Queen's Cute</vt:lpstr>
      <vt:lpstr>5_Queen's PPT template 2011</vt:lpstr>
      <vt:lpstr>4_Queen's PPT template 2011</vt:lpstr>
      <vt:lpstr>NEWS-G – Decommissioning, packing and transport</vt:lpstr>
      <vt:lpstr>Outline </vt:lpstr>
      <vt:lpstr>Présentation PowerPoint</vt:lpstr>
      <vt:lpstr>Présentation PowerPoint</vt:lpstr>
      <vt:lpstr>20” open top containers</vt:lpstr>
      <vt:lpstr>Copper sphere </vt:lpstr>
      <vt:lpstr>Lead support</vt:lpstr>
      <vt:lpstr>Lead suppport</vt:lpstr>
      <vt:lpstr>Lead support</vt:lpstr>
      <vt:lpstr>Lead suppport</vt:lpstr>
      <vt:lpstr>Schedule</vt:lpstr>
      <vt:lpstr>To be done</vt:lpstr>
      <vt:lpstr>Présentation PowerPoint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Project</dc:title>
  <dc:creator>Koby</dc:creator>
  <cp:lastModifiedBy>Michel Zampaolo</cp:lastModifiedBy>
  <cp:revision>1026</cp:revision>
  <cp:lastPrinted>2016-03-11T19:55:52Z</cp:lastPrinted>
  <dcterms:created xsi:type="dcterms:W3CDTF">2016-03-09T21:07:41Z</dcterms:created>
  <dcterms:modified xsi:type="dcterms:W3CDTF">2019-06-11T20:24:25Z</dcterms:modified>
</cp:coreProperties>
</file>