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Réunion Germanium du 22 décembre 2018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F1855-C8AD-4B6B-A8BA-BCFA3EF75EDA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D458-F8A9-4EB1-9AB3-1EA2FBCDE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96235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Réunion Germanium du 22 décembre 2018      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E32D-8E41-47E9-9D7A-17646E60062F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10D6A-007E-44C2-A0E1-A2C0741F31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0405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D6A-007E-44C2-A0E1-A2C0741F318E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e l'en-têt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</a:t>
            </a:r>
          </a:p>
        </p:txBody>
      </p:sp>
    </p:spTree>
    <p:extLst>
      <p:ext uri="{BB962C8B-B14F-4D97-AF65-F5344CB8AC3E}">
        <p14:creationId xmlns:p14="http://schemas.microsoft.com/office/powerpoint/2010/main" val="326580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0263A-CD42-4EFF-9B2B-54CD45110AE9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1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E02B-C1A8-49BA-890C-C37001241A21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67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22E0C-5DCF-4162-ACF7-1838455B6404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1745-33B4-4F50-AEFB-04EBF403F9AE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7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E243-C1A3-400B-82B0-FD28C42F0091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5E888-A518-4A3D-91F4-F4F5B326D4F2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8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9A43-DACE-4A1C-AF04-19B66C57FF39}" type="datetime1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1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5AF1-1526-438D-AA5A-2CDAE9A36895}" type="datetime1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AF65F-6818-4F72-BF90-BA57598C30DA}" type="datetime1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0186E-6E2D-4C53-9B17-78CFD394C237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71B7A-B5E9-48F8-8F97-BC614C08AEC8}" type="datetime1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5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9920-29BF-4B2D-9A95-2A5A03B3A523}" type="datetime1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Germanium du 22 Décembre 2018               Evelyne GARÇON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770F-605D-4084-95C8-DE69B907C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badge@lsm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adge@lsm.in2p3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-1" t="9740" r="42123" b="5898"/>
          <a:stretch/>
        </p:blipFill>
        <p:spPr bwMode="auto">
          <a:xfrm>
            <a:off x="534075" y="908720"/>
            <a:ext cx="8151913" cy="4339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893304" y="3068960"/>
            <a:ext cx="7772400" cy="1470025"/>
          </a:xfrm>
          <a:solidFill>
            <a:schemeClr val="accent1">
              <a:alpha val="71000"/>
            </a:schemeClr>
          </a:solidFill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Eurostile Bold" panose="020B0804020202050204" pitchFamily="34" charset="0"/>
              </a:rPr>
              <a:t>Good </a:t>
            </a:r>
            <a:r>
              <a:rPr lang="en-GB" b="1" dirty="0">
                <a:solidFill>
                  <a:schemeClr val="bg1"/>
                </a:solidFill>
                <a:latin typeface="Eurostile Bold" panose="020B0804020202050204" pitchFamily="34" charset="0"/>
              </a:rPr>
              <a:t>Practices</a:t>
            </a:r>
            <a:br>
              <a:rPr lang="fr-FR" b="1" dirty="0">
                <a:solidFill>
                  <a:schemeClr val="bg1"/>
                </a:solidFill>
                <a:latin typeface="Eurostile Bold" panose="020B080402020205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Eurostile Bold" panose="020B0804020202050204" pitchFamily="34" charset="0"/>
              </a:rPr>
              <a:t>Concerning</a:t>
            </a:r>
            <a:r>
              <a:rPr lang="fr-FR" b="1" dirty="0">
                <a:solidFill>
                  <a:schemeClr val="bg1"/>
                </a:solidFill>
                <a:latin typeface="Eurostile Bold" panose="020B0804020202050204" pitchFamily="34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Eurostile Bold" panose="020B0804020202050204" pitchFamily="34" charset="0"/>
              </a:rPr>
              <a:t>Samples</a:t>
            </a:r>
            <a:endParaRPr lang="fr-FR" b="1" dirty="0">
              <a:solidFill>
                <a:schemeClr val="bg1"/>
              </a:solidFill>
              <a:latin typeface="Eurostile Bold" panose="020B080402020205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B296770F-605D-4084-95C8-DE69B907C92F}" type="slidenum">
              <a:rPr lang="fr-FR" smtClean="0"/>
              <a:t>1</a:t>
            </a:fld>
            <a:endParaRPr lang="fr-FR" dirty="0"/>
          </a:p>
        </p:txBody>
      </p:sp>
      <p:pic>
        <p:nvPicPr>
          <p:cNvPr id="16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velyne\Documents\Germanium\R Ge\181116_Poste travail LS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86" y="400750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LSM </a:t>
            </a:r>
            <a:r>
              <a:rPr lang="fr-FR" dirty="0" err="1"/>
              <a:t>storage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main Ge room </a:t>
            </a:r>
            <a:r>
              <a:rPr lang="fr-FR" dirty="0" err="1"/>
              <a:t>is</a:t>
            </a:r>
            <a:r>
              <a:rPr lang="fr-FR" dirty="0"/>
              <a:t> full, </a:t>
            </a:r>
            <a:r>
              <a:rPr lang="fr-FR" dirty="0" err="1"/>
              <a:t>so</a:t>
            </a:r>
            <a:r>
              <a:rPr lang="fr-FR" dirty="0"/>
              <a:t>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in </a:t>
            </a:r>
            <a:r>
              <a:rPr lang="fr-FR" dirty="0" err="1"/>
              <a:t>advance</a:t>
            </a:r>
            <a:endParaRPr lang="fr-F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about </a:t>
            </a:r>
            <a:r>
              <a:rPr lang="fr-FR" dirty="0" err="1"/>
              <a:t>asking</a:t>
            </a:r>
            <a:r>
              <a:rPr lang="fr-FR" dirty="0"/>
              <a:t> </a:t>
            </a:r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returns</a:t>
            </a:r>
            <a:r>
              <a:rPr lang="fr-FR" dirty="0"/>
              <a:t> as </a:t>
            </a:r>
            <a:r>
              <a:rPr lang="fr-FR" dirty="0" err="1"/>
              <a:t>soon</a:t>
            </a:r>
            <a:r>
              <a:rPr lang="fr-FR" dirty="0"/>
              <a:t> as possible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Evelyne\Documents\Germanium\R Ge\181116_Grde Salle 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5" y="3944496"/>
            <a:ext cx="3502144" cy="262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57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Anticipate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Radioactive sources </a:t>
            </a:r>
            <a:r>
              <a:rPr lang="fr-FR" dirty="0" err="1"/>
              <a:t>needs</a:t>
            </a:r>
            <a:endParaRPr lang="fr-FR" dirty="0"/>
          </a:p>
          <a:p>
            <a:r>
              <a:rPr lang="fr-FR" dirty="0"/>
              <a:t>LSM </a:t>
            </a:r>
            <a:r>
              <a:rPr lang="fr-FR" dirty="0" err="1"/>
              <a:t>attendances</a:t>
            </a:r>
            <a:endParaRPr lang="fr-FR" dirty="0"/>
          </a:p>
          <a:p>
            <a:r>
              <a:rPr lang="fr-FR" dirty="0"/>
              <a:t>Germanium </a:t>
            </a:r>
            <a:r>
              <a:rPr lang="fr-FR" dirty="0" err="1"/>
              <a:t>movings</a:t>
            </a:r>
            <a:r>
              <a:rPr lang="fr-FR" dirty="0"/>
              <a:t> to </a:t>
            </a:r>
            <a:r>
              <a:rPr lang="fr-FR" dirty="0" err="1"/>
              <a:t>PARTAGe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11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058B89-A49F-412C-BF55-26C96A017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70402"/>
            <a:ext cx="2427734" cy="32369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20EF10-5624-4BB6-8518-45882444D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29000"/>
            <a:ext cx="2365772" cy="3154362"/>
          </a:xfrm>
          <a:prstGeom prst="rect">
            <a:avLst/>
          </a:prstGeom>
        </p:spPr>
      </p:pic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C7603DE-049A-43AE-A628-BC4787EF50D6}"/>
              </a:ext>
            </a:extLst>
          </p:cNvPr>
          <p:cNvSpPr/>
          <p:nvPr/>
        </p:nvSpPr>
        <p:spPr>
          <a:xfrm>
            <a:off x="3649365" y="4941168"/>
            <a:ext cx="1354683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958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A25B7-BEC8-45EC-8C60-252DE2C1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1F240-47FC-4732-82AF-C2BBFE033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Organisation of the </a:t>
            </a:r>
            <a:r>
              <a:rPr lang="fr-FR" dirty="0" err="1"/>
              <a:t>sample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improved</a:t>
            </a:r>
            <a:endParaRPr lang="fr-FR" dirty="0"/>
          </a:p>
          <a:p>
            <a:r>
              <a:rPr lang="fr-FR" dirty="0"/>
              <a:t>Organisation of </a:t>
            </a:r>
            <a:r>
              <a:rPr lang="fr-FR" dirty="0" err="1"/>
              <a:t>shipments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improved</a:t>
            </a:r>
            <a:r>
              <a:rPr lang="fr-FR" dirty="0"/>
              <a:t> or </a:t>
            </a:r>
            <a:r>
              <a:rPr lang="fr-FR" dirty="0" err="1"/>
              <a:t>rethink</a:t>
            </a:r>
            <a:endParaRPr lang="fr-FR" dirty="0"/>
          </a:p>
          <a:p>
            <a:r>
              <a:rPr lang="fr-FR" dirty="0" err="1"/>
              <a:t>PARTAGe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slowly</a:t>
            </a:r>
            <a:r>
              <a:rPr lang="fr-FR" dirty="0"/>
              <a:t> but </a:t>
            </a:r>
            <a:r>
              <a:rPr lang="fr-FR" dirty="0" err="1"/>
              <a:t>steadily</a:t>
            </a:r>
            <a:endParaRPr lang="fr-FR" dirty="0"/>
          </a:p>
          <a:p>
            <a:r>
              <a:rPr lang="fr-FR" dirty="0"/>
              <a:t>End of COVID </a:t>
            </a:r>
            <a:r>
              <a:rPr lang="fr-FR" dirty="0" err="1"/>
              <a:t>years</a:t>
            </a:r>
            <a:r>
              <a:rPr lang="fr-FR" dirty="0"/>
              <a:t> 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accelerate</a:t>
            </a:r>
            <a:r>
              <a:rPr lang="fr-FR" dirty="0"/>
              <a:t> </a:t>
            </a:r>
            <a:r>
              <a:rPr lang="fr-FR" dirty="0" err="1"/>
              <a:t>everything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BDDE335-5A3B-4B96-BD33-584FF405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314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at LSM, </a:t>
            </a:r>
            <a:r>
              <a:rPr lang="fr-FR" dirty="0" err="1"/>
              <a:t>it’s</a:t>
            </a:r>
            <a:r>
              <a:rPr lang="fr-FR" dirty="0"/>
              <a:t> :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2</a:t>
            </a:fld>
            <a:endParaRPr lang="fr-FR"/>
          </a:p>
        </p:txBody>
      </p:sp>
      <p:pic>
        <p:nvPicPr>
          <p:cNvPr id="9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ndir un rectangle avec un coin diagonal 3"/>
          <p:cNvSpPr/>
          <p:nvPr/>
        </p:nvSpPr>
        <p:spPr>
          <a:xfrm>
            <a:off x="755576" y="1628800"/>
            <a:ext cx="7632848" cy="1872208"/>
          </a:xfrm>
          <a:prstGeom prst="round2Diag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1000 </a:t>
            </a:r>
            <a:r>
              <a:rPr lang="fr-FR" sz="3200" b="1" dirty="0" err="1"/>
              <a:t>Samples</a:t>
            </a:r>
            <a:r>
              <a:rPr lang="fr-FR" sz="3200" b="1" dirty="0"/>
              <a:t> / </a:t>
            </a:r>
            <a:r>
              <a:rPr lang="fr-FR" sz="3200" b="1" dirty="0" err="1"/>
              <a:t>year</a:t>
            </a:r>
            <a:endParaRPr lang="fr-FR" sz="3200" b="1" dirty="0"/>
          </a:p>
          <a:p>
            <a:pPr algn="ctr"/>
            <a:r>
              <a:rPr lang="fr-FR" sz="3200" b="1" dirty="0"/>
              <a:t>21 Detectors in the </a:t>
            </a:r>
            <a:r>
              <a:rPr lang="fr-FR" sz="3200" b="1" dirty="0" err="1"/>
              <a:t>lab</a:t>
            </a:r>
            <a:r>
              <a:rPr lang="fr-FR" sz="3200" b="1" dirty="0"/>
              <a:t> 10 </a:t>
            </a:r>
            <a:r>
              <a:rPr lang="fr-FR" sz="3200" b="1" dirty="0" err="1"/>
              <a:t>different</a:t>
            </a:r>
            <a:r>
              <a:rPr lang="fr-FR" sz="3200" b="1" dirty="0"/>
              <a:t> </a:t>
            </a:r>
            <a:r>
              <a:rPr lang="fr-FR" sz="3200" b="1" dirty="0" err="1"/>
              <a:t>representatives</a:t>
            </a:r>
            <a:endParaRPr lang="fr-FR" sz="3200" b="1" dirty="0"/>
          </a:p>
          <a:p>
            <a:pPr algn="ctr"/>
            <a:endParaRPr lang="fr-FR" dirty="0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790870" y="3861048"/>
            <a:ext cx="7632848" cy="1872208"/>
          </a:xfrm>
          <a:prstGeom prst="round2Diag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Ge </a:t>
            </a:r>
            <a:r>
              <a:rPr lang="fr-FR" sz="3200" b="1" dirty="0" err="1"/>
              <a:t>room’s</a:t>
            </a:r>
            <a:r>
              <a:rPr lang="fr-FR" sz="3200" b="1" dirty="0"/>
              <a:t> </a:t>
            </a:r>
            <a:r>
              <a:rPr lang="fr-FR" sz="3200" b="1" dirty="0" err="1"/>
              <a:t>reorganisation</a:t>
            </a:r>
            <a:r>
              <a:rPr lang="fr-FR" sz="3200" b="1" dirty="0"/>
              <a:t> in </a:t>
            </a:r>
            <a:r>
              <a:rPr lang="fr-FR" sz="3200" b="1" dirty="0" err="1"/>
              <a:t>progress</a:t>
            </a:r>
            <a:endParaRPr lang="fr-FR" sz="3200" b="1" dirty="0"/>
          </a:p>
          <a:p>
            <a:pPr algn="ctr"/>
            <a:r>
              <a:rPr lang="fr-FR" sz="3200" b="1" dirty="0"/>
              <a:t>New LSM staff organisation</a:t>
            </a:r>
          </a:p>
          <a:p>
            <a:pPr algn="ctr"/>
            <a:r>
              <a:rPr lang="fr-FR" sz="3200" b="1" dirty="0"/>
              <a:t>Underground entrance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89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numbering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/>
              <a:t>  Capital </a:t>
            </a:r>
            <a:r>
              <a:rPr lang="fr-FR" dirty="0" err="1"/>
              <a:t>letters</a:t>
            </a:r>
            <a:r>
              <a:rPr lang="fr-FR" dirty="0"/>
              <a:t> &amp; </a:t>
            </a:r>
            <a:r>
              <a:rPr lang="fr-FR" dirty="0" err="1"/>
              <a:t>underscores</a:t>
            </a:r>
            <a:r>
              <a:rPr lang="fr-FR" dirty="0"/>
              <a:t> for </a:t>
            </a:r>
            <a:r>
              <a:rPr lang="fr-FR" dirty="0" err="1"/>
              <a:t>space</a:t>
            </a:r>
            <a:r>
              <a:rPr lang="fr-FR" dirty="0"/>
              <a:t> and </a:t>
            </a:r>
            <a:r>
              <a:rPr lang="fr-FR" dirty="0" err="1"/>
              <a:t>dash</a:t>
            </a:r>
            <a:endParaRPr lang="fr-FR" dirty="0"/>
          </a:p>
          <a:p>
            <a:pPr marL="457200" lvl="1" indent="0">
              <a:buNone/>
            </a:pPr>
            <a:endParaRPr lang="fr-FR" sz="1800" dirty="0"/>
          </a:p>
          <a:p>
            <a:pPr marL="457200" lvl="1" indent="0">
              <a:buNone/>
            </a:pPr>
            <a:r>
              <a:rPr lang="fr-FR" dirty="0"/>
              <a:t>				→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r>
              <a:rPr lang="fr-FR" dirty="0"/>
              <a:t>  0O ? </a:t>
            </a:r>
            <a:r>
              <a:rPr lang="fr-FR" dirty="0">
                <a:latin typeface="Calibri"/>
              </a:rPr>
              <a:t>→</a:t>
            </a:r>
            <a:r>
              <a:rPr lang="fr-FR" dirty="0"/>
              <a:t> 0=Ø   O=</a:t>
            </a:r>
            <a:r>
              <a:rPr lang="el-GR" dirty="0"/>
              <a:t>Θ</a:t>
            </a:r>
            <a:r>
              <a:rPr lang="fr-FR" dirty="0"/>
              <a:t> </a:t>
            </a:r>
            <a:r>
              <a:rPr lang="fr-FR" dirty="0">
                <a:latin typeface="Consolas"/>
                <a:cs typeface="Consolas"/>
              </a:rPr>
              <a:t> </a:t>
            </a:r>
          </a:p>
          <a:p>
            <a:pPr marL="457200" lvl="1" indent="0">
              <a:buNone/>
            </a:pPr>
            <a:endParaRPr lang="fr-FR" sz="2000" dirty="0"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fr-FR" dirty="0"/>
              <a:t>				→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387" y="4477736"/>
            <a:ext cx="1590675" cy="1009650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e 1031"/>
          <p:cNvGrpSpPr/>
          <p:nvPr/>
        </p:nvGrpSpPr>
        <p:grpSpPr>
          <a:xfrm>
            <a:off x="5377869" y="4477736"/>
            <a:ext cx="1590675" cy="1009650"/>
            <a:chOff x="3859530" y="3933056"/>
            <a:chExt cx="1590675" cy="1009650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530" y="3933056"/>
              <a:ext cx="1590675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Connecteur droit 22"/>
            <p:cNvCxnSpPr/>
            <p:nvPr/>
          </p:nvCxnSpPr>
          <p:spPr>
            <a:xfrm flipH="1">
              <a:off x="4572000" y="4293096"/>
              <a:ext cx="82868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H="1">
              <a:off x="4503242" y="4651598"/>
              <a:ext cx="137516" cy="2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5004049" y="4077072"/>
              <a:ext cx="72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H="1">
              <a:off x="5033272" y="4765474"/>
              <a:ext cx="7200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4506492" y="3933056"/>
              <a:ext cx="137516" cy="21756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3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07" y="2378968"/>
            <a:ext cx="2514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33"/>
          <p:cNvSpPr/>
          <p:nvPr/>
        </p:nvSpPr>
        <p:spPr>
          <a:xfrm>
            <a:off x="1475656" y="2420888"/>
            <a:ext cx="2218139" cy="72008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Saphir Louis - N1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Saphir Louis - N2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3</a:t>
            </a:fld>
            <a:endParaRPr lang="fr-FR"/>
          </a:p>
        </p:txBody>
      </p:sp>
      <p:pic>
        <p:nvPicPr>
          <p:cNvPr id="17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rondir un rectangle avec un coin diagonal 17"/>
          <p:cNvSpPr/>
          <p:nvPr/>
        </p:nvSpPr>
        <p:spPr>
          <a:xfrm>
            <a:off x="755576" y="1628800"/>
            <a:ext cx="7632848" cy="1872208"/>
          </a:xfrm>
          <a:prstGeom prst="round2Diag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Arrondir un rectangle avec un coin diagonal 18"/>
          <p:cNvSpPr/>
          <p:nvPr/>
        </p:nvSpPr>
        <p:spPr>
          <a:xfrm>
            <a:off x="790870" y="3861048"/>
            <a:ext cx="7632848" cy="1872208"/>
          </a:xfrm>
          <a:prstGeom prst="round2Diag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20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Packaging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Use </a:t>
            </a:r>
            <a:r>
              <a:rPr lang="fr-FR" dirty="0" err="1"/>
              <a:t>Petri</a:t>
            </a:r>
            <a:r>
              <a:rPr lang="fr-FR" dirty="0"/>
              <a:t> boxes or tubes</a:t>
            </a:r>
          </a:p>
          <a:p>
            <a:pPr marL="457200" lvl="1" indent="0">
              <a:buNone/>
            </a:pPr>
            <a:r>
              <a:rPr lang="fr-FR" dirty="0"/>
              <a:t>    </a:t>
            </a:r>
            <a:r>
              <a:rPr lang="fr-FR" dirty="0" err="1"/>
              <a:t>suitable</a:t>
            </a:r>
            <a:r>
              <a:rPr lang="fr-FR" dirty="0"/>
              <a:t> for detector size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fr-FR" dirty="0"/>
              <a:t>      </a:t>
            </a:r>
            <a:r>
              <a:rPr lang="fr-FR" dirty="0">
                <a:sym typeface="Wingdings"/>
              </a:rPr>
              <a:t></a:t>
            </a:r>
            <a:r>
              <a:rPr lang="fr-FR" dirty="0"/>
              <a:t>  No loose </a:t>
            </a:r>
            <a:r>
              <a:rPr lang="fr-FR" dirty="0" err="1"/>
              <a:t>samples</a:t>
            </a:r>
            <a:endParaRPr lang="fr-FR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fr-FR" dirty="0">
                <a:sym typeface="Wingdings"/>
              </a:rPr>
              <a:t>	</a:t>
            </a:r>
            <a:r>
              <a:rPr lang="fr-FR" dirty="0" err="1">
                <a:sym typeface="Wingdings"/>
              </a:rPr>
              <a:t>pls</a:t>
            </a:r>
            <a:r>
              <a:rPr lang="fr-FR" dirty="0">
                <a:sym typeface="Wingdings"/>
              </a:rPr>
              <a:t> pack </a:t>
            </a:r>
            <a:r>
              <a:rPr lang="fr-FR" dirty="0" err="1">
                <a:sym typeface="Wingdings"/>
              </a:rPr>
              <a:t>them</a:t>
            </a:r>
            <a:r>
              <a:rPr lang="fr-FR" dirty="0">
                <a:sym typeface="Wingdings"/>
              </a:rPr>
              <a:t> </a:t>
            </a:r>
            <a:r>
              <a:rPr lang="fr-FR" dirty="0" err="1">
                <a:sym typeface="Wingdings"/>
              </a:rPr>
              <a:t>individually</a:t>
            </a:r>
            <a:r>
              <a:rPr lang="fr-FR" dirty="0">
                <a:sym typeface="Wingdings"/>
              </a:rPr>
              <a:t> </a:t>
            </a:r>
            <a:r>
              <a:rPr lang="fr-FR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Close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Airtightly</a:t>
            </a:r>
            <a:endParaRPr lang="fr-FR" dirty="0"/>
          </a:p>
          <a:p>
            <a:pPr marL="457200" lvl="1" indent="0">
              <a:buNone/>
            </a:pPr>
            <a:r>
              <a:rPr lang="fr-FR" dirty="0"/>
              <a:t>      </a:t>
            </a:r>
            <a:r>
              <a:rPr lang="fr-FR" dirty="0">
                <a:sym typeface="Wingdings"/>
              </a:rPr>
              <a:t></a:t>
            </a:r>
            <a:r>
              <a:rPr lang="fr-FR" dirty="0"/>
              <a:t> No </a:t>
            </a:r>
            <a:r>
              <a:rPr lang="fr-FR" dirty="0" err="1"/>
              <a:t>liquids</a:t>
            </a:r>
            <a:endParaRPr lang="fr-FR" dirty="0"/>
          </a:p>
          <a:p>
            <a:pPr marL="457200" lvl="1" indent="0">
              <a:spcAft>
                <a:spcPts val="1200"/>
              </a:spcAft>
              <a:buNone/>
            </a:pPr>
            <a:r>
              <a:rPr lang="fr-FR" dirty="0"/>
              <a:t>      </a:t>
            </a:r>
            <a:r>
              <a:rPr lang="fr-FR" dirty="0">
                <a:sym typeface="Wingdings"/>
              </a:rPr>
              <a:t></a:t>
            </a:r>
            <a:r>
              <a:rPr lang="fr-FR" dirty="0"/>
              <a:t> No corrosive glues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/>
              <a:t> Center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samples</a:t>
            </a:r>
            <a:r>
              <a:rPr lang="fr-FR" dirty="0"/>
              <a:t> in the box</a:t>
            </a:r>
          </a:p>
          <a:p>
            <a:pPr marL="457200" lvl="1" indent="0">
              <a:buNone/>
            </a:pPr>
            <a:r>
              <a:rPr lang="fr-FR" dirty="0"/>
              <a:t>     Write observations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BadGe</a:t>
            </a:r>
            <a:endParaRPr lang="fr-FR" dirty="0"/>
          </a:p>
        </p:txBody>
      </p:sp>
      <p:pic>
        <p:nvPicPr>
          <p:cNvPr id="2050" name="Picture 2" descr="C:\Users\Evelyne\Documents\Germanium\Détecteurs\CENBG\Photos échantillons\M129_Boites RTV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5" r="11005" b="19386"/>
          <a:stretch/>
        </p:blipFill>
        <p:spPr bwMode="auto">
          <a:xfrm>
            <a:off x="6039385" y="1246852"/>
            <a:ext cx="2637071" cy="1534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velyne\Documents\Germanium\Détecteurs\MAFALDA\Photos échantillons\SEAB210213L_non étanch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516216" y="3068960"/>
            <a:ext cx="237626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elyne\Documents\Germanium\Détecteurs\IRSN\20180425_170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10" y="2492896"/>
            <a:ext cx="1531662" cy="86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velyne\Documents\Germanium\Détecteurs\CENBG\Photos échantillons\M236_bol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/>
          <a:stretch/>
        </p:blipFill>
        <p:spPr bwMode="auto">
          <a:xfrm>
            <a:off x="6006129" y="4725144"/>
            <a:ext cx="2598319" cy="153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4</a:t>
            </a:fld>
            <a:endParaRPr lang="fr-FR"/>
          </a:p>
        </p:txBody>
      </p:sp>
      <p:pic>
        <p:nvPicPr>
          <p:cNvPr id="11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.saintetherese-ecouen.com/wp-content/uploads/2015/03/attention-clipart-attention-m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44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Delivery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300" dirty="0"/>
              <a:t> </a:t>
            </a:r>
            <a:r>
              <a:rPr lang="fr-FR" dirty="0" err="1"/>
              <a:t>Send</a:t>
            </a:r>
            <a:r>
              <a:rPr lang="fr-FR" dirty="0"/>
              <a:t> </a:t>
            </a:r>
            <a:r>
              <a:rPr lang="fr-FR" dirty="0" err="1"/>
              <a:t>delivery</a:t>
            </a:r>
            <a:r>
              <a:rPr lang="fr-FR" dirty="0"/>
              <a:t> notes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Put </a:t>
            </a:r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ascending</a:t>
            </a:r>
            <a:r>
              <a:rPr lang="fr-FR" dirty="0"/>
              <a:t> </a:t>
            </a:r>
            <a:r>
              <a:rPr lang="fr-FR" dirty="0" err="1"/>
              <a:t>order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an email to </a:t>
            </a:r>
            <a:r>
              <a:rPr lang="fr-FR" dirty="0">
                <a:hlinkClick r:id="rId2"/>
              </a:rPr>
              <a:t>badge@lsm.in2p3.fr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9401" r="79116" b="23863"/>
          <a:stretch/>
        </p:blipFill>
        <p:spPr bwMode="auto">
          <a:xfrm rot="1477243">
            <a:off x="5992943" y="904475"/>
            <a:ext cx="2448271" cy="339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Evelyne\AppData\Local\Microsoft\Windows\Temporary Internet Files\Content.IE5\XV78Z5OK\paper-clip-30848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5453" flipH="1">
            <a:off x="7768257" y="583299"/>
            <a:ext cx="81009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5</a:t>
            </a:fld>
            <a:endParaRPr lang="fr-FR"/>
          </a:p>
        </p:txBody>
      </p:sp>
      <p:pic>
        <p:nvPicPr>
          <p:cNvPr id="9" name="Picture 3" descr="C:\Users\Evelyne\Documents\Vie du LSM\Logo_docum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6021288"/>
            <a:ext cx="1115615" cy="7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elyne\AppData\Local\Microsoft\Windows\Temporary Internet Files\Content.IE5\U8009J53\package-24546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5"/>
            <a:ext cx="1656184" cy="17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18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follow</a:t>
            </a:r>
            <a:r>
              <a:rPr lang="fr-FR" dirty="0"/>
              <a:t> </a:t>
            </a:r>
            <a:r>
              <a:rPr lang="fr-FR" dirty="0" err="1"/>
              <a:t>ups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For </a:t>
            </a:r>
            <a:r>
              <a:rPr lang="fr-FR" dirty="0" err="1"/>
              <a:t>every</a:t>
            </a:r>
            <a:r>
              <a:rPr lang="fr-FR" dirty="0"/>
              <a:t> message : </a:t>
            </a:r>
            <a:r>
              <a:rPr lang="fr-FR" dirty="0">
                <a:hlinkClick r:id="rId2"/>
              </a:rPr>
              <a:t>badge@lsm.in2p3.fr</a:t>
            </a:r>
            <a:endParaRPr lang="fr-FR" dirty="0"/>
          </a:p>
          <a:p>
            <a:r>
              <a:rPr lang="fr-FR" dirty="0" err="1"/>
              <a:t>Searches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BadGe</a:t>
            </a:r>
            <a:endParaRPr lang="fr-F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  </a:t>
            </a:r>
            <a:r>
              <a:rPr lang="fr-FR" sz="2800" dirty="0" err="1"/>
              <a:t>Sample’s</a:t>
            </a:r>
            <a:r>
              <a:rPr lang="fr-FR" sz="2800" dirty="0"/>
              <a:t> state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/>
              <a:t>  </a:t>
            </a:r>
            <a:r>
              <a:rPr lang="fr-FR" sz="2800" dirty="0" err="1"/>
              <a:t>Nitrogen</a:t>
            </a:r>
            <a:r>
              <a:rPr lang="fr-FR" sz="2800" dirty="0"/>
              <a:t> </a:t>
            </a:r>
            <a:r>
              <a:rPr lang="fr-FR" sz="2800" dirty="0" err="1"/>
              <a:t>filling</a:t>
            </a:r>
            <a:r>
              <a:rPr lang="fr-FR" sz="2800" dirty="0"/>
              <a:t> record…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9741" r="73346" b="46103"/>
          <a:stretch/>
        </p:blipFill>
        <p:spPr bwMode="auto">
          <a:xfrm>
            <a:off x="323528" y="4005064"/>
            <a:ext cx="3754136" cy="227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t="9740" r="83555" b="39610"/>
          <a:stretch/>
        </p:blipFill>
        <p:spPr bwMode="auto">
          <a:xfrm>
            <a:off x="6660232" y="4653136"/>
            <a:ext cx="1698534" cy="191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48570" t="9741" r="41664" b="46103"/>
          <a:stretch/>
        </p:blipFill>
        <p:spPr bwMode="auto">
          <a:xfrm>
            <a:off x="4172283" y="4005064"/>
            <a:ext cx="1375495" cy="227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lèche courbée vers le bas 3"/>
          <p:cNvSpPr/>
          <p:nvPr/>
        </p:nvSpPr>
        <p:spPr>
          <a:xfrm rot="20885767">
            <a:off x="4711544" y="3977879"/>
            <a:ext cx="2664296" cy="12961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86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Measurement’s</a:t>
            </a:r>
            <a:r>
              <a:rPr lang="fr-FR" dirty="0"/>
              <a:t> planning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Regularly</a:t>
            </a:r>
            <a:r>
              <a:rPr lang="fr-FR" dirty="0"/>
              <a:t> </a:t>
            </a:r>
            <a:r>
              <a:rPr lang="fr-FR" dirty="0" err="1"/>
              <a:t>checks</a:t>
            </a:r>
            <a:endParaRPr lang="fr-FR" dirty="0"/>
          </a:p>
          <a:p>
            <a:r>
              <a:rPr lang="fr-FR" dirty="0"/>
              <a:t>Respect </a:t>
            </a:r>
            <a:r>
              <a:rPr lang="fr-FR" dirty="0" err="1"/>
              <a:t>samples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written</a:t>
            </a:r>
            <a:r>
              <a:rPr lang="fr-FR" dirty="0"/>
              <a:t> down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BadGe</a:t>
            </a:r>
            <a:endParaRPr lang="fr-FR" dirty="0"/>
          </a:p>
          <a:p>
            <a:r>
              <a:rPr lang="fr-FR" dirty="0"/>
              <a:t>3 possible programs:</a:t>
            </a:r>
          </a:p>
          <a:p>
            <a:pPr marL="0" indent="0">
              <a:buNone/>
            </a:pPr>
            <a:r>
              <a:rPr lang="fr-FR" dirty="0"/>
              <a:t>						</a:t>
            </a:r>
            <a:r>
              <a:rPr lang="fr-FR" dirty="0" err="1"/>
              <a:t>Sample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			Source</a:t>
            </a:r>
          </a:p>
          <a:p>
            <a:pPr marL="0" indent="0">
              <a:buNone/>
            </a:pPr>
            <a:r>
              <a:rPr lang="fr-FR" dirty="0"/>
              <a:t>						Background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t="10390" r="67987" b="47403"/>
          <a:stretch/>
        </p:blipFill>
        <p:spPr bwMode="auto">
          <a:xfrm>
            <a:off x="827583" y="3933056"/>
            <a:ext cx="4909701" cy="236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2051720" y="4725144"/>
            <a:ext cx="3960440" cy="112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483768" y="5301208"/>
            <a:ext cx="352839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619672" y="4149080"/>
            <a:ext cx="4320480" cy="1700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899592" y="5850036"/>
            <a:ext cx="864096" cy="171252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1763688" y="5850036"/>
            <a:ext cx="432048" cy="17125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195736" y="5850036"/>
            <a:ext cx="288032" cy="171252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971600" y="4869160"/>
            <a:ext cx="1008112" cy="144016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2051720" y="4869159"/>
            <a:ext cx="1080120" cy="14744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30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FE12E-291D-48F5-A87B-E3E21878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Measurement</a:t>
            </a:r>
            <a:r>
              <a:rPr lang="fr-FR" dirty="0"/>
              <a:t> 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0EE68-57BE-4B39-8856-22C7287D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Organisation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by </a:t>
            </a:r>
            <a:r>
              <a:rPr lang="fr-FR" dirty="0" err="1"/>
              <a:t>owner</a:t>
            </a:r>
            <a:endParaRPr lang="fr-FR" dirty="0"/>
          </a:p>
          <a:p>
            <a:r>
              <a:rPr lang="fr-FR" dirty="0" err="1"/>
              <a:t>Proposal</a:t>
            </a:r>
            <a:r>
              <a:rPr lang="fr-FR" dirty="0"/>
              <a:t> of organisation by </a:t>
            </a:r>
            <a:r>
              <a:rPr lang="fr-FR" dirty="0" err="1"/>
              <a:t>carrot</a:t>
            </a:r>
            <a:r>
              <a:rPr lang="fr-FR" dirty="0"/>
              <a:t> or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order</a:t>
            </a:r>
            <a:endParaRPr lang="fr-FR" dirty="0"/>
          </a:p>
          <a:p>
            <a:r>
              <a:rPr lang="fr-FR" dirty="0"/>
              <a:t>Storage in boxes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CEDA417-9711-4F5C-8398-8A774BA1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B443D8-7230-4A81-8448-5AE74B4DC5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39500" r="-399" b="12200"/>
          <a:stretch/>
        </p:blipFill>
        <p:spPr>
          <a:xfrm>
            <a:off x="755576" y="3866063"/>
            <a:ext cx="4248472" cy="28739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640528-59C3-4C04-B542-2A8BD9E7CB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r="-400" b="26993"/>
          <a:stretch/>
        </p:blipFill>
        <p:spPr>
          <a:xfrm>
            <a:off x="5316677" y="4084516"/>
            <a:ext cx="3668499" cy="20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2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8722BD-BB32-48C9-AEA3-F3AEEF4B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Shipment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5AF96F-1018-4AAB-87F3-F1F7F7B0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Organisation of </a:t>
            </a:r>
            <a:r>
              <a:rPr lang="fr-FR" dirty="0" err="1"/>
              <a:t>regular</a:t>
            </a:r>
            <a:r>
              <a:rPr lang="fr-FR" dirty="0"/>
              <a:t> </a:t>
            </a:r>
            <a:r>
              <a:rPr lang="fr-FR" dirty="0" err="1"/>
              <a:t>shipment</a:t>
            </a:r>
            <a:r>
              <a:rPr lang="fr-FR" dirty="0"/>
              <a:t> </a:t>
            </a:r>
          </a:p>
          <a:p>
            <a:r>
              <a:rPr lang="fr-FR" dirty="0" err="1"/>
              <a:t>Difficulties</a:t>
            </a:r>
            <a:r>
              <a:rPr lang="fr-FR" dirty="0"/>
              <a:t>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solved</a:t>
            </a:r>
            <a:endParaRPr lang="fr-FR" dirty="0"/>
          </a:p>
          <a:p>
            <a:r>
              <a:rPr lang="fr-FR" dirty="0"/>
              <a:t>At a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carrot</a:t>
            </a:r>
            <a:r>
              <a:rPr lang="fr-FR" dirty="0"/>
              <a:t> , at </a:t>
            </a:r>
            <a:r>
              <a:rPr lang="fr-FR" dirty="0" err="1"/>
              <a:t>fixed</a:t>
            </a:r>
            <a:r>
              <a:rPr lang="fr-FR" dirty="0"/>
              <a:t> time…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997F40-595E-4FEB-9FBE-D4F2ACEE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6770F-605D-4084-95C8-DE69B907C9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723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338</Words>
  <Application>Microsoft Office PowerPoint</Application>
  <PresentationFormat>Affichage à l'écran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Eurostile Bold</vt:lpstr>
      <vt:lpstr>Wingdings</vt:lpstr>
      <vt:lpstr>Thème Office</vt:lpstr>
      <vt:lpstr>Good Practices Concerning Samples</vt:lpstr>
      <vt:lpstr>Sample measurement at LSM, it’s :</vt:lpstr>
      <vt:lpstr>Samples numbering</vt:lpstr>
      <vt:lpstr>Packaging</vt:lpstr>
      <vt:lpstr>Delivery</vt:lpstr>
      <vt:lpstr>Samples follow ups</vt:lpstr>
      <vt:lpstr>Measurement’s planning</vt:lpstr>
      <vt:lpstr>Measurement organisation</vt:lpstr>
      <vt:lpstr>Shipment</vt:lpstr>
      <vt:lpstr>LSM storage</vt:lpstr>
      <vt:lpstr>Anticipate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Bonnes pratiques</dc:title>
  <dc:creator>Evelyne</dc:creator>
  <cp:lastModifiedBy>Guillaume WAROT</cp:lastModifiedBy>
  <cp:revision>56</cp:revision>
  <dcterms:created xsi:type="dcterms:W3CDTF">2018-11-15T14:48:22Z</dcterms:created>
  <dcterms:modified xsi:type="dcterms:W3CDTF">2021-12-16T09:58:38Z</dcterms:modified>
</cp:coreProperties>
</file>