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BBE0-5966-41DC-A16A-4817F1379E04}" type="datetimeFigureOut">
              <a:rPr lang="fr-FR" smtClean="0"/>
              <a:t>06/10/2021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A55C8-8886-46B8-A9DE-4E8627572A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902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BBE0-5966-41DC-A16A-4817F1379E04}" type="datetimeFigureOut">
              <a:rPr lang="fr-FR" smtClean="0"/>
              <a:t>06/10/2021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A55C8-8886-46B8-A9DE-4E8627572A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104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BBE0-5966-41DC-A16A-4817F1379E04}" type="datetimeFigureOut">
              <a:rPr lang="fr-FR" smtClean="0"/>
              <a:t>06/10/2021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A55C8-8886-46B8-A9DE-4E8627572A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6750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BBE0-5966-41DC-A16A-4817F1379E04}" type="datetimeFigureOut">
              <a:rPr lang="fr-FR" smtClean="0"/>
              <a:t>06/10/2021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A55C8-8886-46B8-A9DE-4E8627572A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0324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BBE0-5966-41DC-A16A-4817F1379E04}" type="datetimeFigureOut">
              <a:rPr lang="fr-FR" smtClean="0"/>
              <a:t>06/10/2021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A55C8-8886-46B8-A9DE-4E8627572A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1878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BBE0-5966-41DC-A16A-4817F1379E04}" type="datetimeFigureOut">
              <a:rPr lang="fr-FR" smtClean="0"/>
              <a:t>06/10/2021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A55C8-8886-46B8-A9DE-4E8627572A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9663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BBE0-5966-41DC-A16A-4817F1379E04}" type="datetimeFigureOut">
              <a:rPr lang="fr-FR" smtClean="0"/>
              <a:t>06/10/2021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A55C8-8886-46B8-A9DE-4E8627572A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652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BBE0-5966-41DC-A16A-4817F1379E04}" type="datetimeFigureOut">
              <a:rPr lang="fr-FR" smtClean="0"/>
              <a:t>06/10/2021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A55C8-8886-46B8-A9DE-4E8627572A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0215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BBE0-5966-41DC-A16A-4817F1379E04}" type="datetimeFigureOut">
              <a:rPr lang="fr-FR" smtClean="0"/>
              <a:t>06/10/2021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A55C8-8886-46B8-A9DE-4E8627572A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2593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BBE0-5966-41DC-A16A-4817F1379E04}" type="datetimeFigureOut">
              <a:rPr lang="fr-FR" smtClean="0"/>
              <a:t>06/10/2021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A55C8-8886-46B8-A9DE-4E8627572A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9901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1BBE0-5966-41DC-A16A-4817F1379E04}" type="datetimeFigureOut">
              <a:rPr lang="fr-FR" smtClean="0"/>
              <a:t>06/10/2021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A55C8-8886-46B8-A9DE-4E8627572A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5646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1BBE0-5966-41DC-A16A-4817F1379E04}" type="datetimeFigureOut">
              <a:rPr lang="fr-FR" smtClean="0"/>
              <a:t>06/10/2021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A55C8-8886-46B8-A9DE-4E8627572A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231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Réunion Germanium 2021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2021 Germanium Meeting </a:t>
            </a:r>
          </a:p>
        </p:txBody>
      </p:sp>
    </p:spTree>
    <p:extLst>
      <p:ext uri="{BB962C8B-B14F-4D97-AF65-F5344CB8AC3E}">
        <p14:creationId xmlns:p14="http://schemas.microsoft.com/office/powerpoint/2010/main" val="63717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Ordre du jour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09:00 Mot du directeur</a:t>
            </a:r>
          </a:p>
          <a:p>
            <a:r>
              <a:rPr lang="fr-FR" dirty="0"/>
              <a:t>09:30 Mot du responsable opérationnel</a:t>
            </a:r>
          </a:p>
          <a:p>
            <a:r>
              <a:rPr lang="fr-FR" dirty="0"/>
              <a:t>10:00 Bilan de l’année écoulée</a:t>
            </a:r>
          </a:p>
          <a:p>
            <a:r>
              <a:rPr lang="fr-FR" dirty="0"/>
              <a:t>10:30 Pause Café</a:t>
            </a:r>
          </a:p>
          <a:p>
            <a:r>
              <a:rPr lang="fr-FR" dirty="0"/>
              <a:t>10:45 Refonte de </a:t>
            </a:r>
            <a:r>
              <a:rPr lang="fr-FR" dirty="0" err="1"/>
              <a:t>BADGe</a:t>
            </a:r>
            <a:endParaRPr lang="fr-FR" dirty="0"/>
          </a:p>
          <a:p>
            <a:r>
              <a:rPr lang="fr-FR" dirty="0"/>
              <a:t>11:30 Avancement de PARTAGe</a:t>
            </a:r>
          </a:p>
          <a:p>
            <a:r>
              <a:rPr lang="fr-FR" dirty="0"/>
              <a:t>12:00 Déjeuner</a:t>
            </a:r>
          </a:p>
          <a:p>
            <a:r>
              <a:rPr lang="fr-FR" dirty="0"/>
              <a:t>13:30 Présentation utilisateur</a:t>
            </a:r>
          </a:p>
          <a:p>
            <a:r>
              <a:rPr lang="fr-FR" dirty="0"/>
              <a:t>15:30 Pause Café</a:t>
            </a:r>
          </a:p>
          <a:p>
            <a:r>
              <a:rPr lang="fr-FR" dirty="0"/>
              <a:t>15:45 Présentation utilisateur</a:t>
            </a:r>
          </a:p>
          <a:p>
            <a:r>
              <a:rPr lang="fr-FR" dirty="0"/>
              <a:t>17:00 Fin de la Réunion Germanium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8979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Ordre du jour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09:00 </a:t>
            </a:r>
            <a:r>
              <a:rPr lang="fr-FR" dirty="0" err="1"/>
              <a:t>Director</a:t>
            </a:r>
            <a:r>
              <a:rPr lang="fr-FR" dirty="0"/>
              <a:t> introduction</a:t>
            </a:r>
          </a:p>
          <a:p>
            <a:r>
              <a:rPr lang="fr-FR" dirty="0"/>
              <a:t>09:30 </a:t>
            </a:r>
            <a:r>
              <a:rPr lang="fr-FR" dirty="0" err="1"/>
              <a:t>Operationnel</a:t>
            </a:r>
            <a:r>
              <a:rPr lang="fr-FR" dirty="0"/>
              <a:t> </a:t>
            </a:r>
            <a:r>
              <a:rPr lang="fr-FR" dirty="0" err="1"/>
              <a:t>manager’s</a:t>
            </a:r>
            <a:r>
              <a:rPr lang="fr-FR" dirty="0"/>
              <a:t> </a:t>
            </a:r>
            <a:r>
              <a:rPr lang="fr-FR" dirty="0" err="1"/>
              <a:t>word</a:t>
            </a:r>
            <a:endParaRPr lang="fr-FR" dirty="0"/>
          </a:p>
          <a:p>
            <a:r>
              <a:rPr lang="fr-FR" dirty="0"/>
              <a:t>10:00 Track record of last </a:t>
            </a:r>
            <a:r>
              <a:rPr lang="fr-FR" dirty="0" err="1"/>
              <a:t>year</a:t>
            </a:r>
            <a:endParaRPr lang="fr-FR" dirty="0"/>
          </a:p>
          <a:p>
            <a:r>
              <a:rPr lang="fr-FR" dirty="0"/>
              <a:t>10:30 Coffee break</a:t>
            </a:r>
          </a:p>
          <a:p>
            <a:r>
              <a:rPr lang="fr-FR" dirty="0"/>
              <a:t>10:45 Badge </a:t>
            </a:r>
            <a:r>
              <a:rPr lang="fr-FR"/>
              <a:t>Rebuild</a:t>
            </a:r>
            <a:endParaRPr lang="fr-FR" dirty="0"/>
          </a:p>
          <a:p>
            <a:r>
              <a:rPr lang="fr-FR" dirty="0"/>
              <a:t>11:11 PARTAGe  </a:t>
            </a:r>
            <a:r>
              <a:rPr lang="fr-FR" dirty="0" err="1"/>
              <a:t>track</a:t>
            </a:r>
            <a:r>
              <a:rPr lang="fr-FR" dirty="0"/>
              <a:t> record</a:t>
            </a:r>
          </a:p>
          <a:p>
            <a:r>
              <a:rPr lang="fr-FR" dirty="0"/>
              <a:t>12:00 Lunch</a:t>
            </a:r>
          </a:p>
          <a:p>
            <a:r>
              <a:rPr lang="fr-FR" dirty="0"/>
              <a:t>13:30 </a:t>
            </a:r>
            <a:r>
              <a:rPr lang="fr-FR" dirty="0" err="1"/>
              <a:t>Users</a:t>
            </a:r>
            <a:r>
              <a:rPr lang="fr-FR" dirty="0"/>
              <a:t> </a:t>
            </a:r>
            <a:r>
              <a:rPr lang="fr-FR" dirty="0" err="1"/>
              <a:t>presentation</a:t>
            </a:r>
            <a:endParaRPr lang="fr-FR" dirty="0"/>
          </a:p>
          <a:p>
            <a:r>
              <a:rPr lang="fr-FR" dirty="0"/>
              <a:t>15:30 Coffee Break</a:t>
            </a:r>
          </a:p>
          <a:p>
            <a:r>
              <a:rPr lang="fr-FR" dirty="0"/>
              <a:t>15:45 </a:t>
            </a:r>
            <a:r>
              <a:rPr lang="fr-FR" dirty="0" err="1"/>
              <a:t>Users</a:t>
            </a:r>
            <a:r>
              <a:rPr lang="fr-FR" dirty="0"/>
              <a:t> </a:t>
            </a:r>
            <a:r>
              <a:rPr lang="fr-FR" dirty="0" err="1"/>
              <a:t>presentation</a:t>
            </a:r>
            <a:endParaRPr lang="fr-FR" dirty="0"/>
          </a:p>
          <a:p>
            <a:r>
              <a:rPr lang="fr-FR" dirty="0"/>
              <a:t>17:00 End of meeting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74744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92</Words>
  <Application>Microsoft Office PowerPoint</Application>
  <PresentationFormat>Affichage à l'écran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Thème Office</vt:lpstr>
      <vt:lpstr>Réunion Germanium 2021</vt:lpstr>
      <vt:lpstr>Ordre du jour</vt:lpstr>
      <vt:lpstr>Ordre du jour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Germanium 2018</dc:title>
  <dc:creator>Guillaume</dc:creator>
  <cp:lastModifiedBy>Guillaume WAROT</cp:lastModifiedBy>
  <cp:revision>5</cp:revision>
  <dcterms:created xsi:type="dcterms:W3CDTF">2018-10-24T09:36:21Z</dcterms:created>
  <dcterms:modified xsi:type="dcterms:W3CDTF">2021-10-06T14:24:52Z</dcterms:modified>
</cp:coreProperties>
</file>