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73" r:id="rId2"/>
    <p:sldId id="1250" r:id="rId3"/>
    <p:sldId id="1272" r:id="rId4"/>
    <p:sldId id="1253" r:id="rId5"/>
    <p:sldId id="1262" r:id="rId6"/>
    <p:sldId id="1251" r:id="rId7"/>
    <p:sldId id="1232" r:id="rId8"/>
    <p:sldId id="1234" r:id="rId9"/>
    <p:sldId id="1237" r:id="rId10"/>
    <p:sldId id="1238" r:id="rId11"/>
    <p:sldId id="1241" r:id="rId12"/>
    <p:sldId id="1242" r:id="rId13"/>
    <p:sldId id="1274" r:id="rId14"/>
    <p:sldId id="1275" r:id="rId15"/>
    <p:sldId id="1277" r:id="rId16"/>
    <p:sldId id="1278" r:id="rId17"/>
    <p:sldId id="1279" r:id="rId18"/>
    <p:sldId id="1276" r:id="rId19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9900"/>
    <a:srgbClr val="CC0000"/>
    <a:srgbClr val="800000"/>
    <a:srgbClr val="008000"/>
    <a:srgbClr val="1C1C1C"/>
    <a:srgbClr val="CC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808AC-C5D3-41E8-ACCA-D1EB3667CD6F}" v="142" dt="2024-04-09T08:19:24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24" autoAdjust="0"/>
  </p:normalViewPr>
  <p:slideViewPr>
    <p:cSldViewPr>
      <p:cViewPr varScale="1">
        <p:scale>
          <a:sx n="63" d="100"/>
          <a:sy n="63" d="100"/>
        </p:scale>
        <p:origin x="1465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g, Jen-Chieh" userId="5c1e589a-7fa5-4703-b1f9-6137d7746e4b" providerId="ADAL" clId="{12C808AC-C5D3-41E8-ACCA-D1EB3667CD6F}"/>
    <pc:docChg chg="undo redo custSel addSld delSld modSld sldOrd">
      <pc:chgData name="Peng, Jen-Chieh" userId="5c1e589a-7fa5-4703-b1f9-6137d7746e4b" providerId="ADAL" clId="{12C808AC-C5D3-41E8-ACCA-D1EB3667CD6F}" dt="2024-04-09T08:21:04.524" v="1307" actId="20577"/>
      <pc:docMkLst>
        <pc:docMk/>
      </pc:docMkLst>
      <pc:sldChg chg="addSp delSp modSp mod">
        <pc:chgData name="Peng, Jen-Chieh" userId="5c1e589a-7fa5-4703-b1f9-6137d7746e4b" providerId="ADAL" clId="{12C808AC-C5D3-41E8-ACCA-D1EB3667CD6F}" dt="2024-04-09T08:21:04.524" v="1307" actId="20577"/>
        <pc:sldMkLst>
          <pc:docMk/>
          <pc:sldMk cId="0" sldId="573"/>
        </pc:sldMkLst>
        <pc:spChg chg="mod">
          <ac:chgData name="Peng, Jen-Chieh" userId="5c1e589a-7fa5-4703-b1f9-6137d7746e4b" providerId="ADAL" clId="{12C808AC-C5D3-41E8-ACCA-D1EB3667CD6F}" dt="2024-04-09T06:55:10.685" v="806" actId="20577"/>
          <ac:spMkLst>
            <pc:docMk/>
            <pc:sldMk cId="0" sldId="573"/>
            <ac:spMk id="4099" creationId="{14EB110A-6322-502E-478E-6B0906AFB631}"/>
          </ac:spMkLst>
        </pc:spChg>
        <pc:spChg chg="mod">
          <ac:chgData name="Peng, Jen-Chieh" userId="5c1e589a-7fa5-4703-b1f9-6137d7746e4b" providerId="ADAL" clId="{12C808AC-C5D3-41E8-ACCA-D1EB3667CD6F}" dt="2024-04-03T04:10:01.301" v="163" actId="1076"/>
          <ac:spMkLst>
            <pc:docMk/>
            <pc:sldMk cId="0" sldId="573"/>
            <ac:spMk id="4102" creationId="{DB41EB33-2A4A-ED7D-DA06-F50EB28CD12F}"/>
          </ac:spMkLst>
        </pc:spChg>
        <pc:spChg chg="mod">
          <ac:chgData name="Peng, Jen-Chieh" userId="5c1e589a-7fa5-4703-b1f9-6137d7746e4b" providerId="ADAL" clId="{12C808AC-C5D3-41E8-ACCA-D1EB3667CD6F}" dt="2024-04-03T04:10:05.164" v="164" actId="1076"/>
          <ac:spMkLst>
            <pc:docMk/>
            <pc:sldMk cId="0" sldId="573"/>
            <ac:spMk id="4103" creationId="{3C92690C-E40A-6C8D-5D98-8A65D5873653}"/>
          </ac:spMkLst>
        </pc:spChg>
        <pc:spChg chg="mod">
          <ac:chgData name="Peng, Jen-Chieh" userId="5c1e589a-7fa5-4703-b1f9-6137d7746e4b" providerId="ADAL" clId="{12C808AC-C5D3-41E8-ACCA-D1EB3667CD6F}" dt="2024-04-09T08:21:04.524" v="1307" actId="20577"/>
          <ac:spMkLst>
            <pc:docMk/>
            <pc:sldMk cId="0" sldId="573"/>
            <ac:spMk id="4105" creationId="{B24B4535-CC7D-CE23-5C89-C325EACE7A89}"/>
          </ac:spMkLst>
        </pc:spChg>
        <pc:picChg chg="add mod modCrop">
          <ac:chgData name="Peng, Jen-Chieh" userId="5c1e589a-7fa5-4703-b1f9-6137d7746e4b" providerId="ADAL" clId="{12C808AC-C5D3-41E8-ACCA-D1EB3667CD6F}" dt="2024-04-03T04:11:16.517" v="174" actId="1076"/>
          <ac:picMkLst>
            <pc:docMk/>
            <pc:sldMk cId="0" sldId="573"/>
            <ac:picMk id="3" creationId="{9F115BE9-F09F-4C68-D290-05B90FC38319}"/>
          </ac:picMkLst>
        </pc:picChg>
        <pc:picChg chg="del">
          <ac:chgData name="Peng, Jen-Chieh" userId="5c1e589a-7fa5-4703-b1f9-6137d7746e4b" providerId="ADAL" clId="{12C808AC-C5D3-41E8-ACCA-D1EB3667CD6F}" dt="2024-04-03T04:10:49.740" v="170" actId="21"/>
          <ac:picMkLst>
            <pc:docMk/>
            <pc:sldMk cId="0" sldId="573"/>
            <ac:picMk id="4104" creationId="{40978A48-6E3E-62DE-0B1B-91B5134C34FB}"/>
          </ac:picMkLst>
        </pc:picChg>
      </pc:sldChg>
      <pc:sldChg chg="add del">
        <pc:chgData name="Peng, Jen-Chieh" userId="5c1e589a-7fa5-4703-b1f9-6137d7746e4b" providerId="ADAL" clId="{12C808AC-C5D3-41E8-ACCA-D1EB3667CD6F}" dt="2024-04-03T04:40:20.087" v="682" actId="2696"/>
        <pc:sldMkLst>
          <pc:docMk/>
          <pc:sldMk cId="0" sldId="822"/>
        </pc:sldMkLst>
      </pc:sldChg>
      <pc:sldChg chg="add del">
        <pc:chgData name="Peng, Jen-Chieh" userId="5c1e589a-7fa5-4703-b1f9-6137d7746e4b" providerId="ADAL" clId="{12C808AC-C5D3-41E8-ACCA-D1EB3667CD6F}" dt="2024-04-03T04:40:27.023" v="685" actId="2696"/>
        <pc:sldMkLst>
          <pc:docMk/>
          <pc:sldMk cId="0" sldId="826"/>
        </pc:sldMkLst>
      </pc:sldChg>
      <pc:sldChg chg="add del">
        <pc:chgData name="Peng, Jen-Chieh" userId="5c1e589a-7fa5-4703-b1f9-6137d7746e4b" providerId="ADAL" clId="{12C808AC-C5D3-41E8-ACCA-D1EB3667CD6F}" dt="2024-04-03T04:40:25.692" v="684" actId="2696"/>
        <pc:sldMkLst>
          <pc:docMk/>
          <pc:sldMk cId="0" sldId="837"/>
        </pc:sldMkLst>
      </pc:sldChg>
      <pc:sldChg chg="add del">
        <pc:chgData name="Peng, Jen-Chieh" userId="5c1e589a-7fa5-4703-b1f9-6137d7746e4b" providerId="ADAL" clId="{12C808AC-C5D3-41E8-ACCA-D1EB3667CD6F}" dt="2024-04-03T04:40:28.488" v="686" actId="2696"/>
        <pc:sldMkLst>
          <pc:docMk/>
          <pc:sldMk cId="0" sldId="839"/>
        </pc:sldMkLst>
      </pc:sldChg>
      <pc:sldChg chg="add del">
        <pc:chgData name="Peng, Jen-Chieh" userId="5c1e589a-7fa5-4703-b1f9-6137d7746e4b" providerId="ADAL" clId="{12C808AC-C5D3-41E8-ACCA-D1EB3667CD6F}" dt="2024-04-03T04:40:23.360" v="683" actId="2696"/>
        <pc:sldMkLst>
          <pc:docMk/>
          <pc:sldMk cId="0" sldId="843"/>
        </pc:sldMkLst>
      </pc:sldChg>
      <pc:sldChg chg="add del">
        <pc:chgData name="Peng, Jen-Chieh" userId="5c1e589a-7fa5-4703-b1f9-6137d7746e4b" providerId="ADAL" clId="{12C808AC-C5D3-41E8-ACCA-D1EB3667CD6F}" dt="2024-04-03T04:40:07.769" v="671" actId="2696"/>
        <pc:sldMkLst>
          <pc:docMk/>
          <pc:sldMk cId="0" sldId="1203"/>
        </pc:sldMkLst>
      </pc:sldChg>
      <pc:sldChg chg="add del">
        <pc:chgData name="Peng, Jen-Chieh" userId="5c1e589a-7fa5-4703-b1f9-6137d7746e4b" providerId="ADAL" clId="{12C808AC-C5D3-41E8-ACCA-D1EB3667CD6F}" dt="2024-04-03T04:40:08.936" v="672" actId="2696"/>
        <pc:sldMkLst>
          <pc:docMk/>
          <pc:sldMk cId="0" sldId="1204"/>
        </pc:sldMkLst>
      </pc:sldChg>
      <pc:sldChg chg="del">
        <pc:chgData name="Peng, Jen-Chieh" userId="5c1e589a-7fa5-4703-b1f9-6137d7746e4b" providerId="ADAL" clId="{12C808AC-C5D3-41E8-ACCA-D1EB3667CD6F}" dt="2024-04-03T04:40:35.240" v="687" actId="2696"/>
        <pc:sldMkLst>
          <pc:docMk/>
          <pc:sldMk cId="0" sldId="1219"/>
        </pc:sldMkLst>
      </pc:sldChg>
      <pc:sldChg chg="modSp mod">
        <pc:chgData name="Peng, Jen-Chieh" userId="5c1e589a-7fa5-4703-b1f9-6137d7746e4b" providerId="ADAL" clId="{12C808AC-C5D3-41E8-ACCA-D1EB3667CD6F}" dt="2024-04-09T07:19:19.001" v="857" actId="20577"/>
        <pc:sldMkLst>
          <pc:docMk/>
          <pc:sldMk cId="0" sldId="1232"/>
        </pc:sldMkLst>
        <pc:spChg chg="mod">
          <ac:chgData name="Peng, Jen-Chieh" userId="5c1e589a-7fa5-4703-b1f9-6137d7746e4b" providerId="ADAL" clId="{12C808AC-C5D3-41E8-ACCA-D1EB3667CD6F}" dt="2024-04-09T07:19:19.001" v="857" actId="20577"/>
          <ac:spMkLst>
            <pc:docMk/>
            <pc:sldMk cId="0" sldId="1232"/>
            <ac:spMk id="18436" creationId="{CE5ECE35-DD0F-F229-1DF8-9B973E1A221F}"/>
          </ac:spMkLst>
        </pc:spChg>
      </pc:sldChg>
      <pc:sldChg chg="del">
        <pc:chgData name="Peng, Jen-Chieh" userId="5c1e589a-7fa5-4703-b1f9-6137d7746e4b" providerId="ADAL" clId="{12C808AC-C5D3-41E8-ACCA-D1EB3667CD6F}" dt="2024-04-03T04:20:54.437" v="586" actId="2696"/>
        <pc:sldMkLst>
          <pc:docMk/>
          <pc:sldMk cId="0" sldId="1233"/>
        </pc:sldMkLst>
      </pc:sldChg>
      <pc:sldChg chg="addSp delSp modSp mod ord">
        <pc:chgData name="Peng, Jen-Chieh" userId="5c1e589a-7fa5-4703-b1f9-6137d7746e4b" providerId="ADAL" clId="{12C808AC-C5D3-41E8-ACCA-D1EB3667CD6F}" dt="2024-04-09T07:29:10.351" v="1107" actId="1076"/>
        <pc:sldMkLst>
          <pc:docMk/>
          <pc:sldMk cId="0" sldId="1242"/>
        </pc:sldMkLst>
        <pc:spChg chg="add mod">
          <ac:chgData name="Peng, Jen-Chieh" userId="5c1e589a-7fa5-4703-b1f9-6137d7746e4b" providerId="ADAL" clId="{12C808AC-C5D3-41E8-ACCA-D1EB3667CD6F}" dt="2024-04-09T07:29:05.516" v="1106" actId="1076"/>
          <ac:spMkLst>
            <pc:docMk/>
            <pc:sldMk cId="0" sldId="1242"/>
            <ac:spMk id="2" creationId="{8D75A66C-B481-7D68-6AFB-52D88EAD7583}"/>
          </ac:spMkLst>
        </pc:spChg>
        <pc:spChg chg="add mod">
          <ac:chgData name="Peng, Jen-Chieh" userId="5c1e589a-7fa5-4703-b1f9-6137d7746e4b" providerId="ADAL" clId="{12C808AC-C5D3-41E8-ACCA-D1EB3667CD6F}" dt="2024-04-09T07:28:53.058" v="1104" actId="1076"/>
          <ac:spMkLst>
            <pc:docMk/>
            <pc:sldMk cId="0" sldId="1242"/>
            <ac:spMk id="3" creationId="{45406C95-DF9C-D873-C494-1476C17D40BF}"/>
          </ac:spMkLst>
        </pc:spChg>
        <pc:spChg chg="mod">
          <ac:chgData name="Peng, Jen-Chieh" userId="5c1e589a-7fa5-4703-b1f9-6137d7746e4b" providerId="ADAL" clId="{12C808AC-C5D3-41E8-ACCA-D1EB3667CD6F}" dt="2024-04-09T07:26:18.443" v="1083" actId="14100"/>
          <ac:spMkLst>
            <pc:docMk/>
            <pc:sldMk cId="0" sldId="1242"/>
            <ac:spMk id="27651" creationId="{4CB48421-DBBD-EA66-A13E-73A6AF90E90A}"/>
          </ac:spMkLst>
        </pc:spChg>
        <pc:spChg chg="del">
          <ac:chgData name="Peng, Jen-Chieh" userId="5c1e589a-7fa5-4703-b1f9-6137d7746e4b" providerId="ADAL" clId="{12C808AC-C5D3-41E8-ACCA-D1EB3667CD6F}" dt="2024-04-03T04:23:25.545" v="587" actId="21"/>
          <ac:spMkLst>
            <pc:docMk/>
            <pc:sldMk cId="0" sldId="1242"/>
            <ac:spMk id="27653" creationId="{4760C966-F00A-0FA0-C11E-B5FF8D0061FC}"/>
          </ac:spMkLst>
        </pc:spChg>
        <pc:picChg chg="add del">
          <ac:chgData name="Peng, Jen-Chieh" userId="5c1e589a-7fa5-4703-b1f9-6137d7746e4b" providerId="ADAL" clId="{12C808AC-C5D3-41E8-ACCA-D1EB3667CD6F}" dt="2024-04-03T04:25:13.601" v="589"/>
          <ac:picMkLst>
            <pc:docMk/>
            <pc:sldMk cId="0" sldId="1242"/>
            <ac:picMk id="2" creationId="{161328EB-7FB0-0591-5935-D04580D683F2}"/>
          </ac:picMkLst>
        </pc:picChg>
        <pc:picChg chg="mod">
          <ac:chgData name="Peng, Jen-Chieh" userId="5c1e589a-7fa5-4703-b1f9-6137d7746e4b" providerId="ADAL" clId="{12C808AC-C5D3-41E8-ACCA-D1EB3667CD6F}" dt="2024-04-09T07:29:10.351" v="1107" actId="1076"/>
          <ac:picMkLst>
            <pc:docMk/>
            <pc:sldMk cId="0" sldId="1242"/>
            <ac:picMk id="27654" creationId="{72DBE25F-5728-7838-EAAC-0B4A82A548EA}"/>
          </ac:picMkLst>
        </pc:picChg>
        <pc:picChg chg="mod">
          <ac:chgData name="Peng, Jen-Chieh" userId="5c1e589a-7fa5-4703-b1f9-6137d7746e4b" providerId="ADAL" clId="{12C808AC-C5D3-41E8-ACCA-D1EB3667CD6F}" dt="2024-04-09T07:29:00.496" v="1105" actId="1076"/>
          <ac:picMkLst>
            <pc:docMk/>
            <pc:sldMk cId="0" sldId="1242"/>
            <ac:picMk id="27655" creationId="{A3E459F8-2CCC-50D5-DF8A-39725203FBED}"/>
          </ac:picMkLst>
        </pc:picChg>
      </pc:sldChg>
      <pc:sldChg chg="del">
        <pc:chgData name="Peng, Jen-Chieh" userId="5c1e589a-7fa5-4703-b1f9-6137d7746e4b" providerId="ADAL" clId="{12C808AC-C5D3-41E8-ACCA-D1EB3667CD6F}" dt="2024-04-09T07:13:58.524" v="832" actId="2696"/>
        <pc:sldMkLst>
          <pc:docMk/>
          <pc:sldMk cId="0" sldId="1244"/>
        </pc:sldMkLst>
      </pc:sldChg>
      <pc:sldChg chg="del">
        <pc:chgData name="Peng, Jen-Chieh" userId="5c1e589a-7fa5-4703-b1f9-6137d7746e4b" providerId="ADAL" clId="{12C808AC-C5D3-41E8-ACCA-D1EB3667CD6F}" dt="2024-04-03T04:34:53.404" v="614" actId="2696"/>
        <pc:sldMkLst>
          <pc:docMk/>
          <pc:sldMk cId="0" sldId="1245"/>
        </pc:sldMkLst>
      </pc:sldChg>
      <pc:sldChg chg="del">
        <pc:chgData name="Peng, Jen-Chieh" userId="5c1e589a-7fa5-4703-b1f9-6137d7746e4b" providerId="ADAL" clId="{12C808AC-C5D3-41E8-ACCA-D1EB3667CD6F}" dt="2024-04-03T04:34:54.055" v="615" actId="2696"/>
        <pc:sldMkLst>
          <pc:docMk/>
          <pc:sldMk cId="0" sldId="1249"/>
        </pc:sldMkLst>
      </pc:sldChg>
      <pc:sldChg chg="addSp delSp modSp mod">
        <pc:chgData name="Peng, Jen-Chieh" userId="5c1e589a-7fa5-4703-b1f9-6137d7746e4b" providerId="ADAL" clId="{12C808AC-C5D3-41E8-ACCA-D1EB3667CD6F}" dt="2024-04-09T07:01:08.214" v="813" actId="2085"/>
        <pc:sldMkLst>
          <pc:docMk/>
          <pc:sldMk cId="0" sldId="1251"/>
        </pc:sldMkLst>
        <pc:spChg chg="add mod">
          <ac:chgData name="Peng, Jen-Chieh" userId="5c1e589a-7fa5-4703-b1f9-6137d7746e4b" providerId="ADAL" clId="{12C808AC-C5D3-41E8-ACCA-D1EB3667CD6F}" dt="2024-04-03T04:19:31.811" v="581" actId="1076"/>
          <ac:spMkLst>
            <pc:docMk/>
            <pc:sldMk cId="0" sldId="1251"/>
            <ac:spMk id="4" creationId="{706B00CE-C50E-B996-24DB-696C113D16FE}"/>
          </ac:spMkLst>
        </pc:spChg>
        <pc:spChg chg="mod">
          <ac:chgData name="Peng, Jen-Chieh" userId="5c1e589a-7fa5-4703-b1f9-6137d7746e4b" providerId="ADAL" clId="{12C808AC-C5D3-41E8-ACCA-D1EB3667CD6F}" dt="2024-04-09T07:01:08.214" v="813" actId="2085"/>
          <ac:spMkLst>
            <pc:docMk/>
            <pc:sldMk cId="0" sldId="1251"/>
            <ac:spMk id="7" creationId="{5DE2BAFB-B3D1-C2C0-075C-5ABA6A666B8D}"/>
          </ac:spMkLst>
        </pc:spChg>
        <pc:spChg chg="mod">
          <ac:chgData name="Peng, Jen-Chieh" userId="5c1e589a-7fa5-4703-b1f9-6137d7746e4b" providerId="ADAL" clId="{12C808AC-C5D3-41E8-ACCA-D1EB3667CD6F}" dt="2024-04-03T04:16:12.243" v="369" actId="1076"/>
          <ac:spMkLst>
            <pc:docMk/>
            <pc:sldMk cId="0" sldId="1251"/>
            <ac:spMk id="14343" creationId="{908FDA8F-7329-BCAB-CD7B-2C58D01257A6}"/>
          </ac:spMkLst>
        </pc:spChg>
        <pc:picChg chg="add del mod">
          <ac:chgData name="Peng, Jen-Chieh" userId="5c1e589a-7fa5-4703-b1f9-6137d7746e4b" providerId="ADAL" clId="{12C808AC-C5D3-41E8-ACCA-D1EB3667CD6F}" dt="2024-04-03T04:18:42.506" v="575" actId="21"/>
          <ac:picMkLst>
            <pc:docMk/>
            <pc:sldMk cId="0" sldId="1251"/>
            <ac:picMk id="2" creationId="{84318B2B-D278-D0E5-7622-41665C0A6B73}"/>
          </ac:picMkLst>
        </pc:picChg>
        <pc:picChg chg="add mod">
          <ac:chgData name="Peng, Jen-Chieh" userId="5c1e589a-7fa5-4703-b1f9-6137d7746e4b" providerId="ADAL" clId="{12C808AC-C5D3-41E8-ACCA-D1EB3667CD6F}" dt="2024-04-03T04:19:25.762" v="580" actId="1076"/>
          <ac:picMkLst>
            <pc:docMk/>
            <pc:sldMk cId="0" sldId="1251"/>
            <ac:picMk id="3" creationId="{0A3F1C4E-C13F-76D5-84DC-410709955B08}"/>
          </ac:picMkLst>
        </pc:picChg>
        <pc:picChg chg="add mod">
          <ac:chgData name="Peng, Jen-Chieh" userId="5c1e589a-7fa5-4703-b1f9-6137d7746e4b" providerId="ADAL" clId="{12C808AC-C5D3-41E8-ACCA-D1EB3667CD6F}" dt="2024-04-03T04:20:01.044" v="583" actId="1076"/>
          <ac:picMkLst>
            <pc:docMk/>
            <pc:sldMk cId="0" sldId="1251"/>
            <ac:picMk id="5" creationId="{D9DF1B69-15BC-3022-BFCF-E858015312E7}"/>
          </ac:picMkLst>
        </pc:picChg>
      </pc:sldChg>
      <pc:sldChg chg="del">
        <pc:chgData name="Peng, Jen-Chieh" userId="5c1e589a-7fa5-4703-b1f9-6137d7746e4b" providerId="ADAL" clId="{12C808AC-C5D3-41E8-ACCA-D1EB3667CD6F}" dt="2024-04-03T04:20:09.403" v="584" actId="2696"/>
        <pc:sldMkLst>
          <pc:docMk/>
          <pc:sldMk cId="0" sldId="1252"/>
        </pc:sldMkLst>
      </pc:sldChg>
      <pc:sldChg chg="add del">
        <pc:chgData name="Peng, Jen-Chieh" userId="5c1e589a-7fa5-4703-b1f9-6137d7746e4b" providerId="ADAL" clId="{12C808AC-C5D3-41E8-ACCA-D1EB3667CD6F}" dt="2024-04-03T04:40:14.676" v="677" actId="2696"/>
        <pc:sldMkLst>
          <pc:docMk/>
          <pc:sldMk cId="0" sldId="1254"/>
        </pc:sldMkLst>
      </pc:sldChg>
      <pc:sldChg chg="add del">
        <pc:chgData name="Peng, Jen-Chieh" userId="5c1e589a-7fa5-4703-b1f9-6137d7746e4b" providerId="ADAL" clId="{12C808AC-C5D3-41E8-ACCA-D1EB3667CD6F}" dt="2024-04-03T04:40:15.593" v="678" actId="2696"/>
        <pc:sldMkLst>
          <pc:docMk/>
          <pc:sldMk cId="0" sldId="1255"/>
        </pc:sldMkLst>
      </pc:sldChg>
      <pc:sldChg chg="add del">
        <pc:chgData name="Peng, Jen-Chieh" userId="5c1e589a-7fa5-4703-b1f9-6137d7746e4b" providerId="ADAL" clId="{12C808AC-C5D3-41E8-ACCA-D1EB3667CD6F}" dt="2024-04-03T04:40:18.902" v="681" actId="2696"/>
        <pc:sldMkLst>
          <pc:docMk/>
          <pc:sldMk cId="0" sldId="1257"/>
        </pc:sldMkLst>
      </pc:sldChg>
      <pc:sldChg chg="add del">
        <pc:chgData name="Peng, Jen-Chieh" userId="5c1e589a-7fa5-4703-b1f9-6137d7746e4b" providerId="ADAL" clId="{12C808AC-C5D3-41E8-ACCA-D1EB3667CD6F}" dt="2024-04-03T04:40:12.462" v="676" actId="2696"/>
        <pc:sldMkLst>
          <pc:docMk/>
          <pc:sldMk cId="0" sldId="1259"/>
        </pc:sldMkLst>
      </pc:sldChg>
      <pc:sldChg chg="add del">
        <pc:chgData name="Peng, Jen-Chieh" userId="5c1e589a-7fa5-4703-b1f9-6137d7746e4b" providerId="ADAL" clId="{12C808AC-C5D3-41E8-ACCA-D1EB3667CD6F}" dt="2024-04-03T04:40:16.714" v="679" actId="2696"/>
        <pc:sldMkLst>
          <pc:docMk/>
          <pc:sldMk cId="0" sldId="1260"/>
        </pc:sldMkLst>
      </pc:sldChg>
      <pc:sldChg chg="add del">
        <pc:chgData name="Peng, Jen-Chieh" userId="5c1e589a-7fa5-4703-b1f9-6137d7746e4b" providerId="ADAL" clId="{12C808AC-C5D3-41E8-ACCA-D1EB3667CD6F}" dt="2024-04-03T04:40:17.768" v="680" actId="2696"/>
        <pc:sldMkLst>
          <pc:docMk/>
          <pc:sldMk cId="0" sldId="1261"/>
        </pc:sldMkLst>
      </pc:sldChg>
      <pc:sldChg chg="del">
        <pc:chgData name="Peng, Jen-Chieh" userId="5c1e589a-7fa5-4703-b1f9-6137d7746e4b" providerId="ADAL" clId="{12C808AC-C5D3-41E8-ACCA-D1EB3667CD6F}" dt="2024-04-03T04:34:51.645" v="612" actId="2696"/>
        <pc:sldMkLst>
          <pc:docMk/>
          <pc:sldMk cId="0" sldId="1263"/>
        </pc:sldMkLst>
      </pc:sldChg>
      <pc:sldChg chg="del">
        <pc:chgData name="Peng, Jen-Chieh" userId="5c1e589a-7fa5-4703-b1f9-6137d7746e4b" providerId="ADAL" clId="{12C808AC-C5D3-41E8-ACCA-D1EB3667CD6F}" dt="2024-04-03T04:34:52.504" v="613" actId="2696"/>
        <pc:sldMkLst>
          <pc:docMk/>
          <pc:sldMk cId="0" sldId="1264"/>
        </pc:sldMkLst>
      </pc:sldChg>
      <pc:sldChg chg="add del">
        <pc:chgData name="Peng, Jen-Chieh" userId="5c1e589a-7fa5-4703-b1f9-6137d7746e4b" providerId="ADAL" clId="{12C808AC-C5D3-41E8-ACCA-D1EB3667CD6F}" dt="2024-04-03T04:40:04.849" v="667" actId="2696"/>
        <pc:sldMkLst>
          <pc:docMk/>
          <pc:sldMk cId="0" sldId="1265"/>
        </pc:sldMkLst>
      </pc:sldChg>
      <pc:sldChg chg="add del">
        <pc:chgData name="Peng, Jen-Chieh" userId="5c1e589a-7fa5-4703-b1f9-6137d7746e4b" providerId="ADAL" clId="{12C808AC-C5D3-41E8-ACCA-D1EB3667CD6F}" dt="2024-04-03T04:40:05.817" v="668" actId="2696"/>
        <pc:sldMkLst>
          <pc:docMk/>
          <pc:sldMk cId="0" sldId="1266"/>
        </pc:sldMkLst>
      </pc:sldChg>
      <pc:sldChg chg="add del">
        <pc:chgData name="Peng, Jen-Chieh" userId="5c1e589a-7fa5-4703-b1f9-6137d7746e4b" providerId="ADAL" clId="{12C808AC-C5D3-41E8-ACCA-D1EB3667CD6F}" dt="2024-04-03T04:40:06.697" v="669" actId="2696"/>
        <pc:sldMkLst>
          <pc:docMk/>
          <pc:sldMk cId="0" sldId="1267"/>
        </pc:sldMkLst>
      </pc:sldChg>
      <pc:sldChg chg="add del">
        <pc:chgData name="Peng, Jen-Chieh" userId="5c1e589a-7fa5-4703-b1f9-6137d7746e4b" providerId="ADAL" clId="{12C808AC-C5D3-41E8-ACCA-D1EB3667CD6F}" dt="2024-04-03T04:40:07.444" v="670" actId="2696"/>
        <pc:sldMkLst>
          <pc:docMk/>
          <pc:sldMk cId="0" sldId="1268"/>
        </pc:sldMkLst>
      </pc:sldChg>
      <pc:sldChg chg="add del">
        <pc:chgData name="Peng, Jen-Chieh" userId="5c1e589a-7fa5-4703-b1f9-6137d7746e4b" providerId="ADAL" clId="{12C808AC-C5D3-41E8-ACCA-D1EB3667CD6F}" dt="2024-04-03T04:40:09.867" v="673" actId="2696"/>
        <pc:sldMkLst>
          <pc:docMk/>
          <pc:sldMk cId="0" sldId="1269"/>
        </pc:sldMkLst>
      </pc:sldChg>
      <pc:sldChg chg="add del">
        <pc:chgData name="Peng, Jen-Chieh" userId="5c1e589a-7fa5-4703-b1f9-6137d7746e4b" providerId="ADAL" clId="{12C808AC-C5D3-41E8-ACCA-D1EB3667CD6F}" dt="2024-04-03T04:40:10.720" v="674" actId="2696"/>
        <pc:sldMkLst>
          <pc:docMk/>
          <pc:sldMk cId="0" sldId="1270"/>
        </pc:sldMkLst>
      </pc:sldChg>
      <pc:sldChg chg="add del">
        <pc:chgData name="Peng, Jen-Chieh" userId="5c1e589a-7fa5-4703-b1f9-6137d7746e4b" providerId="ADAL" clId="{12C808AC-C5D3-41E8-ACCA-D1EB3667CD6F}" dt="2024-04-03T04:40:11.599" v="675" actId="2696"/>
        <pc:sldMkLst>
          <pc:docMk/>
          <pc:sldMk cId="0" sldId="1271"/>
        </pc:sldMkLst>
      </pc:sldChg>
      <pc:sldChg chg="add del">
        <pc:chgData name="Peng, Jen-Chieh" userId="5c1e589a-7fa5-4703-b1f9-6137d7746e4b" providerId="ADAL" clId="{12C808AC-C5D3-41E8-ACCA-D1EB3667CD6F}" dt="2024-04-09T07:14:23.927" v="833" actId="2696"/>
        <pc:sldMkLst>
          <pc:docMk/>
          <pc:sldMk cId="2416494161" sldId="1273"/>
        </pc:sldMkLst>
      </pc:sldChg>
      <pc:sldChg chg="modSp add del mod">
        <pc:chgData name="Peng, Jen-Chieh" userId="5c1e589a-7fa5-4703-b1f9-6137d7746e4b" providerId="ADAL" clId="{12C808AC-C5D3-41E8-ACCA-D1EB3667CD6F}" dt="2024-04-03T04:20:10.820" v="585" actId="2696"/>
        <pc:sldMkLst>
          <pc:docMk/>
          <pc:sldMk cId="2908099800" sldId="1273"/>
        </pc:sldMkLst>
        <pc:spChg chg="mod">
          <ac:chgData name="Peng, Jen-Chieh" userId="5c1e589a-7fa5-4703-b1f9-6137d7746e4b" providerId="ADAL" clId="{12C808AC-C5D3-41E8-ACCA-D1EB3667CD6F}" dt="2024-04-03T04:17:41.125" v="518" actId="14100"/>
          <ac:spMkLst>
            <pc:docMk/>
            <pc:sldMk cId="2908099800" sldId="1273"/>
            <ac:spMk id="16390" creationId="{504C08F3-ACFC-5207-A4D7-56810F6B0C4B}"/>
          </ac:spMkLst>
        </pc:spChg>
        <pc:spChg chg="mod">
          <ac:chgData name="Peng, Jen-Chieh" userId="5c1e589a-7fa5-4703-b1f9-6137d7746e4b" providerId="ADAL" clId="{12C808AC-C5D3-41E8-ACCA-D1EB3667CD6F}" dt="2024-04-03T04:18:21.211" v="573" actId="14100"/>
          <ac:spMkLst>
            <pc:docMk/>
            <pc:sldMk cId="2908099800" sldId="1273"/>
            <ac:spMk id="16391" creationId="{91A5C61E-9F6A-EF79-5C8E-06DB49730368}"/>
          </ac:spMkLst>
        </pc:spChg>
      </pc:sldChg>
      <pc:sldChg chg="addSp delSp modSp add mod ord">
        <pc:chgData name="Peng, Jen-Chieh" userId="5c1e589a-7fa5-4703-b1f9-6137d7746e4b" providerId="ADAL" clId="{12C808AC-C5D3-41E8-ACCA-D1EB3667CD6F}" dt="2024-04-09T07:51:20.834" v="1200" actId="1582"/>
        <pc:sldMkLst>
          <pc:docMk/>
          <pc:sldMk cId="820745585" sldId="1274"/>
        </pc:sldMkLst>
        <pc:spChg chg="add mod">
          <ac:chgData name="Peng, Jen-Chieh" userId="5c1e589a-7fa5-4703-b1f9-6137d7746e4b" providerId="ADAL" clId="{12C808AC-C5D3-41E8-ACCA-D1EB3667CD6F}" dt="2024-04-09T07:50:38.656" v="1198" actId="208"/>
          <ac:spMkLst>
            <pc:docMk/>
            <pc:sldMk cId="820745585" sldId="1274"/>
            <ac:spMk id="2" creationId="{F8E47181-92F9-0940-B1F1-37B5C3564BB7}"/>
          </ac:spMkLst>
        </pc:spChg>
        <pc:spChg chg="mod">
          <ac:chgData name="Peng, Jen-Chieh" userId="5c1e589a-7fa5-4703-b1f9-6137d7746e4b" providerId="ADAL" clId="{12C808AC-C5D3-41E8-ACCA-D1EB3667CD6F}" dt="2024-04-09T07:51:20.834" v="1200" actId="1582"/>
          <ac:spMkLst>
            <pc:docMk/>
            <pc:sldMk cId="820745585" sldId="1274"/>
            <ac:spMk id="35847" creationId="{E7A702F7-6135-B4E5-6588-A898E0FE4083}"/>
          </ac:spMkLst>
        </pc:spChg>
        <pc:picChg chg="add del">
          <ac:chgData name="Peng, Jen-Chieh" userId="5c1e589a-7fa5-4703-b1f9-6137d7746e4b" providerId="ADAL" clId="{12C808AC-C5D3-41E8-ACCA-D1EB3667CD6F}" dt="2024-04-03T04:27:13.882" v="593"/>
          <ac:picMkLst>
            <pc:docMk/>
            <pc:sldMk cId="820745585" sldId="1274"/>
            <ac:picMk id="2" creationId="{6D960E59-54C1-8C0A-D673-87C5A42B0AC1}"/>
          </ac:picMkLst>
        </pc:picChg>
        <pc:picChg chg="mod">
          <ac:chgData name="Peng, Jen-Chieh" userId="5c1e589a-7fa5-4703-b1f9-6137d7746e4b" providerId="ADAL" clId="{12C808AC-C5D3-41E8-ACCA-D1EB3667CD6F}" dt="2024-04-09T07:50:03.807" v="1196" actId="1076"/>
          <ac:picMkLst>
            <pc:docMk/>
            <pc:sldMk cId="820745585" sldId="1274"/>
            <ac:picMk id="35844" creationId="{ECB9DA74-31AA-5D4A-A6A2-2F91C2880DB0}"/>
          </ac:picMkLst>
        </pc:picChg>
      </pc:sldChg>
      <pc:sldChg chg="add ord">
        <pc:chgData name="Peng, Jen-Chieh" userId="5c1e589a-7fa5-4703-b1f9-6137d7746e4b" providerId="ADAL" clId="{12C808AC-C5D3-41E8-ACCA-D1EB3667CD6F}" dt="2024-04-09T07:10:18.887" v="827"/>
        <pc:sldMkLst>
          <pc:docMk/>
          <pc:sldMk cId="145952535" sldId="1275"/>
        </pc:sldMkLst>
      </pc:sldChg>
      <pc:sldChg chg="modSp add mod ord">
        <pc:chgData name="Peng, Jen-Chieh" userId="5c1e589a-7fa5-4703-b1f9-6137d7746e4b" providerId="ADAL" clId="{12C808AC-C5D3-41E8-ACCA-D1EB3667CD6F}" dt="2024-04-09T08:19:24.171" v="1301"/>
        <pc:sldMkLst>
          <pc:docMk/>
          <pc:sldMk cId="110457497" sldId="1276"/>
        </pc:sldMkLst>
        <pc:spChg chg="mod">
          <ac:chgData name="Peng, Jen-Chieh" userId="5c1e589a-7fa5-4703-b1f9-6137d7746e4b" providerId="ADAL" clId="{12C808AC-C5D3-41E8-ACCA-D1EB3667CD6F}" dt="2024-04-03T04:41:04.572" v="707" actId="20577"/>
          <ac:spMkLst>
            <pc:docMk/>
            <pc:sldMk cId="110457497" sldId="1276"/>
            <ac:spMk id="58370" creationId="{F182C441-A4EF-F2A9-F3C5-439F94C0EAF7}"/>
          </ac:spMkLst>
        </pc:spChg>
        <pc:graphicFrameChg chg="mod">
          <ac:chgData name="Peng, Jen-Chieh" userId="5c1e589a-7fa5-4703-b1f9-6137d7746e4b" providerId="ADAL" clId="{12C808AC-C5D3-41E8-ACCA-D1EB3667CD6F}" dt="2024-04-09T08:19:24.171" v="1301"/>
          <ac:graphicFrameMkLst>
            <pc:docMk/>
            <pc:sldMk cId="110457497" sldId="1276"/>
            <ac:graphicFrameMk id="58372" creationId="{E9946B33-126F-C76F-B61F-3B1973D939C9}"/>
          </ac:graphicFrameMkLst>
        </pc:graphicFrameChg>
      </pc:sldChg>
      <pc:sldChg chg="modSp add del mod">
        <pc:chgData name="Peng, Jen-Chieh" userId="5c1e589a-7fa5-4703-b1f9-6137d7746e4b" providerId="ADAL" clId="{12C808AC-C5D3-41E8-ACCA-D1EB3667CD6F}" dt="2024-04-03T04:34:50.808" v="611" actId="2696"/>
        <pc:sldMkLst>
          <pc:docMk/>
          <pc:sldMk cId="1143014282" sldId="1276"/>
        </pc:sldMkLst>
        <pc:graphicFrameChg chg="mod">
          <ac:chgData name="Peng, Jen-Chieh" userId="5c1e589a-7fa5-4703-b1f9-6137d7746e4b" providerId="ADAL" clId="{12C808AC-C5D3-41E8-ACCA-D1EB3667CD6F}" dt="2024-04-03T04:34:13.147" v="610" actId="1076"/>
          <ac:graphicFrameMkLst>
            <pc:docMk/>
            <pc:sldMk cId="1143014282" sldId="1276"/>
            <ac:graphicFrameMk id="58372" creationId="{E9946B33-126F-C76F-B61F-3B1973D939C9}"/>
          </ac:graphicFrameMkLst>
        </pc:graphicFrameChg>
      </pc:sldChg>
      <pc:sldChg chg="addSp delSp modSp new mod ord">
        <pc:chgData name="Peng, Jen-Chieh" userId="5c1e589a-7fa5-4703-b1f9-6137d7746e4b" providerId="ADAL" clId="{12C808AC-C5D3-41E8-ACCA-D1EB3667CD6F}" dt="2024-04-09T07:39:44.749" v="1156" actId="1076"/>
        <pc:sldMkLst>
          <pc:docMk/>
          <pc:sldMk cId="1398525708" sldId="1277"/>
        </pc:sldMkLst>
        <pc:spChg chg="del">
          <ac:chgData name="Peng, Jen-Chieh" userId="5c1e589a-7fa5-4703-b1f9-6137d7746e4b" providerId="ADAL" clId="{12C808AC-C5D3-41E8-ACCA-D1EB3667CD6F}" dt="2024-04-03T05:27:34.320" v="721" actId="21"/>
          <ac:spMkLst>
            <pc:docMk/>
            <pc:sldMk cId="1398525708" sldId="1277"/>
            <ac:spMk id="2" creationId="{FCD508A8-353C-D9E6-26F3-5DB0A76FABA1}"/>
          </ac:spMkLst>
        </pc:spChg>
        <pc:spChg chg="add mod">
          <ac:chgData name="Peng, Jen-Chieh" userId="5c1e589a-7fa5-4703-b1f9-6137d7746e4b" providerId="ADAL" clId="{12C808AC-C5D3-41E8-ACCA-D1EB3667CD6F}" dt="2024-04-09T07:37:01.061" v="1137" actId="1582"/>
          <ac:spMkLst>
            <pc:docMk/>
            <pc:sldMk cId="1398525708" sldId="1277"/>
            <ac:spMk id="3" creationId="{5D4DFC5A-3518-2130-C3C1-339764BC9EAD}"/>
          </ac:spMkLst>
        </pc:spChg>
        <pc:spChg chg="del">
          <ac:chgData name="Peng, Jen-Chieh" userId="5c1e589a-7fa5-4703-b1f9-6137d7746e4b" providerId="ADAL" clId="{12C808AC-C5D3-41E8-ACCA-D1EB3667CD6F}" dt="2024-04-03T05:27:39.097" v="722" actId="21"/>
          <ac:spMkLst>
            <pc:docMk/>
            <pc:sldMk cId="1398525708" sldId="1277"/>
            <ac:spMk id="3" creationId="{CBAB0D67-9113-C898-23AB-D7F7F39775B5}"/>
          </ac:spMkLst>
        </pc:spChg>
        <pc:spChg chg="add mod">
          <ac:chgData name="Peng, Jen-Chieh" userId="5c1e589a-7fa5-4703-b1f9-6137d7746e4b" providerId="ADAL" clId="{12C808AC-C5D3-41E8-ACCA-D1EB3667CD6F}" dt="2024-04-09T07:37:26.118" v="1148" actId="14100"/>
          <ac:spMkLst>
            <pc:docMk/>
            <pc:sldMk cId="1398525708" sldId="1277"/>
            <ac:spMk id="5" creationId="{3AE33512-4F6C-3FD4-D9C9-C394C5F04C81}"/>
          </ac:spMkLst>
        </pc:spChg>
        <pc:graphicFrameChg chg="add mod">
          <ac:chgData name="Peng, Jen-Chieh" userId="5c1e589a-7fa5-4703-b1f9-6137d7746e4b" providerId="ADAL" clId="{12C808AC-C5D3-41E8-ACCA-D1EB3667CD6F}" dt="2024-04-09T07:33:57.179" v="1115" actId="14100"/>
          <ac:graphicFrameMkLst>
            <pc:docMk/>
            <pc:sldMk cId="1398525708" sldId="1277"/>
            <ac:graphicFrameMk id="2" creationId="{7D80A512-F886-5762-96E0-53761A586D71}"/>
          </ac:graphicFrameMkLst>
        </pc:graphicFrameChg>
        <pc:graphicFrameChg chg="add mod">
          <ac:chgData name="Peng, Jen-Chieh" userId="5c1e589a-7fa5-4703-b1f9-6137d7746e4b" providerId="ADAL" clId="{12C808AC-C5D3-41E8-ACCA-D1EB3667CD6F}" dt="2024-04-09T07:39:44.749" v="1156" actId="1076"/>
          <ac:graphicFrameMkLst>
            <pc:docMk/>
            <pc:sldMk cId="1398525708" sldId="1277"/>
            <ac:graphicFrameMk id="7" creationId="{01602485-3AA4-EF40-4F89-5DA0E6BB0565}"/>
          </ac:graphicFrameMkLst>
        </pc:graphicFrameChg>
        <pc:picChg chg="add mod">
          <ac:chgData name="Peng, Jen-Chieh" userId="5c1e589a-7fa5-4703-b1f9-6137d7746e4b" providerId="ADAL" clId="{12C808AC-C5D3-41E8-ACCA-D1EB3667CD6F}" dt="2024-04-09T07:34:31.573" v="1118" actId="1076"/>
          <ac:picMkLst>
            <pc:docMk/>
            <pc:sldMk cId="1398525708" sldId="1277"/>
            <ac:picMk id="6" creationId="{C311BF27-FC00-2E0A-33FB-07FE552A70D5}"/>
          </ac:picMkLst>
        </pc:picChg>
        <pc:picChg chg="add mod">
          <ac:chgData name="Peng, Jen-Chieh" userId="5c1e589a-7fa5-4703-b1f9-6137d7746e4b" providerId="ADAL" clId="{12C808AC-C5D3-41E8-ACCA-D1EB3667CD6F}" dt="2024-04-09T07:34:35.927" v="1119" actId="1076"/>
          <ac:picMkLst>
            <pc:docMk/>
            <pc:sldMk cId="1398525708" sldId="1277"/>
            <ac:picMk id="8" creationId="{7A083CE9-0E02-727B-BE60-286A1534422C}"/>
          </ac:picMkLst>
        </pc:picChg>
        <pc:picChg chg="add mod">
          <ac:chgData name="Peng, Jen-Chieh" userId="5c1e589a-7fa5-4703-b1f9-6137d7746e4b" providerId="ADAL" clId="{12C808AC-C5D3-41E8-ACCA-D1EB3667CD6F}" dt="2024-04-03T05:31:19.036" v="736" actId="1076"/>
          <ac:picMkLst>
            <pc:docMk/>
            <pc:sldMk cId="1398525708" sldId="1277"/>
            <ac:picMk id="10" creationId="{07FA027A-8F44-A156-83D0-2F887D6624E0}"/>
          </ac:picMkLst>
        </pc:picChg>
        <pc:picChg chg="add mod">
          <ac:chgData name="Peng, Jen-Chieh" userId="5c1e589a-7fa5-4703-b1f9-6137d7746e4b" providerId="ADAL" clId="{12C808AC-C5D3-41E8-ACCA-D1EB3667CD6F}" dt="2024-04-03T05:31:22.265" v="737" actId="1076"/>
          <ac:picMkLst>
            <pc:docMk/>
            <pc:sldMk cId="1398525708" sldId="1277"/>
            <ac:picMk id="12" creationId="{5FEF0106-EC60-CB80-E5F6-E32E41C135A8}"/>
          </ac:picMkLst>
        </pc:picChg>
        <pc:picChg chg="add mod">
          <ac:chgData name="Peng, Jen-Chieh" userId="5c1e589a-7fa5-4703-b1f9-6137d7746e4b" providerId="ADAL" clId="{12C808AC-C5D3-41E8-ACCA-D1EB3667CD6F}" dt="2024-04-09T07:34:03.453" v="1116" actId="14100"/>
          <ac:picMkLst>
            <pc:docMk/>
            <pc:sldMk cId="1398525708" sldId="1277"/>
            <ac:picMk id="14" creationId="{57CD5D3B-BFED-25E0-D652-E33FC81CC422}"/>
          </ac:picMkLst>
        </pc:picChg>
      </pc:sldChg>
      <pc:sldChg chg="addSp delSp modSp add mod ord">
        <pc:chgData name="Peng, Jen-Chieh" userId="5c1e589a-7fa5-4703-b1f9-6137d7746e4b" providerId="ADAL" clId="{12C808AC-C5D3-41E8-ACCA-D1EB3667CD6F}" dt="2024-04-09T07:58:44.710" v="1215" actId="208"/>
        <pc:sldMkLst>
          <pc:docMk/>
          <pc:sldMk cId="1297667" sldId="1278"/>
        </pc:sldMkLst>
        <pc:graphicFrameChg chg="add mod">
          <ac:chgData name="Peng, Jen-Chieh" userId="5c1e589a-7fa5-4703-b1f9-6137d7746e4b" providerId="ADAL" clId="{12C808AC-C5D3-41E8-ACCA-D1EB3667CD6F}" dt="2024-04-09T07:43:59.992" v="1168" actId="1582"/>
          <ac:graphicFrameMkLst>
            <pc:docMk/>
            <pc:sldMk cId="1297667" sldId="1278"/>
            <ac:graphicFrameMk id="2" creationId="{73568782-01AD-4B6E-57D4-03C64980A95E}"/>
          </ac:graphicFrameMkLst>
        </pc:graphicFrameChg>
        <pc:graphicFrameChg chg="add mod">
          <ac:chgData name="Peng, Jen-Chieh" userId="5c1e589a-7fa5-4703-b1f9-6137d7746e4b" providerId="ADAL" clId="{12C808AC-C5D3-41E8-ACCA-D1EB3667CD6F}" dt="2024-04-03T05:35:44.100" v="753" actId="1076"/>
          <ac:graphicFrameMkLst>
            <pc:docMk/>
            <pc:sldMk cId="1297667" sldId="1278"/>
            <ac:graphicFrameMk id="5" creationId="{676FF960-5480-F00D-C1A7-0343A66BA6AB}"/>
          </ac:graphicFrameMkLst>
        </pc:graphicFrameChg>
        <pc:graphicFrameChg chg="add mod">
          <ac:chgData name="Peng, Jen-Chieh" userId="5c1e589a-7fa5-4703-b1f9-6137d7746e4b" providerId="ADAL" clId="{12C808AC-C5D3-41E8-ACCA-D1EB3667CD6F}" dt="2024-04-09T07:55:12.200" v="1210" actId="1076"/>
          <ac:graphicFrameMkLst>
            <pc:docMk/>
            <pc:sldMk cId="1297667" sldId="1278"/>
            <ac:graphicFrameMk id="7" creationId="{246C5869-DDEB-57A6-71E0-C3BC93D93964}"/>
          </ac:graphicFrameMkLst>
        </pc:graphicFrameChg>
        <pc:graphicFrameChg chg="add mod">
          <ac:chgData name="Peng, Jen-Chieh" userId="5c1e589a-7fa5-4703-b1f9-6137d7746e4b" providerId="ADAL" clId="{12C808AC-C5D3-41E8-ACCA-D1EB3667CD6F}" dt="2024-04-03T05:37:19.551" v="763" actId="1076"/>
          <ac:graphicFrameMkLst>
            <pc:docMk/>
            <pc:sldMk cId="1297667" sldId="1278"/>
            <ac:graphicFrameMk id="9" creationId="{F338000A-DEF6-A086-178B-587BDE4389DB}"/>
          </ac:graphicFrameMkLst>
        </pc:graphicFrameChg>
        <pc:graphicFrameChg chg="add mod">
          <ac:chgData name="Peng, Jen-Chieh" userId="5c1e589a-7fa5-4703-b1f9-6137d7746e4b" providerId="ADAL" clId="{12C808AC-C5D3-41E8-ACCA-D1EB3667CD6F}" dt="2024-04-09T07:58:44.710" v="1215" actId="208"/>
          <ac:graphicFrameMkLst>
            <pc:docMk/>
            <pc:sldMk cId="1297667" sldId="1278"/>
            <ac:graphicFrameMk id="10" creationId="{139F9A62-D4B7-95B8-AFCA-FDE0BC3B6BE4}"/>
          </ac:graphicFrameMkLst>
        </pc:graphicFrameChg>
        <pc:graphicFrameChg chg="add mod">
          <ac:chgData name="Peng, Jen-Chieh" userId="5c1e589a-7fa5-4703-b1f9-6137d7746e4b" providerId="ADAL" clId="{12C808AC-C5D3-41E8-ACCA-D1EB3667CD6F}" dt="2024-04-03T05:36:44.361" v="760"/>
          <ac:graphicFrameMkLst>
            <pc:docMk/>
            <pc:sldMk cId="1297667" sldId="1278"/>
            <ac:graphicFrameMk id="11" creationId="{E99A2684-067C-64EC-1F44-27BE1E9DCE7A}"/>
          </ac:graphicFrameMkLst>
        </pc:graphicFrameChg>
        <pc:picChg chg="add mod">
          <ac:chgData name="Peng, Jen-Chieh" userId="5c1e589a-7fa5-4703-b1f9-6137d7746e4b" providerId="ADAL" clId="{12C808AC-C5D3-41E8-ACCA-D1EB3667CD6F}" dt="2024-04-03T05:32:51.324" v="749" actId="14100"/>
          <ac:picMkLst>
            <pc:docMk/>
            <pc:sldMk cId="1297667" sldId="1278"/>
            <ac:picMk id="3" creationId="{7651330C-F055-2AAB-4854-2B5968AE2D91}"/>
          </ac:picMkLst>
        </pc:picChg>
        <pc:picChg chg="del">
          <ac:chgData name="Peng, Jen-Chieh" userId="5c1e589a-7fa5-4703-b1f9-6137d7746e4b" providerId="ADAL" clId="{12C808AC-C5D3-41E8-ACCA-D1EB3667CD6F}" dt="2024-04-03T05:31:53.016" v="742" actId="21"/>
          <ac:picMkLst>
            <pc:docMk/>
            <pc:sldMk cId="1297667" sldId="1278"/>
            <ac:picMk id="10" creationId="{07FA027A-8F44-A156-83D0-2F887D6624E0}"/>
          </ac:picMkLst>
        </pc:picChg>
        <pc:picChg chg="del">
          <ac:chgData name="Peng, Jen-Chieh" userId="5c1e589a-7fa5-4703-b1f9-6137d7746e4b" providerId="ADAL" clId="{12C808AC-C5D3-41E8-ACCA-D1EB3667CD6F}" dt="2024-04-03T05:31:56.325" v="743" actId="21"/>
          <ac:picMkLst>
            <pc:docMk/>
            <pc:sldMk cId="1297667" sldId="1278"/>
            <ac:picMk id="12" creationId="{5FEF0106-EC60-CB80-E5F6-E32E41C135A8}"/>
          </ac:picMkLst>
        </pc:picChg>
        <pc:picChg chg="del">
          <ac:chgData name="Peng, Jen-Chieh" userId="5c1e589a-7fa5-4703-b1f9-6137d7746e4b" providerId="ADAL" clId="{12C808AC-C5D3-41E8-ACCA-D1EB3667CD6F}" dt="2024-04-03T05:31:59.219" v="744" actId="21"/>
          <ac:picMkLst>
            <pc:docMk/>
            <pc:sldMk cId="1297667" sldId="1278"/>
            <ac:picMk id="14" creationId="{57CD5D3B-BFED-25E0-D652-E33FC81CC422}"/>
          </ac:picMkLst>
        </pc:picChg>
      </pc:sldChg>
      <pc:sldChg chg="addSp delSp modSp add mod ord">
        <pc:chgData name="Peng, Jen-Chieh" userId="5c1e589a-7fa5-4703-b1f9-6137d7746e4b" providerId="ADAL" clId="{12C808AC-C5D3-41E8-ACCA-D1EB3667CD6F}" dt="2024-04-09T08:15:53.988" v="1290" actId="1582"/>
        <pc:sldMkLst>
          <pc:docMk/>
          <pc:sldMk cId="488578699" sldId="1279"/>
        </pc:sldMkLst>
        <pc:graphicFrameChg chg="add mod">
          <ac:chgData name="Peng, Jen-Chieh" userId="5c1e589a-7fa5-4703-b1f9-6137d7746e4b" providerId="ADAL" clId="{12C808AC-C5D3-41E8-ACCA-D1EB3667CD6F}" dt="2024-04-09T08:08:22.466" v="1261" actId="1076"/>
          <ac:graphicFrameMkLst>
            <pc:docMk/>
            <pc:sldMk cId="488578699" sldId="1279"/>
            <ac:graphicFrameMk id="2" creationId="{1A6D1355-487C-B9B6-772A-F4C5259994CD}"/>
          </ac:graphicFrameMkLst>
        </pc:graphicFrameChg>
        <pc:graphicFrameChg chg="add mod">
          <ac:chgData name="Peng, Jen-Chieh" userId="5c1e589a-7fa5-4703-b1f9-6137d7746e4b" providerId="ADAL" clId="{12C808AC-C5D3-41E8-ACCA-D1EB3667CD6F}" dt="2024-04-09T08:08:29.455" v="1263" actId="14100"/>
          <ac:graphicFrameMkLst>
            <pc:docMk/>
            <pc:sldMk cId="488578699" sldId="1279"/>
            <ac:graphicFrameMk id="9" creationId="{3F88D05D-CF09-6A11-98C3-F54C2D738E21}"/>
          </ac:graphicFrameMkLst>
        </pc:graphicFrameChg>
        <pc:graphicFrameChg chg="add mod">
          <ac:chgData name="Peng, Jen-Chieh" userId="5c1e589a-7fa5-4703-b1f9-6137d7746e4b" providerId="ADAL" clId="{12C808AC-C5D3-41E8-ACCA-D1EB3667CD6F}" dt="2024-04-09T08:15:53.988" v="1290" actId="1582"/>
          <ac:graphicFrameMkLst>
            <pc:docMk/>
            <pc:sldMk cId="488578699" sldId="1279"/>
            <ac:graphicFrameMk id="10" creationId="{87DEAB0D-C93C-7CC3-0B60-9B3BBD2F15F3}"/>
          </ac:graphicFrameMkLst>
        </pc:graphicFrameChg>
        <pc:picChg chg="add mod modCrop">
          <ac:chgData name="Peng, Jen-Chieh" userId="5c1e589a-7fa5-4703-b1f9-6137d7746e4b" providerId="ADAL" clId="{12C808AC-C5D3-41E8-ACCA-D1EB3667CD6F}" dt="2024-04-09T08:15:12.750" v="1283" actId="14100"/>
          <ac:picMkLst>
            <pc:docMk/>
            <pc:sldMk cId="488578699" sldId="1279"/>
            <ac:picMk id="3" creationId="{8A955C3C-3A77-0C1F-B199-F99F4A0FC091}"/>
          </ac:picMkLst>
        </pc:picChg>
        <pc:picChg chg="add mod modCrop">
          <ac:chgData name="Peng, Jen-Chieh" userId="5c1e589a-7fa5-4703-b1f9-6137d7746e4b" providerId="ADAL" clId="{12C808AC-C5D3-41E8-ACCA-D1EB3667CD6F}" dt="2024-04-09T08:09:48.242" v="1272" actId="1076"/>
          <ac:picMkLst>
            <pc:docMk/>
            <pc:sldMk cId="488578699" sldId="1279"/>
            <ac:picMk id="5" creationId="{981B5921-AD00-D2BB-6956-4933C9084F45}"/>
          </ac:picMkLst>
        </pc:picChg>
        <pc:picChg chg="add mod">
          <ac:chgData name="Peng, Jen-Chieh" userId="5c1e589a-7fa5-4703-b1f9-6137d7746e4b" providerId="ADAL" clId="{12C808AC-C5D3-41E8-ACCA-D1EB3667CD6F}" dt="2024-04-09T08:15:17.344" v="1284" actId="1076"/>
          <ac:picMkLst>
            <pc:docMk/>
            <pc:sldMk cId="488578699" sldId="1279"/>
            <ac:picMk id="7" creationId="{87F859B7-F7F1-95BB-8A69-4F4A67896F18}"/>
          </ac:picMkLst>
        </pc:picChg>
        <pc:picChg chg="mod modCrop">
          <ac:chgData name="Peng, Jen-Chieh" userId="5c1e589a-7fa5-4703-b1f9-6137d7746e4b" providerId="ADAL" clId="{12C808AC-C5D3-41E8-ACCA-D1EB3667CD6F}" dt="2024-04-09T08:02:44.276" v="1227" actId="732"/>
          <ac:picMkLst>
            <pc:docMk/>
            <pc:sldMk cId="488578699" sldId="1279"/>
            <ac:picMk id="8" creationId="{7A083CE9-0E02-727B-BE60-286A1534422C}"/>
          </ac:picMkLst>
        </pc:picChg>
        <pc:picChg chg="del">
          <ac:chgData name="Peng, Jen-Chieh" userId="5c1e589a-7fa5-4703-b1f9-6137d7746e4b" providerId="ADAL" clId="{12C808AC-C5D3-41E8-ACCA-D1EB3667CD6F}" dt="2024-04-03T05:39:09.367" v="774" actId="21"/>
          <ac:picMkLst>
            <pc:docMk/>
            <pc:sldMk cId="488578699" sldId="1279"/>
            <ac:picMk id="10" creationId="{07FA027A-8F44-A156-83D0-2F887D6624E0}"/>
          </ac:picMkLst>
        </pc:picChg>
        <pc:picChg chg="del">
          <ac:chgData name="Peng, Jen-Chieh" userId="5c1e589a-7fa5-4703-b1f9-6137d7746e4b" providerId="ADAL" clId="{12C808AC-C5D3-41E8-ACCA-D1EB3667CD6F}" dt="2024-04-03T05:39:12.458" v="775" actId="21"/>
          <ac:picMkLst>
            <pc:docMk/>
            <pc:sldMk cId="488578699" sldId="1279"/>
            <ac:picMk id="12" creationId="{5FEF0106-EC60-CB80-E5F6-E32E41C135A8}"/>
          </ac:picMkLst>
        </pc:picChg>
        <pc:picChg chg="del">
          <ac:chgData name="Peng, Jen-Chieh" userId="5c1e589a-7fa5-4703-b1f9-6137d7746e4b" providerId="ADAL" clId="{12C808AC-C5D3-41E8-ACCA-D1EB3667CD6F}" dt="2024-04-03T05:39:15.642" v="776" actId="21"/>
          <ac:picMkLst>
            <pc:docMk/>
            <pc:sldMk cId="488578699" sldId="1279"/>
            <ac:picMk id="14" creationId="{57CD5D3B-BFED-25E0-D652-E33FC81CC422}"/>
          </ac:picMkLst>
        </pc:picChg>
      </pc:sldChg>
      <pc:sldChg chg="add del">
        <pc:chgData name="Peng, Jen-Chieh" userId="5c1e589a-7fa5-4703-b1f9-6137d7746e4b" providerId="ADAL" clId="{12C808AC-C5D3-41E8-ACCA-D1EB3667CD6F}" dt="2024-04-03T05:38:56.564" v="770" actId="2696"/>
        <pc:sldMkLst>
          <pc:docMk/>
          <pc:sldMk cId="3193398065" sldId="1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1E830CE-D580-A353-7682-3BE1253D98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13A4A5C-4E20-BCAF-6BAC-01F59BECD8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4D5887E-CB46-12C0-0253-83596EA107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83EE542-0379-B983-55F5-5F2DCCD411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CF64B1-E136-427D-A149-053573F27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B2D406-0829-4259-B7DE-CBA717FD70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36D0983-6927-AAA4-594E-00FABD0B72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151AAD3-DEC0-7D2D-E0B7-8B3D0DD991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DE96DA3-3CA8-2590-1C47-1C85922B6F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1188"/>
            <a:ext cx="5149850" cy="4187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AC7EE4D2-02F6-9096-3E07-8FB8D4B174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6D2BB099-85A4-DAEF-E1FA-2901E00E5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63" tIns="46631" rIns="93263" bIns="46631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AF2166-6A99-4FFD-AF5A-A21C21051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771F325-EE25-68A8-B960-F678C310A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18C25DF2-4D0D-1380-A264-008E8D913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14CBB36-E8D5-D7D5-20F5-86EBDCFD2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4C628ED0-DC5F-4A29-A0E2-A99D08311116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FCBC2B4-1431-82AD-9632-C717F25CF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95CF5AE-955C-E567-9E10-0B53C9BD7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FE60322-89B6-1DBB-83F5-FC28184A6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D746183C-356A-4265-BF8A-9BD03E3DF079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D020595-E106-96FB-2F42-C4D6C4E24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C78FF49-D308-7517-4D45-314BD6258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D2CFFA1-2CEF-0542-90DD-933D88EF4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E2D00E5-F7B8-4A13-A72E-7F5D847F1E7C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E359422-13D7-BC65-8160-BE99F0919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97BF0C9-89D1-D87E-3B51-DF4903B57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55B7F34-96D0-2E31-4318-DC1C2D76A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2A12A437-C157-488F-9029-A61DEE70EC9D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E7A2441-4365-2204-415C-EC316C2CA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DAF9158-D0D4-87F3-15BF-2F1C5FFAB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064BB9A6-C31E-21DA-A696-299FC2915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CF3F4DE9-162A-4A28-8C7F-5EAB57500208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529E422-4C35-D1EE-567E-815EA2CD0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7891C6F-0494-F247-53AD-5299CF31F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7153344-6FA8-C33A-387B-7D8892CE4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BA5DF8AA-B5BB-47D5-80F8-871FE34D2A58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BD5BEEF-4BF7-452B-7CE5-A16925EBA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39A7C7B-D2B4-2C2A-A611-3F4847E7C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5C69477-53E8-9136-EF65-7D4C32228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D3849E9E-43EB-4EBB-8443-584768279148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9AAAC19-C1C1-87D7-4CA8-D17C9012C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BAB0B27-4D2E-E9B9-7E50-141057C3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E169284-28BB-B5BF-AAD1-1505CCB38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B90E3CA7-D6EF-43A4-AE48-CDE7B3252D4F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2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3F48ECD-2211-0EFB-CBD3-63D51AF41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87F590F7-6E00-C2F5-1C13-AB21C4DD3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7CF6CC67-346D-D739-D909-DCED91651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C20F94BD-394F-4828-98E3-E3C5017FABD7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2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17ADA8-651D-C40B-FACB-240851B56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960837-E19E-E576-F878-A22DA4AB0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502A7-8435-12C8-5B54-E5E7697BC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AA5B-8285-4347-A29C-CF61B9544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04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730B0E-FEDA-1E09-754D-DB90D9F16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12DFE-F4A4-653F-0576-B793CA6AA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AB93F2-5BBA-0F81-C121-C0D037990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CE94-3EB0-4085-B567-717EBF47A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8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E7892D-C5AD-5AE3-1A18-ADB76ACC6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C3E20F-E35C-28C3-C443-D651CA92D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95E290-E20A-0FB5-6A98-DABAC5BC0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F9622-80B6-4D86-B6C7-2B538E2E7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46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EFC60-FAEB-BC79-99B0-3E4A3C33A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C9D9D9-E76C-4AB8-1EFD-A17815649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3BFEB7-0B70-E6A1-8C0A-019D17922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7DEA-2DE2-4FFE-9DDC-00EE6F905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31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3971D-CD15-74B8-90C8-1840AA1B2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EE46E-09E2-D063-D25C-4989E6DDA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FA84C7-4AB8-545D-DD5E-E4B9880AE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D13B-E2FE-4AED-B16E-9FF2BAE22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5653A1-133F-238E-0A14-44740DAB6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030FEC7-2C2D-D459-5E98-8D7E63517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B5F22F7-3E4F-F777-B932-507775E68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E6A4-CC1B-4285-808E-8694293D9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40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8A2234-F20E-3B50-A52C-ADE807521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E34AD4-6A37-128E-ACC1-DFE747034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E5B8E-C29B-E744-709A-AA0EB90A4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D5978-97EB-4E46-98F9-AA898D7A0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2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CD4BFC-CBEF-CC50-3A18-C9C6F2E2E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D3F15-49EE-E4D8-59E7-362EC23CC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0E75C0-5412-379F-0819-2E91F07DA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7FE8-0431-457C-92D4-150EDDE0C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0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37AAD-5E4E-5776-021A-7522B7573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AD4D6-79C7-B175-53E9-51B3AB826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0B1635-3AB9-89BC-5C58-399C605CC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6C153-2207-40B8-982A-D990F2F73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36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683F3C-4A05-6AD7-8C25-DF1747C02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79B600-F55E-B6B1-7E8F-19D363607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84DD44-E979-96F8-6C08-77CD0293F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6D9D-BD24-4817-BB87-484B1CDE4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42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980CDC-8468-9157-5321-08E8FE3A4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5B2AE1-A74B-A8FE-B3C8-5533BF3F3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D531AC-A555-264E-B692-793D54439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36FA8-1772-4438-98AF-9DCDEE517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90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10F9D-A677-C703-168E-5525CF0CB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E3C465-2731-9BBA-C8D7-CC5751960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DA609A-6658-CE25-0A0C-6EF5729F0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E602C-0D11-4E3A-9635-38EF7974F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10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CD796-94EE-6F24-682B-46FBDAC86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85AE1-B2D5-E9EB-500D-9C8BC79B7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27423-ED98-4328-4B18-234B1C981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A0AD-A15E-4A0D-9304-020F0C61DB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41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A3C4C-B7D1-A06A-A651-64FEEB950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51095-079C-9595-45BE-3033040D3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7A93B-9476-18A2-0A1C-FC72E937A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94401-6B9A-44AA-BA1A-E599C6F7F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3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D4626C-FCC0-0612-9172-6ED40B8C3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58507B-3042-0272-26B4-15F36D05F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E579E9-DE33-CAB1-2B62-AF17574E35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11BD52-3465-32A3-5FE4-CD5CE9D12B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C2CB54-11C8-CEEF-5438-BA90FA4D1A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CFCAE6-E707-4004-82BB-2963A072C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7.wmf"/><Relationship Id="rId3" Type="http://schemas.openxmlformats.org/officeDocument/2006/relationships/image" Target="../media/image32.e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9.emf"/><Relationship Id="rId7" Type="http://schemas.openxmlformats.org/officeDocument/2006/relationships/oleObject" Target="../embeddings/oleObject16.bin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4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39.e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9.wmf"/><Relationship Id="rId2" Type="http://schemas.openxmlformats.org/officeDocument/2006/relationships/image" Target="../media/image38.emf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8.w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9.emf"/><Relationship Id="rId7" Type="http://schemas.openxmlformats.org/officeDocument/2006/relationships/image" Target="../media/image54.w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6.w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52.emf"/><Relationship Id="rId9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7.emf"/><Relationship Id="rId7" Type="http://schemas.openxmlformats.org/officeDocument/2006/relationships/oleObject" Target="../embeddings/oleObject9.bin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19155F3A-481B-3340-450D-A64C414F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B0EC2F-EA7B-4D98-B1DC-68D57C3947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4EB110A-6322-502E-478E-6B0906AFB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15900"/>
            <a:ext cx="89154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</a:rPr>
              <a:t>Extraction of Meson PDFs from </a:t>
            </a:r>
            <a:r>
              <a:rPr lang="en-US" altLang="en-US" sz="2800" dirty="0" err="1">
                <a:solidFill>
                  <a:srgbClr val="800000"/>
                </a:solidFill>
                <a:latin typeface="Arial" panose="020B0604020202020204" pitchFamily="34" charset="0"/>
              </a:rPr>
              <a:t>Drell</a:t>
            </a: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</a:rPr>
              <a:t>-Yan and J/</a:t>
            </a:r>
            <a:r>
              <a:rPr lang="el-GR" altLang="en-US" sz="2800" dirty="0">
                <a:solidFill>
                  <a:srgbClr val="800000"/>
                </a:solidFill>
                <a:latin typeface="Arial" panose="020B0604020202020204" pitchFamily="34" charset="0"/>
              </a:rPr>
              <a:t>ψ</a:t>
            </a:r>
            <a:r>
              <a:rPr lang="en-US" altLang="en-US" sz="2800" dirty="0">
                <a:solidFill>
                  <a:srgbClr val="800000"/>
                </a:solidFill>
                <a:latin typeface="Arial" panose="020B0604020202020204" pitchFamily="34" charset="0"/>
              </a:rPr>
              <a:t> Production Data in the Statistical Model</a:t>
            </a:r>
          </a:p>
        </p:txBody>
      </p:sp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4887C0A5-038C-8A5A-794B-BABD946EF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4887C0A5-038C-8A5A-794B-BABD946EF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>
            <a:extLst>
              <a:ext uri="{FF2B5EF4-FFF2-40B4-BE49-F238E27FC236}">
                <a16:creationId xmlns:a16="http://schemas.microsoft.com/office/drawing/2014/main" id="{BEDCD487-8338-09D1-A9AF-DF3A3E74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4495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DB41EB33-2A4A-ED7D-DA06-F50EB28CD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02761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Jen-Chieh Peng </a:t>
            </a: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3C92690C-E40A-6C8D-5D98-8A65D587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070400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University of Illinois at Urbana-Champaign </a:t>
            </a:r>
          </a:p>
        </p:txBody>
      </p:sp>
      <p:sp>
        <p:nvSpPr>
          <p:cNvPr id="4105" name="Text Box 6">
            <a:extLst>
              <a:ext uri="{FF2B5EF4-FFF2-40B4-BE49-F238E27FC236}">
                <a16:creationId xmlns:a16="http://schemas.microsoft.com/office/drawing/2014/main" id="{B24B4535-CC7D-CE23-5C89-C325EACE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78642"/>
            <a:ext cx="685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In collaboration with Claude </a:t>
            </a:r>
            <a:r>
              <a:rPr lang="en-US" altLang="en-US" sz="2000" dirty="0" err="1">
                <a:latin typeface="Arial" panose="020B0604020202020204" pitchFamily="34" charset="0"/>
              </a:rPr>
              <a:t>Bourrely</a:t>
            </a:r>
            <a:r>
              <a:rPr lang="en-US" altLang="en-US" sz="2000" dirty="0">
                <a:latin typeface="Arial" panose="020B0604020202020204" pitchFamily="34" charset="0"/>
              </a:rPr>
              <a:t> (Marseille),       Franco </a:t>
            </a:r>
            <a:r>
              <a:rPr lang="en-US" altLang="en-US" sz="2000" dirty="0" err="1">
                <a:latin typeface="Arial" panose="020B0604020202020204" pitchFamily="34" charset="0"/>
              </a:rPr>
              <a:t>Buccella</a:t>
            </a:r>
            <a:r>
              <a:rPr lang="en-US" altLang="en-US" sz="2000" dirty="0">
                <a:latin typeface="Arial" panose="020B0604020202020204" pitchFamily="34" charset="0"/>
              </a:rPr>
              <a:t> (Rome),  and Wen-Chen Chang (Taipei)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15BE9-F09F-4C68-D290-05B90FC38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00" t="25241" r="23574" b="19249"/>
          <a:stretch/>
        </p:blipFill>
        <p:spPr>
          <a:xfrm>
            <a:off x="2049340" y="3637390"/>
            <a:ext cx="5159619" cy="2855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21DFE58-A6FC-083F-66B1-839D64ED3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617E-158B-4C32-EB7F-9DF2ADB6D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313" y="3911600"/>
            <a:ext cx="4484687" cy="1752600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660" dirty="0"/>
              <a:t>With only a few parameters for the pion PDFs, the </a:t>
            </a:r>
            <a:r>
              <a:rPr lang="en-US" sz="2660" dirty="0" err="1"/>
              <a:t>Drell</a:t>
            </a:r>
            <a:r>
              <a:rPr lang="en-US" sz="2660" dirty="0"/>
              <a:t>-Yan data are well described by the statistical model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BAB5D1C-73FC-1609-EED0-53004654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46C051-3820-49B5-89B6-BC4EDB63B44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947DB3A0-2AAE-E28F-D02E-5363700A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1125"/>
            <a:ext cx="430371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>
            <a:extLst>
              <a:ext uri="{FF2B5EF4-FFF2-40B4-BE49-F238E27FC236}">
                <a16:creationId xmlns:a16="http://schemas.microsoft.com/office/drawing/2014/main" id="{09E38124-5D30-6B56-E42A-8BEB6EA59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11125"/>
            <a:ext cx="42687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>
            <a:extLst>
              <a:ext uri="{FF2B5EF4-FFF2-40B4-BE49-F238E27FC236}">
                <a16:creationId xmlns:a16="http://schemas.microsoft.com/office/drawing/2014/main" id="{F4AE3A4A-39DC-46A5-0786-439982F28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59175"/>
            <a:ext cx="40386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09E8263-EF78-1C71-E604-A7ED88E9D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201613"/>
            <a:ext cx="76962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Comparison between proton and pion PDFs in the statistical model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6A96F09E-6F0D-96AF-7F6A-59982C05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0688" y="632142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79E35-0DFD-4330-9539-9637D32C53B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3F940600-8F0B-C20D-76D1-17E8F1AE4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24" b="1617"/>
          <a:stretch>
            <a:fillRect/>
          </a:stretch>
        </p:blipFill>
        <p:spPr bwMode="auto">
          <a:xfrm>
            <a:off x="2286000" y="1036638"/>
            <a:ext cx="398303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5" name="Object 3">
            <a:extLst>
              <a:ext uri="{FF2B5EF4-FFF2-40B4-BE49-F238E27FC236}">
                <a16:creationId xmlns:a16="http://schemas.microsoft.com/office/drawing/2014/main" id="{02DD9A3E-EF74-EC67-833B-558CC31AB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475" y="4038600"/>
          <a:ext cx="8656638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03700" imgH="1130300" progId="Equation.DSMT4">
                  <p:embed/>
                </p:oleObj>
              </mc:Choice>
              <mc:Fallback>
                <p:oleObj name="Equation" r:id="rId3" imgW="4203700" imgH="1130300" progId="Equation.DSMT4">
                  <p:embed/>
                  <p:pic>
                    <p:nvPicPr>
                      <p:cNvPr id="25605" name="Object 3">
                        <a:extLst>
                          <a:ext uri="{FF2B5EF4-FFF2-40B4-BE49-F238E27FC236}">
                            <a16:creationId xmlns:a16="http://schemas.microsoft.com/office/drawing/2014/main" id="{02DD9A3E-EF74-EC67-833B-558CC31AB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038600"/>
                        <a:ext cx="8656638" cy="23288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6" name="Picture 1">
            <a:extLst>
              <a:ext uri="{FF2B5EF4-FFF2-40B4-BE49-F238E27FC236}">
                <a16:creationId xmlns:a16="http://schemas.microsoft.com/office/drawing/2014/main" id="{87263B62-38EB-31DB-D410-BD25B3703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1958975"/>
            <a:ext cx="45227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Oval 16">
            <a:extLst>
              <a:ext uri="{FF2B5EF4-FFF2-40B4-BE49-F238E27FC236}">
                <a16:creationId xmlns:a16="http://schemas.microsoft.com/office/drawing/2014/main" id="{9BED2DDB-8186-D15F-07D2-CE87F504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435225"/>
            <a:ext cx="2209800" cy="46037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Oval 4">
            <a:extLst>
              <a:ext uri="{FF2B5EF4-FFF2-40B4-BE49-F238E27FC236}">
                <a16:creationId xmlns:a16="http://schemas.microsoft.com/office/drawing/2014/main" id="{B7E568C7-5518-4D45-18E3-58AD02B0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2413000"/>
            <a:ext cx="2362200" cy="500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E404FB4-8EB5-C974-A9EC-ECD557207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169863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Constraining gluon distribution of pion with pion-induced J/</a:t>
            </a:r>
            <a:r>
              <a:rPr lang="el-GR" altLang="en-US" sz="3600">
                <a:solidFill>
                  <a:srgbClr val="C00000"/>
                </a:solidFill>
              </a:rPr>
              <a:t>Ψ</a:t>
            </a:r>
            <a:r>
              <a:rPr lang="en-US" altLang="en-US" sz="3600">
                <a:solidFill>
                  <a:srgbClr val="C00000"/>
                </a:solidFill>
              </a:rPr>
              <a:t> production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CB48421-DBBD-EA66-A13E-73A6AF90E9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3354" y="1562100"/>
            <a:ext cx="9167354" cy="27051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The </a:t>
            </a:r>
            <a:r>
              <a:rPr lang="en-US" altLang="en-US" dirty="0" err="1">
                <a:solidFill>
                  <a:schemeClr val="accent2"/>
                </a:solidFill>
              </a:rPr>
              <a:t>Drell</a:t>
            </a:r>
            <a:r>
              <a:rPr lang="en-US" altLang="en-US" dirty="0">
                <a:solidFill>
                  <a:schemeClr val="accent2"/>
                </a:solidFill>
              </a:rPr>
              <a:t>-Yan data are not sensitive to the gluon distributions in pion</a:t>
            </a:r>
          </a:p>
          <a:p>
            <a:r>
              <a:rPr lang="en-US" altLang="en-US" dirty="0">
                <a:solidFill>
                  <a:schemeClr val="accent2"/>
                </a:solidFill>
              </a:rPr>
              <a:t>The J/</a:t>
            </a:r>
            <a:r>
              <a:rPr lang="el-GR" altLang="en-US" dirty="0">
                <a:solidFill>
                  <a:schemeClr val="accent2"/>
                </a:solidFill>
              </a:rPr>
              <a:t>Ψ</a:t>
            </a:r>
            <a:r>
              <a:rPr lang="en-US" altLang="en-US" dirty="0">
                <a:solidFill>
                  <a:schemeClr val="accent2"/>
                </a:solidFill>
              </a:rPr>
              <a:t> production data are sensitive to the gluon PDF in pion, which is poorly known and is of much theoretical interest  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73B63A1-20A0-0A5B-7DB6-D1BF7A3C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2EB5B0-CF11-47E3-ACB8-5EF4E53BC5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27654" name="Picture 2">
            <a:extLst>
              <a:ext uri="{FF2B5EF4-FFF2-40B4-BE49-F238E27FC236}">
                <a16:creationId xmlns:a16="http://schemas.microsoft.com/office/drawing/2014/main" id="{72DBE25F-5728-7838-EAAC-0B4A82A54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14412"/>
            <a:ext cx="4529138" cy="13398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3">
            <a:extLst>
              <a:ext uri="{FF2B5EF4-FFF2-40B4-BE49-F238E27FC236}">
                <a16:creationId xmlns:a16="http://schemas.microsoft.com/office/drawing/2014/main" id="{A3E459F8-2CCC-50D5-DF8A-39725203F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7" y="4884058"/>
            <a:ext cx="23907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06C95-DF9C-D873-C494-1476C17D40BF}"/>
              </a:ext>
            </a:extLst>
          </p:cNvPr>
          <p:cNvSpPr txBox="1"/>
          <p:nvPr/>
        </p:nvSpPr>
        <p:spPr>
          <a:xfrm>
            <a:off x="3962400" y="4232241"/>
            <a:ext cx="362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J/</a:t>
            </a:r>
            <a:r>
              <a:rPr lang="el-GR" sz="2400" dirty="0">
                <a:solidFill>
                  <a:srgbClr val="C00000"/>
                </a:solidFill>
              </a:rPr>
              <a:t>Ψ</a:t>
            </a:r>
            <a:r>
              <a:rPr lang="en-US" sz="2400" dirty="0">
                <a:solidFill>
                  <a:srgbClr val="C00000"/>
                </a:solidFill>
              </a:rPr>
              <a:t> (gluon-gluon fusion)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226D5-836F-5E3A-B6B0-3A48057EB3AE}"/>
              </a:ext>
            </a:extLst>
          </p:cNvPr>
          <p:cNvSpPr txBox="1"/>
          <p:nvPr/>
        </p:nvSpPr>
        <p:spPr>
          <a:xfrm>
            <a:off x="155651" y="4235765"/>
            <a:ext cx="362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J/</a:t>
            </a:r>
            <a:r>
              <a:rPr lang="el-GR" sz="2400" dirty="0">
                <a:solidFill>
                  <a:srgbClr val="C00000"/>
                </a:solidFill>
              </a:rPr>
              <a:t>Ψ</a:t>
            </a:r>
            <a:r>
              <a:rPr lang="en-US" sz="2400" dirty="0">
                <a:solidFill>
                  <a:srgbClr val="C00000"/>
                </a:solidFill>
              </a:rPr>
              <a:t> (q-</a:t>
            </a:r>
            <a:r>
              <a:rPr lang="en-US" sz="2400" dirty="0" err="1">
                <a:solidFill>
                  <a:srgbClr val="C00000"/>
                </a:solidFill>
              </a:rPr>
              <a:t>qbar</a:t>
            </a:r>
            <a:r>
              <a:rPr lang="en-US" sz="2400" dirty="0">
                <a:solidFill>
                  <a:srgbClr val="C00000"/>
                </a:solidFill>
              </a:rPr>
              <a:t> annihilation)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7">
            <a:extLst>
              <a:ext uri="{FF2B5EF4-FFF2-40B4-BE49-F238E27FC236}">
                <a16:creationId xmlns:a16="http://schemas.microsoft.com/office/drawing/2014/main" id="{29E44857-6120-0517-308F-4EB9DE696B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800" y="1219200"/>
            <a:ext cx="4340225" cy="3886200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EE94BBF-4A77-9052-6CC6-A667FCC41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3D8B5C-B91B-4859-90DB-FBE13D7FB8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ECB9DA74-31AA-5D4A-A6A2-2F91C288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7723"/>
            <a:ext cx="3941762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itle 1">
            <a:extLst>
              <a:ext uri="{FF2B5EF4-FFF2-40B4-BE49-F238E27FC236}">
                <a16:creationId xmlns:a16="http://schemas.microsoft.com/office/drawing/2014/main" id="{F0E33693-5115-ACCA-8921-C20E3F80BB90}"/>
              </a:ext>
            </a:extLst>
          </p:cNvPr>
          <p:cNvSpPr txBox="1">
            <a:spLocks/>
          </p:cNvSpPr>
          <p:nvPr/>
        </p:nvSpPr>
        <p:spPr bwMode="auto">
          <a:xfrm>
            <a:off x="646113" y="33338"/>
            <a:ext cx="80772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C00000"/>
                </a:solidFill>
              </a:rPr>
              <a:t>Pion PDFs using DY and J/</a:t>
            </a:r>
            <a:r>
              <a:rPr lang="el-GR" altLang="en-US" sz="4400">
                <a:solidFill>
                  <a:srgbClr val="C00000"/>
                </a:solidFill>
              </a:rPr>
              <a:t>Ψ</a:t>
            </a:r>
            <a:r>
              <a:rPr lang="en-US" altLang="en-US" sz="4400">
                <a:solidFill>
                  <a:srgbClr val="C00000"/>
                </a:solidFill>
              </a:rPr>
              <a:t> data</a:t>
            </a:r>
          </a:p>
        </p:txBody>
      </p:sp>
      <p:pic>
        <p:nvPicPr>
          <p:cNvPr id="35846" name="Picture 12">
            <a:extLst>
              <a:ext uri="{FF2B5EF4-FFF2-40B4-BE49-F238E27FC236}">
                <a16:creationId xmlns:a16="http://schemas.microsoft.com/office/drawing/2014/main" id="{C92A4D03-47B8-CD5B-32B9-9C94F5BF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7593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3">
            <a:extLst>
              <a:ext uri="{FF2B5EF4-FFF2-40B4-BE49-F238E27FC236}">
                <a16:creationId xmlns:a16="http://schemas.microsoft.com/office/drawing/2014/main" id="{E7A702F7-6135-B4E5-6588-A898E0FE4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222875"/>
            <a:ext cx="3832225" cy="8318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Inclusion of the J/</a:t>
            </a:r>
            <a:r>
              <a:rPr lang="el-GR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Ψ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 data gives larger G(x) at x&gt;0.1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47181-92F9-0940-B1F1-37B5C3564BB7}"/>
              </a:ext>
            </a:extLst>
          </p:cNvPr>
          <p:cNvSpPr txBox="1"/>
          <p:nvPr/>
        </p:nvSpPr>
        <p:spPr>
          <a:xfrm>
            <a:off x="327025" y="6172200"/>
            <a:ext cx="3911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NRQCD for J/</a:t>
            </a:r>
            <a:r>
              <a:rPr lang="el-GR" sz="2400" dirty="0"/>
              <a:t>Ψ</a:t>
            </a:r>
            <a:r>
              <a:rPr lang="en-US" sz="2400" dirty="0"/>
              <a:t> Production</a:t>
            </a:r>
          </a:p>
        </p:txBody>
      </p:sp>
    </p:spTree>
    <p:extLst>
      <p:ext uri="{BB962C8B-B14F-4D97-AF65-F5344CB8AC3E}">
        <p14:creationId xmlns:p14="http://schemas.microsoft.com/office/powerpoint/2010/main" val="82074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8CB97156-5DF4-EA6D-BE12-EAC952C0E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60718D-B94D-4E39-8CA7-295B4F248B1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A21E2129-7105-7012-44BA-B62B89961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9375"/>
            <a:ext cx="3810000" cy="27813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868" name="Object 2">
            <a:extLst>
              <a:ext uri="{FF2B5EF4-FFF2-40B4-BE49-F238E27FC236}">
                <a16:creationId xmlns:a16="http://schemas.microsoft.com/office/drawing/2014/main" id="{4AF7AA04-BE53-C37D-7C5B-C2110AA33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688" y="184150"/>
          <a:ext cx="83026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5000" imgH="203200" progId="Equation.DSMT4">
                  <p:embed/>
                </p:oleObj>
              </mc:Choice>
              <mc:Fallback>
                <p:oleObj name="Equation" r:id="rId4" imgW="3175000" imgH="203200" progId="Equation.DSMT4">
                  <p:embed/>
                  <p:pic>
                    <p:nvPicPr>
                      <p:cNvPr id="36868" name="Object 2">
                        <a:extLst>
                          <a:ext uri="{FF2B5EF4-FFF2-40B4-BE49-F238E27FC236}">
                            <a16:creationId xmlns:a16="http://schemas.microsoft.com/office/drawing/2014/main" id="{4AF7AA04-BE53-C37D-7C5B-C2110AA33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84150"/>
                        <a:ext cx="83026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9">
            <a:extLst>
              <a:ext uri="{FF2B5EF4-FFF2-40B4-BE49-F238E27FC236}">
                <a16:creationId xmlns:a16="http://schemas.microsoft.com/office/drawing/2014/main" id="{A038BACD-4394-02CA-F2A9-7127F591CD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2392363"/>
          <a:ext cx="4321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400" imgH="203200" progId="Equation.DSMT4">
                  <p:embed/>
                </p:oleObj>
              </mc:Choice>
              <mc:Fallback>
                <p:oleObj name="Equation" r:id="rId6" imgW="1930400" imgH="203200" progId="Equation.DSMT4">
                  <p:embed/>
                  <p:pic>
                    <p:nvPicPr>
                      <p:cNvPr id="36869" name="Object 9">
                        <a:extLst>
                          <a:ext uri="{FF2B5EF4-FFF2-40B4-BE49-F238E27FC236}">
                            <a16:creationId xmlns:a16="http://schemas.microsoft.com/office/drawing/2014/main" id="{A038BACD-4394-02CA-F2A9-7127F591CD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92363"/>
                        <a:ext cx="43211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02E617A1-A27F-1486-92D4-0AC5374C86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163" y="4237038"/>
          <a:ext cx="80041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49800" imgH="939800" progId="Equation.DSMT4">
                  <p:embed/>
                </p:oleObj>
              </mc:Choice>
              <mc:Fallback>
                <p:oleObj name="Equation" r:id="rId8" imgW="4749800" imgH="939800" progId="Equation.DSMT4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02E617A1-A27F-1486-92D4-0AC5374C86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4237038"/>
                        <a:ext cx="800417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6">
            <a:extLst>
              <a:ext uri="{FF2B5EF4-FFF2-40B4-BE49-F238E27FC236}">
                <a16:creationId xmlns:a16="http://schemas.microsoft.com/office/drawing/2014/main" id="{DE7BAEB9-7720-1565-EF85-5FC6163078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575" y="6030913"/>
          <a:ext cx="80152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79800" imgH="228600" progId="Equation.DSMT4">
                  <p:embed/>
                </p:oleObj>
              </mc:Choice>
              <mc:Fallback>
                <p:oleObj name="Equation" r:id="rId10" imgW="3479800" imgH="228600" progId="Equation.DSMT4">
                  <p:embed/>
                  <p:pic>
                    <p:nvPicPr>
                      <p:cNvPr id="36871" name="Object 6">
                        <a:extLst>
                          <a:ext uri="{FF2B5EF4-FFF2-40B4-BE49-F238E27FC236}">
                            <a16:creationId xmlns:a16="http://schemas.microsoft.com/office/drawing/2014/main" id="{DE7BAEB9-7720-1565-EF85-5FC6163078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6030913"/>
                        <a:ext cx="8015288" cy="523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2">
            <a:extLst>
              <a:ext uri="{FF2B5EF4-FFF2-40B4-BE49-F238E27FC236}">
                <a16:creationId xmlns:a16="http://schemas.microsoft.com/office/drawing/2014/main" id="{DEA271E3-E867-82DA-6A9F-90F18C37C1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163" y="746125"/>
          <a:ext cx="52165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01900" imgH="228600" progId="Equation.DSMT4">
                  <p:embed/>
                </p:oleObj>
              </mc:Choice>
              <mc:Fallback>
                <p:oleObj name="Equation" r:id="rId12" imgW="2501900" imgH="228600" progId="Equation.DSMT4">
                  <p:embed/>
                  <p:pic>
                    <p:nvPicPr>
                      <p:cNvPr id="36872" name="Object 2">
                        <a:extLst>
                          <a:ext uri="{FF2B5EF4-FFF2-40B4-BE49-F238E27FC236}">
                            <a16:creationId xmlns:a16="http://schemas.microsoft.com/office/drawing/2014/main" id="{DEA271E3-E867-82DA-6A9F-90F18C37C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746125"/>
                        <a:ext cx="52165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5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338D9-81F0-0934-E57F-25540CBB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D5978-97EB-4E46-98F9-AA898D7A052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1BF27-FC00-2E0A-33FB-07FE552A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8" y="41916"/>
            <a:ext cx="7609541" cy="1014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83CE9-0E02-727B-BE60-286A15344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816" y="931811"/>
            <a:ext cx="3164467" cy="572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A027A-8F44-A156-83D0-2F887D662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77177"/>
            <a:ext cx="3855904" cy="2396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EF0106-EC60-CB80-E5F6-E32E41C13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1620823"/>
            <a:ext cx="4142342" cy="3497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CD5D3B-BFED-25E0-D652-E33FC81CC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583" y="3917109"/>
            <a:ext cx="3164467" cy="2940891"/>
          </a:xfrm>
          <a:prstGeom prst="rect">
            <a:avLst/>
          </a:prstGeom>
        </p:spPr>
      </p:pic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7D80A512-F886-5762-96E0-53761A586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202924"/>
              </p:ext>
            </p:extLst>
          </p:nvPr>
        </p:nvGraphicFramePr>
        <p:xfrm>
          <a:off x="1733549" y="5922401"/>
          <a:ext cx="2152651" cy="2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7D80A512-F886-5762-96E0-53761A586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49" y="5922401"/>
                        <a:ext cx="2152651" cy="28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4DFC5A-3518-2130-C3C1-339764BC9EAD}"/>
              </a:ext>
            </a:extLst>
          </p:cNvPr>
          <p:cNvSpPr txBox="1"/>
          <p:nvPr/>
        </p:nvSpPr>
        <p:spPr>
          <a:xfrm>
            <a:off x="1240749" y="1240889"/>
            <a:ext cx="1426252" cy="40011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Pion PDFs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33512-4F6C-3FD4-D9C9-C394C5F04C81}"/>
              </a:ext>
            </a:extLst>
          </p:cNvPr>
          <p:cNvSpPr txBox="1"/>
          <p:nvPr/>
        </p:nvSpPr>
        <p:spPr>
          <a:xfrm>
            <a:off x="5981098" y="1218248"/>
            <a:ext cx="1562702" cy="40011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Kaon PDFs</a:t>
            </a: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01602485-3AA4-EF40-4F89-5DA0E6BB0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703657"/>
              </p:ext>
            </p:extLst>
          </p:nvPr>
        </p:nvGraphicFramePr>
        <p:xfrm>
          <a:off x="4819952" y="5357111"/>
          <a:ext cx="3252551" cy="104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58640" imgH="431640" progId="Equation.DSMT4">
                  <p:embed/>
                </p:oleObj>
              </mc:Choice>
              <mc:Fallback>
                <p:oleObj name="Equation" r:id="rId9" imgW="1358640" imgH="431640" progId="Equation.DSMT4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01602485-3AA4-EF40-4F89-5DA0E6BB0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952" y="5357111"/>
                        <a:ext cx="3252551" cy="1042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52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338D9-81F0-0934-E57F-25540CBB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D5978-97EB-4E46-98F9-AA898D7A052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1BF27-FC00-2E0A-33FB-07FE552A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9" y="152400"/>
            <a:ext cx="7609541" cy="1014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83CE9-0E02-727B-BE60-286A15344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66446"/>
            <a:ext cx="3164467" cy="572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1330C-F055-2AAB-4854-2B5968AE2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29" y="1727600"/>
            <a:ext cx="4703850" cy="497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6FF960-5480-F00D-C1A7-0343A66B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08008"/>
              </p:ext>
            </p:extLst>
          </p:nvPr>
        </p:nvGraphicFramePr>
        <p:xfrm>
          <a:off x="1295400" y="2819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457200" progId="Equation.DSMT4">
                  <p:embed/>
                </p:oleObj>
              </mc:Choice>
              <mc:Fallback>
                <p:oleObj name="Equation" r:id="rId5" imgW="91440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76FF960-5480-F00D-C1A7-0343A66BA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2819400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6C5869-DDEB-57A6-71E0-C3BC93D93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01918"/>
              </p:ext>
            </p:extLst>
          </p:nvPr>
        </p:nvGraphicFramePr>
        <p:xfrm>
          <a:off x="3499461" y="4823348"/>
          <a:ext cx="927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000" imgH="457200" progId="Equation.DSMT4">
                  <p:embed/>
                </p:oleObj>
              </mc:Choice>
              <mc:Fallback>
                <p:oleObj name="Equation" r:id="rId7" imgW="9270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6C5869-DDEB-57A6-71E0-C3BC93D93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9461" y="4823348"/>
                        <a:ext cx="927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338000A-DEF6-A086-178B-587BDE438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15897"/>
              </p:ext>
            </p:extLst>
          </p:nvPr>
        </p:nvGraphicFramePr>
        <p:xfrm>
          <a:off x="3441365" y="2977662"/>
          <a:ext cx="927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457200" progId="Equation.DSMT4">
                  <p:embed/>
                </p:oleObj>
              </mc:Choice>
              <mc:Fallback>
                <p:oleObj name="Equation" r:id="rId9" imgW="927000" imgH="457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338000A-DEF6-A086-178B-587BDE438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41365" y="2977662"/>
                        <a:ext cx="927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99A2684-067C-64EC-1F44-27BE1E9DC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011698"/>
              </p:ext>
            </p:extLst>
          </p:nvPr>
        </p:nvGraphicFramePr>
        <p:xfrm>
          <a:off x="1289538" y="4715608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457200" progId="Equation.DSMT4">
                  <p:embed/>
                </p:oleObj>
              </mc:Choice>
              <mc:Fallback>
                <p:oleObj name="Equation" r:id="rId11" imgW="914400" imgH="457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99A2684-067C-64EC-1F44-27BE1E9DCE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89538" y="4715608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73568782-01AD-4B6E-57D4-03C64980A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14688"/>
              </p:ext>
            </p:extLst>
          </p:nvPr>
        </p:nvGraphicFramePr>
        <p:xfrm>
          <a:off x="5441771" y="2300477"/>
          <a:ext cx="3568700" cy="119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70000" imgH="685800" progId="Equation.DSMT4">
                  <p:embed/>
                </p:oleObj>
              </mc:Choice>
              <mc:Fallback>
                <p:oleObj name="Equation" r:id="rId13" imgW="2070000" imgH="685800" progId="Equation.DSMT4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73568782-01AD-4B6E-57D4-03C64980A9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771" y="2300477"/>
                        <a:ext cx="3568700" cy="119337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39F9A62-D4B7-95B8-AFCA-FDE0BC3B6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78650"/>
              </p:ext>
            </p:extLst>
          </p:nvPr>
        </p:nvGraphicFramePr>
        <p:xfrm>
          <a:off x="5576281" y="3794858"/>
          <a:ext cx="33289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30320" imgH="660240" progId="Equation.DSMT4">
                  <p:embed/>
                </p:oleObj>
              </mc:Choice>
              <mc:Fallback>
                <p:oleObj name="Equation" r:id="rId15" imgW="1930320" imgH="660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39F9A62-D4B7-95B8-AFCA-FDE0BC3B6B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281" y="3794858"/>
                        <a:ext cx="3328987" cy="11493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338D9-81F0-0934-E57F-25540CBB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D5978-97EB-4E46-98F9-AA898D7A052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1BF27-FC00-2E0A-33FB-07FE552A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9" y="152400"/>
            <a:ext cx="7609541" cy="1014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83CE9-0E02-727B-BE60-286A15344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95" r="1272"/>
          <a:stretch/>
        </p:blipFill>
        <p:spPr>
          <a:xfrm>
            <a:off x="2819401" y="1166446"/>
            <a:ext cx="3124200" cy="403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955C3C-3A77-0C1F-B199-F99F4A0FC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4152" b="58034"/>
          <a:stretch/>
        </p:blipFill>
        <p:spPr>
          <a:xfrm>
            <a:off x="422581" y="1969715"/>
            <a:ext cx="3870904" cy="2572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859B7-F7F1-95BB-8A69-4F4A67896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525108"/>
            <a:ext cx="5497489" cy="1304251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6D1355-487C-B9B6-772A-F4C525999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51517"/>
              </p:ext>
            </p:extLst>
          </p:nvPr>
        </p:nvGraphicFramePr>
        <p:xfrm>
          <a:off x="1143000" y="1397958"/>
          <a:ext cx="2795587" cy="60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406080" progId="Equation.DSMT4">
                  <p:embed/>
                </p:oleObj>
              </mc:Choice>
              <mc:Fallback>
                <p:oleObj name="Equation" r:id="rId6" imgW="1892160" imgH="4060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A6D1355-487C-B9B6-772A-F4C525999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1397958"/>
                        <a:ext cx="2795587" cy="60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81B5921-AD00-D2BB-6956-4933C9084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60" t="46642" r="5011" b="11392"/>
          <a:stretch/>
        </p:blipFill>
        <p:spPr>
          <a:xfrm>
            <a:off x="4739204" y="1969715"/>
            <a:ext cx="3870904" cy="257297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88D05D-CF09-6A11-98C3-F54C2D738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937471"/>
              </p:ext>
            </p:extLst>
          </p:nvPr>
        </p:nvGraphicFramePr>
        <p:xfrm>
          <a:off x="5384800" y="1417638"/>
          <a:ext cx="2610973" cy="6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431640" progId="Equation.DSMT4">
                  <p:embed/>
                </p:oleObj>
              </mc:Choice>
              <mc:Fallback>
                <p:oleObj name="Equation" r:id="rId8" imgW="186660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F88D05D-CF09-6A11-98C3-F54C2D738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4800" y="1417638"/>
                        <a:ext cx="2610973" cy="60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7DEAB0D-C93C-7CC3-0B60-9B3BBD2F1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64571"/>
              </p:ext>
            </p:extLst>
          </p:nvPr>
        </p:nvGraphicFramePr>
        <p:xfrm>
          <a:off x="2092865" y="5843343"/>
          <a:ext cx="5412835" cy="8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228600" progId="Equation.DSMT4">
                  <p:embed/>
                </p:oleObj>
              </mc:Choice>
              <mc:Fallback>
                <p:oleObj name="Equation" r:id="rId10" imgW="1523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7DEAB0D-C93C-7CC3-0B60-9B3BBD2F1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2865" y="5843343"/>
                        <a:ext cx="5412835" cy="8101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57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182C441-A4EF-F2A9-F3C5-439F94C0E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688" y="165100"/>
            <a:ext cx="7772400" cy="533400"/>
          </a:xfrm>
        </p:spPr>
        <p:txBody>
          <a:bodyPr/>
          <a:lstStyle/>
          <a:p>
            <a:r>
              <a:rPr lang="en-US" altLang="en-US" sz="3200" dirty="0">
                <a:solidFill>
                  <a:srgbClr val="C00000"/>
                </a:solidFill>
              </a:rPr>
              <a:t>Summary </a:t>
            </a: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B50EAC01-35D8-A594-888B-8EE7EF43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2E7847-7911-4DA1-8FB3-632E9BAF7C1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graphicFrame>
        <p:nvGraphicFramePr>
          <p:cNvPr id="58372" name="Object 1">
            <a:extLst>
              <a:ext uri="{FF2B5EF4-FFF2-40B4-BE49-F238E27FC236}">
                <a16:creationId xmlns:a16="http://schemas.microsoft.com/office/drawing/2014/main" id="{E9946B33-126F-C76F-B61F-3B1973D93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24906"/>
              </p:ext>
            </p:extLst>
          </p:nvPr>
        </p:nvGraphicFramePr>
        <p:xfrm>
          <a:off x="207963" y="914400"/>
          <a:ext cx="872807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7840" imgH="2489040" progId="Equation.DSMT4">
                  <p:embed/>
                </p:oleObj>
              </mc:Choice>
              <mc:Fallback>
                <p:oleObj name="Equation" r:id="rId3" imgW="4317840" imgH="2489040" progId="Equation.DSMT4">
                  <p:embed/>
                  <p:pic>
                    <p:nvPicPr>
                      <p:cNvPr id="58372" name="Object 1">
                        <a:extLst>
                          <a:ext uri="{FF2B5EF4-FFF2-40B4-BE49-F238E27FC236}">
                            <a16:creationId xmlns:a16="http://schemas.microsoft.com/office/drawing/2014/main" id="{E9946B33-126F-C76F-B61F-3B1973D93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914400"/>
                        <a:ext cx="872807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5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65FBCC5D-3AAA-B1BC-F1CD-FEFC0523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75229F-BB9A-4C52-B8B7-5FBC9429E4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41728F9-BECA-B86E-4431-69DC60535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Arial" panose="020B0604020202020204" pitchFamily="34" charset="0"/>
              </a:rPr>
              <a:t>Partonic structures of pion and kaon</a:t>
            </a: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6639197E-C767-9024-E29C-C50341F5F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6639197E-C767-9024-E29C-C50341F5F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>
            <a:extLst>
              <a:ext uri="{FF2B5EF4-FFF2-40B4-BE49-F238E27FC236}">
                <a16:creationId xmlns:a16="http://schemas.microsoft.com/office/drawing/2014/main" id="{2A418283-FB57-B6A6-ED7B-C7591695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4495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graphicFrame>
        <p:nvGraphicFramePr>
          <p:cNvPr id="6150" name="Object 1">
            <a:extLst>
              <a:ext uri="{FF2B5EF4-FFF2-40B4-BE49-F238E27FC236}">
                <a16:creationId xmlns:a16="http://schemas.microsoft.com/office/drawing/2014/main" id="{D6CE810B-AC7F-78E1-DCD2-F6A30907B6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350" y="1473200"/>
          <a:ext cx="86233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89300" imgH="1574800" progId="Equation.DSMT4">
                  <p:embed/>
                </p:oleObj>
              </mc:Choice>
              <mc:Fallback>
                <p:oleObj name="Equation" r:id="rId5" imgW="3289300" imgH="1574800" progId="Equation.DSMT4">
                  <p:embed/>
                  <p:pic>
                    <p:nvPicPr>
                      <p:cNvPr id="6150" name="Object 1">
                        <a:extLst>
                          <a:ext uri="{FF2B5EF4-FFF2-40B4-BE49-F238E27FC236}">
                            <a16:creationId xmlns:a16="http://schemas.microsoft.com/office/drawing/2014/main" id="{D6CE810B-AC7F-78E1-DCD2-F6A30907B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473200"/>
                        <a:ext cx="862330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431871B-4ACE-6654-53AD-2D27F608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944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AC9E8-AAA6-4036-9C18-A457B8E8619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E05B51F-2B21-A5A2-18AC-46B6A3FA1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Arial" panose="020B0604020202020204" pitchFamily="34" charset="0"/>
              </a:rPr>
              <a:t>Partonic structures of pion and kaon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1172BC22-BC39-EE3A-F190-7302A9A51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1172BC22-BC39-EE3A-F190-7302A9A51C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>
            <a:extLst>
              <a:ext uri="{FF2B5EF4-FFF2-40B4-BE49-F238E27FC236}">
                <a16:creationId xmlns:a16="http://schemas.microsoft.com/office/drawing/2014/main" id="{8785C4F6-9E0E-DEB3-1702-3EC39BEC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4495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graphicFrame>
        <p:nvGraphicFramePr>
          <p:cNvPr id="8198" name="Object 1">
            <a:extLst>
              <a:ext uri="{FF2B5EF4-FFF2-40B4-BE49-F238E27FC236}">
                <a16:creationId xmlns:a16="http://schemas.microsoft.com/office/drawing/2014/main" id="{405B24DD-0FA4-9FFC-7333-C9F1C1074F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71513"/>
          <a:ext cx="8893175" cy="605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84700" imgH="3124200" progId="Equation.DSMT4">
                  <p:embed/>
                </p:oleObj>
              </mc:Choice>
              <mc:Fallback>
                <p:oleObj name="Equation" r:id="rId5" imgW="4584700" imgH="3124200" progId="Equation.DSMT4">
                  <p:embed/>
                  <p:pic>
                    <p:nvPicPr>
                      <p:cNvPr id="8198" name="Object 1">
                        <a:extLst>
                          <a:ext uri="{FF2B5EF4-FFF2-40B4-BE49-F238E27FC236}">
                            <a16:creationId xmlns:a16="http://schemas.microsoft.com/office/drawing/2014/main" id="{405B24DD-0FA4-9FFC-7333-C9F1C1074F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71513"/>
                        <a:ext cx="8893175" cy="605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1CE7F652-EB18-0CC8-4AC0-ADC67E83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FE2052-16C4-4B60-AA41-70F7C97AF0A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8E0F688-F986-833C-EF9C-ED9905C4C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47625"/>
            <a:ext cx="6934200" cy="1039813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Arial" panose="020B0604020202020204" pitchFamily="34" charset="0"/>
              </a:rPr>
              <a:t>Meson partonic content from the Drell-Yan Process</a:t>
            </a:r>
          </a:p>
        </p:txBody>
      </p:sp>
      <p:pic>
        <p:nvPicPr>
          <p:cNvPr id="10244" name="Picture 9">
            <a:extLst>
              <a:ext uri="{FF2B5EF4-FFF2-40B4-BE49-F238E27FC236}">
                <a16:creationId xmlns:a16="http://schemas.microsoft.com/office/drawing/2014/main" id="{F0BFA572-ED51-4E5F-AE05-768F82F2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" b="53674"/>
          <a:stretch>
            <a:fillRect/>
          </a:stretch>
        </p:blipFill>
        <p:spPr bwMode="auto">
          <a:xfrm>
            <a:off x="558800" y="1116013"/>
            <a:ext cx="80772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1">
            <a:extLst>
              <a:ext uri="{FF2B5EF4-FFF2-40B4-BE49-F238E27FC236}">
                <a16:creationId xmlns:a16="http://schemas.microsoft.com/office/drawing/2014/main" id="{26463FF4-CB6B-7B64-36E3-5DEF8C697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9963"/>
            <a:ext cx="2982913" cy="20288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2">
            <a:extLst>
              <a:ext uri="{FF2B5EF4-FFF2-40B4-BE49-F238E27FC236}">
                <a16:creationId xmlns:a16="http://schemas.microsoft.com/office/drawing/2014/main" id="{74E98020-31BB-3B2F-8726-55AA2F3DA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81275"/>
            <a:ext cx="5573713" cy="1346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4">
            <a:extLst>
              <a:ext uri="{FF2B5EF4-FFF2-40B4-BE49-F238E27FC236}">
                <a16:creationId xmlns:a16="http://schemas.microsoft.com/office/drawing/2014/main" id="{D71BCA63-91D2-6F8C-70BB-5AB67824D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" b="6097"/>
          <a:stretch>
            <a:fillRect/>
          </a:stretch>
        </p:blipFill>
        <p:spPr bwMode="auto">
          <a:xfrm>
            <a:off x="307975" y="4572000"/>
            <a:ext cx="8374063" cy="1600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Box 2">
            <a:extLst>
              <a:ext uri="{FF2B5EF4-FFF2-40B4-BE49-F238E27FC236}">
                <a16:creationId xmlns:a16="http://schemas.microsoft.com/office/drawing/2014/main" id="{ABD5CF2B-C590-3DFE-88C9-21E79AA07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775325"/>
            <a:ext cx="3733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B821-E8A5-A496-2E9E-3A3A8C3F91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85800" y="187541"/>
            <a:ext cx="7772400" cy="650659"/>
          </a:xfrm>
          <a:blipFill rotWithShape="0">
            <a:blip r:embed="rId3"/>
            <a:stretch>
              <a:fillRect t="-7477" b="-2429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1A15F0AB-6C8E-FAFB-4268-A820D0E5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5888" y="628808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CFA5DE-6DDC-4EA6-B3BD-23519DA5FC8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956CFB-4116-6579-5394-6BD28A15FB1F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62063"/>
          <a:ext cx="8382001" cy="4210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1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Exp</a:t>
                      </a:r>
                      <a:endParaRPr lang="en-US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 (GeV)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targets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Number of D-Y events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WA11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500</a:t>
                      </a:r>
                      <a:r>
                        <a:rPr lang="en-US" sz="1800" baseline="0" dirty="0"/>
                        <a:t> (semi-exclusive)</a:t>
                      </a:r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WA39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 (H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3839 (all beam, M &gt; 2 GeV)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3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150, 200, 280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Pt (H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21600,</a:t>
                      </a:r>
                      <a:r>
                        <a:rPr lang="en-US" sz="1800" baseline="0" dirty="0"/>
                        <a:t> 4970, 20000 (535, 121, 741)</a:t>
                      </a:r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0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NA10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140, 194, 286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 (D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baseline="0" dirty="0"/>
                        <a:t>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~84400,</a:t>
                      </a:r>
                      <a:r>
                        <a:rPr lang="en-US" sz="1800" baseline="0" dirty="0"/>
                        <a:t> ~150000, ~45900 (3200, --, 7800)</a:t>
                      </a:r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E331/E444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C, Cu, W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500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E326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E615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80, 252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4060, ~50000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339" name="Rectangle 2">
            <a:extLst>
              <a:ext uri="{FF2B5EF4-FFF2-40B4-BE49-F238E27FC236}">
                <a16:creationId xmlns:a16="http://schemas.microsoft.com/office/drawing/2014/main" id="{11797152-8BAE-5A5D-8F21-EEC99393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74295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Experiments at CERN and Fermilab</a:t>
            </a:r>
          </a:p>
        </p:txBody>
      </p:sp>
      <p:graphicFrame>
        <p:nvGraphicFramePr>
          <p:cNvPr id="12340" name="Object 2">
            <a:extLst>
              <a:ext uri="{FF2B5EF4-FFF2-40B4-BE49-F238E27FC236}">
                <a16:creationId xmlns:a16="http://schemas.microsoft.com/office/drawing/2014/main" id="{0E31AE53-F57B-23CB-CF3C-9D661E6D6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25" y="5575300"/>
          <a:ext cx="7889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68700" imgH="482600" progId="Equation.DSMT4">
                  <p:embed/>
                </p:oleObj>
              </mc:Choice>
              <mc:Fallback>
                <p:oleObj name="Equation" r:id="rId4" imgW="3568700" imgH="482600" progId="Equation.DSMT4">
                  <p:embed/>
                  <p:pic>
                    <p:nvPicPr>
                      <p:cNvPr id="12340" name="Object 2">
                        <a:extLst>
                          <a:ext uri="{FF2B5EF4-FFF2-40B4-BE49-F238E27FC236}">
                            <a16:creationId xmlns:a16="http://schemas.microsoft.com/office/drawing/2014/main" id="{0E31AE53-F57B-23CB-CF3C-9D661E6D6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575300"/>
                        <a:ext cx="7889875" cy="106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092B20B7-41B5-DC93-D62E-1204F832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A28A08-1F67-4B0E-B3E0-BF30F84AD2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04B84F5-E4F1-38B6-9A51-DF3275FDB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Arial" panose="020B0604020202020204" pitchFamily="34" charset="0"/>
              </a:rPr>
              <a:t>For a very long time, only four pion parton distribution functions were available </a:t>
            </a:r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BCE6798F-3417-0BF1-66F3-A80F44ADB7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4340" name="Object 4">
                        <a:extLst>
                          <a:ext uri="{FF2B5EF4-FFF2-40B4-BE49-F238E27FC236}">
                            <a16:creationId xmlns:a16="http://schemas.microsoft.com/office/drawing/2014/main" id="{BCE6798F-3417-0BF1-66F3-A80F44ADB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>
            <a:extLst>
              <a:ext uri="{FF2B5EF4-FFF2-40B4-BE49-F238E27FC236}">
                <a16:creationId xmlns:a16="http://schemas.microsoft.com/office/drawing/2014/main" id="{23653A02-5B50-FD4D-CF2F-F6A56D0D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4495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E2BAFB-B3D1-C2C0-075C-5ABA6A666B8D}"/>
              </a:ext>
            </a:extLst>
          </p:cNvPr>
          <p:cNvSpPr txBox="1">
            <a:spLocks/>
          </p:cNvSpPr>
          <p:nvPr/>
        </p:nvSpPr>
        <p:spPr bwMode="auto">
          <a:xfrm>
            <a:off x="858839" y="1409700"/>
            <a:ext cx="7294562" cy="5715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First: OW-P (PRD 30, 943 (1984)</a:t>
            </a:r>
          </a:p>
        </p:txBody>
      </p:sp>
      <p:sp>
        <p:nvSpPr>
          <p:cNvPr id="14343" name="Content Placeholder 2">
            <a:extLst>
              <a:ext uri="{FF2B5EF4-FFF2-40B4-BE49-F238E27FC236}">
                <a16:creationId xmlns:a16="http://schemas.microsoft.com/office/drawing/2014/main" id="{908FDA8F-7329-BCAB-CD7B-2C58D01257A6}"/>
              </a:ext>
            </a:extLst>
          </p:cNvPr>
          <p:cNvSpPr txBox="1">
            <a:spLocks/>
          </p:cNvSpPr>
          <p:nvPr/>
        </p:nvSpPr>
        <p:spPr bwMode="auto">
          <a:xfrm>
            <a:off x="791431" y="2321719"/>
            <a:ext cx="7332662" cy="65881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Second: ABFKW-P (PL 233, 517 (1989))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F1C4E-C13F-76D5-84DC-410709955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47" y="3107144"/>
            <a:ext cx="8065707" cy="85961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6B00CE-C50E-B996-24DB-696C113D16FE}"/>
              </a:ext>
            </a:extLst>
          </p:cNvPr>
          <p:cNvSpPr txBox="1">
            <a:spLocks/>
          </p:cNvSpPr>
          <p:nvPr/>
        </p:nvSpPr>
        <p:spPr bwMode="auto">
          <a:xfrm>
            <a:off x="791431" y="4093368"/>
            <a:ext cx="6793707" cy="6731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Fourth: SMRS (PR D45, 2349 (1992))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F1B69-15BC-3022-BFCF-E85801531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85" y="5143887"/>
            <a:ext cx="7842504" cy="10073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A23399FA-FEC7-387F-E11C-DD51F406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6C6A1-C85F-4281-89BE-9A706E3A1C9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F026F700-AC96-0E61-81F7-D1F7E65A0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1" b="53661"/>
          <a:stretch>
            <a:fillRect/>
          </a:stretch>
        </p:blipFill>
        <p:spPr bwMode="auto">
          <a:xfrm>
            <a:off x="3810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CE5ECE35-DD0F-F229-1DF8-9B973E1A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749425"/>
            <a:ext cx="3733800" cy="83099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PRL 121, 152001 (2018);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PRL 127, 232001 (2021)</a:t>
            </a:r>
          </a:p>
        </p:txBody>
      </p:sp>
      <p:sp>
        <p:nvSpPr>
          <p:cNvPr id="18437" name="Content Placeholder 2">
            <a:extLst>
              <a:ext uri="{FF2B5EF4-FFF2-40B4-BE49-F238E27FC236}">
                <a16:creationId xmlns:a16="http://schemas.microsoft.com/office/drawing/2014/main" id="{3300CBD2-B0E6-CBD8-5818-A42D256B5D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7163" y="3121025"/>
            <a:ext cx="8686800" cy="3170238"/>
          </a:xfrm>
        </p:spPr>
        <p:txBody>
          <a:bodyPr/>
          <a:lstStyle/>
          <a:p>
            <a:r>
              <a:rPr lang="en-US" altLang="en-US" dirty="0" err="1"/>
              <a:t>Drell</a:t>
            </a:r>
            <a:r>
              <a:rPr lang="en-US" altLang="en-US" dirty="0"/>
              <a:t>-Yan data from NA10 and E615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Leading-neutron tagged DIS from HERA </a:t>
            </a:r>
            <a:r>
              <a:rPr lang="en-US" altLang="en-US" dirty="0"/>
              <a:t>provides information on the pion PDFs at small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Q</a:t>
            </a:r>
            <a:r>
              <a:rPr lang="en-US" altLang="en-US" i="1" baseline="30000" dirty="0"/>
              <a:t>2 </a:t>
            </a:r>
            <a:r>
              <a:rPr lang="en-US" altLang="en-US" dirty="0"/>
              <a:t>evolution allows extraction of gluon distribution</a:t>
            </a:r>
          </a:p>
          <a:p>
            <a:r>
              <a:rPr lang="en-US" altLang="en-US" dirty="0"/>
              <a:t>Uncertainties of the pion PDFs are determined</a:t>
            </a:r>
          </a:p>
        </p:txBody>
      </p:sp>
      <p:sp>
        <p:nvSpPr>
          <p:cNvPr id="18438" name="Rectangle 1">
            <a:extLst>
              <a:ext uri="{FF2B5EF4-FFF2-40B4-BE49-F238E27FC236}">
                <a16:creationId xmlns:a16="http://schemas.microsoft.com/office/drawing/2014/main" id="{EF48A4E3-56D6-00DD-8C23-EA90857A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1111250"/>
            <a:ext cx="3200400" cy="407988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TextBox 2">
            <a:extLst>
              <a:ext uri="{FF2B5EF4-FFF2-40B4-BE49-F238E27FC236}">
                <a16:creationId xmlns:a16="http://schemas.microsoft.com/office/drawing/2014/main" id="{5279459E-597E-801F-F7CD-80E11B89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079500"/>
            <a:ext cx="27051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JAM Collaboration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9373BB-018F-CE34-7219-A8E6411CC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062038"/>
            <a:ext cx="2200275" cy="1868487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AF2C4F0-BB0A-53EF-4A9E-A1FBC7FB6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3B94D8E-DA12-D0BC-88EA-9614BADE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9D613-82E9-434E-A1C1-E1E57F66F17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9D18D310-2197-249F-6536-C2E79709C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00025"/>
            <a:ext cx="8620125" cy="285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Content Placeholder 2">
            <a:extLst>
              <a:ext uri="{FF2B5EF4-FFF2-40B4-BE49-F238E27FC236}">
                <a16:creationId xmlns:a16="http://schemas.microsoft.com/office/drawing/2014/main" id="{2F2CCFDE-5A50-7D50-56A5-FCB685C20DAF}"/>
              </a:ext>
            </a:extLst>
          </p:cNvPr>
          <p:cNvSpPr txBox="1">
            <a:spLocks/>
          </p:cNvSpPr>
          <p:nvPr/>
        </p:nvSpPr>
        <p:spPr bwMode="auto">
          <a:xfrm>
            <a:off x="533400" y="3316288"/>
            <a:ext cx="83058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Drell-Yan data from NA10 and E615</a:t>
            </a:r>
          </a:p>
          <a:p>
            <a:r>
              <a:rPr lang="en-US" altLang="en-US"/>
              <a:t>Direct photon production data from WA70</a:t>
            </a:r>
          </a:p>
          <a:p>
            <a:r>
              <a:rPr lang="en-US" altLang="en-US"/>
              <a:t>Uncertainties of the pion PDFs are determined</a:t>
            </a:r>
          </a:p>
          <a:p>
            <a:r>
              <a:rPr lang="en-US" altLang="en-US"/>
              <a:t>Valence distribution is well determined, but not the sea and gluon distributions</a:t>
            </a:r>
          </a:p>
        </p:txBody>
      </p:sp>
      <p:sp>
        <p:nvSpPr>
          <p:cNvPr id="22534" name="Rectangle 1">
            <a:extLst>
              <a:ext uri="{FF2B5EF4-FFF2-40B4-BE49-F238E27FC236}">
                <a16:creationId xmlns:a16="http://schemas.microsoft.com/office/drawing/2014/main" id="{15E15534-C703-10C6-32FD-7EC916C66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49550"/>
            <a:ext cx="2057400" cy="304800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2D88A6B6-146B-F79C-DB2E-356217EC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DEDE2F-D2E2-41CB-80AE-A373FD01E70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58A708A1-5908-139F-B136-B63AD7280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7550"/>
            <a:ext cx="5219700" cy="45878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1">
            <a:extLst>
              <a:ext uri="{FF2B5EF4-FFF2-40B4-BE49-F238E27FC236}">
                <a16:creationId xmlns:a16="http://schemas.microsoft.com/office/drawing/2014/main" id="{ACF9A210-E817-3CA8-D3D7-E75827239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" b="34274"/>
          <a:stretch>
            <a:fillRect/>
          </a:stretch>
        </p:blipFill>
        <p:spPr bwMode="auto">
          <a:xfrm>
            <a:off x="914400" y="150813"/>
            <a:ext cx="7391400" cy="11445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2">
            <a:extLst>
              <a:ext uri="{FF2B5EF4-FFF2-40B4-BE49-F238E27FC236}">
                <a16:creationId xmlns:a16="http://schemas.microsoft.com/office/drawing/2014/main" id="{8CECE8EC-9102-2378-7B32-F1AF28458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21059" r="974" b="19913"/>
          <a:stretch>
            <a:fillRect/>
          </a:stretch>
        </p:blipFill>
        <p:spPr bwMode="auto">
          <a:xfrm>
            <a:off x="2133600" y="1379538"/>
            <a:ext cx="464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8" name="Object 1">
            <a:extLst>
              <a:ext uri="{FF2B5EF4-FFF2-40B4-BE49-F238E27FC236}">
                <a16:creationId xmlns:a16="http://schemas.microsoft.com/office/drawing/2014/main" id="{579BC8E3-AE3A-2C5B-59C6-8BD066434D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3558" name="Object 1">
                        <a:extLst>
                          <a:ext uri="{FF2B5EF4-FFF2-40B4-BE49-F238E27FC236}">
                            <a16:creationId xmlns:a16="http://schemas.microsoft.com/office/drawing/2014/main" id="{579BC8E3-AE3A-2C5B-59C6-8BD066434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2">
            <a:extLst>
              <a:ext uri="{FF2B5EF4-FFF2-40B4-BE49-F238E27FC236}">
                <a16:creationId xmlns:a16="http://schemas.microsoft.com/office/drawing/2014/main" id="{9276AF3A-5505-FE94-3423-F6570266C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700338"/>
          <a:ext cx="36163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74900" imgH="1778000" progId="Equation.DSMT4">
                  <p:embed/>
                </p:oleObj>
              </mc:Choice>
              <mc:Fallback>
                <p:oleObj name="Equation" r:id="rId7" imgW="2374900" imgH="1778000" progId="Equation.DSMT4">
                  <p:embed/>
                  <p:pic>
                    <p:nvPicPr>
                      <p:cNvPr id="23559" name="Object 2">
                        <a:extLst>
                          <a:ext uri="{FF2B5EF4-FFF2-40B4-BE49-F238E27FC236}">
                            <a16:creationId xmlns:a16="http://schemas.microsoft.com/office/drawing/2014/main" id="{9276AF3A-5505-FE94-3423-F6570266C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00338"/>
                        <a:ext cx="3616325" cy="27082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27902</TotalTime>
  <Words>454</Words>
  <Application>Microsoft Office PowerPoint</Application>
  <PresentationFormat>On-screen Show (4:3)</PresentationFormat>
  <Paragraphs>103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Default Design</vt:lpstr>
      <vt:lpstr>Equation</vt:lpstr>
      <vt:lpstr>MathType 7.0 Equation</vt:lpstr>
      <vt:lpstr>Extraction of Meson PDFs from Drell-Yan and J/ψ Production Data in the Statistical Model</vt:lpstr>
      <vt:lpstr>Partonic structures of pion and kaon</vt:lpstr>
      <vt:lpstr>Partonic structures of pion and kaon</vt:lpstr>
      <vt:lpstr>Meson partonic content from the Drell-Yan Process</vt:lpstr>
      <vt:lpstr> </vt:lpstr>
      <vt:lpstr>For a very long time, only four pion parton distribution functions were available </vt:lpstr>
      <vt:lpstr>PowerPoint Presentation</vt:lpstr>
      <vt:lpstr>PowerPoint Presentation</vt:lpstr>
      <vt:lpstr>PowerPoint Presentation</vt:lpstr>
      <vt:lpstr>PowerPoint Presentation</vt:lpstr>
      <vt:lpstr>Comparison between proton and pion PDFs in the statistical model</vt:lpstr>
      <vt:lpstr>Constraining gluon distribution of pion with pion-induced J/Ψ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Jen-Chieh</dc:creator>
  <cp:lastModifiedBy>Peng, Jen-Chieh</cp:lastModifiedBy>
  <cp:revision>1072</cp:revision>
  <cp:lastPrinted>2003-08-01T22:15:56Z</cp:lastPrinted>
  <dcterms:created xsi:type="dcterms:W3CDTF">1601-01-01T00:00:00Z</dcterms:created>
  <dcterms:modified xsi:type="dcterms:W3CDTF">2024-04-10T10:41:04Z</dcterms:modified>
</cp:coreProperties>
</file>