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01" r:id="rId2"/>
    <p:sldId id="258" r:id="rId3"/>
    <p:sldId id="302" r:id="rId4"/>
    <p:sldId id="303" r:id="rId5"/>
    <p:sldId id="261" r:id="rId6"/>
    <p:sldId id="262" r:id="rId7"/>
    <p:sldId id="305" r:id="rId8"/>
    <p:sldId id="306" r:id="rId9"/>
    <p:sldId id="307" r:id="rId10"/>
    <p:sldId id="308" r:id="rId11"/>
    <p:sldId id="309" r:id="rId12"/>
    <p:sldId id="310" r:id="rId13"/>
    <p:sldId id="304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31" r:id="rId32"/>
    <p:sldId id="328" r:id="rId33"/>
    <p:sldId id="329" r:id="rId34"/>
    <p:sldId id="330" r:id="rId35"/>
    <p:sldId id="332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2"/>
    <p:restoredTop sz="94591"/>
  </p:normalViewPr>
  <p:slideViewPr>
    <p:cSldViewPr snapToGrid="0">
      <p:cViewPr varScale="1">
        <p:scale>
          <a:sx n="59" d="100"/>
          <a:sy n="59" d="100"/>
        </p:scale>
        <p:origin x="36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094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3570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5711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065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3187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4498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3711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8496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173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9081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56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777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7316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6970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160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8150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1453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2095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226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1063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615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>
                <a:solidFill>
                  <a:srgbClr val="929292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0333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1630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1330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636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47761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36497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97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>
                <a:solidFill>
                  <a:srgbClr val="929292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7176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640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50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777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1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Název prezentace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Více o faktu</a:t>
            </a:r>
          </a:p>
        </p:txBody>
      </p:sp>
      <p:sp>
        <p:nvSpPr>
          <p:cNvPr id="107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Zdroj</a:t>
            </a:r>
          </a:p>
        </p:txBody>
      </p:sp>
      <p:sp>
        <p:nvSpPr>
          <p:cNvPr id="11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oře stýkající se s oblohou při západu slunce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Moře stýkající se s oblohou při západu slunce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láž a moře při západu slunce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áž a moře při západu slunce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lIns="71437" tIns="71437" rIns="71437" bIns="71437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Autor a datum</a:t>
            </a:r>
          </a:p>
        </p:txBody>
      </p:sp>
      <p:sp>
        <p:nvSpPr>
          <p:cNvPr id="150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l" defTabSz="2438339">
              <a:defRPr sz="11400" b="1" spc="-228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Název prezentace</a:t>
            </a:r>
          </a:p>
        </p:txBody>
      </p:sp>
      <p:sp>
        <p:nvSpPr>
          <p:cNvPr id="151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áž a moře při západu slunc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Název prezentace</a:t>
            </a:r>
          </a:p>
        </p:txBody>
      </p:sp>
      <p:sp>
        <p:nvSpPr>
          <p:cNvPr id="2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a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2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Název snímku</a:t>
            </a:r>
          </a:p>
        </p:txBody>
      </p:sp>
      <p:sp>
        <p:nvSpPr>
          <p:cNvPr id="33" name="Moře stýkající se s oblohou při západu slunce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43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61" name="Moře stýkající se s oblohou při západu slunce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Podtitul snímk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63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Název oddílu</a:t>
            </a:r>
          </a:p>
        </p:txBody>
      </p:sp>
      <p:sp>
        <p:nvSpPr>
          <p:cNvPr id="7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8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8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programu</a:t>
            </a:r>
          </a:p>
        </p:txBody>
      </p:sp>
      <p:sp>
        <p:nvSpPr>
          <p:cNvPr id="89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Program – podtitu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Program – podtitul</a:t>
            </a:r>
          </a:p>
        </p:txBody>
      </p:sp>
      <p:sp>
        <p:nvSpPr>
          <p:cNvPr id="9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Název snímku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eam 14_49E7A547-85F8-4232-B604-273FC5E198FD.mp4">
            <a:hlinkClick r:id="" action="ppaction://media"/>
            <a:extLst>
              <a:ext uri="{FF2B5EF4-FFF2-40B4-BE49-F238E27FC236}">
                <a16:creationId xmlns:a16="http://schemas.microsoft.com/office/drawing/2014/main" id="{9B653F75-48D9-CD46-5463-25D7DBE74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15253" y="6454939"/>
            <a:ext cx="8868747" cy="7261061"/>
          </a:xfrm>
          <a:prstGeom prst="rect">
            <a:avLst/>
          </a:prstGeom>
        </p:spPr>
      </p:pic>
      <p:sp>
        <p:nvSpPr>
          <p:cNvPr id="174" name="Obdélník"/>
          <p:cNvSpPr/>
          <p:nvPr/>
        </p:nvSpPr>
        <p:spPr>
          <a:xfrm>
            <a:off x="-12133" y="-126974"/>
            <a:ext cx="24408266" cy="6849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4" name="Obdélník">
            <a:extLst>
              <a:ext uri="{FF2B5EF4-FFF2-40B4-BE49-F238E27FC236}">
                <a16:creationId xmlns:a16="http://schemas.microsoft.com/office/drawing/2014/main" id="{600BB83C-BCF4-523B-AEB5-BFF88D469585}"/>
              </a:ext>
            </a:extLst>
          </p:cNvPr>
          <p:cNvSpPr/>
          <p:nvPr/>
        </p:nvSpPr>
        <p:spPr>
          <a:xfrm>
            <a:off x="-12133" y="-126974"/>
            <a:ext cx="24408266" cy="6849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pic>
        <p:nvPicPr>
          <p:cNvPr id="10" name="Obrázek" descr="Obrázek">
            <a:extLst>
              <a:ext uri="{FF2B5EF4-FFF2-40B4-BE49-F238E27FC236}">
                <a16:creationId xmlns:a16="http://schemas.microsoft.com/office/drawing/2014/main" id="{B1C2E0DA-B8AD-38DC-2197-7B2939447A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86671" y="734607"/>
            <a:ext cx="15410664" cy="4660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Obdélník">
            <a:extLst>
              <a:ext uri="{FF2B5EF4-FFF2-40B4-BE49-F238E27FC236}">
                <a16:creationId xmlns:a16="http://schemas.microsoft.com/office/drawing/2014/main" id="{2DAB42E2-B038-41B9-11D7-05CE394F1B42}"/>
              </a:ext>
            </a:extLst>
          </p:cNvPr>
          <p:cNvSpPr/>
          <p:nvPr/>
        </p:nvSpPr>
        <p:spPr>
          <a:xfrm>
            <a:off x="13124164" y="12896000"/>
            <a:ext cx="1497689" cy="505366"/>
          </a:xfrm>
          <a:prstGeom prst="rect">
            <a:avLst/>
          </a:prstGeom>
          <a:solidFill>
            <a:srgbClr val="191E2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25A89AAC-26DB-7599-33E0-744C61F649E5}"/>
              </a:ext>
            </a:extLst>
          </p:cNvPr>
          <p:cNvSpPr txBox="1"/>
          <p:nvPr/>
        </p:nvSpPr>
        <p:spPr>
          <a:xfrm>
            <a:off x="13202046" y="12951832"/>
            <a:ext cx="134192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191E24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1</a:t>
            </a:r>
          </a:p>
        </p:txBody>
      </p:sp>
      <p:pic>
        <p:nvPicPr>
          <p:cNvPr id="16" name="equation-53.png" descr="equation-53.png">
            <a:extLst>
              <a:ext uri="{FF2B5EF4-FFF2-40B4-BE49-F238E27FC236}">
                <a16:creationId xmlns:a16="http://schemas.microsoft.com/office/drawing/2014/main" id="{14EC1212-6AC3-2B02-1A8D-13E74DE32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1294" y="12889701"/>
            <a:ext cx="12011680" cy="449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Untitled_Artwork 38.png" descr="Untitled_Artwork 38.png">
            <a:extLst>
              <a:ext uri="{FF2B5EF4-FFF2-40B4-BE49-F238E27FC236}">
                <a16:creationId xmlns:a16="http://schemas.microsoft.com/office/drawing/2014/main" id="{4B1D5677-EF3E-5008-17EF-8E1F2EC65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92" y="12131622"/>
            <a:ext cx="1409957" cy="1409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Untitled_Artwork 39.png" descr="Untitled_Artwork 39.png">
            <a:extLst>
              <a:ext uri="{FF2B5EF4-FFF2-40B4-BE49-F238E27FC236}">
                <a16:creationId xmlns:a16="http://schemas.microsoft.com/office/drawing/2014/main" id="{D141E256-D71D-BC7E-C436-57AF64CA0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888" y="11373818"/>
            <a:ext cx="2602513" cy="2602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Seskupit">
            <a:extLst>
              <a:ext uri="{FF2B5EF4-FFF2-40B4-BE49-F238E27FC236}">
                <a16:creationId xmlns:a16="http://schemas.microsoft.com/office/drawing/2014/main" id="{6AA335A6-2945-0010-6DBF-08C95D3565F9}"/>
              </a:ext>
            </a:extLst>
          </p:cNvPr>
          <p:cNvGrpSpPr/>
          <p:nvPr/>
        </p:nvGrpSpPr>
        <p:grpSpPr>
          <a:xfrm>
            <a:off x="867029" y="7129234"/>
            <a:ext cx="12691525" cy="1115174"/>
            <a:chOff x="0" y="0"/>
            <a:chExt cx="12691523" cy="1115172"/>
          </a:xfrm>
        </p:grpSpPr>
        <p:pic>
          <p:nvPicPr>
            <p:cNvPr id="8" name="equation-25.png" descr="equation-25.png">
              <a:extLst>
                <a:ext uri="{FF2B5EF4-FFF2-40B4-BE49-F238E27FC236}">
                  <a16:creationId xmlns:a16="http://schemas.microsoft.com/office/drawing/2014/main" id="{3497AE5C-3A13-E739-5DE5-BAC761F7C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879"/>
            <a:stretch>
              <a:fillRect/>
            </a:stretch>
          </p:blipFill>
          <p:spPr>
            <a:xfrm>
              <a:off x="0" y="0"/>
              <a:ext cx="12691524" cy="505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equation-25.png" descr="equation-25.png">
              <a:extLst>
                <a:ext uri="{FF2B5EF4-FFF2-40B4-BE49-F238E27FC236}">
                  <a16:creationId xmlns:a16="http://schemas.microsoft.com/office/drawing/2014/main" id="{A876C255-25A0-B0BB-6BF1-8DE8B4EF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16" y="609523"/>
              <a:ext cx="5159044" cy="505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" name="equation-43.png" descr="equation-43.png">
            <a:extLst>
              <a:ext uri="{FF2B5EF4-FFF2-40B4-BE49-F238E27FC236}">
                <a16:creationId xmlns:a16="http://schemas.microsoft.com/office/drawing/2014/main" id="{3E712D46-EAFB-8D77-8AC9-43A8AC8123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837" y="9574980"/>
            <a:ext cx="5627128" cy="468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equation-28.png" descr="equation-28.png">
            <a:extLst>
              <a:ext uri="{FF2B5EF4-FFF2-40B4-BE49-F238E27FC236}">
                <a16:creationId xmlns:a16="http://schemas.microsoft.com/office/drawing/2014/main" id="{FC3CD5D3-0010-E5F6-DBCB-303B2526A1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556" y="8724142"/>
            <a:ext cx="2177231" cy="340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equation-41.png" descr="equation-41.png">
            <a:extLst>
              <a:ext uri="{FF2B5EF4-FFF2-40B4-BE49-F238E27FC236}">
                <a16:creationId xmlns:a16="http://schemas.microsoft.com/office/drawing/2014/main" id="{8AD3BF12-4298-994C-39E0-F06C10F54A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1294" y="12266369"/>
            <a:ext cx="4519656" cy="4851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07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rukopis, Písmo, snímek obrazovky&#10;&#10;Popis byl vytvořen automaticky">
            <a:extLst>
              <a:ext uri="{FF2B5EF4-FFF2-40B4-BE49-F238E27FC236}">
                <a16:creationId xmlns:a16="http://schemas.microsoft.com/office/drawing/2014/main" id="{1DFE1D4A-BD0D-C8A2-341C-529987A70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71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08FD948C-1566-89E5-84EB-C3E0C2BC8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49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74E324E8-AEC5-71F2-C2CF-4D69F0887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0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řada/pruh, diagram&#10;&#10;Popis byl vytvořen automaticky">
            <a:extLst>
              <a:ext uri="{FF2B5EF4-FFF2-40B4-BE49-F238E27FC236}">
                <a16:creationId xmlns:a16="http://schemas.microsoft.com/office/drawing/2014/main" id="{4FD2AF3B-9542-7D8D-CF83-12C357A8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2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řada/pruh, Písmo, diagram&#10;&#10;Popis byl vytvořen automaticky">
            <a:extLst>
              <a:ext uri="{FF2B5EF4-FFF2-40B4-BE49-F238E27FC236}">
                <a16:creationId xmlns:a16="http://schemas.microsoft.com/office/drawing/2014/main" id="{3059AC3E-6742-0001-518D-530B4C12D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61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řada/pruh, snímek obrazovky&#10;&#10;Popis byl vytvořen automaticky">
            <a:extLst>
              <a:ext uri="{FF2B5EF4-FFF2-40B4-BE49-F238E27FC236}">
                <a16:creationId xmlns:a16="http://schemas.microsoft.com/office/drawing/2014/main" id="{880EF916-A67F-938A-E138-46DDBC4D1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29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1FB2A64D-D4C2-13D9-3AC4-802958D5E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209DDEEA-D49B-5EB9-53A0-D70AE80DD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7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CA3F7E43-5609-8710-D376-0C323634E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57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diagram, řada/pruh, Písmo&#10;&#10;Popis byl vytvořen automaticky">
            <a:extLst>
              <a:ext uri="{FF2B5EF4-FFF2-40B4-BE49-F238E27FC236}">
                <a16:creationId xmlns:a16="http://schemas.microsoft.com/office/drawing/2014/main" id="{9BBA933E-F634-DEFA-61A0-727E82452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4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MOTIVATION"/>
          <p:cNvSpPr txBox="1"/>
          <p:nvPr/>
        </p:nvSpPr>
        <p:spPr>
          <a:xfrm>
            <a:off x="7976940" y="911621"/>
            <a:ext cx="843011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MOTIVATION</a:t>
            </a:r>
          </a:p>
        </p:txBody>
      </p:sp>
      <p:sp>
        <p:nvSpPr>
          <p:cNvPr id="201" name="Obdélník"/>
          <p:cNvSpPr/>
          <p:nvPr/>
        </p:nvSpPr>
        <p:spPr>
          <a:xfrm>
            <a:off x="22683030" y="12891767"/>
            <a:ext cx="1497689" cy="50536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202" name="1"/>
          <p:cNvSpPr txBox="1"/>
          <p:nvPr/>
        </p:nvSpPr>
        <p:spPr>
          <a:xfrm>
            <a:off x="22760911" y="12947598"/>
            <a:ext cx="134192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1</a:t>
            </a:r>
          </a:p>
        </p:txBody>
      </p:sp>
      <p:sp>
        <p:nvSpPr>
          <p:cNvPr id="203" name="ALEXANDRA RIDZIKOVÁ CTU  PRAGUE"/>
          <p:cNvSpPr/>
          <p:nvPr/>
        </p:nvSpPr>
        <p:spPr>
          <a:xfrm>
            <a:off x="-767934" y="12969036"/>
            <a:ext cx="7085120" cy="1115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1130300">
              <a:lnSpc>
                <a:spcPct val="100000"/>
              </a:lnSpc>
              <a:defRPr sz="2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ALEXANDRA RIDZIKOVÁ CTU  PRAGUE</a:t>
            </a:r>
          </a:p>
        </p:txBody>
      </p:sp>
      <p:pic>
        <p:nvPicPr>
          <p:cNvPr id="2" name="Obrázek 1" descr="Obsah obrázku text, diagram, řada/pruh, snímek obrazovky&#10;&#10;Popis byl vytvořen automaticky">
            <a:extLst>
              <a:ext uri="{FF2B5EF4-FFF2-40B4-BE49-F238E27FC236}">
                <a16:creationId xmlns:a16="http://schemas.microsoft.com/office/drawing/2014/main" id="{79463597-61DF-3433-EF86-BDE04B9C59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2318657"/>
          </a:xfrm>
          <a:prstGeom prst="rect">
            <a:avLst/>
          </a:prstGeom>
        </p:spPr>
      </p:pic>
      <p:pic>
        <p:nvPicPr>
          <p:cNvPr id="3" name="Dream 15_26B5A29F-E7B8-48D0-A412-EA6959B12019.mp4">
            <a:hlinkClick r:id="" action="ppaction://media"/>
            <a:extLst>
              <a:ext uri="{FF2B5EF4-FFF2-40B4-BE49-F238E27FC236}">
                <a16:creationId xmlns:a16="http://schemas.microsoft.com/office/drawing/2014/main" id="{1819F570-7E45-6BCB-A405-7C48C9ECC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1291" y="1850438"/>
            <a:ext cx="11865562" cy="11865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79CA516B-09E0-AE99-D5C6-DEF5DCC24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6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3EA1A0CB-0297-B463-AD13-568859C67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11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39C27C27-80B6-68C2-0889-536F82EA4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8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A8971CEB-96A6-2EB2-345A-4E9C9F2C2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79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7DF785B6-9833-198D-0EB0-116170FC1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48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58726304-935B-B902-6FA7-0DEB9ABF8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5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A0C8A922-9EBA-B5DD-353E-8D1F0EEAF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5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Obdélník, design&#10;&#10;Popis byl vytvořen automaticky">
            <a:extLst>
              <a:ext uri="{FF2B5EF4-FFF2-40B4-BE49-F238E27FC236}">
                <a16:creationId xmlns:a16="http://schemas.microsoft.com/office/drawing/2014/main" id="{AB0943C1-48A8-4292-A7AA-C9E27FF4C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00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design, snímek obrazovky&#10;&#10;Popis byl vytvořen automaticky">
            <a:extLst>
              <a:ext uri="{FF2B5EF4-FFF2-40B4-BE49-F238E27FC236}">
                <a16:creationId xmlns:a16="http://schemas.microsoft.com/office/drawing/2014/main" id="{44860B7E-B36E-8342-5753-88EEE87A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3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Webová stránka, Webové stránky&#10;&#10;Popis byl vytvořen automaticky">
            <a:extLst>
              <a:ext uri="{FF2B5EF4-FFF2-40B4-BE49-F238E27FC236}">
                <a16:creationId xmlns:a16="http://schemas.microsoft.com/office/drawing/2014/main" id="{DBAB858C-9F60-6DBB-A80B-3164F5D40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09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diagram, řada/pruh, snímek obrazovky&#10;&#10;Popis byl vytvořen automaticky">
            <a:extLst>
              <a:ext uri="{FF2B5EF4-FFF2-40B4-BE49-F238E27FC236}">
                <a16:creationId xmlns:a16="http://schemas.microsoft.com/office/drawing/2014/main" id="{0A0552AE-EA2D-8C10-E6EC-AD09D92D4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2696308"/>
          </a:xfrm>
          <a:prstGeom prst="rect">
            <a:avLst/>
          </a:prstGeom>
        </p:spPr>
      </p:pic>
      <p:pic>
        <p:nvPicPr>
          <p:cNvPr id="8" name="Obrázek 7" descr="Obsah obrázku text, diagram, řada/pruh, snímek obrazovky&#10;&#10;Popis byl vytvořen automaticky">
            <a:extLst>
              <a:ext uri="{FF2B5EF4-FFF2-40B4-BE49-F238E27FC236}">
                <a16:creationId xmlns:a16="http://schemas.microsoft.com/office/drawing/2014/main" id="{31713117-E3EC-A3EB-72CA-5F62BE5A9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24246"/>
            <a:ext cx="24384000" cy="72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Webová stránka&#10;&#10;Popis byl vytvořen automaticky">
            <a:extLst>
              <a:ext uri="{FF2B5EF4-FFF2-40B4-BE49-F238E27FC236}">
                <a16:creationId xmlns:a16="http://schemas.microsoft.com/office/drawing/2014/main" id="{A82A481D-D190-8C51-6496-0BE01C7106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67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Webové stránky, Webová stránka&#10;&#10;Popis byl vytvořen automaticky">
            <a:extLst>
              <a:ext uri="{FF2B5EF4-FFF2-40B4-BE49-F238E27FC236}">
                <a16:creationId xmlns:a16="http://schemas.microsoft.com/office/drawing/2014/main" id="{EB386704-4FD9-627F-6D58-E11CA74E4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0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vizitka, snímek obrazovky, Písmo&#10;&#10;Popis byl vytvořen automaticky">
            <a:extLst>
              <a:ext uri="{FF2B5EF4-FFF2-40B4-BE49-F238E27FC236}">
                <a16:creationId xmlns:a16="http://schemas.microsoft.com/office/drawing/2014/main" id="{23C8153D-F1C1-B63F-A6CF-86A12F695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44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dopis&#10;&#10;Popis byl vytvořen automaticky">
            <a:extLst>
              <a:ext uri="{FF2B5EF4-FFF2-40B4-BE49-F238E27FC236}">
                <a16:creationId xmlns:a16="http://schemas.microsoft.com/office/drawing/2014/main" id="{8953D8CC-C218-5084-603E-90009F5C5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8BF83499-84E0-B86A-993B-0E83CA2BA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diagram, řada/pruh, Paralelní&#10;&#10;Popis byl vytvořen automaticky">
            <a:extLst>
              <a:ext uri="{FF2B5EF4-FFF2-40B4-BE49-F238E27FC236}">
                <a16:creationId xmlns:a16="http://schemas.microsoft.com/office/drawing/2014/main" id="{12467EA8-8875-2A5B-AF68-4C9DFEF71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27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diagram, řada/pruh, snímek obrazovky&#10;&#10;Popis byl vytvořen automaticky">
            <a:extLst>
              <a:ext uri="{FF2B5EF4-FFF2-40B4-BE49-F238E27FC236}">
                <a16:creationId xmlns:a16="http://schemas.microsoft.com/office/drawing/2014/main" id="{0A0552AE-EA2D-8C10-E6EC-AD09D92D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diagram, snímek obrazovky, design&#10;&#10;Popis byl vytvořen automaticky">
            <a:extLst>
              <a:ext uri="{FF2B5EF4-FFF2-40B4-BE49-F238E27FC236}">
                <a16:creationId xmlns:a16="http://schemas.microsoft.com/office/drawing/2014/main" id="{2BC2714F-3652-2EAE-1C4F-9D758F127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3F8C809E-3BB4-72A7-3BE0-301897B0B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2621270"/>
          </a:xfrm>
          <a:prstGeom prst="rect">
            <a:avLst/>
          </a:prstGeom>
          <a:noFill/>
        </p:spPr>
      </p:pic>
      <p:pic>
        <p:nvPicPr>
          <p:cNvPr id="6" name="Obrázek 5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F8C10FCA-B05D-E75C-77E6-B2567F931C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6560"/>
            <a:ext cx="24383980" cy="4846320"/>
          </a:xfrm>
          <a:prstGeom prst="rect">
            <a:avLst/>
          </a:prstGeom>
          <a:noFill/>
        </p:spPr>
      </p:pic>
      <p:pic>
        <p:nvPicPr>
          <p:cNvPr id="7" name="Obrázek 6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EE838431-5BF3-C11E-1BAC-B4125313A9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71120"/>
            <a:ext cx="24383980" cy="944880"/>
          </a:xfrm>
          <a:prstGeom prst="rect">
            <a:avLst/>
          </a:prstGeom>
          <a:noFill/>
        </p:spPr>
      </p:pic>
      <p:pic>
        <p:nvPicPr>
          <p:cNvPr id="8" name="Obrázek 7" descr="Obsah obrázku text, snímek obrazovky, Písmo, rukopis&#10;&#10;Popis byl vytvořen automaticky">
            <a:extLst>
              <a:ext uri="{FF2B5EF4-FFF2-40B4-BE49-F238E27FC236}">
                <a16:creationId xmlns:a16="http://schemas.microsoft.com/office/drawing/2014/main" id="{5EE1FE7C-F784-64FF-9E00-5AF90463D6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" y="14325600"/>
            <a:ext cx="12649220" cy="75285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BA401BF2-8331-C0CB-C4BB-2060E4C7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71120"/>
            <a:ext cx="24383980" cy="944880"/>
          </a:xfrm>
          <a:prstGeom prst="rect">
            <a:avLst/>
          </a:prstGeom>
          <a:noFill/>
        </p:spPr>
      </p:pic>
      <p:pic>
        <p:nvPicPr>
          <p:cNvPr id="7" name="Obrázek 6" descr="Obsah obrázku text, snímek obrazovky, Písmo, rukopis&#10;&#10;Popis byl vytvořen automaticky">
            <a:extLst>
              <a:ext uri="{FF2B5EF4-FFF2-40B4-BE49-F238E27FC236}">
                <a16:creationId xmlns:a16="http://schemas.microsoft.com/office/drawing/2014/main" id="{3C500737-AAD2-5378-7087-463C8B232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" y="5577840"/>
            <a:ext cx="12649220" cy="7528560"/>
          </a:xfrm>
          <a:prstGeom prst="rect">
            <a:avLst/>
          </a:prstGeom>
          <a:noFill/>
        </p:spPr>
      </p:pic>
      <p:pic>
        <p:nvPicPr>
          <p:cNvPr id="8" name="Obrázek 7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B9C2D8C8-360D-BB41-1EDB-69A4091F09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598044"/>
            <a:ext cx="24383980" cy="2621270"/>
          </a:xfrm>
          <a:prstGeom prst="rect">
            <a:avLst/>
          </a:prstGeom>
          <a:noFill/>
        </p:spPr>
      </p:pic>
      <p:pic>
        <p:nvPicPr>
          <p:cNvPr id="9" name="Obrázek 8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8BEF73C2-F1FC-3047-D87F-65150C30E3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506"/>
            <a:ext cx="24383980" cy="4846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496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rukopis, snímek obrazovky&#10;&#10;Popis byl vytvořen automaticky">
            <a:extLst>
              <a:ext uri="{FF2B5EF4-FFF2-40B4-BE49-F238E27FC236}">
                <a16:creationId xmlns:a16="http://schemas.microsoft.com/office/drawing/2014/main" id="{DB77F8DD-38B9-5C5C-E5CB-D94EB9630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5421086"/>
            <a:ext cx="24383980" cy="8294914"/>
          </a:xfrm>
          <a:prstGeom prst="rect">
            <a:avLst/>
          </a:prstGeom>
          <a:noFill/>
        </p:spPr>
      </p:pic>
      <p:pic>
        <p:nvPicPr>
          <p:cNvPr id="7" name="Obrázek 6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68F3A2E7-8B94-0CA1-A5DE-8471BD51F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506"/>
            <a:ext cx="24383980" cy="4846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7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709C97CC-8F66-CCA1-570F-B98056744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5159828"/>
            <a:ext cx="24383980" cy="8556171"/>
          </a:xfrm>
          <a:prstGeom prst="rect">
            <a:avLst/>
          </a:prstGeom>
          <a:noFill/>
        </p:spPr>
      </p:pic>
      <p:pic>
        <p:nvPicPr>
          <p:cNvPr id="8" name="Obrázek 7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A72FB323-F378-3C65-C2E1-0B06C8C4D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506"/>
            <a:ext cx="24383980" cy="4846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8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7</Words>
  <Application>Microsoft Macintosh PowerPoint</Application>
  <PresentationFormat>Vlastní</PresentationFormat>
  <Paragraphs>4</Paragraphs>
  <Slides>35</Slides>
  <Notes>35</Notes>
  <HiddenSlides>0</HiddenSlides>
  <MMClips>2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4" baseType="lpstr">
      <vt:lpstr>Avenir Next Demi Bold</vt:lpstr>
      <vt:lpstr>Avenir Next Medium</vt:lpstr>
      <vt:lpstr>Avenir Next Regular</vt:lpstr>
      <vt:lpstr>Canela Bold</vt:lpstr>
      <vt:lpstr>Canela Deck Regular</vt:lpstr>
      <vt:lpstr>Canela Regular</vt:lpstr>
      <vt:lpstr>Canela Text Regular</vt:lpstr>
      <vt:lpstr>Helvetica Neue</vt:lpstr>
      <vt:lpstr>23_ClassicWhite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Ridzikova, Alexandra</cp:lastModifiedBy>
  <cp:revision>8</cp:revision>
  <dcterms:modified xsi:type="dcterms:W3CDTF">2024-04-11T12:46:49Z</dcterms:modified>
</cp:coreProperties>
</file>