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95" r:id="rId4"/>
    <p:sldId id="280" r:id="rId5"/>
    <p:sldId id="281" r:id="rId6"/>
    <p:sldId id="282" r:id="rId7"/>
    <p:sldId id="285" r:id="rId8"/>
    <p:sldId id="288" r:id="rId9"/>
    <p:sldId id="291" r:id="rId10"/>
    <p:sldId id="290" r:id="rId11"/>
    <p:sldId id="292" r:id="rId12"/>
    <p:sldId id="296" r:id="rId13"/>
    <p:sldId id="286" r:id="rId14"/>
    <p:sldId id="287" r:id="rId15"/>
    <p:sldId id="289" r:id="rId16"/>
    <p:sldId id="29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Sheet1!$A$5:$A$111</c:f>
              <c:numCache>
                <c:formatCode>General</c:formatCode>
                <c:ptCount val="107"/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  <c:pt idx="14">
                  <c:v>8</c:v>
                </c:pt>
                <c:pt idx="15">
                  <c:v>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20</c:v>
                </c:pt>
                <c:pt idx="27">
                  <c:v>21</c:v>
                </c:pt>
                <c:pt idx="28">
                  <c:v>22</c:v>
                </c:pt>
                <c:pt idx="29">
                  <c:v>23</c:v>
                </c:pt>
                <c:pt idx="30">
                  <c:v>24</c:v>
                </c:pt>
                <c:pt idx="31">
                  <c:v>25</c:v>
                </c:pt>
                <c:pt idx="32">
                  <c:v>26</c:v>
                </c:pt>
                <c:pt idx="33">
                  <c:v>27</c:v>
                </c:pt>
                <c:pt idx="34">
                  <c:v>28</c:v>
                </c:pt>
                <c:pt idx="35">
                  <c:v>29</c:v>
                </c:pt>
                <c:pt idx="36">
                  <c:v>30</c:v>
                </c:pt>
                <c:pt idx="37">
                  <c:v>31</c:v>
                </c:pt>
                <c:pt idx="38">
                  <c:v>32</c:v>
                </c:pt>
                <c:pt idx="39">
                  <c:v>33</c:v>
                </c:pt>
                <c:pt idx="40">
                  <c:v>34</c:v>
                </c:pt>
                <c:pt idx="41">
                  <c:v>35</c:v>
                </c:pt>
                <c:pt idx="42">
                  <c:v>36</c:v>
                </c:pt>
                <c:pt idx="43">
                  <c:v>37</c:v>
                </c:pt>
                <c:pt idx="44">
                  <c:v>38</c:v>
                </c:pt>
                <c:pt idx="45">
                  <c:v>39</c:v>
                </c:pt>
                <c:pt idx="46">
                  <c:v>40</c:v>
                </c:pt>
                <c:pt idx="47">
                  <c:v>41</c:v>
                </c:pt>
                <c:pt idx="48">
                  <c:v>42</c:v>
                </c:pt>
                <c:pt idx="49">
                  <c:v>43</c:v>
                </c:pt>
                <c:pt idx="50">
                  <c:v>44</c:v>
                </c:pt>
                <c:pt idx="51">
                  <c:v>45</c:v>
                </c:pt>
                <c:pt idx="52">
                  <c:v>46</c:v>
                </c:pt>
                <c:pt idx="53">
                  <c:v>47</c:v>
                </c:pt>
                <c:pt idx="54">
                  <c:v>48</c:v>
                </c:pt>
                <c:pt idx="55">
                  <c:v>49</c:v>
                </c:pt>
                <c:pt idx="56">
                  <c:v>50</c:v>
                </c:pt>
                <c:pt idx="57">
                  <c:v>51</c:v>
                </c:pt>
                <c:pt idx="58">
                  <c:v>52</c:v>
                </c:pt>
                <c:pt idx="59">
                  <c:v>53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57</c:v>
                </c:pt>
                <c:pt idx="64">
                  <c:v>58</c:v>
                </c:pt>
                <c:pt idx="65">
                  <c:v>59</c:v>
                </c:pt>
                <c:pt idx="66">
                  <c:v>60</c:v>
                </c:pt>
                <c:pt idx="67">
                  <c:v>61</c:v>
                </c:pt>
                <c:pt idx="68">
                  <c:v>62</c:v>
                </c:pt>
                <c:pt idx="69">
                  <c:v>63</c:v>
                </c:pt>
                <c:pt idx="70">
                  <c:v>64</c:v>
                </c:pt>
                <c:pt idx="71">
                  <c:v>65</c:v>
                </c:pt>
                <c:pt idx="72">
                  <c:v>66</c:v>
                </c:pt>
                <c:pt idx="73">
                  <c:v>67</c:v>
                </c:pt>
                <c:pt idx="74">
                  <c:v>68</c:v>
                </c:pt>
                <c:pt idx="75">
                  <c:v>69</c:v>
                </c:pt>
                <c:pt idx="76">
                  <c:v>70</c:v>
                </c:pt>
                <c:pt idx="77">
                  <c:v>71</c:v>
                </c:pt>
                <c:pt idx="78">
                  <c:v>72</c:v>
                </c:pt>
                <c:pt idx="79">
                  <c:v>73</c:v>
                </c:pt>
                <c:pt idx="80">
                  <c:v>74</c:v>
                </c:pt>
                <c:pt idx="81">
                  <c:v>75</c:v>
                </c:pt>
                <c:pt idx="82">
                  <c:v>76</c:v>
                </c:pt>
                <c:pt idx="83">
                  <c:v>77</c:v>
                </c:pt>
                <c:pt idx="84">
                  <c:v>78</c:v>
                </c:pt>
                <c:pt idx="85">
                  <c:v>79</c:v>
                </c:pt>
                <c:pt idx="86">
                  <c:v>80</c:v>
                </c:pt>
                <c:pt idx="87">
                  <c:v>81</c:v>
                </c:pt>
                <c:pt idx="88">
                  <c:v>82</c:v>
                </c:pt>
                <c:pt idx="89">
                  <c:v>83</c:v>
                </c:pt>
                <c:pt idx="90">
                  <c:v>84</c:v>
                </c:pt>
                <c:pt idx="91">
                  <c:v>85</c:v>
                </c:pt>
                <c:pt idx="92">
                  <c:v>86</c:v>
                </c:pt>
                <c:pt idx="93">
                  <c:v>87</c:v>
                </c:pt>
                <c:pt idx="94">
                  <c:v>88</c:v>
                </c:pt>
                <c:pt idx="95">
                  <c:v>89</c:v>
                </c:pt>
                <c:pt idx="96">
                  <c:v>90</c:v>
                </c:pt>
                <c:pt idx="97">
                  <c:v>91</c:v>
                </c:pt>
                <c:pt idx="98">
                  <c:v>92</c:v>
                </c:pt>
                <c:pt idx="99">
                  <c:v>93</c:v>
                </c:pt>
                <c:pt idx="100">
                  <c:v>94</c:v>
                </c:pt>
                <c:pt idx="101">
                  <c:v>95</c:v>
                </c:pt>
                <c:pt idx="102">
                  <c:v>96</c:v>
                </c:pt>
                <c:pt idx="103">
                  <c:v>97</c:v>
                </c:pt>
                <c:pt idx="104">
                  <c:v>98</c:v>
                </c:pt>
                <c:pt idx="105">
                  <c:v>99</c:v>
                </c:pt>
                <c:pt idx="106">
                  <c:v>100</c:v>
                </c:pt>
              </c:numCache>
            </c:numRef>
          </c:xVal>
          <c:yVal>
            <c:numRef>
              <c:f>Sheet1!$B$5:$B$111</c:f>
              <c:numCache>
                <c:formatCode>General</c:formatCode>
                <c:ptCount val="107"/>
                <c:pt idx="6">
                  <c:v>1.0869565217391297E-2</c:v>
                </c:pt>
                <c:pt idx="7">
                  <c:v>1.1111111111111127E-2</c:v>
                </c:pt>
                <c:pt idx="8">
                  <c:v>1.1363636363636354E-2</c:v>
                </c:pt>
                <c:pt idx="9">
                  <c:v>1.1627906976744207E-2</c:v>
                </c:pt>
                <c:pt idx="10">
                  <c:v>1.1904761904761918E-2</c:v>
                </c:pt>
                <c:pt idx="11">
                  <c:v>1.2195121951219523E-2</c:v>
                </c:pt>
                <c:pt idx="12">
                  <c:v>1.2500000000000011E-2</c:v>
                </c:pt>
                <c:pt idx="13">
                  <c:v>1.282051282051283E-2</c:v>
                </c:pt>
                <c:pt idx="14">
                  <c:v>1.3157894736842091E-2</c:v>
                </c:pt>
                <c:pt idx="15">
                  <c:v>1.3513513513513487E-2</c:v>
                </c:pt>
                <c:pt idx="16">
                  <c:v>1.3888888888888895E-2</c:v>
                </c:pt>
                <c:pt idx="17">
                  <c:v>1.428571428571429E-2</c:v>
                </c:pt>
                <c:pt idx="18">
                  <c:v>1.470588235294118E-2</c:v>
                </c:pt>
                <c:pt idx="19">
                  <c:v>1.5151515151515138E-2</c:v>
                </c:pt>
                <c:pt idx="20">
                  <c:v>1.5625E-2</c:v>
                </c:pt>
                <c:pt idx="21">
                  <c:v>1.6129032258064502E-2</c:v>
                </c:pt>
                <c:pt idx="22">
                  <c:v>1.6666666666666663E-2</c:v>
                </c:pt>
                <c:pt idx="23">
                  <c:v>1.7241379310344807E-2</c:v>
                </c:pt>
                <c:pt idx="24">
                  <c:v>1.7857142857142849E-2</c:v>
                </c:pt>
                <c:pt idx="25">
                  <c:v>1.8518518518518545E-2</c:v>
                </c:pt>
                <c:pt idx="26">
                  <c:v>1.9230769230769218E-2</c:v>
                </c:pt>
                <c:pt idx="27">
                  <c:v>2.0000000000000018E-2</c:v>
                </c:pt>
                <c:pt idx="28">
                  <c:v>2.0833333333333315E-2</c:v>
                </c:pt>
                <c:pt idx="29">
                  <c:v>2.1739130434782594E-2</c:v>
                </c:pt>
                <c:pt idx="30">
                  <c:v>2.2727272727272707E-2</c:v>
                </c:pt>
                <c:pt idx="31">
                  <c:v>2.3809523809523836E-2</c:v>
                </c:pt>
                <c:pt idx="32">
                  <c:v>2.5000000000000022E-2</c:v>
                </c:pt>
                <c:pt idx="33">
                  <c:v>2.6315789473684237E-2</c:v>
                </c:pt>
                <c:pt idx="34">
                  <c:v>2.777777777777779E-2</c:v>
                </c:pt>
                <c:pt idx="35">
                  <c:v>2.9411764705882359E-2</c:v>
                </c:pt>
                <c:pt idx="36">
                  <c:v>3.125E-2</c:v>
                </c:pt>
                <c:pt idx="37">
                  <c:v>3.3333333333333326E-2</c:v>
                </c:pt>
                <c:pt idx="38">
                  <c:v>3.5714285714285698E-2</c:v>
                </c:pt>
                <c:pt idx="39">
                  <c:v>3.8461538461538436E-2</c:v>
                </c:pt>
                <c:pt idx="40">
                  <c:v>4.1666666666666685E-2</c:v>
                </c:pt>
                <c:pt idx="41">
                  <c:v>4.545454545454547E-2</c:v>
                </c:pt>
                <c:pt idx="42">
                  <c:v>4.9999999999999989E-2</c:v>
                </c:pt>
                <c:pt idx="43">
                  <c:v>5.555555555555558E-2</c:v>
                </c:pt>
                <c:pt idx="44">
                  <c:v>6.25E-2</c:v>
                </c:pt>
                <c:pt idx="45">
                  <c:v>7.1428571428571452E-2</c:v>
                </c:pt>
                <c:pt idx="46">
                  <c:v>8.3333333333333315E-2</c:v>
                </c:pt>
                <c:pt idx="47">
                  <c:v>9.9999999999999978E-2</c:v>
                </c:pt>
                <c:pt idx="48">
                  <c:v>0.125</c:v>
                </c:pt>
                <c:pt idx="49">
                  <c:v>0.16666666666666669</c:v>
                </c:pt>
                <c:pt idx="50">
                  <c:v>0.25</c:v>
                </c:pt>
                <c:pt idx="51">
                  <c:v>0.5</c:v>
                </c:pt>
                <c:pt idx="52">
                  <c:v>0.75</c:v>
                </c:pt>
                <c:pt idx="53">
                  <c:v>0.83333333333333326</c:v>
                </c:pt>
                <c:pt idx="54">
                  <c:v>0.875</c:v>
                </c:pt>
                <c:pt idx="55">
                  <c:v>0.9</c:v>
                </c:pt>
                <c:pt idx="56">
                  <c:v>0.91666666666666674</c:v>
                </c:pt>
                <c:pt idx="57">
                  <c:v>0.9285714285714286</c:v>
                </c:pt>
                <c:pt idx="58">
                  <c:v>0.9375</c:v>
                </c:pt>
                <c:pt idx="59">
                  <c:v>0.94444444444444442</c:v>
                </c:pt>
                <c:pt idx="60">
                  <c:v>0.95</c:v>
                </c:pt>
                <c:pt idx="61">
                  <c:v>0.95454545454545459</c:v>
                </c:pt>
                <c:pt idx="62">
                  <c:v>0.95833333333333326</c:v>
                </c:pt>
                <c:pt idx="63">
                  <c:v>0.96153846153846156</c:v>
                </c:pt>
                <c:pt idx="64">
                  <c:v>0.9642857142857143</c:v>
                </c:pt>
                <c:pt idx="65">
                  <c:v>0.96666666666666667</c:v>
                </c:pt>
                <c:pt idx="66">
                  <c:v>0.96875</c:v>
                </c:pt>
                <c:pt idx="67">
                  <c:v>0.97058823529411764</c:v>
                </c:pt>
                <c:pt idx="68">
                  <c:v>0.97222222222222221</c:v>
                </c:pt>
                <c:pt idx="69">
                  <c:v>0.97368421052631571</c:v>
                </c:pt>
                <c:pt idx="70">
                  <c:v>0.97499999999999998</c:v>
                </c:pt>
                <c:pt idx="71">
                  <c:v>0.97619047619047616</c:v>
                </c:pt>
                <c:pt idx="72">
                  <c:v>0.97727272727272729</c:v>
                </c:pt>
                <c:pt idx="73">
                  <c:v>0.97826086956521741</c:v>
                </c:pt>
                <c:pt idx="74">
                  <c:v>0.97916666666666674</c:v>
                </c:pt>
                <c:pt idx="75">
                  <c:v>0.98</c:v>
                </c:pt>
                <c:pt idx="76">
                  <c:v>0.98076923076923084</c:v>
                </c:pt>
                <c:pt idx="77">
                  <c:v>0.9814814814814814</c:v>
                </c:pt>
                <c:pt idx="78">
                  <c:v>0.98214285714285721</c:v>
                </c:pt>
                <c:pt idx="79">
                  <c:v>0.98275862068965525</c:v>
                </c:pt>
                <c:pt idx="80">
                  <c:v>0.98333333333333339</c:v>
                </c:pt>
                <c:pt idx="81">
                  <c:v>0.9838709677419355</c:v>
                </c:pt>
                <c:pt idx="82">
                  <c:v>0.984375</c:v>
                </c:pt>
                <c:pt idx="83">
                  <c:v>0.98484848484848486</c:v>
                </c:pt>
                <c:pt idx="84">
                  <c:v>0.98529411764705888</c:v>
                </c:pt>
                <c:pt idx="85">
                  <c:v>0.98571428571428577</c:v>
                </c:pt>
                <c:pt idx="86">
                  <c:v>0.98611111111111116</c:v>
                </c:pt>
                <c:pt idx="87">
                  <c:v>0.98648648648648651</c:v>
                </c:pt>
                <c:pt idx="88">
                  <c:v>0.98684210526315796</c:v>
                </c:pt>
                <c:pt idx="89">
                  <c:v>0.98717948717948723</c:v>
                </c:pt>
                <c:pt idx="90">
                  <c:v>0.98750000000000004</c:v>
                </c:pt>
                <c:pt idx="91">
                  <c:v>0.98780487804878048</c:v>
                </c:pt>
                <c:pt idx="92">
                  <c:v>0.98809523809523814</c:v>
                </c:pt>
                <c:pt idx="93">
                  <c:v>0.98837209302325579</c:v>
                </c:pt>
                <c:pt idx="94">
                  <c:v>0.98863636363636365</c:v>
                </c:pt>
                <c:pt idx="95">
                  <c:v>0.98888888888888893</c:v>
                </c:pt>
                <c:pt idx="96">
                  <c:v>0.98913043478260865</c:v>
                </c:pt>
                <c:pt idx="97">
                  <c:v>0.9893617021276595</c:v>
                </c:pt>
                <c:pt idx="98">
                  <c:v>0.98958333333333326</c:v>
                </c:pt>
                <c:pt idx="99">
                  <c:v>0.98979591836734693</c:v>
                </c:pt>
                <c:pt idx="100">
                  <c:v>0.99</c:v>
                </c:pt>
                <c:pt idx="101">
                  <c:v>0.99019607843137258</c:v>
                </c:pt>
                <c:pt idx="102">
                  <c:v>0.99038461538461542</c:v>
                </c:pt>
                <c:pt idx="103">
                  <c:v>0.99056603773584906</c:v>
                </c:pt>
                <c:pt idx="104">
                  <c:v>0.9907407407407407</c:v>
                </c:pt>
                <c:pt idx="105">
                  <c:v>0.99090909090909096</c:v>
                </c:pt>
                <c:pt idx="106">
                  <c:v>0.9910714285714286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A36-4E7C-A5DF-893A59940B61}"/>
            </c:ext>
          </c:extLst>
        </c:ser>
        <c:ser>
          <c:idx val="1"/>
          <c:order val="1"/>
          <c:marker>
            <c:symbol val="none"/>
          </c:marker>
          <c:xVal>
            <c:numRef>
              <c:f>Sheet1!$A$11:$A$111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Sheet1!$C$11:$C$111</c:f>
              <c:numCache>
                <c:formatCode>General</c:formatCode>
                <c:ptCount val="101"/>
                <c:pt idx="0">
                  <c:v>7.575757575757569E-3</c:v>
                </c:pt>
                <c:pt idx="1">
                  <c:v>7.692307692307665E-3</c:v>
                </c:pt>
                <c:pt idx="2">
                  <c:v>7.8125E-3</c:v>
                </c:pt>
                <c:pt idx="3">
                  <c:v>7.9365079365079638E-3</c:v>
                </c:pt>
                <c:pt idx="4">
                  <c:v>8.0645161290322509E-3</c:v>
                </c:pt>
                <c:pt idx="5">
                  <c:v>8.1967213114754189E-3</c:v>
                </c:pt>
                <c:pt idx="6">
                  <c:v>8.3333333333333592E-3</c:v>
                </c:pt>
                <c:pt idx="7">
                  <c:v>8.4745762711864181E-3</c:v>
                </c:pt>
                <c:pt idx="8">
                  <c:v>8.620689655172431E-3</c:v>
                </c:pt>
                <c:pt idx="9">
                  <c:v>8.7719298245614308E-3</c:v>
                </c:pt>
                <c:pt idx="10">
                  <c:v>8.9285714285714524E-3</c:v>
                </c:pt>
                <c:pt idx="11">
                  <c:v>9.0909090909090939E-3</c:v>
                </c:pt>
                <c:pt idx="12">
                  <c:v>9.2592592592592449E-3</c:v>
                </c:pt>
                <c:pt idx="13">
                  <c:v>9.4339622641509413E-3</c:v>
                </c:pt>
                <c:pt idx="14">
                  <c:v>9.6153846153846367E-3</c:v>
                </c:pt>
                <c:pt idx="15">
                  <c:v>9.8039215686274717E-3</c:v>
                </c:pt>
                <c:pt idx="16">
                  <c:v>1.0000000000000009E-2</c:v>
                </c:pt>
                <c:pt idx="17">
                  <c:v>1.0204081632653073E-2</c:v>
                </c:pt>
                <c:pt idx="18">
                  <c:v>1.0416666666666685E-2</c:v>
                </c:pt>
                <c:pt idx="19">
                  <c:v>1.0638297872340441E-2</c:v>
                </c:pt>
                <c:pt idx="20">
                  <c:v>1.0869565217391297E-2</c:v>
                </c:pt>
                <c:pt idx="21">
                  <c:v>1.1111111111111127E-2</c:v>
                </c:pt>
                <c:pt idx="22">
                  <c:v>1.1363636363636354E-2</c:v>
                </c:pt>
                <c:pt idx="23">
                  <c:v>1.1627906976744207E-2</c:v>
                </c:pt>
                <c:pt idx="24">
                  <c:v>1.1904761904761918E-2</c:v>
                </c:pt>
                <c:pt idx="25">
                  <c:v>1.2195121951219523E-2</c:v>
                </c:pt>
                <c:pt idx="26">
                  <c:v>1.2500000000000011E-2</c:v>
                </c:pt>
                <c:pt idx="27">
                  <c:v>1.282051282051283E-2</c:v>
                </c:pt>
                <c:pt idx="28">
                  <c:v>1.3157894736842091E-2</c:v>
                </c:pt>
                <c:pt idx="29">
                  <c:v>1.3513513513513487E-2</c:v>
                </c:pt>
                <c:pt idx="30">
                  <c:v>1.3888888888888895E-2</c:v>
                </c:pt>
                <c:pt idx="31">
                  <c:v>1.428571428571429E-2</c:v>
                </c:pt>
                <c:pt idx="32">
                  <c:v>1.470588235294118E-2</c:v>
                </c:pt>
                <c:pt idx="33">
                  <c:v>1.5151515151515138E-2</c:v>
                </c:pt>
                <c:pt idx="34">
                  <c:v>1.5625E-2</c:v>
                </c:pt>
                <c:pt idx="35">
                  <c:v>1.6129032258064502E-2</c:v>
                </c:pt>
                <c:pt idx="36">
                  <c:v>1.6666666666666663E-2</c:v>
                </c:pt>
                <c:pt idx="37">
                  <c:v>1.7241379310344807E-2</c:v>
                </c:pt>
                <c:pt idx="38">
                  <c:v>1.7857142857142849E-2</c:v>
                </c:pt>
                <c:pt idx="39">
                  <c:v>1.8518518518518545E-2</c:v>
                </c:pt>
                <c:pt idx="40">
                  <c:v>1.9230769230769218E-2</c:v>
                </c:pt>
                <c:pt idx="41">
                  <c:v>2.0000000000000018E-2</c:v>
                </c:pt>
                <c:pt idx="42">
                  <c:v>2.0833333333333315E-2</c:v>
                </c:pt>
                <c:pt idx="43">
                  <c:v>2.1739130434782594E-2</c:v>
                </c:pt>
                <c:pt idx="44">
                  <c:v>2.2727272727272707E-2</c:v>
                </c:pt>
                <c:pt idx="45">
                  <c:v>2.3809523809523836E-2</c:v>
                </c:pt>
                <c:pt idx="46">
                  <c:v>2.5000000000000022E-2</c:v>
                </c:pt>
                <c:pt idx="47">
                  <c:v>2.6315789473684237E-2</c:v>
                </c:pt>
                <c:pt idx="48">
                  <c:v>2.777777777777779E-2</c:v>
                </c:pt>
                <c:pt idx="49">
                  <c:v>2.9411764705882359E-2</c:v>
                </c:pt>
                <c:pt idx="50">
                  <c:v>3.125E-2</c:v>
                </c:pt>
                <c:pt idx="51">
                  <c:v>3.3333333333333326E-2</c:v>
                </c:pt>
                <c:pt idx="52">
                  <c:v>3.5714285714285698E-2</c:v>
                </c:pt>
                <c:pt idx="53">
                  <c:v>3.8461538461538436E-2</c:v>
                </c:pt>
                <c:pt idx="54">
                  <c:v>4.1666666666666685E-2</c:v>
                </c:pt>
                <c:pt idx="55">
                  <c:v>4.545454545454547E-2</c:v>
                </c:pt>
                <c:pt idx="56">
                  <c:v>4.9999999999999989E-2</c:v>
                </c:pt>
                <c:pt idx="57">
                  <c:v>5.555555555555558E-2</c:v>
                </c:pt>
                <c:pt idx="58">
                  <c:v>6.25E-2</c:v>
                </c:pt>
                <c:pt idx="59">
                  <c:v>7.1428571428571452E-2</c:v>
                </c:pt>
                <c:pt idx="60">
                  <c:v>8.3333333333333315E-2</c:v>
                </c:pt>
                <c:pt idx="61">
                  <c:v>9.9999999999999978E-2</c:v>
                </c:pt>
                <c:pt idx="62">
                  <c:v>0.125</c:v>
                </c:pt>
                <c:pt idx="63">
                  <c:v>0.16666666666666669</c:v>
                </c:pt>
                <c:pt idx="64">
                  <c:v>0.25</c:v>
                </c:pt>
                <c:pt idx="65">
                  <c:v>0.5</c:v>
                </c:pt>
                <c:pt idx="66">
                  <c:v>0.75</c:v>
                </c:pt>
                <c:pt idx="67">
                  <c:v>0.83333333333333326</c:v>
                </c:pt>
                <c:pt idx="68">
                  <c:v>0.875</c:v>
                </c:pt>
                <c:pt idx="69">
                  <c:v>0.9</c:v>
                </c:pt>
                <c:pt idx="70">
                  <c:v>0.91666666666666674</c:v>
                </c:pt>
                <c:pt idx="71">
                  <c:v>0.9285714285714286</c:v>
                </c:pt>
                <c:pt idx="72">
                  <c:v>0.9375</c:v>
                </c:pt>
                <c:pt idx="73">
                  <c:v>0.94444444444444442</c:v>
                </c:pt>
                <c:pt idx="74">
                  <c:v>0.95</c:v>
                </c:pt>
                <c:pt idx="75">
                  <c:v>0.95454545454545459</c:v>
                </c:pt>
                <c:pt idx="76">
                  <c:v>0.95833333333333326</c:v>
                </c:pt>
                <c:pt idx="77">
                  <c:v>0.96153846153846156</c:v>
                </c:pt>
                <c:pt idx="78">
                  <c:v>0.9642857142857143</c:v>
                </c:pt>
                <c:pt idx="79">
                  <c:v>0.96666666666666667</c:v>
                </c:pt>
                <c:pt idx="80">
                  <c:v>0.96875</c:v>
                </c:pt>
                <c:pt idx="81">
                  <c:v>0.97058823529411764</c:v>
                </c:pt>
                <c:pt idx="82">
                  <c:v>0.97222222222222221</c:v>
                </c:pt>
                <c:pt idx="83">
                  <c:v>0.97368421052631571</c:v>
                </c:pt>
                <c:pt idx="84">
                  <c:v>0.97499999999999998</c:v>
                </c:pt>
                <c:pt idx="85">
                  <c:v>0.97619047619047616</c:v>
                </c:pt>
                <c:pt idx="86">
                  <c:v>0.97727272727272729</c:v>
                </c:pt>
                <c:pt idx="87">
                  <c:v>0.97826086956521741</c:v>
                </c:pt>
                <c:pt idx="88">
                  <c:v>0.97916666666666674</c:v>
                </c:pt>
                <c:pt idx="89">
                  <c:v>0.98</c:v>
                </c:pt>
                <c:pt idx="90">
                  <c:v>0.98076923076923084</c:v>
                </c:pt>
                <c:pt idx="91">
                  <c:v>0.9814814814814814</c:v>
                </c:pt>
                <c:pt idx="92">
                  <c:v>0.98214285714285721</c:v>
                </c:pt>
                <c:pt idx="93">
                  <c:v>0.98275862068965525</c:v>
                </c:pt>
                <c:pt idx="94">
                  <c:v>0.98333333333333339</c:v>
                </c:pt>
                <c:pt idx="95">
                  <c:v>0.9838709677419355</c:v>
                </c:pt>
                <c:pt idx="96">
                  <c:v>0.984375</c:v>
                </c:pt>
                <c:pt idx="97">
                  <c:v>0.98484848484848486</c:v>
                </c:pt>
                <c:pt idx="98">
                  <c:v>0.98529411764705888</c:v>
                </c:pt>
                <c:pt idx="99">
                  <c:v>0.98571428571428577</c:v>
                </c:pt>
                <c:pt idx="100">
                  <c:v>0.98611111111111116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A36-4E7C-A5DF-893A59940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846080"/>
        <c:axId val="148852736"/>
      </c:scatterChart>
      <c:valAx>
        <c:axId val="148846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8852736"/>
        <c:crosses val="autoZero"/>
        <c:crossBetween val="midCat"/>
      </c:valAx>
      <c:valAx>
        <c:axId val="14885273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Probability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88460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16113-15C2-48CA-944A-B4F0E1D91970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DACF3E9B-7F7B-42CA-B846-BA925E070B0E}">
      <dgm:prSet phldrT="[Texte]"/>
      <dgm:spPr/>
      <dgm:t>
        <a:bodyPr/>
        <a:lstStyle/>
        <a:p>
          <a:r>
            <a:rPr lang="en-AU" dirty="0"/>
            <a:t>2014</a:t>
          </a:r>
        </a:p>
      </dgm:t>
    </dgm:pt>
    <dgm:pt modelId="{DDB48AAA-FFFA-4A54-B5FF-FAD5C41A56EA}" type="parTrans" cxnId="{CABDEB72-5679-4096-A51A-D2D2682938AD}">
      <dgm:prSet/>
      <dgm:spPr/>
      <dgm:t>
        <a:bodyPr/>
        <a:lstStyle/>
        <a:p>
          <a:endParaRPr lang="en-AU"/>
        </a:p>
      </dgm:t>
    </dgm:pt>
    <dgm:pt modelId="{624E5435-38FF-4C98-A95B-83AA37118A70}" type="sibTrans" cxnId="{CABDEB72-5679-4096-A51A-D2D2682938AD}">
      <dgm:prSet/>
      <dgm:spPr/>
      <dgm:t>
        <a:bodyPr/>
        <a:lstStyle/>
        <a:p>
          <a:endParaRPr lang="en-AU"/>
        </a:p>
      </dgm:t>
    </dgm:pt>
    <dgm:pt modelId="{95F92F88-8D9A-406E-988A-062625947CC9}">
      <dgm:prSet phldrT="[Texte]"/>
      <dgm:spPr/>
      <dgm:t>
        <a:bodyPr/>
        <a:lstStyle/>
        <a:p>
          <a:r>
            <a:rPr lang="en-AU" dirty="0"/>
            <a:t>2015</a:t>
          </a:r>
        </a:p>
      </dgm:t>
    </dgm:pt>
    <dgm:pt modelId="{44660B26-4936-4EF6-9AD9-25BAEB70DA9C}" type="parTrans" cxnId="{9D37AB82-EB69-4676-B0BC-AEAF196365F4}">
      <dgm:prSet/>
      <dgm:spPr/>
      <dgm:t>
        <a:bodyPr/>
        <a:lstStyle/>
        <a:p>
          <a:endParaRPr lang="en-AU"/>
        </a:p>
      </dgm:t>
    </dgm:pt>
    <dgm:pt modelId="{0165FB75-9B82-4F9E-8F5C-4B1DCEAED4B2}" type="sibTrans" cxnId="{9D37AB82-EB69-4676-B0BC-AEAF196365F4}">
      <dgm:prSet/>
      <dgm:spPr/>
      <dgm:t>
        <a:bodyPr/>
        <a:lstStyle/>
        <a:p>
          <a:endParaRPr lang="en-AU"/>
        </a:p>
      </dgm:t>
    </dgm:pt>
    <dgm:pt modelId="{F24CCA6E-CCEB-4DF4-9D24-19EEAAD9EF44}">
      <dgm:prSet phldrT="[Texte]"/>
      <dgm:spPr/>
      <dgm:t>
        <a:bodyPr/>
        <a:lstStyle/>
        <a:p>
          <a:r>
            <a:rPr lang="en-AU" dirty="0"/>
            <a:t>2016</a:t>
          </a:r>
        </a:p>
      </dgm:t>
    </dgm:pt>
    <dgm:pt modelId="{86251970-C795-4B73-A3AC-B4D670DA47CD}" type="parTrans" cxnId="{4E633148-49B9-4F93-A87E-22B05C5A5A3C}">
      <dgm:prSet/>
      <dgm:spPr/>
      <dgm:t>
        <a:bodyPr/>
        <a:lstStyle/>
        <a:p>
          <a:endParaRPr lang="en-AU"/>
        </a:p>
      </dgm:t>
    </dgm:pt>
    <dgm:pt modelId="{873F120F-1CDB-4E0A-8664-804150B54E2C}" type="sibTrans" cxnId="{4E633148-49B9-4F93-A87E-22B05C5A5A3C}">
      <dgm:prSet/>
      <dgm:spPr/>
      <dgm:t>
        <a:bodyPr/>
        <a:lstStyle/>
        <a:p>
          <a:endParaRPr lang="en-AU"/>
        </a:p>
      </dgm:t>
    </dgm:pt>
    <dgm:pt modelId="{3963B53C-711D-4DF7-A200-3F04C201E56D}">
      <dgm:prSet phldrT="[Texte]"/>
      <dgm:spPr/>
      <dgm:t>
        <a:bodyPr/>
        <a:lstStyle/>
        <a:p>
          <a:r>
            <a:rPr lang="en-AU" dirty="0"/>
            <a:t>2019</a:t>
          </a:r>
        </a:p>
      </dgm:t>
    </dgm:pt>
    <dgm:pt modelId="{D7C4865E-6E37-41EE-8C59-3EF9F8ABB6BD}" type="parTrans" cxnId="{BDE00213-50C1-4B00-AAB9-824AB7AFC5A6}">
      <dgm:prSet/>
      <dgm:spPr/>
      <dgm:t>
        <a:bodyPr/>
        <a:lstStyle/>
        <a:p>
          <a:endParaRPr lang="en-AU"/>
        </a:p>
      </dgm:t>
    </dgm:pt>
    <dgm:pt modelId="{596F1C14-D4A8-4DDE-830D-FCAB9C680CF6}" type="sibTrans" cxnId="{BDE00213-50C1-4B00-AAB9-824AB7AFC5A6}">
      <dgm:prSet/>
      <dgm:spPr/>
      <dgm:t>
        <a:bodyPr/>
        <a:lstStyle/>
        <a:p>
          <a:endParaRPr lang="en-AU"/>
        </a:p>
      </dgm:t>
    </dgm:pt>
    <dgm:pt modelId="{9FE1FE71-F8E0-48FF-B82D-27CD0684D6D0}">
      <dgm:prSet phldrT="[Texte]"/>
      <dgm:spPr/>
      <dgm:t>
        <a:bodyPr/>
        <a:lstStyle/>
        <a:p>
          <a:r>
            <a:rPr lang="en-AU" dirty="0"/>
            <a:t>2017</a:t>
          </a:r>
        </a:p>
      </dgm:t>
    </dgm:pt>
    <dgm:pt modelId="{CBDD8BC6-4788-40E3-972D-87FB0D7C8E9A}" type="parTrans" cxnId="{B570A5B4-E918-4F4F-BB4D-A25AE3A5012D}">
      <dgm:prSet/>
      <dgm:spPr/>
      <dgm:t>
        <a:bodyPr/>
        <a:lstStyle/>
        <a:p>
          <a:endParaRPr lang="en-AU"/>
        </a:p>
      </dgm:t>
    </dgm:pt>
    <dgm:pt modelId="{D0778240-B509-4464-B547-7F545A2C5424}" type="sibTrans" cxnId="{B570A5B4-E918-4F4F-BB4D-A25AE3A5012D}">
      <dgm:prSet/>
      <dgm:spPr/>
      <dgm:t>
        <a:bodyPr/>
        <a:lstStyle/>
        <a:p>
          <a:endParaRPr lang="en-AU"/>
        </a:p>
      </dgm:t>
    </dgm:pt>
    <dgm:pt modelId="{6ED0916E-1E70-45C1-BF25-3981FDAA8A7A}">
      <dgm:prSet phldrT="[Texte]"/>
      <dgm:spPr/>
      <dgm:t>
        <a:bodyPr/>
        <a:lstStyle/>
        <a:p>
          <a:r>
            <a:rPr lang="en-AU" dirty="0"/>
            <a:t>2018</a:t>
          </a:r>
        </a:p>
      </dgm:t>
    </dgm:pt>
    <dgm:pt modelId="{B54CB190-4ED6-45D4-9D94-4D0554E71F11}" type="parTrans" cxnId="{A68F26B4-9CE3-4BDD-A98F-404240314B8F}">
      <dgm:prSet/>
      <dgm:spPr/>
      <dgm:t>
        <a:bodyPr/>
        <a:lstStyle/>
        <a:p>
          <a:endParaRPr lang="en-AU"/>
        </a:p>
      </dgm:t>
    </dgm:pt>
    <dgm:pt modelId="{65F184D4-9435-4ED2-84F1-4E9B36286DAC}" type="sibTrans" cxnId="{A68F26B4-9CE3-4BDD-A98F-404240314B8F}">
      <dgm:prSet/>
      <dgm:spPr/>
      <dgm:t>
        <a:bodyPr/>
        <a:lstStyle/>
        <a:p>
          <a:endParaRPr lang="en-AU"/>
        </a:p>
      </dgm:t>
    </dgm:pt>
    <dgm:pt modelId="{3898E4C5-47B4-4D21-99DF-BB21E6956004}">
      <dgm:prSet phldrT="[Texte]"/>
      <dgm:spPr/>
      <dgm:t>
        <a:bodyPr/>
        <a:lstStyle/>
        <a:p>
          <a:r>
            <a:rPr lang="en-AU" dirty="0"/>
            <a:t>2020</a:t>
          </a:r>
        </a:p>
      </dgm:t>
    </dgm:pt>
    <dgm:pt modelId="{EE42B39F-A06E-495E-ABE8-9E9C46BFA286}" type="parTrans" cxnId="{01AC88CE-E4FA-4D9E-9F23-83A36696AFAA}">
      <dgm:prSet/>
      <dgm:spPr/>
      <dgm:t>
        <a:bodyPr/>
        <a:lstStyle/>
        <a:p>
          <a:endParaRPr lang="en-AU"/>
        </a:p>
      </dgm:t>
    </dgm:pt>
    <dgm:pt modelId="{22A67FA0-AE22-427C-8358-6298A7687B0B}" type="sibTrans" cxnId="{01AC88CE-E4FA-4D9E-9F23-83A36696AFAA}">
      <dgm:prSet/>
      <dgm:spPr/>
      <dgm:t>
        <a:bodyPr/>
        <a:lstStyle/>
        <a:p>
          <a:endParaRPr lang="en-AU"/>
        </a:p>
      </dgm:t>
    </dgm:pt>
    <dgm:pt modelId="{DCF45B14-D9BF-434E-9686-D945A31167AF}">
      <dgm:prSet phldrT="[Texte]"/>
      <dgm:spPr/>
      <dgm:t>
        <a:bodyPr/>
        <a:lstStyle/>
        <a:p>
          <a:r>
            <a:rPr lang="en-AU" dirty="0"/>
            <a:t>2021</a:t>
          </a:r>
        </a:p>
      </dgm:t>
    </dgm:pt>
    <dgm:pt modelId="{596853CB-5FC3-489B-A33F-32BB590DDCD6}" type="parTrans" cxnId="{A364F8EE-B332-436F-9C8A-385CA5C47015}">
      <dgm:prSet/>
      <dgm:spPr/>
      <dgm:t>
        <a:bodyPr/>
        <a:lstStyle/>
        <a:p>
          <a:endParaRPr lang="en-AU"/>
        </a:p>
      </dgm:t>
    </dgm:pt>
    <dgm:pt modelId="{620E22DD-B0B7-47B1-8BB7-BE70DEF076A2}" type="sibTrans" cxnId="{A364F8EE-B332-436F-9C8A-385CA5C47015}">
      <dgm:prSet/>
      <dgm:spPr/>
      <dgm:t>
        <a:bodyPr/>
        <a:lstStyle/>
        <a:p>
          <a:endParaRPr lang="en-AU"/>
        </a:p>
      </dgm:t>
    </dgm:pt>
    <dgm:pt modelId="{9BCE5DE0-6FD8-4184-8011-8E21F959D1F8}">
      <dgm:prSet phldrT="[Texte]"/>
      <dgm:spPr/>
      <dgm:t>
        <a:bodyPr/>
        <a:lstStyle/>
        <a:p>
          <a:r>
            <a:rPr lang="en-AU" dirty="0"/>
            <a:t>2022</a:t>
          </a:r>
        </a:p>
      </dgm:t>
    </dgm:pt>
    <dgm:pt modelId="{4B3A5CFC-C7DE-4C05-8C28-F9E98169CA77}" type="parTrans" cxnId="{F3CFB794-DC8E-4BFE-B21F-F4FA4A6D1E72}">
      <dgm:prSet/>
      <dgm:spPr/>
      <dgm:t>
        <a:bodyPr/>
        <a:lstStyle/>
        <a:p>
          <a:endParaRPr lang="en-AU"/>
        </a:p>
      </dgm:t>
    </dgm:pt>
    <dgm:pt modelId="{D740590A-6009-4DC0-B3BF-67A9D6852A2D}" type="sibTrans" cxnId="{F3CFB794-DC8E-4BFE-B21F-F4FA4A6D1E72}">
      <dgm:prSet/>
      <dgm:spPr/>
      <dgm:t>
        <a:bodyPr/>
        <a:lstStyle/>
        <a:p>
          <a:endParaRPr lang="en-AU"/>
        </a:p>
      </dgm:t>
    </dgm:pt>
    <dgm:pt modelId="{29834175-6016-426D-AB2B-81D499EBF271}">
      <dgm:prSet phldrT="[Texte]"/>
      <dgm:spPr/>
      <dgm:t>
        <a:bodyPr/>
        <a:lstStyle/>
        <a:p>
          <a:r>
            <a:rPr lang="en-AU" dirty="0"/>
            <a:t>2023</a:t>
          </a:r>
        </a:p>
      </dgm:t>
    </dgm:pt>
    <dgm:pt modelId="{CA641437-383F-423D-B048-428BE46399A3}" type="parTrans" cxnId="{338516E4-44B2-444E-BF43-D9910B9A570F}">
      <dgm:prSet/>
      <dgm:spPr/>
      <dgm:t>
        <a:bodyPr/>
        <a:lstStyle/>
        <a:p>
          <a:endParaRPr lang="en-AU"/>
        </a:p>
      </dgm:t>
    </dgm:pt>
    <dgm:pt modelId="{DD43CCC4-85D6-44B5-80C2-89F6BC3CE378}" type="sibTrans" cxnId="{338516E4-44B2-444E-BF43-D9910B9A570F}">
      <dgm:prSet/>
      <dgm:spPr/>
      <dgm:t>
        <a:bodyPr/>
        <a:lstStyle/>
        <a:p>
          <a:endParaRPr lang="en-AU"/>
        </a:p>
      </dgm:t>
    </dgm:pt>
    <dgm:pt modelId="{5C825C22-513B-40E3-A5F0-35042741F52F}">
      <dgm:prSet phldrT="[Texte]"/>
      <dgm:spPr/>
      <dgm:t>
        <a:bodyPr/>
        <a:lstStyle/>
        <a:p>
          <a:r>
            <a:rPr lang="en-AU" dirty="0"/>
            <a:t>2024</a:t>
          </a:r>
        </a:p>
      </dgm:t>
    </dgm:pt>
    <dgm:pt modelId="{084C6D83-0A75-4D5F-A743-43345AF753D9}" type="parTrans" cxnId="{EC15E21F-05B0-4600-A579-DC75B4F172FE}">
      <dgm:prSet/>
      <dgm:spPr/>
      <dgm:t>
        <a:bodyPr/>
        <a:lstStyle/>
        <a:p>
          <a:endParaRPr lang="en-AU"/>
        </a:p>
      </dgm:t>
    </dgm:pt>
    <dgm:pt modelId="{8B58436A-77F1-488F-9632-CE47F857B450}" type="sibTrans" cxnId="{EC15E21F-05B0-4600-A579-DC75B4F172FE}">
      <dgm:prSet/>
      <dgm:spPr/>
      <dgm:t>
        <a:bodyPr/>
        <a:lstStyle/>
        <a:p>
          <a:endParaRPr lang="en-AU"/>
        </a:p>
      </dgm:t>
    </dgm:pt>
    <dgm:pt modelId="{7E25D651-AE2B-4ADE-B90A-35AFB6015083}" type="pres">
      <dgm:prSet presAssocID="{5D916113-15C2-48CA-944A-B4F0E1D91970}" presName="Name0" presStyleCnt="0">
        <dgm:presLayoutVars>
          <dgm:dir/>
          <dgm:animLvl val="lvl"/>
          <dgm:resizeHandles val="exact"/>
        </dgm:presLayoutVars>
      </dgm:prSet>
      <dgm:spPr/>
    </dgm:pt>
    <dgm:pt modelId="{0F53FD3F-12CD-4DA8-A7D6-D873A1CD18C2}" type="pres">
      <dgm:prSet presAssocID="{DACF3E9B-7F7B-42CA-B846-BA925E070B0E}" presName="parTxOnly" presStyleLbl="node1" presStyleIdx="0" presStyleCnt="11">
        <dgm:presLayoutVars>
          <dgm:chMax val="0"/>
          <dgm:chPref val="0"/>
          <dgm:bulletEnabled val="1"/>
        </dgm:presLayoutVars>
      </dgm:prSet>
      <dgm:spPr/>
    </dgm:pt>
    <dgm:pt modelId="{8FCD923D-6893-40C6-91E7-59A5F382B59D}" type="pres">
      <dgm:prSet presAssocID="{624E5435-38FF-4C98-A95B-83AA37118A70}" presName="parTxOnlySpace" presStyleCnt="0"/>
      <dgm:spPr/>
    </dgm:pt>
    <dgm:pt modelId="{9C30D73B-9107-4C98-9CA4-61BC7CDE1554}" type="pres">
      <dgm:prSet presAssocID="{95F92F88-8D9A-406E-988A-062625947CC9}" presName="parTxOnly" presStyleLbl="node1" presStyleIdx="1" presStyleCnt="11">
        <dgm:presLayoutVars>
          <dgm:chMax val="0"/>
          <dgm:chPref val="0"/>
          <dgm:bulletEnabled val="1"/>
        </dgm:presLayoutVars>
      </dgm:prSet>
      <dgm:spPr/>
    </dgm:pt>
    <dgm:pt modelId="{27E717BE-917E-4964-A40C-CDBCF19BF1CA}" type="pres">
      <dgm:prSet presAssocID="{0165FB75-9B82-4F9E-8F5C-4B1DCEAED4B2}" presName="parTxOnlySpace" presStyleCnt="0"/>
      <dgm:spPr/>
    </dgm:pt>
    <dgm:pt modelId="{B8423CBE-747E-4B78-B86E-6090B3805186}" type="pres">
      <dgm:prSet presAssocID="{F24CCA6E-CCEB-4DF4-9D24-19EEAAD9EF44}" presName="parTxOnly" presStyleLbl="node1" presStyleIdx="2" presStyleCnt="11">
        <dgm:presLayoutVars>
          <dgm:chMax val="0"/>
          <dgm:chPref val="0"/>
          <dgm:bulletEnabled val="1"/>
        </dgm:presLayoutVars>
      </dgm:prSet>
      <dgm:spPr/>
    </dgm:pt>
    <dgm:pt modelId="{123F24E7-2985-472C-8112-4D468A005F52}" type="pres">
      <dgm:prSet presAssocID="{873F120F-1CDB-4E0A-8664-804150B54E2C}" presName="parTxOnlySpace" presStyleCnt="0"/>
      <dgm:spPr/>
    </dgm:pt>
    <dgm:pt modelId="{F27FB062-B0AD-426C-B6DD-329BCBE346AD}" type="pres">
      <dgm:prSet presAssocID="{9FE1FE71-F8E0-48FF-B82D-27CD0684D6D0}" presName="parTxOnly" presStyleLbl="node1" presStyleIdx="3" presStyleCnt="11">
        <dgm:presLayoutVars>
          <dgm:chMax val="0"/>
          <dgm:chPref val="0"/>
          <dgm:bulletEnabled val="1"/>
        </dgm:presLayoutVars>
      </dgm:prSet>
      <dgm:spPr/>
    </dgm:pt>
    <dgm:pt modelId="{19027121-D170-41ED-9AD9-281C78498240}" type="pres">
      <dgm:prSet presAssocID="{D0778240-B509-4464-B547-7F545A2C5424}" presName="parTxOnlySpace" presStyleCnt="0"/>
      <dgm:spPr/>
    </dgm:pt>
    <dgm:pt modelId="{F2334075-5A8D-484F-B141-F8967B9614CE}" type="pres">
      <dgm:prSet presAssocID="{6ED0916E-1E70-45C1-BF25-3981FDAA8A7A}" presName="parTxOnly" presStyleLbl="node1" presStyleIdx="4" presStyleCnt="11">
        <dgm:presLayoutVars>
          <dgm:chMax val="0"/>
          <dgm:chPref val="0"/>
          <dgm:bulletEnabled val="1"/>
        </dgm:presLayoutVars>
      </dgm:prSet>
      <dgm:spPr/>
    </dgm:pt>
    <dgm:pt modelId="{C2963046-611E-4C29-89D7-C1E0529FB864}" type="pres">
      <dgm:prSet presAssocID="{65F184D4-9435-4ED2-84F1-4E9B36286DAC}" presName="parTxOnlySpace" presStyleCnt="0"/>
      <dgm:spPr/>
    </dgm:pt>
    <dgm:pt modelId="{9ECD47F6-457F-463A-82E6-161610D21B15}" type="pres">
      <dgm:prSet presAssocID="{3963B53C-711D-4DF7-A200-3F04C201E56D}" presName="parTxOnly" presStyleLbl="node1" presStyleIdx="5" presStyleCnt="11">
        <dgm:presLayoutVars>
          <dgm:chMax val="0"/>
          <dgm:chPref val="0"/>
          <dgm:bulletEnabled val="1"/>
        </dgm:presLayoutVars>
      </dgm:prSet>
      <dgm:spPr/>
    </dgm:pt>
    <dgm:pt modelId="{C42F382C-F6A6-4E6D-9A7B-5881121CDE82}" type="pres">
      <dgm:prSet presAssocID="{596F1C14-D4A8-4DDE-830D-FCAB9C680CF6}" presName="parTxOnlySpace" presStyleCnt="0"/>
      <dgm:spPr/>
    </dgm:pt>
    <dgm:pt modelId="{016EBAB5-2F6C-433B-95FF-D0E1C50526A1}" type="pres">
      <dgm:prSet presAssocID="{3898E4C5-47B4-4D21-99DF-BB21E6956004}" presName="parTxOnly" presStyleLbl="node1" presStyleIdx="6" presStyleCnt="11">
        <dgm:presLayoutVars>
          <dgm:chMax val="0"/>
          <dgm:chPref val="0"/>
          <dgm:bulletEnabled val="1"/>
        </dgm:presLayoutVars>
      </dgm:prSet>
      <dgm:spPr/>
    </dgm:pt>
    <dgm:pt modelId="{3C2E41C4-E126-4B60-96DE-34C468D970C2}" type="pres">
      <dgm:prSet presAssocID="{22A67FA0-AE22-427C-8358-6298A7687B0B}" presName="parTxOnlySpace" presStyleCnt="0"/>
      <dgm:spPr/>
    </dgm:pt>
    <dgm:pt modelId="{625AD1D4-2BBA-4295-8F58-F9797EFCC853}" type="pres">
      <dgm:prSet presAssocID="{DCF45B14-D9BF-434E-9686-D945A31167AF}" presName="parTxOnly" presStyleLbl="node1" presStyleIdx="7" presStyleCnt="11">
        <dgm:presLayoutVars>
          <dgm:chMax val="0"/>
          <dgm:chPref val="0"/>
          <dgm:bulletEnabled val="1"/>
        </dgm:presLayoutVars>
      </dgm:prSet>
      <dgm:spPr/>
    </dgm:pt>
    <dgm:pt modelId="{A564280B-C7E1-4706-90FF-AF96D3B1D1F5}" type="pres">
      <dgm:prSet presAssocID="{620E22DD-B0B7-47B1-8BB7-BE70DEF076A2}" presName="parTxOnlySpace" presStyleCnt="0"/>
      <dgm:spPr/>
    </dgm:pt>
    <dgm:pt modelId="{5A4660F0-3D24-4365-8B82-8FC4F72CAABF}" type="pres">
      <dgm:prSet presAssocID="{9BCE5DE0-6FD8-4184-8011-8E21F959D1F8}" presName="parTxOnly" presStyleLbl="node1" presStyleIdx="8" presStyleCnt="11">
        <dgm:presLayoutVars>
          <dgm:chMax val="0"/>
          <dgm:chPref val="0"/>
          <dgm:bulletEnabled val="1"/>
        </dgm:presLayoutVars>
      </dgm:prSet>
      <dgm:spPr/>
    </dgm:pt>
    <dgm:pt modelId="{02687BDD-7251-4937-949D-737452A22FC7}" type="pres">
      <dgm:prSet presAssocID="{D740590A-6009-4DC0-B3BF-67A9D6852A2D}" presName="parTxOnlySpace" presStyleCnt="0"/>
      <dgm:spPr/>
    </dgm:pt>
    <dgm:pt modelId="{8A38F95C-2422-45A7-9EA6-3542CD74AFDC}" type="pres">
      <dgm:prSet presAssocID="{29834175-6016-426D-AB2B-81D499EBF271}" presName="parTxOnly" presStyleLbl="node1" presStyleIdx="9" presStyleCnt="11">
        <dgm:presLayoutVars>
          <dgm:chMax val="0"/>
          <dgm:chPref val="0"/>
          <dgm:bulletEnabled val="1"/>
        </dgm:presLayoutVars>
      </dgm:prSet>
      <dgm:spPr/>
    </dgm:pt>
    <dgm:pt modelId="{8A8098D0-9204-41BF-9566-5088F7161BC1}" type="pres">
      <dgm:prSet presAssocID="{DD43CCC4-85D6-44B5-80C2-89F6BC3CE378}" presName="parTxOnlySpace" presStyleCnt="0"/>
      <dgm:spPr/>
    </dgm:pt>
    <dgm:pt modelId="{4E6F214A-8CA0-47AE-A662-82CCE879A98A}" type="pres">
      <dgm:prSet presAssocID="{5C825C22-513B-40E3-A5F0-35042741F52F}" presName="parTxOnly" presStyleLbl="node1" presStyleIdx="10" presStyleCnt="11">
        <dgm:presLayoutVars>
          <dgm:chMax val="0"/>
          <dgm:chPref val="0"/>
          <dgm:bulletEnabled val="1"/>
        </dgm:presLayoutVars>
      </dgm:prSet>
      <dgm:spPr/>
    </dgm:pt>
  </dgm:ptLst>
  <dgm:cxnLst>
    <dgm:cxn modelId="{BDE00213-50C1-4B00-AAB9-824AB7AFC5A6}" srcId="{5D916113-15C2-48CA-944A-B4F0E1D91970}" destId="{3963B53C-711D-4DF7-A200-3F04C201E56D}" srcOrd="5" destOrd="0" parTransId="{D7C4865E-6E37-41EE-8C59-3EF9F8ABB6BD}" sibTransId="{596F1C14-D4A8-4DDE-830D-FCAB9C680CF6}"/>
    <dgm:cxn modelId="{EC15E21F-05B0-4600-A579-DC75B4F172FE}" srcId="{5D916113-15C2-48CA-944A-B4F0E1D91970}" destId="{5C825C22-513B-40E3-A5F0-35042741F52F}" srcOrd="10" destOrd="0" parTransId="{084C6D83-0A75-4D5F-A743-43345AF753D9}" sibTransId="{8B58436A-77F1-488F-9632-CE47F857B450}"/>
    <dgm:cxn modelId="{5ECB3D21-9456-4A16-BD79-F7735F896D48}" type="presOf" srcId="{3963B53C-711D-4DF7-A200-3F04C201E56D}" destId="{9ECD47F6-457F-463A-82E6-161610D21B15}" srcOrd="0" destOrd="0" presId="urn:microsoft.com/office/officeart/2005/8/layout/chevron1"/>
    <dgm:cxn modelId="{B23E0B29-F21C-4D90-B7BA-316268544DAE}" type="presOf" srcId="{6ED0916E-1E70-45C1-BF25-3981FDAA8A7A}" destId="{F2334075-5A8D-484F-B141-F8967B9614CE}" srcOrd="0" destOrd="0" presId="urn:microsoft.com/office/officeart/2005/8/layout/chevron1"/>
    <dgm:cxn modelId="{6D2F892A-267C-481E-808E-AC0ACECC3CF9}" type="presOf" srcId="{5C825C22-513B-40E3-A5F0-35042741F52F}" destId="{4E6F214A-8CA0-47AE-A662-82CCE879A98A}" srcOrd="0" destOrd="0" presId="urn:microsoft.com/office/officeart/2005/8/layout/chevron1"/>
    <dgm:cxn modelId="{317BCC2C-378B-43EE-844C-04C7E4C6E059}" type="presOf" srcId="{DACF3E9B-7F7B-42CA-B846-BA925E070B0E}" destId="{0F53FD3F-12CD-4DA8-A7D6-D873A1CD18C2}" srcOrd="0" destOrd="0" presId="urn:microsoft.com/office/officeart/2005/8/layout/chevron1"/>
    <dgm:cxn modelId="{D5485733-B2BF-4CEA-8277-72CD33FDA230}" type="presOf" srcId="{F24CCA6E-CCEB-4DF4-9D24-19EEAAD9EF44}" destId="{B8423CBE-747E-4B78-B86E-6090B3805186}" srcOrd="0" destOrd="0" presId="urn:microsoft.com/office/officeart/2005/8/layout/chevron1"/>
    <dgm:cxn modelId="{C2818E66-CE6E-4BF0-8ED2-DFAF6A2E4330}" type="presOf" srcId="{95F92F88-8D9A-406E-988A-062625947CC9}" destId="{9C30D73B-9107-4C98-9CA4-61BC7CDE1554}" srcOrd="0" destOrd="0" presId="urn:microsoft.com/office/officeart/2005/8/layout/chevron1"/>
    <dgm:cxn modelId="{4E633148-49B9-4F93-A87E-22B05C5A5A3C}" srcId="{5D916113-15C2-48CA-944A-B4F0E1D91970}" destId="{F24CCA6E-CCEB-4DF4-9D24-19EEAAD9EF44}" srcOrd="2" destOrd="0" parTransId="{86251970-C795-4B73-A3AC-B4D670DA47CD}" sibTransId="{873F120F-1CDB-4E0A-8664-804150B54E2C}"/>
    <dgm:cxn modelId="{CABDEB72-5679-4096-A51A-D2D2682938AD}" srcId="{5D916113-15C2-48CA-944A-B4F0E1D91970}" destId="{DACF3E9B-7F7B-42CA-B846-BA925E070B0E}" srcOrd="0" destOrd="0" parTransId="{DDB48AAA-FFFA-4A54-B5FF-FAD5C41A56EA}" sibTransId="{624E5435-38FF-4C98-A95B-83AA37118A70}"/>
    <dgm:cxn modelId="{D9BB4853-2036-4B5A-BCDE-8B0CE72FAFB5}" type="presOf" srcId="{5D916113-15C2-48CA-944A-B4F0E1D91970}" destId="{7E25D651-AE2B-4ADE-B90A-35AFB6015083}" srcOrd="0" destOrd="0" presId="urn:microsoft.com/office/officeart/2005/8/layout/chevron1"/>
    <dgm:cxn modelId="{2FE55356-100D-4BE2-B246-F6F423F969DC}" type="presOf" srcId="{9FE1FE71-F8E0-48FF-B82D-27CD0684D6D0}" destId="{F27FB062-B0AD-426C-B6DD-329BCBE346AD}" srcOrd="0" destOrd="0" presId="urn:microsoft.com/office/officeart/2005/8/layout/chevron1"/>
    <dgm:cxn modelId="{A392AA7F-21C9-41B3-AA7B-2D637C79D9EC}" type="presOf" srcId="{9BCE5DE0-6FD8-4184-8011-8E21F959D1F8}" destId="{5A4660F0-3D24-4365-8B82-8FC4F72CAABF}" srcOrd="0" destOrd="0" presId="urn:microsoft.com/office/officeart/2005/8/layout/chevron1"/>
    <dgm:cxn modelId="{9D37AB82-EB69-4676-B0BC-AEAF196365F4}" srcId="{5D916113-15C2-48CA-944A-B4F0E1D91970}" destId="{95F92F88-8D9A-406E-988A-062625947CC9}" srcOrd="1" destOrd="0" parTransId="{44660B26-4936-4EF6-9AD9-25BAEB70DA9C}" sibTransId="{0165FB75-9B82-4F9E-8F5C-4B1DCEAED4B2}"/>
    <dgm:cxn modelId="{F3CFB794-DC8E-4BFE-B21F-F4FA4A6D1E72}" srcId="{5D916113-15C2-48CA-944A-B4F0E1D91970}" destId="{9BCE5DE0-6FD8-4184-8011-8E21F959D1F8}" srcOrd="8" destOrd="0" parTransId="{4B3A5CFC-C7DE-4C05-8C28-F9E98169CA77}" sibTransId="{D740590A-6009-4DC0-B3BF-67A9D6852A2D}"/>
    <dgm:cxn modelId="{A68F26B4-9CE3-4BDD-A98F-404240314B8F}" srcId="{5D916113-15C2-48CA-944A-B4F0E1D91970}" destId="{6ED0916E-1E70-45C1-BF25-3981FDAA8A7A}" srcOrd="4" destOrd="0" parTransId="{B54CB190-4ED6-45D4-9D94-4D0554E71F11}" sibTransId="{65F184D4-9435-4ED2-84F1-4E9B36286DAC}"/>
    <dgm:cxn modelId="{B570A5B4-E918-4F4F-BB4D-A25AE3A5012D}" srcId="{5D916113-15C2-48CA-944A-B4F0E1D91970}" destId="{9FE1FE71-F8E0-48FF-B82D-27CD0684D6D0}" srcOrd="3" destOrd="0" parTransId="{CBDD8BC6-4788-40E3-972D-87FB0D7C8E9A}" sibTransId="{D0778240-B509-4464-B547-7F545A2C5424}"/>
    <dgm:cxn modelId="{CD3CF1B4-3FA6-4393-A166-FA084D73D978}" type="presOf" srcId="{3898E4C5-47B4-4D21-99DF-BB21E6956004}" destId="{016EBAB5-2F6C-433B-95FF-D0E1C50526A1}" srcOrd="0" destOrd="0" presId="urn:microsoft.com/office/officeart/2005/8/layout/chevron1"/>
    <dgm:cxn modelId="{01AC88CE-E4FA-4D9E-9F23-83A36696AFAA}" srcId="{5D916113-15C2-48CA-944A-B4F0E1D91970}" destId="{3898E4C5-47B4-4D21-99DF-BB21E6956004}" srcOrd="6" destOrd="0" parTransId="{EE42B39F-A06E-495E-ABE8-9E9C46BFA286}" sibTransId="{22A67FA0-AE22-427C-8358-6298A7687B0B}"/>
    <dgm:cxn modelId="{338516E4-44B2-444E-BF43-D9910B9A570F}" srcId="{5D916113-15C2-48CA-944A-B4F0E1D91970}" destId="{29834175-6016-426D-AB2B-81D499EBF271}" srcOrd="9" destOrd="0" parTransId="{CA641437-383F-423D-B048-428BE46399A3}" sibTransId="{DD43CCC4-85D6-44B5-80C2-89F6BC3CE378}"/>
    <dgm:cxn modelId="{A364F8EE-B332-436F-9C8A-385CA5C47015}" srcId="{5D916113-15C2-48CA-944A-B4F0E1D91970}" destId="{DCF45B14-D9BF-434E-9686-D945A31167AF}" srcOrd="7" destOrd="0" parTransId="{596853CB-5FC3-489B-A33F-32BB590DDCD6}" sibTransId="{620E22DD-B0B7-47B1-8BB7-BE70DEF076A2}"/>
    <dgm:cxn modelId="{395077F7-2796-4642-BFDD-97E273B3623E}" type="presOf" srcId="{29834175-6016-426D-AB2B-81D499EBF271}" destId="{8A38F95C-2422-45A7-9EA6-3542CD74AFDC}" srcOrd="0" destOrd="0" presId="urn:microsoft.com/office/officeart/2005/8/layout/chevron1"/>
    <dgm:cxn modelId="{504EDFF8-0C84-4F83-98B1-0C161C048690}" type="presOf" srcId="{DCF45B14-D9BF-434E-9686-D945A31167AF}" destId="{625AD1D4-2BBA-4295-8F58-F9797EFCC853}" srcOrd="0" destOrd="0" presId="urn:microsoft.com/office/officeart/2005/8/layout/chevron1"/>
    <dgm:cxn modelId="{77AE2360-C6E1-46BC-9E7A-C8285973D02C}" type="presParOf" srcId="{7E25D651-AE2B-4ADE-B90A-35AFB6015083}" destId="{0F53FD3F-12CD-4DA8-A7D6-D873A1CD18C2}" srcOrd="0" destOrd="0" presId="urn:microsoft.com/office/officeart/2005/8/layout/chevron1"/>
    <dgm:cxn modelId="{13803FC6-D228-41C7-ADEE-AAAF1058ABD7}" type="presParOf" srcId="{7E25D651-AE2B-4ADE-B90A-35AFB6015083}" destId="{8FCD923D-6893-40C6-91E7-59A5F382B59D}" srcOrd="1" destOrd="0" presId="urn:microsoft.com/office/officeart/2005/8/layout/chevron1"/>
    <dgm:cxn modelId="{3C64C254-3F37-4500-94B6-BEA0842168A2}" type="presParOf" srcId="{7E25D651-AE2B-4ADE-B90A-35AFB6015083}" destId="{9C30D73B-9107-4C98-9CA4-61BC7CDE1554}" srcOrd="2" destOrd="0" presId="urn:microsoft.com/office/officeart/2005/8/layout/chevron1"/>
    <dgm:cxn modelId="{23A633CB-AD4B-477E-95D3-ADF95332CDFE}" type="presParOf" srcId="{7E25D651-AE2B-4ADE-B90A-35AFB6015083}" destId="{27E717BE-917E-4964-A40C-CDBCF19BF1CA}" srcOrd="3" destOrd="0" presId="urn:microsoft.com/office/officeart/2005/8/layout/chevron1"/>
    <dgm:cxn modelId="{38739F91-1997-44D2-AFEB-BF8C580BB3B0}" type="presParOf" srcId="{7E25D651-AE2B-4ADE-B90A-35AFB6015083}" destId="{B8423CBE-747E-4B78-B86E-6090B3805186}" srcOrd="4" destOrd="0" presId="urn:microsoft.com/office/officeart/2005/8/layout/chevron1"/>
    <dgm:cxn modelId="{8D7B6B6E-FB7C-444C-9E90-400EE0E1FB73}" type="presParOf" srcId="{7E25D651-AE2B-4ADE-B90A-35AFB6015083}" destId="{123F24E7-2985-472C-8112-4D468A005F52}" srcOrd="5" destOrd="0" presId="urn:microsoft.com/office/officeart/2005/8/layout/chevron1"/>
    <dgm:cxn modelId="{536D7A9B-F599-44DC-894F-715CB937CB05}" type="presParOf" srcId="{7E25D651-AE2B-4ADE-B90A-35AFB6015083}" destId="{F27FB062-B0AD-426C-B6DD-329BCBE346AD}" srcOrd="6" destOrd="0" presId="urn:microsoft.com/office/officeart/2005/8/layout/chevron1"/>
    <dgm:cxn modelId="{9202D549-04AC-41EE-8B0B-CB8604CECC3A}" type="presParOf" srcId="{7E25D651-AE2B-4ADE-B90A-35AFB6015083}" destId="{19027121-D170-41ED-9AD9-281C78498240}" srcOrd="7" destOrd="0" presId="urn:microsoft.com/office/officeart/2005/8/layout/chevron1"/>
    <dgm:cxn modelId="{73087131-A39B-4578-85CE-7523316C37A9}" type="presParOf" srcId="{7E25D651-AE2B-4ADE-B90A-35AFB6015083}" destId="{F2334075-5A8D-484F-B141-F8967B9614CE}" srcOrd="8" destOrd="0" presId="urn:microsoft.com/office/officeart/2005/8/layout/chevron1"/>
    <dgm:cxn modelId="{9FB2F899-06B4-4564-926D-71E2F81FE7AE}" type="presParOf" srcId="{7E25D651-AE2B-4ADE-B90A-35AFB6015083}" destId="{C2963046-611E-4C29-89D7-C1E0529FB864}" srcOrd="9" destOrd="0" presId="urn:microsoft.com/office/officeart/2005/8/layout/chevron1"/>
    <dgm:cxn modelId="{618219CC-7F71-4352-96AA-91721B5BE751}" type="presParOf" srcId="{7E25D651-AE2B-4ADE-B90A-35AFB6015083}" destId="{9ECD47F6-457F-463A-82E6-161610D21B15}" srcOrd="10" destOrd="0" presId="urn:microsoft.com/office/officeart/2005/8/layout/chevron1"/>
    <dgm:cxn modelId="{E6EEC6EA-313B-44F8-B32B-0067E2950AD8}" type="presParOf" srcId="{7E25D651-AE2B-4ADE-B90A-35AFB6015083}" destId="{C42F382C-F6A6-4E6D-9A7B-5881121CDE82}" srcOrd="11" destOrd="0" presId="urn:microsoft.com/office/officeart/2005/8/layout/chevron1"/>
    <dgm:cxn modelId="{A62EC3E8-5C6D-41C1-B05B-84D52A39B767}" type="presParOf" srcId="{7E25D651-AE2B-4ADE-B90A-35AFB6015083}" destId="{016EBAB5-2F6C-433B-95FF-D0E1C50526A1}" srcOrd="12" destOrd="0" presId="urn:microsoft.com/office/officeart/2005/8/layout/chevron1"/>
    <dgm:cxn modelId="{DFA3EA3C-BECC-4E23-9B49-E1003F6AA2C1}" type="presParOf" srcId="{7E25D651-AE2B-4ADE-B90A-35AFB6015083}" destId="{3C2E41C4-E126-4B60-96DE-34C468D970C2}" srcOrd="13" destOrd="0" presId="urn:microsoft.com/office/officeart/2005/8/layout/chevron1"/>
    <dgm:cxn modelId="{E72E7A15-AB0E-4701-B6BA-AF1DE456BD7C}" type="presParOf" srcId="{7E25D651-AE2B-4ADE-B90A-35AFB6015083}" destId="{625AD1D4-2BBA-4295-8F58-F9797EFCC853}" srcOrd="14" destOrd="0" presId="urn:microsoft.com/office/officeart/2005/8/layout/chevron1"/>
    <dgm:cxn modelId="{9AB6EE5E-23D5-4178-B8D8-BEF4B0C15D21}" type="presParOf" srcId="{7E25D651-AE2B-4ADE-B90A-35AFB6015083}" destId="{A564280B-C7E1-4706-90FF-AF96D3B1D1F5}" srcOrd="15" destOrd="0" presId="urn:microsoft.com/office/officeart/2005/8/layout/chevron1"/>
    <dgm:cxn modelId="{96ADFECC-1054-49D5-BE95-B2D1B36B4659}" type="presParOf" srcId="{7E25D651-AE2B-4ADE-B90A-35AFB6015083}" destId="{5A4660F0-3D24-4365-8B82-8FC4F72CAABF}" srcOrd="16" destOrd="0" presId="urn:microsoft.com/office/officeart/2005/8/layout/chevron1"/>
    <dgm:cxn modelId="{154664BB-A8D9-4A82-910F-AB51678921B4}" type="presParOf" srcId="{7E25D651-AE2B-4ADE-B90A-35AFB6015083}" destId="{02687BDD-7251-4937-949D-737452A22FC7}" srcOrd="17" destOrd="0" presId="urn:microsoft.com/office/officeart/2005/8/layout/chevron1"/>
    <dgm:cxn modelId="{7238F938-DDE5-45F3-B240-4305C9189F9C}" type="presParOf" srcId="{7E25D651-AE2B-4ADE-B90A-35AFB6015083}" destId="{8A38F95C-2422-45A7-9EA6-3542CD74AFDC}" srcOrd="18" destOrd="0" presId="urn:microsoft.com/office/officeart/2005/8/layout/chevron1"/>
    <dgm:cxn modelId="{1171DC4D-A415-448E-B422-D7DF29A8CF1A}" type="presParOf" srcId="{7E25D651-AE2B-4ADE-B90A-35AFB6015083}" destId="{8A8098D0-9204-41BF-9566-5088F7161BC1}" srcOrd="19" destOrd="0" presId="urn:microsoft.com/office/officeart/2005/8/layout/chevron1"/>
    <dgm:cxn modelId="{3447451D-DDE1-4B1A-B41F-9D47A6F4AB97}" type="presParOf" srcId="{7E25D651-AE2B-4ADE-B90A-35AFB6015083}" destId="{4E6F214A-8CA0-47AE-A662-82CCE879A98A}" srcOrd="2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16113-15C2-48CA-944A-B4F0E1D91970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DACF3E9B-7F7B-42CA-B846-BA925E070B0E}">
      <dgm:prSet phldrT="[Texte]"/>
      <dgm:spPr/>
      <dgm:t>
        <a:bodyPr/>
        <a:lstStyle/>
        <a:p>
          <a:r>
            <a:rPr lang="en-AU" dirty="0"/>
            <a:t>2014</a:t>
          </a:r>
        </a:p>
      </dgm:t>
    </dgm:pt>
    <dgm:pt modelId="{DDB48AAA-FFFA-4A54-B5FF-FAD5C41A56EA}" type="parTrans" cxnId="{CABDEB72-5679-4096-A51A-D2D2682938AD}">
      <dgm:prSet/>
      <dgm:spPr/>
      <dgm:t>
        <a:bodyPr/>
        <a:lstStyle/>
        <a:p>
          <a:endParaRPr lang="en-AU"/>
        </a:p>
      </dgm:t>
    </dgm:pt>
    <dgm:pt modelId="{624E5435-38FF-4C98-A95B-83AA37118A70}" type="sibTrans" cxnId="{CABDEB72-5679-4096-A51A-D2D2682938AD}">
      <dgm:prSet/>
      <dgm:spPr/>
      <dgm:t>
        <a:bodyPr/>
        <a:lstStyle/>
        <a:p>
          <a:endParaRPr lang="en-AU"/>
        </a:p>
      </dgm:t>
    </dgm:pt>
    <dgm:pt modelId="{95F92F88-8D9A-406E-988A-062625947CC9}">
      <dgm:prSet phldrT="[Texte]"/>
      <dgm:spPr/>
      <dgm:t>
        <a:bodyPr/>
        <a:lstStyle/>
        <a:p>
          <a:r>
            <a:rPr lang="en-AU" dirty="0"/>
            <a:t>2015</a:t>
          </a:r>
        </a:p>
      </dgm:t>
    </dgm:pt>
    <dgm:pt modelId="{44660B26-4936-4EF6-9AD9-25BAEB70DA9C}" type="parTrans" cxnId="{9D37AB82-EB69-4676-B0BC-AEAF196365F4}">
      <dgm:prSet/>
      <dgm:spPr/>
      <dgm:t>
        <a:bodyPr/>
        <a:lstStyle/>
        <a:p>
          <a:endParaRPr lang="en-AU"/>
        </a:p>
      </dgm:t>
    </dgm:pt>
    <dgm:pt modelId="{0165FB75-9B82-4F9E-8F5C-4B1DCEAED4B2}" type="sibTrans" cxnId="{9D37AB82-EB69-4676-B0BC-AEAF196365F4}">
      <dgm:prSet/>
      <dgm:spPr/>
      <dgm:t>
        <a:bodyPr/>
        <a:lstStyle/>
        <a:p>
          <a:endParaRPr lang="en-AU"/>
        </a:p>
      </dgm:t>
    </dgm:pt>
    <dgm:pt modelId="{F24CCA6E-CCEB-4DF4-9D24-19EEAAD9EF44}">
      <dgm:prSet phldrT="[Texte]"/>
      <dgm:spPr/>
      <dgm:t>
        <a:bodyPr/>
        <a:lstStyle/>
        <a:p>
          <a:r>
            <a:rPr lang="en-AU" dirty="0"/>
            <a:t>2016</a:t>
          </a:r>
        </a:p>
      </dgm:t>
    </dgm:pt>
    <dgm:pt modelId="{86251970-C795-4B73-A3AC-B4D670DA47CD}" type="parTrans" cxnId="{4E633148-49B9-4F93-A87E-22B05C5A5A3C}">
      <dgm:prSet/>
      <dgm:spPr/>
      <dgm:t>
        <a:bodyPr/>
        <a:lstStyle/>
        <a:p>
          <a:endParaRPr lang="en-AU"/>
        </a:p>
      </dgm:t>
    </dgm:pt>
    <dgm:pt modelId="{873F120F-1CDB-4E0A-8664-804150B54E2C}" type="sibTrans" cxnId="{4E633148-49B9-4F93-A87E-22B05C5A5A3C}">
      <dgm:prSet/>
      <dgm:spPr/>
      <dgm:t>
        <a:bodyPr/>
        <a:lstStyle/>
        <a:p>
          <a:endParaRPr lang="en-AU"/>
        </a:p>
      </dgm:t>
    </dgm:pt>
    <dgm:pt modelId="{3963B53C-711D-4DF7-A200-3F04C201E56D}">
      <dgm:prSet phldrT="[Texte]"/>
      <dgm:spPr/>
      <dgm:t>
        <a:bodyPr/>
        <a:lstStyle/>
        <a:p>
          <a:r>
            <a:rPr lang="en-AU" dirty="0"/>
            <a:t>2019</a:t>
          </a:r>
        </a:p>
      </dgm:t>
    </dgm:pt>
    <dgm:pt modelId="{D7C4865E-6E37-41EE-8C59-3EF9F8ABB6BD}" type="parTrans" cxnId="{BDE00213-50C1-4B00-AAB9-824AB7AFC5A6}">
      <dgm:prSet/>
      <dgm:spPr/>
      <dgm:t>
        <a:bodyPr/>
        <a:lstStyle/>
        <a:p>
          <a:endParaRPr lang="en-AU"/>
        </a:p>
      </dgm:t>
    </dgm:pt>
    <dgm:pt modelId="{596F1C14-D4A8-4DDE-830D-FCAB9C680CF6}" type="sibTrans" cxnId="{BDE00213-50C1-4B00-AAB9-824AB7AFC5A6}">
      <dgm:prSet/>
      <dgm:spPr/>
      <dgm:t>
        <a:bodyPr/>
        <a:lstStyle/>
        <a:p>
          <a:endParaRPr lang="en-AU"/>
        </a:p>
      </dgm:t>
    </dgm:pt>
    <dgm:pt modelId="{9FE1FE71-F8E0-48FF-B82D-27CD0684D6D0}">
      <dgm:prSet phldrT="[Texte]"/>
      <dgm:spPr/>
      <dgm:t>
        <a:bodyPr/>
        <a:lstStyle/>
        <a:p>
          <a:r>
            <a:rPr lang="en-AU" dirty="0"/>
            <a:t>2017</a:t>
          </a:r>
        </a:p>
      </dgm:t>
    </dgm:pt>
    <dgm:pt modelId="{CBDD8BC6-4788-40E3-972D-87FB0D7C8E9A}" type="parTrans" cxnId="{B570A5B4-E918-4F4F-BB4D-A25AE3A5012D}">
      <dgm:prSet/>
      <dgm:spPr/>
      <dgm:t>
        <a:bodyPr/>
        <a:lstStyle/>
        <a:p>
          <a:endParaRPr lang="en-AU"/>
        </a:p>
      </dgm:t>
    </dgm:pt>
    <dgm:pt modelId="{D0778240-B509-4464-B547-7F545A2C5424}" type="sibTrans" cxnId="{B570A5B4-E918-4F4F-BB4D-A25AE3A5012D}">
      <dgm:prSet/>
      <dgm:spPr/>
      <dgm:t>
        <a:bodyPr/>
        <a:lstStyle/>
        <a:p>
          <a:endParaRPr lang="en-AU"/>
        </a:p>
      </dgm:t>
    </dgm:pt>
    <dgm:pt modelId="{6ED0916E-1E70-45C1-BF25-3981FDAA8A7A}">
      <dgm:prSet phldrT="[Texte]"/>
      <dgm:spPr/>
      <dgm:t>
        <a:bodyPr/>
        <a:lstStyle/>
        <a:p>
          <a:r>
            <a:rPr lang="en-AU" dirty="0"/>
            <a:t>2018</a:t>
          </a:r>
        </a:p>
      </dgm:t>
    </dgm:pt>
    <dgm:pt modelId="{B54CB190-4ED6-45D4-9D94-4D0554E71F11}" type="parTrans" cxnId="{A68F26B4-9CE3-4BDD-A98F-404240314B8F}">
      <dgm:prSet/>
      <dgm:spPr/>
      <dgm:t>
        <a:bodyPr/>
        <a:lstStyle/>
        <a:p>
          <a:endParaRPr lang="en-AU"/>
        </a:p>
      </dgm:t>
    </dgm:pt>
    <dgm:pt modelId="{65F184D4-9435-4ED2-84F1-4E9B36286DAC}" type="sibTrans" cxnId="{A68F26B4-9CE3-4BDD-A98F-404240314B8F}">
      <dgm:prSet/>
      <dgm:spPr/>
      <dgm:t>
        <a:bodyPr/>
        <a:lstStyle/>
        <a:p>
          <a:endParaRPr lang="en-AU"/>
        </a:p>
      </dgm:t>
    </dgm:pt>
    <dgm:pt modelId="{3898E4C5-47B4-4D21-99DF-BB21E6956004}">
      <dgm:prSet phldrT="[Texte]"/>
      <dgm:spPr/>
      <dgm:t>
        <a:bodyPr/>
        <a:lstStyle/>
        <a:p>
          <a:r>
            <a:rPr lang="en-AU" dirty="0"/>
            <a:t>2020</a:t>
          </a:r>
        </a:p>
      </dgm:t>
    </dgm:pt>
    <dgm:pt modelId="{EE42B39F-A06E-495E-ABE8-9E9C46BFA286}" type="parTrans" cxnId="{01AC88CE-E4FA-4D9E-9F23-83A36696AFAA}">
      <dgm:prSet/>
      <dgm:spPr/>
      <dgm:t>
        <a:bodyPr/>
        <a:lstStyle/>
        <a:p>
          <a:endParaRPr lang="en-AU"/>
        </a:p>
      </dgm:t>
    </dgm:pt>
    <dgm:pt modelId="{22A67FA0-AE22-427C-8358-6298A7687B0B}" type="sibTrans" cxnId="{01AC88CE-E4FA-4D9E-9F23-83A36696AFAA}">
      <dgm:prSet/>
      <dgm:spPr/>
      <dgm:t>
        <a:bodyPr/>
        <a:lstStyle/>
        <a:p>
          <a:endParaRPr lang="en-AU"/>
        </a:p>
      </dgm:t>
    </dgm:pt>
    <dgm:pt modelId="{DCF45B14-D9BF-434E-9686-D945A31167AF}">
      <dgm:prSet phldrT="[Texte]"/>
      <dgm:spPr/>
      <dgm:t>
        <a:bodyPr/>
        <a:lstStyle/>
        <a:p>
          <a:r>
            <a:rPr lang="en-AU" dirty="0"/>
            <a:t>2021</a:t>
          </a:r>
        </a:p>
      </dgm:t>
    </dgm:pt>
    <dgm:pt modelId="{596853CB-5FC3-489B-A33F-32BB590DDCD6}" type="parTrans" cxnId="{A364F8EE-B332-436F-9C8A-385CA5C47015}">
      <dgm:prSet/>
      <dgm:spPr/>
      <dgm:t>
        <a:bodyPr/>
        <a:lstStyle/>
        <a:p>
          <a:endParaRPr lang="en-AU"/>
        </a:p>
      </dgm:t>
    </dgm:pt>
    <dgm:pt modelId="{620E22DD-B0B7-47B1-8BB7-BE70DEF076A2}" type="sibTrans" cxnId="{A364F8EE-B332-436F-9C8A-385CA5C47015}">
      <dgm:prSet/>
      <dgm:spPr/>
      <dgm:t>
        <a:bodyPr/>
        <a:lstStyle/>
        <a:p>
          <a:endParaRPr lang="en-AU"/>
        </a:p>
      </dgm:t>
    </dgm:pt>
    <dgm:pt modelId="{9BCE5DE0-6FD8-4184-8011-8E21F959D1F8}">
      <dgm:prSet phldrT="[Texte]"/>
      <dgm:spPr/>
      <dgm:t>
        <a:bodyPr/>
        <a:lstStyle/>
        <a:p>
          <a:r>
            <a:rPr lang="en-AU" dirty="0"/>
            <a:t>2022</a:t>
          </a:r>
        </a:p>
      </dgm:t>
    </dgm:pt>
    <dgm:pt modelId="{4B3A5CFC-C7DE-4C05-8C28-F9E98169CA77}" type="parTrans" cxnId="{F3CFB794-DC8E-4BFE-B21F-F4FA4A6D1E72}">
      <dgm:prSet/>
      <dgm:spPr/>
      <dgm:t>
        <a:bodyPr/>
        <a:lstStyle/>
        <a:p>
          <a:endParaRPr lang="en-AU"/>
        </a:p>
      </dgm:t>
    </dgm:pt>
    <dgm:pt modelId="{D740590A-6009-4DC0-B3BF-67A9D6852A2D}" type="sibTrans" cxnId="{F3CFB794-DC8E-4BFE-B21F-F4FA4A6D1E72}">
      <dgm:prSet/>
      <dgm:spPr/>
      <dgm:t>
        <a:bodyPr/>
        <a:lstStyle/>
        <a:p>
          <a:endParaRPr lang="en-AU"/>
        </a:p>
      </dgm:t>
    </dgm:pt>
    <dgm:pt modelId="{29834175-6016-426D-AB2B-81D499EBF271}">
      <dgm:prSet phldrT="[Texte]"/>
      <dgm:spPr/>
      <dgm:t>
        <a:bodyPr/>
        <a:lstStyle/>
        <a:p>
          <a:r>
            <a:rPr lang="en-AU" dirty="0"/>
            <a:t>2023</a:t>
          </a:r>
        </a:p>
      </dgm:t>
    </dgm:pt>
    <dgm:pt modelId="{CA641437-383F-423D-B048-428BE46399A3}" type="parTrans" cxnId="{338516E4-44B2-444E-BF43-D9910B9A570F}">
      <dgm:prSet/>
      <dgm:spPr/>
      <dgm:t>
        <a:bodyPr/>
        <a:lstStyle/>
        <a:p>
          <a:endParaRPr lang="en-AU"/>
        </a:p>
      </dgm:t>
    </dgm:pt>
    <dgm:pt modelId="{DD43CCC4-85D6-44B5-80C2-89F6BC3CE378}" type="sibTrans" cxnId="{338516E4-44B2-444E-BF43-D9910B9A570F}">
      <dgm:prSet/>
      <dgm:spPr/>
      <dgm:t>
        <a:bodyPr/>
        <a:lstStyle/>
        <a:p>
          <a:endParaRPr lang="en-AU"/>
        </a:p>
      </dgm:t>
    </dgm:pt>
    <dgm:pt modelId="{5C825C22-513B-40E3-A5F0-35042741F52F}">
      <dgm:prSet phldrT="[Texte]"/>
      <dgm:spPr/>
      <dgm:t>
        <a:bodyPr/>
        <a:lstStyle/>
        <a:p>
          <a:r>
            <a:rPr lang="en-AU" dirty="0"/>
            <a:t>2024</a:t>
          </a:r>
        </a:p>
      </dgm:t>
    </dgm:pt>
    <dgm:pt modelId="{084C6D83-0A75-4D5F-A743-43345AF753D9}" type="parTrans" cxnId="{EC15E21F-05B0-4600-A579-DC75B4F172FE}">
      <dgm:prSet/>
      <dgm:spPr/>
      <dgm:t>
        <a:bodyPr/>
        <a:lstStyle/>
        <a:p>
          <a:endParaRPr lang="en-AU"/>
        </a:p>
      </dgm:t>
    </dgm:pt>
    <dgm:pt modelId="{8B58436A-77F1-488F-9632-CE47F857B450}" type="sibTrans" cxnId="{EC15E21F-05B0-4600-A579-DC75B4F172FE}">
      <dgm:prSet/>
      <dgm:spPr/>
      <dgm:t>
        <a:bodyPr/>
        <a:lstStyle/>
        <a:p>
          <a:endParaRPr lang="en-AU"/>
        </a:p>
      </dgm:t>
    </dgm:pt>
    <dgm:pt modelId="{7E25D651-AE2B-4ADE-B90A-35AFB6015083}" type="pres">
      <dgm:prSet presAssocID="{5D916113-15C2-48CA-944A-B4F0E1D91970}" presName="Name0" presStyleCnt="0">
        <dgm:presLayoutVars>
          <dgm:dir/>
          <dgm:animLvl val="lvl"/>
          <dgm:resizeHandles val="exact"/>
        </dgm:presLayoutVars>
      </dgm:prSet>
      <dgm:spPr/>
    </dgm:pt>
    <dgm:pt modelId="{0F53FD3F-12CD-4DA8-A7D6-D873A1CD18C2}" type="pres">
      <dgm:prSet presAssocID="{DACF3E9B-7F7B-42CA-B846-BA925E070B0E}" presName="parTxOnly" presStyleLbl="node1" presStyleIdx="0" presStyleCnt="11">
        <dgm:presLayoutVars>
          <dgm:chMax val="0"/>
          <dgm:chPref val="0"/>
          <dgm:bulletEnabled val="1"/>
        </dgm:presLayoutVars>
      </dgm:prSet>
      <dgm:spPr/>
    </dgm:pt>
    <dgm:pt modelId="{8FCD923D-6893-40C6-91E7-59A5F382B59D}" type="pres">
      <dgm:prSet presAssocID="{624E5435-38FF-4C98-A95B-83AA37118A70}" presName="parTxOnlySpace" presStyleCnt="0"/>
      <dgm:spPr/>
    </dgm:pt>
    <dgm:pt modelId="{9C30D73B-9107-4C98-9CA4-61BC7CDE1554}" type="pres">
      <dgm:prSet presAssocID="{95F92F88-8D9A-406E-988A-062625947CC9}" presName="parTxOnly" presStyleLbl="node1" presStyleIdx="1" presStyleCnt="11">
        <dgm:presLayoutVars>
          <dgm:chMax val="0"/>
          <dgm:chPref val="0"/>
          <dgm:bulletEnabled val="1"/>
        </dgm:presLayoutVars>
      </dgm:prSet>
      <dgm:spPr/>
    </dgm:pt>
    <dgm:pt modelId="{27E717BE-917E-4964-A40C-CDBCF19BF1CA}" type="pres">
      <dgm:prSet presAssocID="{0165FB75-9B82-4F9E-8F5C-4B1DCEAED4B2}" presName="parTxOnlySpace" presStyleCnt="0"/>
      <dgm:spPr/>
    </dgm:pt>
    <dgm:pt modelId="{B8423CBE-747E-4B78-B86E-6090B3805186}" type="pres">
      <dgm:prSet presAssocID="{F24CCA6E-CCEB-4DF4-9D24-19EEAAD9EF44}" presName="parTxOnly" presStyleLbl="node1" presStyleIdx="2" presStyleCnt="11">
        <dgm:presLayoutVars>
          <dgm:chMax val="0"/>
          <dgm:chPref val="0"/>
          <dgm:bulletEnabled val="1"/>
        </dgm:presLayoutVars>
      </dgm:prSet>
      <dgm:spPr/>
    </dgm:pt>
    <dgm:pt modelId="{123F24E7-2985-472C-8112-4D468A005F52}" type="pres">
      <dgm:prSet presAssocID="{873F120F-1CDB-4E0A-8664-804150B54E2C}" presName="parTxOnlySpace" presStyleCnt="0"/>
      <dgm:spPr/>
    </dgm:pt>
    <dgm:pt modelId="{F27FB062-B0AD-426C-B6DD-329BCBE346AD}" type="pres">
      <dgm:prSet presAssocID="{9FE1FE71-F8E0-48FF-B82D-27CD0684D6D0}" presName="parTxOnly" presStyleLbl="node1" presStyleIdx="3" presStyleCnt="11">
        <dgm:presLayoutVars>
          <dgm:chMax val="0"/>
          <dgm:chPref val="0"/>
          <dgm:bulletEnabled val="1"/>
        </dgm:presLayoutVars>
      </dgm:prSet>
      <dgm:spPr/>
    </dgm:pt>
    <dgm:pt modelId="{19027121-D170-41ED-9AD9-281C78498240}" type="pres">
      <dgm:prSet presAssocID="{D0778240-B509-4464-B547-7F545A2C5424}" presName="parTxOnlySpace" presStyleCnt="0"/>
      <dgm:spPr/>
    </dgm:pt>
    <dgm:pt modelId="{F2334075-5A8D-484F-B141-F8967B9614CE}" type="pres">
      <dgm:prSet presAssocID="{6ED0916E-1E70-45C1-BF25-3981FDAA8A7A}" presName="parTxOnly" presStyleLbl="node1" presStyleIdx="4" presStyleCnt="11">
        <dgm:presLayoutVars>
          <dgm:chMax val="0"/>
          <dgm:chPref val="0"/>
          <dgm:bulletEnabled val="1"/>
        </dgm:presLayoutVars>
      </dgm:prSet>
      <dgm:spPr/>
    </dgm:pt>
    <dgm:pt modelId="{C2963046-611E-4C29-89D7-C1E0529FB864}" type="pres">
      <dgm:prSet presAssocID="{65F184D4-9435-4ED2-84F1-4E9B36286DAC}" presName="parTxOnlySpace" presStyleCnt="0"/>
      <dgm:spPr/>
    </dgm:pt>
    <dgm:pt modelId="{9ECD47F6-457F-463A-82E6-161610D21B15}" type="pres">
      <dgm:prSet presAssocID="{3963B53C-711D-4DF7-A200-3F04C201E56D}" presName="parTxOnly" presStyleLbl="node1" presStyleIdx="5" presStyleCnt="11">
        <dgm:presLayoutVars>
          <dgm:chMax val="0"/>
          <dgm:chPref val="0"/>
          <dgm:bulletEnabled val="1"/>
        </dgm:presLayoutVars>
      </dgm:prSet>
      <dgm:spPr/>
    </dgm:pt>
    <dgm:pt modelId="{C42F382C-F6A6-4E6D-9A7B-5881121CDE82}" type="pres">
      <dgm:prSet presAssocID="{596F1C14-D4A8-4DDE-830D-FCAB9C680CF6}" presName="parTxOnlySpace" presStyleCnt="0"/>
      <dgm:spPr/>
    </dgm:pt>
    <dgm:pt modelId="{016EBAB5-2F6C-433B-95FF-D0E1C50526A1}" type="pres">
      <dgm:prSet presAssocID="{3898E4C5-47B4-4D21-99DF-BB21E6956004}" presName="parTxOnly" presStyleLbl="node1" presStyleIdx="6" presStyleCnt="11">
        <dgm:presLayoutVars>
          <dgm:chMax val="0"/>
          <dgm:chPref val="0"/>
          <dgm:bulletEnabled val="1"/>
        </dgm:presLayoutVars>
      </dgm:prSet>
      <dgm:spPr/>
    </dgm:pt>
    <dgm:pt modelId="{3C2E41C4-E126-4B60-96DE-34C468D970C2}" type="pres">
      <dgm:prSet presAssocID="{22A67FA0-AE22-427C-8358-6298A7687B0B}" presName="parTxOnlySpace" presStyleCnt="0"/>
      <dgm:spPr/>
    </dgm:pt>
    <dgm:pt modelId="{625AD1D4-2BBA-4295-8F58-F9797EFCC853}" type="pres">
      <dgm:prSet presAssocID="{DCF45B14-D9BF-434E-9686-D945A31167AF}" presName="parTxOnly" presStyleLbl="node1" presStyleIdx="7" presStyleCnt="11">
        <dgm:presLayoutVars>
          <dgm:chMax val="0"/>
          <dgm:chPref val="0"/>
          <dgm:bulletEnabled val="1"/>
        </dgm:presLayoutVars>
      </dgm:prSet>
      <dgm:spPr/>
    </dgm:pt>
    <dgm:pt modelId="{A564280B-C7E1-4706-90FF-AF96D3B1D1F5}" type="pres">
      <dgm:prSet presAssocID="{620E22DD-B0B7-47B1-8BB7-BE70DEF076A2}" presName="parTxOnlySpace" presStyleCnt="0"/>
      <dgm:spPr/>
    </dgm:pt>
    <dgm:pt modelId="{5A4660F0-3D24-4365-8B82-8FC4F72CAABF}" type="pres">
      <dgm:prSet presAssocID="{9BCE5DE0-6FD8-4184-8011-8E21F959D1F8}" presName="parTxOnly" presStyleLbl="node1" presStyleIdx="8" presStyleCnt="11">
        <dgm:presLayoutVars>
          <dgm:chMax val="0"/>
          <dgm:chPref val="0"/>
          <dgm:bulletEnabled val="1"/>
        </dgm:presLayoutVars>
      </dgm:prSet>
      <dgm:spPr/>
    </dgm:pt>
    <dgm:pt modelId="{02687BDD-7251-4937-949D-737452A22FC7}" type="pres">
      <dgm:prSet presAssocID="{D740590A-6009-4DC0-B3BF-67A9D6852A2D}" presName="parTxOnlySpace" presStyleCnt="0"/>
      <dgm:spPr/>
    </dgm:pt>
    <dgm:pt modelId="{8A38F95C-2422-45A7-9EA6-3542CD74AFDC}" type="pres">
      <dgm:prSet presAssocID="{29834175-6016-426D-AB2B-81D499EBF271}" presName="parTxOnly" presStyleLbl="node1" presStyleIdx="9" presStyleCnt="11">
        <dgm:presLayoutVars>
          <dgm:chMax val="0"/>
          <dgm:chPref val="0"/>
          <dgm:bulletEnabled val="1"/>
        </dgm:presLayoutVars>
      </dgm:prSet>
      <dgm:spPr/>
    </dgm:pt>
    <dgm:pt modelId="{8A8098D0-9204-41BF-9566-5088F7161BC1}" type="pres">
      <dgm:prSet presAssocID="{DD43CCC4-85D6-44B5-80C2-89F6BC3CE378}" presName="parTxOnlySpace" presStyleCnt="0"/>
      <dgm:spPr/>
    </dgm:pt>
    <dgm:pt modelId="{4E6F214A-8CA0-47AE-A662-82CCE879A98A}" type="pres">
      <dgm:prSet presAssocID="{5C825C22-513B-40E3-A5F0-35042741F52F}" presName="parTxOnly" presStyleLbl="node1" presStyleIdx="10" presStyleCnt="11">
        <dgm:presLayoutVars>
          <dgm:chMax val="0"/>
          <dgm:chPref val="0"/>
          <dgm:bulletEnabled val="1"/>
        </dgm:presLayoutVars>
      </dgm:prSet>
      <dgm:spPr/>
    </dgm:pt>
  </dgm:ptLst>
  <dgm:cxnLst>
    <dgm:cxn modelId="{BDE00213-50C1-4B00-AAB9-824AB7AFC5A6}" srcId="{5D916113-15C2-48CA-944A-B4F0E1D91970}" destId="{3963B53C-711D-4DF7-A200-3F04C201E56D}" srcOrd="5" destOrd="0" parTransId="{D7C4865E-6E37-41EE-8C59-3EF9F8ABB6BD}" sibTransId="{596F1C14-D4A8-4DDE-830D-FCAB9C680CF6}"/>
    <dgm:cxn modelId="{EC15E21F-05B0-4600-A579-DC75B4F172FE}" srcId="{5D916113-15C2-48CA-944A-B4F0E1D91970}" destId="{5C825C22-513B-40E3-A5F0-35042741F52F}" srcOrd="10" destOrd="0" parTransId="{084C6D83-0A75-4D5F-A743-43345AF753D9}" sibTransId="{8B58436A-77F1-488F-9632-CE47F857B450}"/>
    <dgm:cxn modelId="{5ECB3D21-9456-4A16-BD79-F7735F896D48}" type="presOf" srcId="{3963B53C-711D-4DF7-A200-3F04C201E56D}" destId="{9ECD47F6-457F-463A-82E6-161610D21B15}" srcOrd="0" destOrd="0" presId="urn:microsoft.com/office/officeart/2005/8/layout/chevron1"/>
    <dgm:cxn modelId="{B23E0B29-F21C-4D90-B7BA-316268544DAE}" type="presOf" srcId="{6ED0916E-1E70-45C1-BF25-3981FDAA8A7A}" destId="{F2334075-5A8D-484F-B141-F8967B9614CE}" srcOrd="0" destOrd="0" presId="urn:microsoft.com/office/officeart/2005/8/layout/chevron1"/>
    <dgm:cxn modelId="{6D2F892A-267C-481E-808E-AC0ACECC3CF9}" type="presOf" srcId="{5C825C22-513B-40E3-A5F0-35042741F52F}" destId="{4E6F214A-8CA0-47AE-A662-82CCE879A98A}" srcOrd="0" destOrd="0" presId="urn:microsoft.com/office/officeart/2005/8/layout/chevron1"/>
    <dgm:cxn modelId="{317BCC2C-378B-43EE-844C-04C7E4C6E059}" type="presOf" srcId="{DACF3E9B-7F7B-42CA-B846-BA925E070B0E}" destId="{0F53FD3F-12CD-4DA8-A7D6-D873A1CD18C2}" srcOrd="0" destOrd="0" presId="urn:microsoft.com/office/officeart/2005/8/layout/chevron1"/>
    <dgm:cxn modelId="{D5485733-B2BF-4CEA-8277-72CD33FDA230}" type="presOf" srcId="{F24CCA6E-CCEB-4DF4-9D24-19EEAAD9EF44}" destId="{B8423CBE-747E-4B78-B86E-6090B3805186}" srcOrd="0" destOrd="0" presId="urn:microsoft.com/office/officeart/2005/8/layout/chevron1"/>
    <dgm:cxn modelId="{C2818E66-CE6E-4BF0-8ED2-DFAF6A2E4330}" type="presOf" srcId="{95F92F88-8D9A-406E-988A-062625947CC9}" destId="{9C30D73B-9107-4C98-9CA4-61BC7CDE1554}" srcOrd="0" destOrd="0" presId="urn:microsoft.com/office/officeart/2005/8/layout/chevron1"/>
    <dgm:cxn modelId="{4E633148-49B9-4F93-A87E-22B05C5A5A3C}" srcId="{5D916113-15C2-48CA-944A-B4F0E1D91970}" destId="{F24CCA6E-CCEB-4DF4-9D24-19EEAAD9EF44}" srcOrd="2" destOrd="0" parTransId="{86251970-C795-4B73-A3AC-B4D670DA47CD}" sibTransId="{873F120F-1CDB-4E0A-8664-804150B54E2C}"/>
    <dgm:cxn modelId="{CABDEB72-5679-4096-A51A-D2D2682938AD}" srcId="{5D916113-15C2-48CA-944A-B4F0E1D91970}" destId="{DACF3E9B-7F7B-42CA-B846-BA925E070B0E}" srcOrd="0" destOrd="0" parTransId="{DDB48AAA-FFFA-4A54-B5FF-FAD5C41A56EA}" sibTransId="{624E5435-38FF-4C98-A95B-83AA37118A70}"/>
    <dgm:cxn modelId="{D9BB4853-2036-4B5A-BCDE-8B0CE72FAFB5}" type="presOf" srcId="{5D916113-15C2-48CA-944A-B4F0E1D91970}" destId="{7E25D651-AE2B-4ADE-B90A-35AFB6015083}" srcOrd="0" destOrd="0" presId="urn:microsoft.com/office/officeart/2005/8/layout/chevron1"/>
    <dgm:cxn modelId="{2FE55356-100D-4BE2-B246-F6F423F969DC}" type="presOf" srcId="{9FE1FE71-F8E0-48FF-B82D-27CD0684D6D0}" destId="{F27FB062-B0AD-426C-B6DD-329BCBE346AD}" srcOrd="0" destOrd="0" presId="urn:microsoft.com/office/officeart/2005/8/layout/chevron1"/>
    <dgm:cxn modelId="{A392AA7F-21C9-41B3-AA7B-2D637C79D9EC}" type="presOf" srcId="{9BCE5DE0-6FD8-4184-8011-8E21F959D1F8}" destId="{5A4660F0-3D24-4365-8B82-8FC4F72CAABF}" srcOrd="0" destOrd="0" presId="urn:microsoft.com/office/officeart/2005/8/layout/chevron1"/>
    <dgm:cxn modelId="{9D37AB82-EB69-4676-B0BC-AEAF196365F4}" srcId="{5D916113-15C2-48CA-944A-B4F0E1D91970}" destId="{95F92F88-8D9A-406E-988A-062625947CC9}" srcOrd="1" destOrd="0" parTransId="{44660B26-4936-4EF6-9AD9-25BAEB70DA9C}" sibTransId="{0165FB75-9B82-4F9E-8F5C-4B1DCEAED4B2}"/>
    <dgm:cxn modelId="{F3CFB794-DC8E-4BFE-B21F-F4FA4A6D1E72}" srcId="{5D916113-15C2-48CA-944A-B4F0E1D91970}" destId="{9BCE5DE0-6FD8-4184-8011-8E21F959D1F8}" srcOrd="8" destOrd="0" parTransId="{4B3A5CFC-C7DE-4C05-8C28-F9E98169CA77}" sibTransId="{D740590A-6009-4DC0-B3BF-67A9D6852A2D}"/>
    <dgm:cxn modelId="{A68F26B4-9CE3-4BDD-A98F-404240314B8F}" srcId="{5D916113-15C2-48CA-944A-B4F0E1D91970}" destId="{6ED0916E-1E70-45C1-BF25-3981FDAA8A7A}" srcOrd="4" destOrd="0" parTransId="{B54CB190-4ED6-45D4-9D94-4D0554E71F11}" sibTransId="{65F184D4-9435-4ED2-84F1-4E9B36286DAC}"/>
    <dgm:cxn modelId="{B570A5B4-E918-4F4F-BB4D-A25AE3A5012D}" srcId="{5D916113-15C2-48CA-944A-B4F0E1D91970}" destId="{9FE1FE71-F8E0-48FF-B82D-27CD0684D6D0}" srcOrd="3" destOrd="0" parTransId="{CBDD8BC6-4788-40E3-972D-87FB0D7C8E9A}" sibTransId="{D0778240-B509-4464-B547-7F545A2C5424}"/>
    <dgm:cxn modelId="{CD3CF1B4-3FA6-4393-A166-FA084D73D978}" type="presOf" srcId="{3898E4C5-47B4-4D21-99DF-BB21E6956004}" destId="{016EBAB5-2F6C-433B-95FF-D0E1C50526A1}" srcOrd="0" destOrd="0" presId="urn:microsoft.com/office/officeart/2005/8/layout/chevron1"/>
    <dgm:cxn modelId="{01AC88CE-E4FA-4D9E-9F23-83A36696AFAA}" srcId="{5D916113-15C2-48CA-944A-B4F0E1D91970}" destId="{3898E4C5-47B4-4D21-99DF-BB21E6956004}" srcOrd="6" destOrd="0" parTransId="{EE42B39F-A06E-495E-ABE8-9E9C46BFA286}" sibTransId="{22A67FA0-AE22-427C-8358-6298A7687B0B}"/>
    <dgm:cxn modelId="{338516E4-44B2-444E-BF43-D9910B9A570F}" srcId="{5D916113-15C2-48CA-944A-B4F0E1D91970}" destId="{29834175-6016-426D-AB2B-81D499EBF271}" srcOrd="9" destOrd="0" parTransId="{CA641437-383F-423D-B048-428BE46399A3}" sibTransId="{DD43CCC4-85D6-44B5-80C2-89F6BC3CE378}"/>
    <dgm:cxn modelId="{A364F8EE-B332-436F-9C8A-385CA5C47015}" srcId="{5D916113-15C2-48CA-944A-B4F0E1D91970}" destId="{DCF45B14-D9BF-434E-9686-D945A31167AF}" srcOrd="7" destOrd="0" parTransId="{596853CB-5FC3-489B-A33F-32BB590DDCD6}" sibTransId="{620E22DD-B0B7-47B1-8BB7-BE70DEF076A2}"/>
    <dgm:cxn modelId="{395077F7-2796-4642-BFDD-97E273B3623E}" type="presOf" srcId="{29834175-6016-426D-AB2B-81D499EBF271}" destId="{8A38F95C-2422-45A7-9EA6-3542CD74AFDC}" srcOrd="0" destOrd="0" presId="urn:microsoft.com/office/officeart/2005/8/layout/chevron1"/>
    <dgm:cxn modelId="{504EDFF8-0C84-4F83-98B1-0C161C048690}" type="presOf" srcId="{DCF45B14-D9BF-434E-9686-D945A31167AF}" destId="{625AD1D4-2BBA-4295-8F58-F9797EFCC853}" srcOrd="0" destOrd="0" presId="urn:microsoft.com/office/officeart/2005/8/layout/chevron1"/>
    <dgm:cxn modelId="{77AE2360-C6E1-46BC-9E7A-C8285973D02C}" type="presParOf" srcId="{7E25D651-AE2B-4ADE-B90A-35AFB6015083}" destId="{0F53FD3F-12CD-4DA8-A7D6-D873A1CD18C2}" srcOrd="0" destOrd="0" presId="urn:microsoft.com/office/officeart/2005/8/layout/chevron1"/>
    <dgm:cxn modelId="{13803FC6-D228-41C7-ADEE-AAAF1058ABD7}" type="presParOf" srcId="{7E25D651-AE2B-4ADE-B90A-35AFB6015083}" destId="{8FCD923D-6893-40C6-91E7-59A5F382B59D}" srcOrd="1" destOrd="0" presId="urn:microsoft.com/office/officeart/2005/8/layout/chevron1"/>
    <dgm:cxn modelId="{3C64C254-3F37-4500-94B6-BEA0842168A2}" type="presParOf" srcId="{7E25D651-AE2B-4ADE-B90A-35AFB6015083}" destId="{9C30D73B-9107-4C98-9CA4-61BC7CDE1554}" srcOrd="2" destOrd="0" presId="urn:microsoft.com/office/officeart/2005/8/layout/chevron1"/>
    <dgm:cxn modelId="{23A633CB-AD4B-477E-95D3-ADF95332CDFE}" type="presParOf" srcId="{7E25D651-AE2B-4ADE-B90A-35AFB6015083}" destId="{27E717BE-917E-4964-A40C-CDBCF19BF1CA}" srcOrd="3" destOrd="0" presId="urn:microsoft.com/office/officeart/2005/8/layout/chevron1"/>
    <dgm:cxn modelId="{38739F91-1997-44D2-AFEB-BF8C580BB3B0}" type="presParOf" srcId="{7E25D651-AE2B-4ADE-B90A-35AFB6015083}" destId="{B8423CBE-747E-4B78-B86E-6090B3805186}" srcOrd="4" destOrd="0" presId="urn:microsoft.com/office/officeart/2005/8/layout/chevron1"/>
    <dgm:cxn modelId="{8D7B6B6E-FB7C-444C-9E90-400EE0E1FB73}" type="presParOf" srcId="{7E25D651-AE2B-4ADE-B90A-35AFB6015083}" destId="{123F24E7-2985-472C-8112-4D468A005F52}" srcOrd="5" destOrd="0" presId="urn:microsoft.com/office/officeart/2005/8/layout/chevron1"/>
    <dgm:cxn modelId="{536D7A9B-F599-44DC-894F-715CB937CB05}" type="presParOf" srcId="{7E25D651-AE2B-4ADE-B90A-35AFB6015083}" destId="{F27FB062-B0AD-426C-B6DD-329BCBE346AD}" srcOrd="6" destOrd="0" presId="urn:microsoft.com/office/officeart/2005/8/layout/chevron1"/>
    <dgm:cxn modelId="{9202D549-04AC-41EE-8B0B-CB8604CECC3A}" type="presParOf" srcId="{7E25D651-AE2B-4ADE-B90A-35AFB6015083}" destId="{19027121-D170-41ED-9AD9-281C78498240}" srcOrd="7" destOrd="0" presId="urn:microsoft.com/office/officeart/2005/8/layout/chevron1"/>
    <dgm:cxn modelId="{73087131-A39B-4578-85CE-7523316C37A9}" type="presParOf" srcId="{7E25D651-AE2B-4ADE-B90A-35AFB6015083}" destId="{F2334075-5A8D-484F-B141-F8967B9614CE}" srcOrd="8" destOrd="0" presId="urn:microsoft.com/office/officeart/2005/8/layout/chevron1"/>
    <dgm:cxn modelId="{9FB2F899-06B4-4564-926D-71E2F81FE7AE}" type="presParOf" srcId="{7E25D651-AE2B-4ADE-B90A-35AFB6015083}" destId="{C2963046-611E-4C29-89D7-C1E0529FB864}" srcOrd="9" destOrd="0" presId="urn:microsoft.com/office/officeart/2005/8/layout/chevron1"/>
    <dgm:cxn modelId="{618219CC-7F71-4352-96AA-91721B5BE751}" type="presParOf" srcId="{7E25D651-AE2B-4ADE-B90A-35AFB6015083}" destId="{9ECD47F6-457F-463A-82E6-161610D21B15}" srcOrd="10" destOrd="0" presId="urn:microsoft.com/office/officeart/2005/8/layout/chevron1"/>
    <dgm:cxn modelId="{E6EEC6EA-313B-44F8-B32B-0067E2950AD8}" type="presParOf" srcId="{7E25D651-AE2B-4ADE-B90A-35AFB6015083}" destId="{C42F382C-F6A6-4E6D-9A7B-5881121CDE82}" srcOrd="11" destOrd="0" presId="urn:microsoft.com/office/officeart/2005/8/layout/chevron1"/>
    <dgm:cxn modelId="{A62EC3E8-5C6D-41C1-B05B-84D52A39B767}" type="presParOf" srcId="{7E25D651-AE2B-4ADE-B90A-35AFB6015083}" destId="{016EBAB5-2F6C-433B-95FF-D0E1C50526A1}" srcOrd="12" destOrd="0" presId="urn:microsoft.com/office/officeart/2005/8/layout/chevron1"/>
    <dgm:cxn modelId="{DFA3EA3C-BECC-4E23-9B49-E1003F6AA2C1}" type="presParOf" srcId="{7E25D651-AE2B-4ADE-B90A-35AFB6015083}" destId="{3C2E41C4-E126-4B60-96DE-34C468D970C2}" srcOrd="13" destOrd="0" presId="urn:microsoft.com/office/officeart/2005/8/layout/chevron1"/>
    <dgm:cxn modelId="{E72E7A15-AB0E-4701-B6BA-AF1DE456BD7C}" type="presParOf" srcId="{7E25D651-AE2B-4ADE-B90A-35AFB6015083}" destId="{625AD1D4-2BBA-4295-8F58-F9797EFCC853}" srcOrd="14" destOrd="0" presId="urn:microsoft.com/office/officeart/2005/8/layout/chevron1"/>
    <dgm:cxn modelId="{9AB6EE5E-23D5-4178-B8D8-BEF4B0C15D21}" type="presParOf" srcId="{7E25D651-AE2B-4ADE-B90A-35AFB6015083}" destId="{A564280B-C7E1-4706-90FF-AF96D3B1D1F5}" srcOrd="15" destOrd="0" presId="urn:microsoft.com/office/officeart/2005/8/layout/chevron1"/>
    <dgm:cxn modelId="{96ADFECC-1054-49D5-BE95-B2D1B36B4659}" type="presParOf" srcId="{7E25D651-AE2B-4ADE-B90A-35AFB6015083}" destId="{5A4660F0-3D24-4365-8B82-8FC4F72CAABF}" srcOrd="16" destOrd="0" presId="urn:microsoft.com/office/officeart/2005/8/layout/chevron1"/>
    <dgm:cxn modelId="{154664BB-A8D9-4A82-910F-AB51678921B4}" type="presParOf" srcId="{7E25D651-AE2B-4ADE-B90A-35AFB6015083}" destId="{02687BDD-7251-4937-949D-737452A22FC7}" srcOrd="17" destOrd="0" presId="urn:microsoft.com/office/officeart/2005/8/layout/chevron1"/>
    <dgm:cxn modelId="{7238F938-DDE5-45F3-B240-4305C9189F9C}" type="presParOf" srcId="{7E25D651-AE2B-4ADE-B90A-35AFB6015083}" destId="{8A38F95C-2422-45A7-9EA6-3542CD74AFDC}" srcOrd="18" destOrd="0" presId="urn:microsoft.com/office/officeart/2005/8/layout/chevron1"/>
    <dgm:cxn modelId="{1171DC4D-A415-448E-B422-D7DF29A8CF1A}" type="presParOf" srcId="{7E25D651-AE2B-4ADE-B90A-35AFB6015083}" destId="{8A8098D0-9204-41BF-9566-5088F7161BC1}" srcOrd="19" destOrd="0" presId="urn:microsoft.com/office/officeart/2005/8/layout/chevron1"/>
    <dgm:cxn modelId="{3447451D-DDE1-4B1A-B41F-9D47A6F4AB97}" type="presParOf" srcId="{7E25D651-AE2B-4ADE-B90A-35AFB6015083}" destId="{4E6F214A-8CA0-47AE-A662-82CCE879A98A}" srcOrd="2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3FD3F-12CD-4DA8-A7D6-D873A1CD18C2}">
      <dsp:nvSpPr>
        <dsp:cNvPr id="0" name=""/>
        <dsp:cNvSpPr/>
      </dsp:nvSpPr>
      <dsp:spPr>
        <a:xfrm>
          <a:off x="1196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2014</a:t>
          </a:r>
        </a:p>
      </dsp:txBody>
      <dsp:txXfrm>
        <a:off x="197117" y="2514658"/>
        <a:ext cx="587762" cy="391841"/>
      </dsp:txXfrm>
    </dsp:sp>
    <dsp:sp modelId="{9C30D73B-9107-4C98-9CA4-61BC7CDE1554}">
      <dsp:nvSpPr>
        <dsp:cNvPr id="0" name=""/>
        <dsp:cNvSpPr/>
      </dsp:nvSpPr>
      <dsp:spPr>
        <a:xfrm>
          <a:off x="882838" y="2514658"/>
          <a:ext cx="979603" cy="3918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2015</a:t>
          </a:r>
        </a:p>
      </dsp:txBody>
      <dsp:txXfrm>
        <a:off x="1078759" y="2514658"/>
        <a:ext cx="587762" cy="391841"/>
      </dsp:txXfrm>
    </dsp:sp>
    <dsp:sp modelId="{B8423CBE-747E-4B78-B86E-6090B3805186}">
      <dsp:nvSpPr>
        <dsp:cNvPr id="0" name=""/>
        <dsp:cNvSpPr/>
      </dsp:nvSpPr>
      <dsp:spPr>
        <a:xfrm>
          <a:off x="1764481" y="2514658"/>
          <a:ext cx="979603" cy="3918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2016</a:t>
          </a:r>
        </a:p>
      </dsp:txBody>
      <dsp:txXfrm>
        <a:off x="1960402" y="2514658"/>
        <a:ext cx="587762" cy="391841"/>
      </dsp:txXfrm>
    </dsp:sp>
    <dsp:sp modelId="{F27FB062-B0AD-426C-B6DD-329BCBE346AD}">
      <dsp:nvSpPr>
        <dsp:cNvPr id="0" name=""/>
        <dsp:cNvSpPr/>
      </dsp:nvSpPr>
      <dsp:spPr>
        <a:xfrm>
          <a:off x="2646124" y="2514658"/>
          <a:ext cx="979603" cy="3918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2017</a:t>
          </a:r>
        </a:p>
      </dsp:txBody>
      <dsp:txXfrm>
        <a:off x="2842045" y="2514658"/>
        <a:ext cx="587762" cy="391841"/>
      </dsp:txXfrm>
    </dsp:sp>
    <dsp:sp modelId="{F2334075-5A8D-484F-B141-F8967B9614CE}">
      <dsp:nvSpPr>
        <dsp:cNvPr id="0" name=""/>
        <dsp:cNvSpPr/>
      </dsp:nvSpPr>
      <dsp:spPr>
        <a:xfrm>
          <a:off x="3527767" y="2514658"/>
          <a:ext cx="979603" cy="3918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2018</a:t>
          </a:r>
        </a:p>
      </dsp:txBody>
      <dsp:txXfrm>
        <a:off x="3723688" y="2514658"/>
        <a:ext cx="587762" cy="391841"/>
      </dsp:txXfrm>
    </dsp:sp>
    <dsp:sp modelId="{9ECD47F6-457F-463A-82E6-161610D21B15}">
      <dsp:nvSpPr>
        <dsp:cNvPr id="0" name=""/>
        <dsp:cNvSpPr/>
      </dsp:nvSpPr>
      <dsp:spPr>
        <a:xfrm>
          <a:off x="4409410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2019</a:t>
          </a:r>
        </a:p>
      </dsp:txBody>
      <dsp:txXfrm>
        <a:off x="4605331" y="2514658"/>
        <a:ext cx="587762" cy="391841"/>
      </dsp:txXfrm>
    </dsp:sp>
    <dsp:sp modelId="{016EBAB5-2F6C-433B-95FF-D0E1C50526A1}">
      <dsp:nvSpPr>
        <dsp:cNvPr id="0" name=""/>
        <dsp:cNvSpPr/>
      </dsp:nvSpPr>
      <dsp:spPr>
        <a:xfrm>
          <a:off x="5291053" y="2514658"/>
          <a:ext cx="979603" cy="3918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2020</a:t>
          </a:r>
        </a:p>
      </dsp:txBody>
      <dsp:txXfrm>
        <a:off x="5486974" y="2514658"/>
        <a:ext cx="587762" cy="391841"/>
      </dsp:txXfrm>
    </dsp:sp>
    <dsp:sp modelId="{625AD1D4-2BBA-4295-8F58-F9797EFCC853}">
      <dsp:nvSpPr>
        <dsp:cNvPr id="0" name=""/>
        <dsp:cNvSpPr/>
      </dsp:nvSpPr>
      <dsp:spPr>
        <a:xfrm>
          <a:off x="6172696" y="2514658"/>
          <a:ext cx="979603" cy="3918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2021</a:t>
          </a:r>
        </a:p>
      </dsp:txBody>
      <dsp:txXfrm>
        <a:off x="6368617" y="2514658"/>
        <a:ext cx="587762" cy="391841"/>
      </dsp:txXfrm>
    </dsp:sp>
    <dsp:sp modelId="{5A4660F0-3D24-4365-8B82-8FC4F72CAABF}">
      <dsp:nvSpPr>
        <dsp:cNvPr id="0" name=""/>
        <dsp:cNvSpPr/>
      </dsp:nvSpPr>
      <dsp:spPr>
        <a:xfrm>
          <a:off x="7054338" y="2514658"/>
          <a:ext cx="979603" cy="3918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2022</a:t>
          </a:r>
        </a:p>
      </dsp:txBody>
      <dsp:txXfrm>
        <a:off x="7250259" y="2514658"/>
        <a:ext cx="587762" cy="391841"/>
      </dsp:txXfrm>
    </dsp:sp>
    <dsp:sp modelId="{8A38F95C-2422-45A7-9EA6-3542CD74AFDC}">
      <dsp:nvSpPr>
        <dsp:cNvPr id="0" name=""/>
        <dsp:cNvSpPr/>
      </dsp:nvSpPr>
      <dsp:spPr>
        <a:xfrm>
          <a:off x="7935981" y="2514658"/>
          <a:ext cx="979603" cy="3918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2023</a:t>
          </a:r>
        </a:p>
      </dsp:txBody>
      <dsp:txXfrm>
        <a:off x="8131902" y="2514658"/>
        <a:ext cx="587762" cy="391841"/>
      </dsp:txXfrm>
    </dsp:sp>
    <dsp:sp modelId="{4E6F214A-8CA0-47AE-A662-82CCE879A98A}">
      <dsp:nvSpPr>
        <dsp:cNvPr id="0" name=""/>
        <dsp:cNvSpPr/>
      </dsp:nvSpPr>
      <dsp:spPr>
        <a:xfrm>
          <a:off x="8817624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2024</a:t>
          </a:r>
        </a:p>
      </dsp:txBody>
      <dsp:txXfrm>
        <a:off x="9013545" y="2514658"/>
        <a:ext cx="587762" cy="391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3FD3F-12CD-4DA8-A7D6-D873A1CD18C2}">
      <dsp:nvSpPr>
        <dsp:cNvPr id="0" name=""/>
        <dsp:cNvSpPr/>
      </dsp:nvSpPr>
      <dsp:spPr>
        <a:xfrm>
          <a:off x="1196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2014</a:t>
          </a:r>
        </a:p>
      </dsp:txBody>
      <dsp:txXfrm>
        <a:off x="197117" y="2514658"/>
        <a:ext cx="587762" cy="391841"/>
      </dsp:txXfrm>
    </dsp:sp>
    <dsp:sp modelId="{9C30D73B-9107-4C98-9CA4-61BC7CDE1554}">
      <dsp:nvSpPr>
        <dsp:cNvPr id="0" name=""/>
        <dsp:cNvSpPr/>
      </dsp:nvSpPr>
      <dsp:spPr>
        <a:xfrm>
          <a:off x="882838" y="2514658"/>
          <a:ext cx="979603" cy="3918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2015</a:t>
          </a:r>
        </a:p>
      </dsp:txBody>
      <dsp:txXfrm>
        <a:off x="1078759" y="2514658"/>
        <a:ext cx="587762" cy="391841"/>
      </dsp:txXfrm>
    </dsp:sp>
    <dsp:sp modelId="{B8423CBE-747E-4B78-B86E-6090B3805186}">
      <dsp:nvSpPr>
        <dsp:cNvPr id="0" name=""/>
        <dsp:cNvSpPr/>
      </dsp:nvSpPr>
      <dsp:spPr>
        <a:xfrm>
          <a:off x="1764481" y="2514658"/>
          <a:ext cx="979603" cy="3918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2016</a:t>
          </a:r>
        </a:p>
      </dsp:txBody>
      <dsp:txXfrm>
        <a:off x="1960402" y="2514658"/>
        <a:ext cx="587762" cy="391841"/>
      </dsp:txXfrm>
    </dsp:sp>
    <dsp:sp modelId="{F27FB062-B0AD-426C-B6DD-329BCBE346AD}">
      <dsp:nvSpPr>
        <dsp:cNvPr id="0" name=""/>
        <dsp:cNvSpPr/>
      </dsp:nvSpPr>
      <dsp:spPr>
        <a:xfrm>
          <a:off x="2646124" y="2514658"/>
          <a:ext cx="979603" cy="3918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2017</a:t>
          </a:r>
        </a:p>
      </dsp:txBody>
      <dsp:txXfrm>
        <a:off x="2842045" y="2514658"/>
        <a:ext cx="587762" cy="391841"/>
      </dsp:txXfrm>
    </dsp:sp>
    <dsp:sp modelId="{F2334075-5A8D-484F-B141-F8967B9614CE}">
      <dsp:nvSpPr>
        <dsp:cNvPr id="0" name=""/>
        <dsp:cNvSpPr/>
      </dsp:nvSpPr>
      <dsp:spPr>
        <a:xfrm>
          <a:off x="3527767" y="2514658"/>
          <a:ext cx="979603" cy="3918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2018</a:t>
          </a:r>
        </a:p>
      </dsp:txBody>
      <dsp:txXfrm>
        <a:off x="3723688" y="2514658"/>
        <a:ext cx="587762" cy="391841"/>
      </dsp:txXfrm>
    </dsp:sp>
    <dsp:sp modelId="{9ECD47F6-457F-463A-82E6-161610D21B15}">
      <dsp:nvSpPr>
        <dsp:cNvPr id="0" name=""/>
        <dsp:cNvSpPr/>
      </dsp:nvSpPr>
      <dsp:spPr>
        <a:xfrm>
          <a:off x="4409410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2019</a:t>
          </a:r>
        </a:p>
      </dsp:txBody>
      <dsp:txXfrm>
        <a:off x="4605331" y="2514658"/>
        <a:ext cx="587762" cy="391841"/>
      </dsp:txXfrm>
    </dsp:sp>
    <dsp:sp modelId="{016EBAB5-2F6C-433B-95FF-D0E1C50526A1}">
      <dsp:nvSpPr>
        <dsp:cNvPr id="0" name=""/>
        <dsp:cNvSpPr/>
      </dsp:nvSpPr>
      <dsp:spPr>
        <a:xfrm>
          <a:off x="5291053" y="2514658"/>
          <a:ext cx="979603" cy="3918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2020</a:t>
          </a:r>
        </a:p>
      </dsp:txBody>
      <dsp:txXfrm>
        <a:off x="5486974" y="2514658"/>
        <a:ext cx="587762" cy="391841"/>
      </dsp:txXfrm>
    </dsp:sp>
    <dsp:sp modelId="{625AD1D4-2BBA-4295-8F58-F9797EFCC853}">
      <dsp:nvSpPr>
        <dsp:cNvPr id="0" name=""/>
        <dsp:cNvSpPr/>
      </dsp:nvSpPr>
      <dsp:spPr>
        <a:xfrm>
          <a:off x="6172696" y="2514658"/>
          <a:ext cx="979603" cy="3918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2021</a:t>
          </a:r>
        </a:p>
      </dsp:txBody>
      <dsp:txXfrm>
        <a:off x="6368617" y="2514658"/>
        <a:ext cx="587762" cy="391841"/>
      </dsp:txXfrm>
    </dsp:sp>
    <dsp:sp modelId="{5A4660F0-3D24-4365-8B82-8FC4F72CAABF}">
      <dsp:nvSpPr>
        <dsp:cNvPr id="0" name=""/>
        <dsp:cNvSpPr/>
      </dsp:nvSpPr>
      <dsp:spPr>
        <a:xfrm>
          <a:off x="7054338" y="2514658"/>
          <a:ext cx="979603" cy="3918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2022</a:t>
          </a:r>
        </a:p>
      </dsp:txBody>
      <dsp:txXfrm>
        <a:off x="7250259" y="2514658"/>
        <a:ext cx="587762" cy="391841"/>
      </dsp:txXfrm>
    </dsp:sp>
    <dsp:sp modelId="{8A38F95C-2422-45A7-9EA6-3542CD74AFDC}">
      <dsp:nvSpPr>
        <dsp:cNvPr id="0" name=""/>
        <dsp:cNvSpPr/>
      </dsp:nvSpPr>
      <dsp:spPr>
        <a:xfrm>
          <a:off x="7935981" y="2514658"/>
          <a:ext cx="979603" cy="3918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2023</a:t>
          </a:r>
        </a:p>
      </dsp:txBody>
      <dsp:txXfrm>
        <a:off x="8131902" y="2514658"/>
        <a:ext cx="587762" cy="391841"/>
      </dsp:txXfrm>
    </dsp:sp>
    <dsp:sp modelId="{4E6F214A-8CA0-47AE-A662-82CCE879A98A}">
      <dsp:nvSpPr>
        <dsp:cNvPr id="0" name=""/>
        <dsp:cNvSpPr/>
      </dsp:nvSpPr>
      <dsp:spPr>
        <a:xfrm>
          <a:off x="8817624" y="2514658"/>
          <a:ext cx="979603" cy="3918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2024</a:t>
          </a:r>
        </a:p>
      </dsp:txBody>
      <dsp:txXfrm>
        <a:off x="9013545" y="2514658"/>
        <a:ext cx="587762" cy="391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975A2-FC3A-4E9F-BDC3-7618CD870F53}" type="datetimeFigureOut">
              <a:rPr lang="en-AU" smtClean="0"/>
              <a:t>25/01/2024</a:t>
            </a:fld>
            <a:endParaRPr lang="en-A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A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6B208-8574-47E1-89D4-979D08AEC3C1}" type="slidenum">
              <a:rPr lang="en-AU" smtClean="0"/>
              <a:t>‹N°›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288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emf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37565F0-D815-4169-966A-1E57760F9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198077"/>
            <a:ext cx="10993546" cy="887689"/>
          </a:xfrm>
        </p:spPr>
        <p:txBody>
          <a:bodyPr>
            <a:normAutofit fontScale="55000" lnSpcReduction="20000"/>
          </a:bodyPr>
          <a:lstStyle/>
          <a:p>
            <a:r>
              <a:rPr lang="en-AU" sz="3300" dirty="0"/>
              <a:t>Jayde Livingstone</a:t>
            </a:r>
          </a:p>
          <a:p>
            <a:r>
              <a:rPr lang="en-AU" sz="2000" dirty="0" err="1"/>
              <a:t>Equipe</a:t>
            </a:r>
            <a:r>
              <a:rPr lang="en-AU" sz="2000" dirty="0"/>
              <a:t> Physique </a:t>
            </a:r>
            <a:r>
              <a:rPr lang="en-AU" sz="2000" dirty="0" err="1"/>
              <a:t>Nucléaire</a:t>
            </a:r>
            <a:r>
              <a:rPr lang="en-AU" sz="2000" dirty="0"/>
              <a:t> et Applications </a:t>
            </a:r>
            <a:r>
              <a:rPr lang="en-AU" sz="2000" dirty="0" err="1"/>
              <a:t>Médicales</a:t>
            </a:r>
            <a:r>
              <a:rPr lang="en-AU" sz="2000" dirty="0"/>
              <a:t>, LPSC, Grenoble</a:t>
            </a:r>
          </a:p>
          <a:p>
            <a:r>
              <a:rPr lang="en-AU" sz="2000" dirty="0"/>
              <a:t>IUT1 </a:t>
            </a:r>
            <a:r>
              <a:rPr lang="en-AU" sz="2000" dirty="0" err="1"/>
              <a:t>Mesures</a:t>
            </a:r>
            <a:r>
              <a:rPr lang="en-AU" sz="2000" dirty="0"/>
              <a:t> Physiques</a:t>
            </a:r>
          </a:p>
          <a:p>
            <a:endParaRPr lang="en-AU" sz="2400" dirty="0"/>
          </a:p>
          <a:p>
            <a:endParaRPr lang="en-AU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C9AA5C-F98D-4381-BC2E-40949262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598732"/>
            <a:ext cx="10993438" cy="1474787"/>
          </a:xfrm>
        </p:spPr>
        <p:txBody>
          <a:bodyPr>
            <a:normAutofit fontScale="90000"/>
          </a:bodyPr>
          <a:lstStyle/>
          <a:p>
            <a:r>
              <a:rPr lang="en-AU" dirty="0"/>
              <a:t>Development and characterisation of detectors for beam monitoring in radiotherapy</a:t>
            </a:r>
          </a:p>
        </p:txBody>
      </p:sp>
    </p:spTree>
    <p:extLst>
      <p:ext uri="{BB962C8B-B14F-4D97-AF65-F5344CB8AC3E}">
        <p14:creationId xmlns:p14="http://schemas.microsoft.com/office/powerpoint/2010/main" val="231633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582E7-1A57-47E3-A675-1E2F01A3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Online range monitoring for proton therapy </a:t>
            </a:r>
            <a:br>
              <a:rPr lang="en-AU" dirty="0"/>
            </a:br>
            <a:r>
              <a:rPr lang="en-AU" dirty="0"/>
              <a:t>(postdoc LPSC 2018-2019: CLARYS-UFT)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5006F9-47A3-42DB-BC13-43524A45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9892"/>
            <a:ext cx="5162309" cy="22570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1259E3-FD42-4BF0-AA51-9DB36E627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2677539"/>
            <a:ext cx="4806484" cy="3301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764FD9A-43B9-40B3-899B-24495CF796F5}"/>
                  </a:ext>
                </a:extLst>
              </p:cNvPr>
              <p:cNvSpPr txBox="1"/>
              <p:nvPr/>
            </p:nvSpPr>
            <p:spPr>
              <a:xfrm>
                <a:off x="9246194" y="4011939"/>
                <a:ext cx="294580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=1 −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764FD9A-43B9-40B3-899B-24495CF79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194" y="4011939"/>
                <a:ext cx="2945806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>
            <a:extLst>
              <a:ext uri="{FF2B5EF4-FFF2-40B4-BE49-F238E27FC236}">
                <a16:creationId xmlns:a16="http://schemas.microsoft.com/office/drawing/2014/main" id="{982AC51B-09B5-4FA6-99C9-CCE968FD5FB1}"/>
              </a:ext>
            </a:extLst>
          </p:cNvPr>
          <p:cNvSpPr txBox="1"/>
          <p:nvPr/>
        </p:nvSpPr>
        <p:spPr>
          <a:xfrm>
            <a:off x="1955675" y="5978816"/>
            <a:ext cx="1914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Krimmer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NIM A,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878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2018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2D03EB-3125-4B4C-81C2-22FBC7302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890"/>
          <a:stretch/>
        </p:blipFill>
        <p:spPr>
          <a:xfrm>
            <a:off x="5528645" y="4126955"/>
            <a:ext cx="3717549" cy="29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582E7-1A57-47E3-A675-1E2F01A3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Online range monitoring for proton therapy </a:t>
            </a:r>
            <a:br>
              <a:rPr lang="en-AU" dirty="0"/>
            </a:br>
            <a:r>
              <a:rPr lang="en-AU" dirty="0"/>
              <a:t>(postdoc LPSC 2018-2019: CLARYS-UFT)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7751F2-8B41-48B8-ABD7-1D11BDC9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56" y="1751519"/>
            <a:ext cx="5559015" cy="2571423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441945D3-7815-4B40-ABDC-EA6E5A751B72}"/>
              </a:ext>
            </a:extLst>
          </p:cNvPr>
          <p:cNvSpPr txBox="1"/>
          <p:nvPr/>
        </p:nvSpPr>
        <p:spPr>
          <a:xfrm>
            <a:off x="8765609" y="3182779"/>
            <a:ext cx="2387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Livingstone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Phys. Med. Biol.,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66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946D10-3563-4A1E-9204-EFDEF591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6" y="4356471"/>
            <a:ext cx="5697722" cy="25529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88C240-9219-4979-8225-A763BC6EC0EE}"/>
              </a:ext>
            </a:extLst>
          </p:cNvPr>
          <p:cNvSpPr txBox="1"/>
          <p:nvPr/>
        </p:nvSpPr>
        <p:spPr>
          <a:xfrm>
            <a:off x="4885769" y="6627627"/>
            <a:ext cx="28507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/>
              <a:t>Reconstruction: Compton camera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C179DD-FA49-4955-B1E8-247F33DF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531" y="4345451"/>
            <a:ext cx="3187215" cy="25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4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788CA-81EC-475B-955C-DE47DB11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Instrumentation for microbeam radiation therapy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3C6EE4-BC5A-41BD-9957-EA70F868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6CEFA2-93EE-4A11-AF5F-9F1D411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2439811"/>
            <a:ext cx="4375770" cy="350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315BCE4-9EF2-4DDC-926D-5D2BD701E026}"/>
              </a:ext>
            </a:extLst>
          </p:cNvPr>
          <p:cNvSpPr txBox="1"/>
          <p:nvPr/>
        </p:nvSpPr>
        <p:spPr>
          <a:xfrm>
            <a:off x="1244629" y="5949280"/>
            <a:ext cx="3007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Livingstone,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Synchrotron Rad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2017.</a:t>
            </a:r>
          </a:p>
        </p:txBody>
      </p:sp>
      <p:pic>
        <p:nvPicPr>
          <p:cNvPr id="6" name="dynmrt_hd-20141016-175107769.wmv">
            <a:hlinkClick r:id="" action="ppaction://media"/>
            <a:extLst>
              <a:ext uri="{FF2B5EF4-FFF2-40B4-BE49-F238E27FC236}">
                <a16:creationId xmlns:a16="http://schemas.microsoft.com/office/drawing/2014/main" id="{8EAD19DD-1297-4E7F-8E0B-A9A22D884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31377" y="2439811"/>
            <a:ext cx="628433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BDBB1-BF91-4558-BE10-F70F56B6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Characterisation of a diamond detector for microbeam radiation therapy</a:t>
            </a:r>
          </a:p>
        </p:txBody>
      </p:sp>
      <p:pic>
        <p:nvPicPr>
          <p:cNvPr id="4" name="Picture 2" descr="C:\Users\livingsj\Documents\Experiments\2016\20160809_MRT_QA\Screenshot-mrtprofile-1.png">
            <a:extLst>
              <a:ext uri="{FF2B5EF4-FFF2-40B4-BE49-F238E27FC236}">
                <a16:creationId xmlns:a16="http://schemas.microsoft.com/office/drawing/2014/main" id="{5ED15A21-6E75-4666-B769-93FAD605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20" y="2754249"/>
            <a:ext cx="6857997" cy="29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495D6B1-4225-4004-BBF8-FB45FE229238}"/>
              </a:ext>
            </a:extLst>
          </p:cNvPr>
          <p:cNvGrpSpPr/>
          <p:nvPr/>
        </p:nvGrpSpPr>
        <p:grpSpPr>
          <a:xfrm>
            <a:off x="358287" y="2074641"/>
            <a:ext cx="4464496" cy="4420941"/>
            <a:chOff x="358287" y="2074641"/>
            <a:chExt cx="4464496" cy="44209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3CF770C-70DB-414B-A49B-5A2658219D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6624" y="2074641"/>
              <a:ext cx="4134017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060A1338-5485-4373-AC68-8A95BC2F493B}"/>
                </a:ext>
              </a:extLst>
            </p:cNvPr>
            <p:cNvSpPr txBox="1"/>
            <p:nvPr/>
          </p:nvSpPr>
          <p:spPr>
            <a:xfrm>
              <a:off x="358287" y="4303403"/>
              <a:ext cx="4464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err="1"/>
                <a:t>microDiamond</a:t>
              </a:r>
              <a:r>
                <a:rPr lang="en-AU" sz="1400" dirty="0"/>
                <a:t> (PTW Freiburg, Germany)</a:t>
              </a:r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66FEFF82-3D29-4FB1-ACBD-7DEB9F4B730C}"/>
                </a:ext>
              </a:extLst>
            </p:cNvPr>
            <p:cNvGrpSpPr/>
            <p:nvPr/>
          </p:nvGrpSpPr>
          <p:grpSpPr>
            <a:xfrm>
              <a:off x="2807340" y="5518829"/>
              <a:ext cx="1296144" cy="976753"/>
              <a:chOff x="6444208" y="4282644"/>
              <a:chExt cx="1296144" cy="976753"/>
            </a:xfrm>
          </p:grpSpPr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3D8FCB22-E4E8-4C8C-98BA-34B2F5C13C77}"/>
                  </a:ext>
                </a:extLst>
              </p:cNvPr>
              <p:cNvSpPr txBox="1"/>
              <p:nvPr/>
            </p:nvSpPr>
            <p:spPr>
              <a:xfrm>
                <a:off x="7164288" y="4509120"/>
                <a:ext cx="5760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00" dirty="0"/>
                  <a:t>2 mm</a:t>
                </a: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BE544601-6168-4F49-89B7-1F378EB60576}"/>
                  </a:ext>
                </a:extLst>
              </p:cNvPr>
              <p:cNvSpPr txBox="1"/>
              <p:nvPr/>
            </p:nvSpPr>
            <p:spPr>
              <a:xfrm>
                <a:off x="6444208" y="4951620"/>
                <a:ext cx="792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b="1" dirty="0"/>
                  <a:t>1 µm</a:t>
                </a:r>
              </a:p>
            </p:txBody>
          </p:sp>
          <p:sp>
            <p:nvSpPr>
              <p:cNvPr id="12" name="Flowchart: Direct Access Storage 9">
                <a:extLst>
                  <a:ext uri="{FF2B5EF4-FFF2-40B4-BE49-F238E27FC236}">
                    <a16:creationId xmlns:a16="http://schemas.microsoft.com/office/drawing/2014/main" id="{F6D4093F-A054-4857-BEE2-F39CDC2D8447}"/>
                  </a:ext>
                </a:extLst>
              </p:cNvPr>
              <p:cNvSpPr/>
              <p:nvPr/>
            </p:nvSpPr>
            <p:spPr>
              <a:xfrm>
                <a:off x="6660232" y="4282644"/>
                <a:ext cx="216024" cy="668976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13" name="Straight Arrow Connector 10">
                <a:extLst>
                  <a:ext uri="{FF2B5EF4-FFF2-40B4-BE49-F238E27FC236}">
                    <a16:creationId xmlns:a16="http://schemas.microsoft.com/office/drawing/2014/main" id="{A4F3D39D-B4D6-4C91-BCAD-ECBC8CACFC0E}"/>
                  </a:ext>
                </a:extLst>
              </p:cNvPr>
              <p:cNvCxnSpPr/>
              <p:nvPr/>
            </p:nvCxnSpPr>
            <p:spPr>
              <a:xfrm>
                <a:off x="7128284" y="4282644"/>
                <a:ext cx="0" cy="6689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6AE4218-1B79-42BF-9D5B-2D61502E7A11}"/>
                </a:ext>
              </a:extLst>
            </p:cNvPr>
            <p:cNvSpPr txBox="1"/>
            <p:nvPr/>
          </p:nvSpPr>
          <p:spPr>
            <a:xfrm>
              <a:off x="1069632" y="574530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/>
                <a:t>Active volume: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A737E56-D91B-4F75-B1A8-8919A29A46B6}"/>
              </a:ext>
            </a:extLst>
          </p:cNvPr>
          <p:cNvGrpSpPr/>
          <p:nvPr/>
        </p:nvGrpSpPr>
        <p:grpSpPr>
          <a:xfrm>
            <a:off x="741101" y="4712539"/>
            <a:ext cx="3505061" cy="806290"/>
            <a:chOff x="8602522" y="3372148"/>
            <a:chExt cx="3505061" cy="80629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036355F-4965-4369-B4C2-DAD8A953E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2522" y="3372148"/>
              <a:ext cx="3505061" cy="80629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AF7B1B8-8703-44AD-96AC-25875A475BDD}"/>
                </a:ext>
              </a:extLst>
            </p:cNvPr>
            <p:cNvSpPr/>
            <p:nvPr/>
          </p:nvSpPr>
          <p:spPr>
            <a:xfrm>
              <a:off x="11954330" y="3601275"/>
              <a:ext cx="45133" cy="355473"/>
            </a:xfrm>
            <a:prstGeom prst="rect">
              <a:avLst/>
            </a:prstGeom>
            <a:solidFill>
              <a:srgbClr val="E7461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AA070EFF-3490-4AB2-A4A7-BE9CD0B29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269" y="5990643"/>
            <a:ext cx="2113863" cy="58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8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7E5B1A8-9B77-4A49-909B-F94F12DB229C}"/>
              </a:ext>
            </a:extLst>
          </p:cNvPr>
          <p:cNvGrpSpPr/>
          <p:nvPr/>
        </p:nvGrpSpPr>
        <p:grpSpPr>
          <a:xfrm>
            <a:off x="4362324" y="2586998"/>
            <a:ext cx="3644394" cy="3024624"/>
            <a:chOff x="3713108" y="2541695"/>
            <a:chExt cx="5107154" cy="375711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5E06BEA-DA6C-47E2-BB99-E61C6AC1B3E0}"/>
                </a:ext>
              </a:extLst>
            </p:cNvPr>
            <p:cNvGrpSpPr/>
            <p:nvPr/>
          </p:nvGrpSpPr>
          <p:grpSpPr>
            <a:xfrm>
              <a:off x="3713108" y="2828418"/>
              <a:ext cx="4295775" cy="3438525"/>
              <a:chOff x="3713108" y="2828418"/>
              <a:chExt cx="4295775" cy="3438525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8D723CF8-2943-477F-851D-B47339ED2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3108" y="2828418"/>
                <a:ext cx="4295775" cy="3438525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94AED2DA-FC3F-4EE9-8B51-2449244EB5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4694"/>
              <a:stretch/>
            </p:blipFill>
            <p:spPr>
              <a:xfrm>
                <a:off x="5690688" y="3127002"/>
                <a:ext cx="1841010" cy="1892470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FDDE6256-3A27-45D7-968B-CC5DAFBD3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213" t="4554"/>
              <a:stretch/>
            </p:blipFill>
            <p:spPr>
              <a:xfrm>
                <a:off x="5690688" y="4846320"/>
                <a:ext cx="216672" cy="212943"/>
              </a:xfrm>
              <a:prstGeom prst="rect">
                <a:avLst/>
              </a:prstGeom>
            </p:spPr>
          </p:pic>
        </p:grpSp>
        <p:pic>
          <p:nvPicPr>
            <p:cNvPr id="6" name="Graphique 5" descr="Loupe avec un remplissage uni">
              <a:extLst>
                <a:ext uri="{FF2B5EF4-FFF2-40B4-BE49-F238E27FC236}">
                  <a16:creationId xmlns:a16="http://schemas.microsoft.com/office/drawing/2014/main" id="{4BDDB15B-4766-43AB-92A4-2B191AE1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63149" y="2541695"/>
              <a:ext cx="3757113" cy="3757113"/>
            </a:xfrm>
            <a:prstGeom prst="rect">
              <a:avLst/>
            </a:prstGeom>
          </p:spPr>
        </p:pic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BF97E0DF-1C7B-446A-8240-5ACD9225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AU" dirty="0"/>
              <a:t>Characterisation of a diamond detector for microbeam radiation therapy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ABEF3C-A276-4D8F-BDAD-133CA2ABA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0269" y="5990643"/>
            <a:ext cx="2113863" cy="58519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6C7215-ABA5-4E04-A515-8871D3C3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2" y="2833363"/>
            <a:ext cx="3488397" cy="277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29AEF1-592A-4D71-B9A4-70F7390E7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052" y="2833363"/>
            <a:ext cx="3547612" cy="2752606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5283FE08-C933-4062-8500-7D8611E9433C}"/>
              </a:ext>
            </a:extLst>
          </p:cNvPr>
          <p:cNvSpPr txBox="1"/>
          <p:nvPr/>
        </p:nvSpPr>
        <p:spPr>
          <a:xfrm>
            <a:off x="4902376" y="5744422"/>
            <a:ext cx="2387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Livingstone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Med. Phys., </a:t>
            </a:r>
            <a:r>
              <a:rPr lang="en-AU" sz="1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43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68019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AB4E0-821B-4B8E-A37B-1EAA4D6F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IDSYNCHRO: Diamond-based Microstrip detector for MRT monitoring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CBAB16E-0F52-4156-8260-1BD1E602F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783"/>
          <a:stretch/>
        </p:blipFill>
        <p:spPr>
          <a:xfrm>
            <a:off x="319222" y="1885390"/>
            <a:ext cx="2764502" cy="367823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77313A-FA9F-45EC-AF31-FCE7BE86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51" y="1953368"/>
            <a:ext cx="4182932" cy="4658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D914B6-89F1-4E60-ABC9-681502809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86" y="4361093"/>
            <a:ext cx="4882864" cy="24050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2778C9-B37F-424F-A863-64C8E151B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235" y="2190216"/>
            <a:ext cx="2075626" cy="22605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A94AD0E-A53F-4EF3-AB5B-02D2ED30F584}"/>
              </a:ext>
            </a:extLst>
          </p:cNvPr>
          <p:cNvSpPr txBox="1"/>
          <p:nvPr/>
        </p:nvSpPr>
        <p:spPr>
          <a:xfrm>
            <a:off x="3198534" y="1885390"/>
            <a:ext cx="363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PhD: Candice </a:t>
            </a:r>
            <a:r>
              <a:rPr lang="en-AU" b="1" dirty="0" err="1">
                <a:solidFill>
                  <a:schemeClr val="tx2"/>
                </a:solidFill>
              </a:rPr>
              <a:t>Milewski</a:t>
            </a:r>
            <a:r>
              <a:rPr lang="en-AU" b="1" dirty="0">
                <a:solidFill>
                  <a:schemeClr val="tx2"/>
                </a:solidFill>
              </a:rPr>
              <a:t> (1</a:t>
            </a:r>
            <a:r>
              <a:rPr lang="en-AU" b="1" baseline="30000" dirty="0">
                <a:solidFill>
                  <a:schemeClr val="tx2"/>
                </a:solidFill>
              </a:rPr>
              <a:t>st</a:t>
            </a:r>
            <a:r>
              <a:rPr lang="en-AU" b="1" dirty="0">
                <a:solidFill>
                  <a:schemeClr val="tx2"/>
                </a:solidFill>
              </a:rPr>
              <a:t> year)</a:t>
            </a:r>
          </a:p>
        </p:txBody>
      </p:sp>
    </p:spTree>
    <p:extLst>
      <p:ext uri="{BB962C8B-B14F-4D97-AF65-F5344CB8AC3E}">
        <p14:creationId xmlns:p14="http://schemas.microsoft.com/office/powerpoint/2010/main" val="16728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6BE9D-FE7C-447F-9F57-E604E5D1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DIAMMONI: Diamond-based beam monitor for proton flash therapy (</a:t>
            </a:r>
            <a:r>
              <a:rPr lang="en-AU" dirty="0" err="1"/>
              <a:t>arronax</a:t>
            </a:r>
            <a:r>
              <a:rPr lang="en-AU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68EF4A-5410-40E0-B231-D82B370FC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2915043" cy="3678303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Diamond: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Rapid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Low leakage current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High SNR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Radiation resistant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Tissue equivalent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937429F-FBDA-4B53-B9CE-E83D9FC0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5030" y="2612555"/>
            <a:ext cx="4546049" cy="3409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9E8410-195F-4E3F-AF84-7FD95B5E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198" y="5008469"/>
            <a:ext cx="1514475" cy="14668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038A52-6049-458F-8E8B-E61662478FBA}"/>
              </a:ext>
            </a:extLst>
          </p:cNvPr>
          <p:cNvSpPr txBox="1"/>
          <p:nvPr/>
        </p:nvSpPr>
        <p:spPr>
          <a:xfrm>
            <a:off x="7539319" y="2647191"/>
            <a:ext cx="41506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PhD: Robin </a:t>
            </a:r>
            <a:r>
              <a:rPr lang="en-AU" b="1" dirty="0" err="1">
                <a:solidFill>
                  <a:schemeClr val="tx2"/>
                </a:solidFill>
              </a:rPr>
              <a:t>Molle</a:t>
            </a:r>
            <a:r>
              <a:rPr lang="en-AU" b="1" dirty="0">
                <a:solidFill>
                  <a:schemeClr val="tx2"/>
                </a:solidFill>
              </a:rPr>
              <a:t> (3</a:t>
            </a:r>
            <a:r>
              <a:rPr lang="en-AU" b="1" baseline="30000" dirty="0">
                <a:solidFill>
                  <a:schemeClr val="tx2"/>
                </a:solidFill>
              </a:rPr>
              <a:t>rd</a:t>
            </a:r>
            <a:r>
              <a:rPr lang="en-AU" b="1" dirty="0">
                <a:solidFill>
                  <a:schemeClr val="tx2"/>
                </a:solidFill>
              </a:rPr>
              <a:t> year)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 err="1">
                <a:solidFill>
                  <a:schemeClr val="tx2"/>
                </a:solidFill>
              </a:rPr>
              <a:t>sCVD</a:t>
            </a:r>
            <a:r>
              <a:rPr lang="en-AU" dirty="0">
                <a:solidFill>
                  <a:schemeClr val="tx2"/>
                </a:solidFill>
              </a:rPr>
              <a:t> vs </a:t>
            </a:r>
            <a:r>
              <a:rPr lang="en-AU" dirty="0" err="1">
                <a:solidFill>
                  <a:schemeClr val="tx2"/>
                </a:solidFill>
              </a:rPr>
              <a:t>pCVD</a:t>
            </a:r>
            <a:endParaRPr lang="en-AU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Dose rate linearity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Lifetime (radiation damage)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Electrical/charge transport properties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Measured and simulated (ECORCE)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/>
                </a:solidFill>
              </a:rPr>
              <a:t>GATE simulations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AU" dirty="0">
              <a:solidFill>
                <a:schemeClr val="tx2"/>
              </a:solidFill>
            </a:endParaRPr>
          </a:p>
          <a:p>
            <a:pPr>
              <a:buClr>
                <a:schemeClr val="accent2"/>
              </a:buClr>
            </a:pPr>
            <a:r>
              <a:rPr lang="en-AU" b="1" dirty="0">
                <a:solidFill>
                  <a:schemeClr val="tx2"/>
                </a:solidFill>
              </a:rPr>
              <a:t>Internship: Nicolas André </a:t>
            </a:r>
            <a:r>
              <a:rPr lang="en-AU" dirty="0">
                <a:solidFill>
                  <a:schemeClr val="tx2"/>
                </a:solidFill>
              </a:rPr>
              <a:t>(commencing 5</a:t>
            </a:r>
            <a:r>
              <a:rPr lang="en-AU" baseline="30000" dirty="0">
                <a:solidFill>
                  <a:schemeClr val="tx2"/>
                </a:solidFill>
              </a:rPr>
              <a:t>th</a:t>
            </a:r>
            <a:r>
              <a:rPr lang="en-AU" dirty="0">
                <a:solidFill>
                  <a:schemeClr val="tx2"/>
                </a:solidFill>
              </a:rPr>
              <a:t> of February)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AU" dirty="0">
              <a:solidFill>
                <a:schemeClr val="tx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405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37565F0-D815-4169-966A-1E57760F9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198077"/>
            <a:ext cx="10993546" cy="887689"/>
          </a:xfrm>
        </p:spPr>
        <p:txBody>
          <a:bodyPr>
            <a:normAutofit fontScale="55000" lnSpcReduction="20000"/>
          </a:bodyPr>
          <a:lstStyle/>
          <a:p>
            <a:r>
              <a:rPr lang="en-AU" sz="3300" dirty="0"/>
              <a:t>Jayde Livingstone</a:t>
            </a:r>
          </a:p>
          <a:p>
            <a:r>
              <a:rPr lang="en-AU" sz="2000" dirty="0" err="1"/>
              <a:t>Equipe</a:t>
            </a:r>
            <a:r>
              <a:rPr lang="en-AU" sz="2000" dirty="0"/>
              <a:t> Physique </a:t>
            </a:r>
            <a:r>
              <a:rPr lang="en-AU" sz="2000" dirty="0" err="1"/>
              <a:t>Nucléaire</a:t>
            </a:r>
            <a:r>
              <a:rPr lang="en-AU" sz="2000" dirty="0"/>
              <a:t> et Applications </a:t>
            </a:r>
            <a:r>
              <a:rPr lang="en-AU" sz="2000" dirty="0" err="1"/>
              <a:t>Médicales</a:t>
            </a:r>
            <a:r>
              <a:rPr lang="en-AU" sz="2000" dirty="0"/>
              <a:t>, LPSC, Grenoble</a:t>
            </a:r>
          </a:p>
          <a:p>
            <a:r>
              <a:rPr lang="en-AU" sz="2000" dirty="0"/>
              <a:t>IUT1 </a:t>
            </a:r>
            <a:r>
              <a:rPr lang="en-AU" sz="2000" dirty="0" err="1"/>
              <a:t>Mesures</a:t>
            </a:r>
            <a:r>
              <a:rPr lang="en-AU" sz="2000" dirty="0"/>
              <a:t> Physiques</a:t>
            </a:r>
          </a:p>
          <a:p>
            <a:endParaRPr lang="en-AU" sz="2400" dirty="0"/>
          </a:p>
          <a:p>
            <a:endParaRPr lang="en-AU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C9AA5C-F98D-4381-BC2E-40949262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598732"/>
            <a:ext cx="10993438" cy="1474787"/>
          </a:xfrm>
        </p:spPr>
        <p:txBody>
          <a:bodyPr>
            <a:normAutofit fontScale="90000"/>
          </a:bodyPr>
          <a:lstStyle/>
          <a:p>
            <a:r>
              <a:rPr lang="en-AU" dirty="0"/>
              <a:t>Development and characterisation of detectors for beam monitoring in radiotherapy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3107D24-0C38-4710-A93B-8FED65AED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721349"/>
              </p:ext>
            </p:extLst>
          </p:nvPr>
        </p:nvGraphicFramePr>
        <p:xfrm>
          <a:off x="1147482" y="1938865"/>
          <a:ext cx="9798424" cy="5421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12FFEE0-E455-4E6F-975E-030BD13F7F92}"/>
              </a:ext>
            </a:extLst>
          </p:cNvPr>
          <p:cNvSpPr txBox="1"/>
          <p:nvPr/>
        </p:nvSpPr>
        <p:spPr>
          <a:xfrm>
            <a:off x="1246093" y="3457748"/>
            <a:ext cx="3845859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Beamline scientist </a:t>
            </a:r>
          </a:p>
          <a:p>
            <a:pPr algn="ctr"/>
            <a:r>
              <a:rPr lang="en-AU" sz="1400" dirty="0"/>
              <a:t>(synchrotron radiotherapy)</a:t>
            </a:r>
          </a:p>
          <a:p>
            <a:pPr algn="ctr"/>
            <a:r>
              <a:rPr lang="en-AU" sz="1400" dirty="0"/>
              <a:t>IMBL,  Australian synchrotron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C33F36-3820-4E59-BE13-1F309C5CF344}"/>
              </a:ext>
            </a:extLst>
          </p:cNvPr>
          <p:cNvSpPr txBox="1"/>
          <p:nvPr/>
        </p:nvSpPr>
        <p:spPr>
          <a:xfrm>
            <a:off x="5091951" y="5062430"/>
            <a:ext cx="132677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Postdoc: online range monitoring proton therapy</a:t>
            </a:r>
          </a:p>
          <a:p>
            <a:pPr algn="ctr"/>
            <a:r>
              <a:rPr lang="en-AU" sz="1400" dirty="0"/>
              <a:t>LPSC – IP2I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EB6221-C886-4FCF-BE6D-E7E05921509F}"/>
              </a:ext>
            </a:extLst>
          </p:cNvPr>
          <p:cNvSpPr txBox="1"/>
          <p:nvPr/>
        </p:nvSpPr>
        <p:spPr>
          <a:xfrm>
            <a:off x="6355976" y="3187565"/>
            <a:ext cx="102197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Source modelling for virtual imaging</a:t>
            </a:r>
          </a:p>
          <a:p>
            <a:pPr algn="ctr"/>
            <a:r>
              <a:rPr lang="en-AU" sz="1400" dirty="0"/>
              <a:t>NOVITOM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B87E7E-E4A1-40E2-AA63-C6C9043CDC8E}"/>
              </a:ext>
            </a:extLst>
          </p:cNvPr>
          <p:cNvSpPr txBox="1"/>
          <p:nvPr/>
        </p:nvSpPr>
        <p:spPr>
          <a:xfrm>
            <a:off x="7306235" y="4936920"/>
            <a:ext cx="132677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AI-based classification &amp; segmentation histology</a:t>
            </a:r>
          </a:p>
          <a:p>
            <a:pPr algn="ctr"/>
            <a:r>
              <a:rPr lang="en-AU" sz="1400" dirty="0"/>
              <a:t>UGA - MOREHISTO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194174-C897-4AE0-A96D-3C6C126DDA6E}"/>
              </a:ext>
            </a:extLst>
          </p:cNvPr>
          <p:cNvSpPr txBox="1"/>
          <p:nvPr/>
        </p:nvSpPr>
        <p:spPr>
          <a:xfrm>
            <a:off x="8633013" y="3187277"/>
            <a:ext cx="95025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Nanoscale phase contrast imaging</a:t>
            </a:r>
          </a:p>
          <a:p>
            <a:pPr algn="ctr"/>
            <a:r>
              <a:rPr lang="en-AU" sz="1400" dirty="0"/>
              <a:t>ESRF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23F75A-F5DD-4202-9D27-D422B6A8EB52}"/>
              </a:ext>
            </a:extLst>
          </p:cNvPr>
          <p:cNvSpPr txBox="1"/>
          <p:nvPr/>
        </p:nvSpPr>
        <p:spPr>
          <a:xfrm>
            <a:off x="9583271" y="5008436"/>
            <a:ext cx="95025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Diamond-based beam monitors</a:t>
            </a:r>
          </a:p>
          <a:p>
            <a:pPr algn="ctr"/>
            <a:r>
              <a:rPr lang="en-AU" sz="1400" dirty="0"/>
              <a:t>LPSC</a:t>
            </a:r>
          </a:p>
        </p:txBody>
      </p:sp>
      <p:pic>
        <p:nvPicPr>
          <p:cNvPr id="12" name="Graphique 11" descr="Aide avec un remplissage uni">
            <a:extLst>
              <a:ext uri="{FF2B5EF4-FFF2-40B4-BE49-F238E27FC236}">
                <a16:creationId xmlns:a16="http://schemas.microsoft.com/office/drawing/2014/main" id="{24B459F4-0E02-4179-B228-99956C7AF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6589" y="4336286"/>
            <a:ext cx="600634" cy="600634"/>
          </a:xfrm>
          <a:prstGeom prst="rect">
            <a:avLst/>
          </a:prstGeom>
        </p:spPr>
      </p:pic>
      <p:pic>
        <p:nvPicPr>
          <p:cNvPr id="15" name="Graphique 14" descr="Toque d'étudiant avec un remplissage uni">
            <a:extLst>
              <a:ext uri="{FF2B5EF4-FFF2-40B4-BE49-F238E27FC236}">
                <a16:creationId xmlns:a16="http://schemas.microsoft.com/office/drawing/2014/main" id="{26621232-561E-47E0-BD1B-1AAF02F90D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983" y="4273328"/>
            <a:ext cx="726549" cy="7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37565F0-D815-4169-966A-1E57760F9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198077"/>
            <a:ext cx="10993546" cy="887689"/>
          </a:xfrm>
        </p:spPr>
        <p:txBody>
          <a:bodyPr>
            <a:normAutofit fontScale="55000" lnSpcReduction="20000"/>
          </a:bodyPr>
          <a:lstStyle/>
          <a:p>
            <a:r>
              <a:rPr lang="en-AU" sz="3300" dirty="0"/>
              <a:t>Jayde Livingstone</a:t>
            </a:r>
          </a:p>
          <a:p>
            <a:r>
              <a:rPr lang="en-AU" sz="2000" dirty="0" err="1"/>
              <a:t>Equipe</a:t>
            </a:r>
            <a:r>
              <a:rPr lang="en-AU" sz="2000" dirty="0"/>
              <a:t> Physique </a:t>
            </a:r>
            <a:r>
              <a:rPr lang="en-AU" sz="2000" dirty="0" err="1"/>
              <a:t>Nucléaire</a:t>
            </a:r>
            <a:r>
              <a:rPr lang="en-AU" sz="2000" dirty="0"/>
              <a:t> et Applications </a:t>
            </a:r>
            <a:r>
              <a:rPr lang="en-AU" sz="2000" dirty="0" err="1"/>
              <a:t>Médicales</a:t>
            </a:r>
            <a:r>
              <a:rPr lang="en-AU" sz="2000" dirty="0"/>
              <a:t>, LPSC, Grenoble</a:t>
            </a:r>
          </a:p>
          <a:p>
            <a:r>
              <a:rPr lang="en-AU" sz="2000" dirty="0"/>
              <a:t>IUT1 </a:t>
            </a:r>
            <a:r>
              <a:rPr lang="en-AU" sz="2000" dirty="0" err="1"/>
              <a:t>Mesures</a:t>
            </a:r>
            <a:r>
              <a:rPr lang="en-AU" sz="2000" dirty="0"/>
              <a:t> Physiques</a:t>
            </a:r>
          </a:p>
          <a:p>
            <a:endParaRPr lang="en-AU" sz="2400" dirty="0"/>
          </a:p>
          <a:p>
            <a:endParaRPr lang="en-AU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C9AA5C-F98D-4381-BC2E-40949262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598732"/>
            <a:ext cx="10993438" cy="1474787"/>
          </a:xfrm>
        </p:spPr>
        <p:txBody>
          <a:bodyPr>
            <a:normAutofit fontScale="90000"/>
          </a:bodyPr>
          <a:lstStyle/>
          <a:p>
            <a:r>
              <a:rPr lang="en-AU" dirty="0"/>
              <a:t>Development and characterisation of detectors for beam monitoring in radiotherapy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3107D24-0C38-4710-A93B-8FED65AED39E}"/>
              </a:ext>
            </a:extLst>
          </p:cNvPr>
          <p:cNvGraphicFramePr/>
          <p:nvPr/>
        </p:nvGraphicFramePr>
        <p:xfrm>
          <a:off x="1147482" y="1938865"/>
          <a:ext cx="9798424" cy="5421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12FFEE0-E455-4E6F-975E-030BD13F7F92}"/>
              </a:ext>
            </a:extLst>
          </p:cNvPr>
          <p:cNvSpPr txBox="1"/>
          <p:nvPr/>
        </p:nvSpPr>
        <p:spPr>
          <a:xfrm>
            <a:off x="1246093" y="3457748"/>
            <a:ext cx="3845859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Beamline scientist </a:t>
            </a:r>
          </a:p>
          <a:p>
            <a:pPr algn="ctr"/>
            <a:r>
              <a:rPr lang="en-AU" sz="1400" dirty="0"/>
              <a:t>(synchrotron radiotherapy)</a:t>
            </a:r>
          </a:p>
          <a:p>
            <a:pPr algn="ctr"/>
            <a:r>
              <a:rPr lang="en-AU" sz="1400" dirty="0"/>
              <a:t>IMBL,  Australian synchrotron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C33F36-3820-4E59-BE13-1F309C5CF344}"/>
              </a:ext>
            </a:extLst>
          </p:cNvPr>
          <p:cNvSpPr txBox="1"/>
          <p:nvPr/>
        </p:nvSpPr>
        <p:spPr>
          <a:xfrm>
            <a:off x="5091951" y="5062430"/>
            <a:ext cx="132677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Postdoc: online range monitoring proton therapy</a:t>
            </a:r>
          </a:p>
          <a:p>
            <a:pPr algn="ctr"/>
            <a:r>
              <a:rPr lang="en-AU" sz="1400" dirty="0"/>
              <a:t>LPSC – IP2I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EB6221-C886-4FCF-BE6D-E7E05921509F}"/>
              </a:ext>
            </a:extLst>
          </p:cNvPr>
          <p:cNvSpPr txBox="1"/>
          <p:nvPr/>
        </p:nvSpPr>
        <p:spPr>
          <a:xfrm>
            <a:off x="6355976" y="3187565"/>
            <a:ext cx="102197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Source modelling for virtual imaging</a:t>
            </a:r>
          </a:p>
          <a:p>
            <a:pPr algn="ctr"/>
            <a:r>
              <a:rPr lang="en-AU" sz="1400" dirty="0"/>
              <a:t>NOVITOM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B87E7E-E4A1-40E2-AA63-C6C9043CDC8E}"/>
              </a:ext>
            </a:extLst>
          </p:cNvPr>
          <p:cNvSpPr txBox="1"/>
          <p:nvPr/>
        </p:nvSpPr>
        <p:spPr>
          <a:xfrm>
            <a:off x="7306235" y="4936920"/>
            <a:ext cx="132677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AI-based classification &amp; segmentation histology</a:t>
            </a:r>
          </a:p>
          <a:p>
            <a:pPr algn="ctr"/>
            <a:r>
              <a:rPr lang="en-AU" sz="1400" dirty="0"/>
              <a:t>UGA - MOREHISTO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194174-C897-4AE0-A96D-3C6C126DDA6E}"/>
              </a:ext>
            </a:extLst>
          </p:cNvPr>
          <p:cNvSpPr txBox="1"/>
          <p:nvPr/>
        </p:nvSpPr>
        <p:spPr>
          <a:xfrm>
            <a:off x="8633013" y="3187277"/>
            <a:ext cx="95025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Nanoscale phase contrast imaging</a:t>
            </a:r>
          </a:p>
          <a:p>
            <a:pPr algn="ctr"/>
            <a:r>
              <a:rPr lang="en-AU" sz="1400" dirty="0"/>
              <a:t>ESRF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23F75A-F5DD-4202-9D27-D422B6A8EB52}"/>
              </a:ext>
            </a:extLst>
          </p:cNvPr>
          <p:cNvSpPr txBox="1"/>
          <p:nvPr/>
        </p:nvSpPr>
        <p:spPr>
          <a:xfrm>
            <a:off x="9583271" y="5008436"/>
            <a:ext cx="95025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Diamond-based beam monitors</a:t>
            </a:r>
          </a:p>
          <a:p>
            <a:pPr algn="ctr"/>
            <a:r>
              <a:rPr lang="en-AU" sz="1400" dirty="0"/>
              <a:t>LPSC</a:t>
            </a:r>
          </a:p>
        </p:txBody>
      </p:sp>
      <p:pic>
        <p:nvPicPr>
          <p:cNvPr id="12" name="Graphique 11" descr="Aide avec un remplissage uni">
            <a:extLst>
              <a:ext uri="{FF2B5EF4-FFF2-40B4-BE49-F238E27FC236}">
                <a16:creationId xmlns:a16="http://schemas.microsoft.com/office/drawing/2014/main" id="{24B459F4-0E02-4179-B228-99956C7AF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6589" y="4336286"/>
            <a:ext cx="600634" cy="600634"/>
          </a:xfrm>
          <a:prstGeom prst="rect">
            <a:avLst/>
          </a:prstGeom>
        </p:spPr>
      </p:pic>
      <p:pic>
        <p:nvPicPr>
          <p:cNvPr id="15" name="Graphique 14" descr="Toque d'étudiant avec un remplissage uni">
            <a:extLst>
              <a:ext uri="{FF2B5EF4-FFF2-40B4-BE49-F238E27FC236}">
                <a16:creationId xmlns:a16="http://schemas.microsoft.com/office/drawing/2014/main" id="{26621232-561E-47E0-BD1B-1AAF02F90D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983" y="4273328"/>
            <a:ext cx="726549" cy="7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0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48BD9-5743-4FE3-9E20-00166C9E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radiotherapy?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789A69-7516-496F-8713-15061F2B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" b="2356"/>
          <a:stretch>
            <a:fillRect/>
          </a:stretch>
        </p:blipFill>
        <p:spPr bwMode="auto">
          <a:xfrm>
            <a:off x="1096107" y="2112327"/>
            <a:ext cx="3017243" cy="247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555D48-501E-47D1-ACC2-35540DEBAC16}"/>
              </a:ext>
            </a:extLst>
          </p:cNvPr>
          <p:cNvSpPr txBox="1"/>
          <p:nvPr/>
        </p:nvSpPr>
        <p:spPr>
          <a:xfrm>
            <a:off x="4473389" y="1975389"/>
            <a:ext cx="7255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7D31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Use of radiation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radiation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(e.g. x-rays, electrons, protons, etc.) to treat a disease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7D31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About half of all cancer patients will receive some form of radiotherapy during their treatment</a:t>
            </a:r>
          </a:p>
          <a:p>
            <a:endParaRPr lang="en-AU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6C8748-F161-4436-AD8D-BC23747C49E0}"/>
              </a:ext>
            </a:extLst>
          </p:cNvPr>
          <p:cNvSpPr txBox="1"/>
          <p:nvPr/>
        </p:nvSpPr>
        <p:spPr>
          <a:xfrm>
            <a:off x="857927" y="4728806"/>
            <a:ext cx="55127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2">
                    <a:lumMod val="50000"/>
                  </a:schemeClr>
                </a:solidFill>
              </a:rPr>
              <a:t>The goal of radiotherapy is of course to kill cancer cells…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2">
                    <a:lumMod val="50000"/>
                  </a:schemeClr>
                </a:solidFill>
              </a:rPr>
              <a:t>But not at the expense of healthy cells!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2">
                    <a:lumMod val="50000"/>
                  </a:schemeClr>
                </a:solidFill>
              </a:rPr>
              <a:t>The dose to healthy tissue must remain below a threshold for normal tissue complications</a:t>
            </a:r>
          </a:p>
          <a:p>
            <a:endParaRPr lang="en-AU" dirty="0"/>
          </a:p>
        </p:txBody>
      </p:sp>
      <p:graphicFrame>
        <p:nvGraphicFramePr>
          <p:cNvPr id="15" name="Picture Placeholder 8">
            <a:extLst>
              <a:ext uri="{FF2B5EF4-FFF2-40B4-BE49-F238E27FC236}">
                <a16:creationId xmlns:a16="http://schemas.microsoft.com/office/drawing/2014/main" id="{B3D1ED1A-5064-41BA-BCFD-0752279423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005045"/>
              </p:ext>
            </p:extLst>
          </p:nvPr>
        </p:nvGraphicFramePr>
        <p:xfrm>
          <a:off x="7312268" y="3586402"/>
          <a:ext cx="3314700" cy="334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9">
            <a:extLst>
              <a:ext uri="{FF2B5EF4-FFF2-40B4-BE49-F238E27FC236}">
                <a16:creationId xmlns:a16="http://schemas.microsoft.com/office/drawing/2014/main" id="{2675D678-6189-4591-80C7-221DF7E8B770}"/>
              </a:ext>
            </a:extLst>
          </p:cNvPr>
          <p:cNvSpPr txBox="1"/>
          <p:nvPr/>
        </p:nvSpPr>
        <p:spPr>
          <a:xfrm>
            <a:off x="7787352" y="3742919"/>
            <a:ext cx="112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chemeClr val="accent1"/>
                </a:solidFill>
              </a:rPr>
              <a:t>Tumour control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D4C5976-8506-49CE-B73B-E25528A5185A}"/>
              </a:ext>
            </a:extLst>
          </p:cNvPr>
          <p:cNvSpPr txBox="1"/>
          <p:nvPr/>
        </p:nvSpPr>
        <p:spPr>
          <a:xfrm>
            <a:off x="9785068" y="56747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chemeClr val="accent2"/>
                </a:solidFill>
              </a:rPr>
              <a:t>Normal tissue complication</a:t>
            </a:r>
          </a:p>
        </p:txBody>
      </p:sp>
      <p:cxnSp>
        <p:nvCxnSpPr>
          <p:cNvPr id="18" name="Straight Arrow Connector 14">
            <a:extLst>
              <a:ext uri="{FF2B5EF4-FFF2-40B4-BE49-F238E27FC236}">
                <a16:creationId xmlns:a16="http://schemas.microsoft.com/office/drawing/2014/main" id="{151F8E27-1CC6-47DD-8CB2-6A08960E7F50}"/>
              </a:ext>
            </a:extLst>
          </p:cNvPr>
          <p:cNvCxnSpPr/>
          <p:nvPr/>
        </p:nvCxnSpPr>
        <p:spPr>
          <a:xfrm>
            <a:off x="8795464" y="3973751"/>
            <a:ext cx="0" cy="2205013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6">
            <a:extLst>
              <a:ext uri="{FF2B5EF4-FFF2-40B4-BE49-F238E27FC236}">
                <a16:creationId xmlns:a16="http://schemas.microsoft.com/office/drawing/2014/main" id="{2B80BE15-AF0C-4C06-916C-78C914EB5608}"/>
              </a:ext>
            </a:extLst>
          </p:cNvPr>
          <p:cNvSpPr txBox="1"/>
          <p:nvPr/>
        </p:nvSpPr>
        <p:spPr>
          <a:xfrm>
            <a:off x="9155504" y="458387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Therapeutic ratio</a:t>
            </a:r>
          </a:p>
        </p:txBody>
      </p:sp>
    </p:spTree>
    <p:extLst>
      <p:ext uri="{BB962C8B-B14F-4D97-AF65-F5344CB8AC3E}">
        <p14:creationId xmlns:p14="http://schemas.microsoft.com/office/powerpoint/2010/main" val="19009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48 -0.0044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7982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06731 -0.000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 animBg="0"/>
        </p:bldSub>
      </p:bldGraphic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6EF42-BDA8-4A84-9133-D7422E50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Increasing the therapeutic window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4F8289D-07CA-4683-93EA-AAFB4132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b="1096"/>
          <a:stretch>
            <a:fillRect/>
          </a:stretch>
        </p:blipFill>
        <p:spPr bwMode="auto">
          <a:xfrm>
            <a:off x="685800" y="2492895"/>
            <a:ext cx="3314700" cy="34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432AF38-37FD-4CE4-86B0-528FC12A477C}"/>
              </a:ext>
            </a:extLst>
          </p:cNvPr>
          <p:cNvSpPr txBox="1"/>
          <p:nvPr/>
        </p:nvSpPr>
        <p:spPr>
          <a:xfrm>
            <a:off x="1250529" y="6065992"/>
            <a:ext cx="25298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Arjomandy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Proton Therapy,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(1), 2015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A8CF56-E487-41FD-A505-1C8DE5D00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70" y="2287851"/>
            <a:ext cx="5203179" cy="38679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AB6FEA-FF03-45F6-ABB7-6C461F027D31}"/>
              </a:ext>
            </a:extLst>
          </p:cNvPr>
          <p:cNvSpPr txBox="1"/>
          <p:nvPr/>
        </p:nvSpPr>
        <p:spPr>
          <a:xfrm>
            <a:off x="7464757" y="6312213"/>
            <a:ext cx="2073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Thariat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J.,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Lancet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(12), 2021</a:t>
            </a:r>
          </a:p>
        </p:txBody>
      </p:sp>
    </p:spTree>
    <p:extLst>
      <p:ext uri="{BB962C8B-B14F-4D97-AF65-F5344CB8AC3E}">
        <p14:creationId xmlns:p14="http://schemas.microsoft.com/office/powerpoint/2010/main" val="12926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54335A-A3E6-4A79-AA97-403AD174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Innovative techniques: spatial fractionation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572753-6357-46B5-A5DC-C1AC4403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2388"/>
          <a:stretch>
            <a:fillRect/>
          </a:stretch>
        </p:blipFill>
        <p:spPr bwMode="auto">
          <a:xfrm>
            <a:off x="685800" y="2492895"/>
            <a:ext cx="3314700" cy="34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826CD3-ECD2-4F2D-9B86-EA91C0845ACB}"/>
              </a:ext>
            </a:extLst>
          </p:cNvPr>
          <p:cNvSpPr txBox="1"/>
          <p:nvPr/>
        </p:nvSpPr>
        <p:spPr>
          <a:xfrm>
            <a:off x="1066453" y="5927755"/>
            <a:ext cx="26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Curtis, H. J., </a:t>
            </a:r>
            <a:r>
              <a:rPr lang="en-AU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Radiat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Res., Suppl. 7.,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1967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46688E-0922-49A6-BCAB-452C08437509}"/>
              </a:ext>
            </a:extLst>
          </p:cNvPr>
          <p:cNvSpPr txBox="1"/>
          <p:nvPr/>
        </p:nvSpPr>
        <p:spPr>
          <a:xfrm>
            <a:off x="1272988" y="2123563"/>
            <a:ext cx="20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Dose volume effect</a:t>
            </a:r>
          </a:p>
        </p:txBody>
      </p:sp>
      <p:pic>
        <p:nvPicPr>
          <p:cNvPr id="8" name="Picture 4" descr="http://assets.cureus.com/uploads/figure/file/4163/article_river_34560400926611e5abe5119fda31fcc5-Figure_2.png">
            <a:extLst>
              <a:ext uri="{FF2B5EF4-FFF2-40B4-BE49-F238E27FC236}">
                <a16:creationId xmlns:a16="http://schemas.microsoft.com/office/drawing/2014/main" id="{10E96FAD-EA41-443A-841C-440CFC89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67" y="2512405"/>
            <a:ext cx="4011198" cy="25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352BD58-8AD0-42F5-B832-95A08C81D38A}"/>
              </a:ext>
            </a:extLst>
          </p:cNvPr>
          <p:cNvSpPr txBox="1"/>
          <p:nvPr/>
        </p:nvSpPr>
        <p:spPr>
          <a:xfrm>
            <a:off x="6877673" y="5070325"/>
            <a:ext cx="2063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Mohiuddin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al., </a:t>
            </a:r>
            <a:r>
              <a:rPr lang="en-AU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Cureus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(12), e417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C10BFC-1613-4C3D-AC57-C09E6027A6F5}"/>
              </a:ext>
            </a:extLst>
          </p:cNvPr>
          <p:cNvSpPr txBox="1"/>
          <p:nvPr/>
        </p:nvSpPr>
        <p:spPr>
          <a:xfrm>
            <a:off x="6281740" y="2133234"/>
            <a:ext cx="32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GRID radiotherapy (~cm beams)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AEFCFA-447A-4E50-8FEC-C08ED0FAEE4D}"/>
              </a:ext>
            </a:extLst>
          </p:cNvPr>
          <p:cNvSpPr txBox="1"/>
          <p:nvPr/>
        </p:nvSpPr>
        <p:spPr>
          <a:xfrm>
            <a:off x="5903767" y="5358450"/>
            <a:ext cx="4175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“Innovative” – first proposed in 1909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Widely used from the 1930s to 1970s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Became obsolete with MV radiotherapy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Limitations </a:t>
            </a:r>
          </a:p>
        </p:txBody>
      </p:sp>
    </p:spTree>
    <p:extLst>
      <p:ext uri="{BB962C8B-B14F-4D97-AF65-F5344CB8AC3E}">
        <p14:creationId xmlns:p14="http://schemas.microsoft.com/office/powerpoint/2010/main" val="49352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0A250-0951-4AFB-A524-3953DA04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Pushing Spatial fractionation to extremes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A28C41-E67A-4904-833C-344F80AA5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64" y="2250892"/>
            <a:ext cx="5087075" cy="536005"/>
          </a:xfrm>
        </p:spPr>
        <p:txBody>
          <a:bodyPr/>
          <a:lstStyle/>
          <a:p>
            <a:r>
              <a:rPr lang="en-AU" dirty="0"/>
              <a:t>Microbeams (~10s of µm)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0E6B7C-8328-4EC2-A5CB-A99FB75F6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 err="1"/>
              <a:t>Minibeams</a:t>
            </a:r>
            <a:r>
              <a:rPr lang="en-AU" dirty="0"/>
              <a:t> (~several mm)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88B7FC-01A8-46EA-BA97-DAB3B6A6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2918418"/>
            <a:ext cx="2946743" cy="22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4C3AC4C0-166C-4A23-BE9A-CA45EA4BB77D}"/>
              </a:ext>
            </a:extLst>
          </p:cNvPr>
          <p:cNvSpPr txBox="1"/>
          <p:nvPr/>
        </p:nvSpPr>
        <p:spPr>
          <a:xfrm>
            <a:off x="664496" y="5083217"/>
            <a:ext cx="26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http://mswebs.naist.jp</a:t>
            </a:r>
          </a:p>
        </p:txBody>
      </p:sp>
      <p:pic>
        <p:nvPicPr>
          <p:cNvPr id="9" name="Picture 4" descr="http://www.esrf.eu/files/live/sites/www/files/UsersAndScience/Publications/Highlights/2001/images/F024.JPG">
            <a:extLst>
              <a:ext uri="{FF2B5EF4-FFF2-40B4-BE49-F238E27FC236}">
                <a16:creationId xmlns:a16="http://schemas.microsoft.com/office/drawing/2014/main" id="{50C5EDA5-1B8D-41FC-B95A-6B6AA2F4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8442"/>
          <a:stretch>
            <a:fillRect/>
          </a:stretch>
        </p:blipFill>
        <p:spPr bwMode="auto">
          <a:xfrm>
            <a:off x="3611239" y="2786897"/>
            <a:ext cx="2350204" cy="236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DBC0AAA-76A1-4B51-BAC4-CB75B56FEEE4}"/>
              </a:ext>
            </a:extLst>
          </p:cNvPr>
          <p:cNvSpPr txBox="1"/>
          <p:nvPr/>
        </p:nvSpPr>
        <p:spPr>
          <a:xfrm>
            <a:off x="4797361" y="5030520"/>
            <a:ext cx="1852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www.esrf.eu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B74B34-E1B2-444A-9BCB-0183E37DC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35" y="2883854"/>
            <a:ext cx="4343776" cy="239288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2750389C-4F2A-4EA0-B926-DA8EC6B2AA07}"/>
              </a:ext>
            </a:extLst>
          </p:cNvPr>
          <p:cNvSpPr txBox="1"/>
          <p:nvPr/>
        </p:nvSpPr>
        <p:spPr>
          <a:xfrm>
            <a:off x="7388999" y="5276741"/>
            <a:ext cx="26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>
                    <a:lumMod val="50000"/>
                  </a:schemeClr>
                </a:solidFill>
              </a:rPr>
              <a:t>Mazal A, </a:t>
            </a:r>
            <a:r>
              <a:rPr lang="en-AU" sz="1000" i="1" dirty="0">
                <a:solidFill>
                  <a:schemeClr val="bg1">
                    <a:lumMod val="50000"/>
                  </a:schemeClr>
                </a:solidFill>
              </a:rPr>
              <a:t>et al., Br J </a:t>
            </a:r>
            <a:r>
              <a:rPr lang="en-AU" sz="1000" i="1" dirty="0" err="1">
                <a:solidFill>
                  <a:schemeClr val="bg1">
                    <a:lumMod val="50000"/>
                  </a:schemeClr>
                </a:solidFill>
              </a:rPr>
              <a:t>Radiol</a:t>
            </a:r>
            <a:r>
              <a:rPr lang="en-AU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AU" sz="1000" dirty="0">
                <a:solidFill>
                  <a:schemeClr val="bg1">
                    <a:lumMod val="50000"/>
                  </a:schemeClr>
                </a:solidFill>
              </a:rPr>
              <a:t>2020; 93: 20190807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728399-14C3-4A04-BDC2-D5F1473CB22A}"/>
              </a:ext>
            </a:extLst>
          </p:cNvPr>
          <p:cNvSpPr txBox="1"/>
          <p:nvPr/>
        </p:nvSpPr>
        <p:spPr>
          <a:xfrm>
            <a:off x="610706" y="5602940"/>
            <a:ext cx="5592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X-rays only: currently confined to synchrotron sources due to spectrum (kV) and high dose rates (10</a:t>
            </a:r>
            <a:r>
              <a:rPr lang="en-AU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 – 10</a:t>
            </a:r>
            <a:r>
              <a:rPr lang="en-AU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AU" dirty="0" err="1">
                <a:solidFill>
                  <a:schemeClr val="tx2">
                    <a:lumMod val="75000"/>
                  </a:schemeClr>
                </a:solidFill>
              </a:rPr>
              <a:t>Gy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/s) required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B0DECA-5482-40F5-838A-4573D1251C1C}"/>
              </a:ext>
            </a:extLst>
          </p:cNvPr>
          <p:cNvSpPr txBox="1"/>
          <p:nvPr/>
        </p:nvSpPr>
        <p:spPr>
          <a:xfrm>
            <a:off x="6418797" y="5602940"/>
            <a:ext cx="529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X-rays and charged particles (</a:t>
            </a:r>
            <a:r>
              <a:rPr lang="en-AU" dirty="0" err="1">
                <a:solidFill>
                  <a:schemeClr val="tx2">
                    <a:lumMod val="75000"/>
                  </a:schemeClr>
                </a:solidFill>
              </a:rPr>
              <a:t>eg.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 protons)</a:t>
            </a:r>
            <a:br>
              <a:rPr lang="en-A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Technically less challenging, lower risk</a:t>
            </a:r>
          </a:p>
        </p:txBody>
      </p:sp>
    </p:spTree>
    <p:extLst>
      <p:ext uri="{BB962C8B-B14F-4D97-AF65-F5344CB8AC3E}">
        <p14:creationId xmlns:p14="http://schemas.microsoft.com/office/powerpoint/2010/main" val="22644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10DD0-E2EE-4ADD-9691-14654FC9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INNOVATIVE TECHNIQUES: FLASH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52A28EF-527F-401D-9916-1F650278CA29}"/>
              </a:ext>
            </a:extLst>
          </p:cNvPr>
          <p:cNvGrpSpPr/>
          <p:nvPr/>
        </p:nvGrpSpPr>
        <p:grpSpPr>
          <a:xfrm>
            <a:off x="138464" y="2532238"/>
            <a:ext cx="8700736" cy="3169315"/>
            <a:chOff x="201217" y="3356991"/>
            <a:chExt cx="9492318" cy="3518631"/>
          </a:xfrm>
        </p:grpSpPr>
        <p:sp>
          <p:nvSpPr>
            <p:cNvPr id="5" name="Slide Number Placeholder 4">
              <a:extLst>
                <a:ext uri="{FF2B5EF4-FFF2-40B4-BE49-F238E27FC236}">
                  <a16:creationId xmlns:a16="http://schemas.microsoft.com/office/drawing/2014/main" id="{8ED01F9B-40B9-4C4C-8837-00A5210FACC7}"/>
                </a:ext>
              </a:extLst>
            </p:cNvPr>
            <p:cNvSpPr txBox="1">
              <a:spLocks/>
            </p:cNvSpPr>
            <p:nvPr/>
          </p:nvSpPr>
          <p:spPr>
            <a:xfrm>
              <a:off x="8913909" y="5963868"/>
              <a:ext cx="515112" cy="297600"/>
            </a:xfrm>
            <a:prstGeom prst="rect">
              <a:avLst/>
            </a:prstGeom>
          </p:spPr>
          <p:txBody>
            <a:bodyPr lIns="107287" tIns="53643" rIns="107287" bIns="53643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fld id="{2CAFAF3C-F858-4DF0-802E-635E267FF580}" type="slidenum">
                <a:rPr lang="en-AU" smtClean="0"/>
                <a:pPr/>
                <a:t>8</a:t>
              </a:fld>
              <a:endParaRPr lang="en-AU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794F2F5-C9E4-4451-866A-862CB1B81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17" y="3356991"/>
              <a:ext cx="4994526" cy="350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49FDBB6-CD24-476A-AF7D-AF6126E16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657" y="3356992"/>
              <a:ext cx="3553878" cy="329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801E1E-774E-421C-8304-BCB241A793CB}"/>
                </a:ext>
              </a:extLst>
            </p:cNvPr>
            <p:cNvSpPr txBox="1"/>
            <p:nvPr/>
          </p:nvSpPr>
          <p:spPr>
            <a:xfrm>
              <a:off x="4519613" y="3825303"/>
              <a:ext cx="2135981" cy="293000"/>
            </a:xfrm>
            <a:prstGeom prst="rect">
              <a:avLst/>
            </a:prstGeom>
            <a:noFill/>
          </p:spPr>
          <p:txBody>
            <a:bodyPr wrap="square" lIns="107287" tIns="53643" rIns="107287" bIns="53643" rtlCol="0">
              <a:spAutoFit/>
            </a:bodyPr>
            <a:lstStyle/>
            <a:p>
              <a:r>
                <a:rPr lang="en-AU" sz="1200" dirty="0"/>
                <a:t>Lung fibrosis in mice: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0DE504-E71F-4913-AEED-9B74E88F416D}"/>
                </a:ext>
              </a:extLst>
            </p:cNvPr>
            <p:cNvSpPr txBox="1"/>
            <p:nvPr/>
          </p:nvSpPr>
          <p:spPr>
            <a:xfrm>
              <a:off x="5004594" y="4149080"/>
              <a:ext cx="830658" cy="293000"/>
            </a:xfrm>
            <a:prstGeom prst="rect">
              <a:avLst/>
            </a:prstGeom>
            <a:noFill/>
          </p:spPr>
          <p:txBody>
            <a:bodyPr wrap="square" lIns="107287" tIns="53643" rIns="107287" bIns="53643" rtlCol="0">
              <a:spAutoFit/>
            </a:bodyPr>
            <a:lstStyle/>
            <a:p>
              <a:r>
                <a:rPr lang="en-AU" sz="1200" dirty="0"/>
                <a:t>Severe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8FEF0-C09C-4D6B-91FF-E88366B9810A}"/>
                </a:ext>
              </a:extLst>
            </p:cNvPr>
            <p:cNvSpPr txBox="1"/>
            <p:nvPr/>
          </p:nvSpPr>
          <p:spPr>
            <a:xfrm>
              <a:off x="5004592" y="4427392"/>
              <a:ext cx="2135981" cy="293000"/>
            </a:xfrm>
            <a:prstGeom prst="rect">
              <a:avLst/>
            </a:prstGeom>
            <a:noFill/>
          </p:spPr>
          <p:txBody>
            <a:bodyPr wrap="square" lIns="107287" tIns="53643" rIns="107287" bIns="53643" rtlCol="0">
              <a:spAutoFit/>
            </a:bodyPr>
            <a:lstStyle/>
            <a:p>
              <a:r>
                <a:rPr lang="en-AU" sz="1200" dirty="0"/>
                <a:t>Moderate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278A44-5450-4C55-A395-47F2DFBBE8DA}"/>
                </a:ext>
              </a:extLst>
            </p:cNvPr>
            <p:cNvSpPr txBox="1"/>
            <p:nvPr/>
          </p:nvSpPr>
          <p:spPr>
            <a:xfrm>
              <a:off x="4994276" y="4673296"/>
              <a:ext cx="2135981" cy="293000"/>
            </a:xfrm>
            <a:prstGeom prst="rect">
              <a:avLst/>
            </a:prstGeom>
            <a:noFill/>
          </p:spPr>
          <p:txBody>
            <a:bodyPr wrap="square" lIns="107287" tIns="53643" rIns="107287" bIns="53643" rtlCol="0">
              <a:spAutoFit/>
            </a:bodyPr>
            <a:lstStyle/>
            <a:p>
              <a:r>
                <a:rPr lang="en-AU" sz="1200" dirty="0"/>
                <a:t>Mild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0B0DB7-9230-4E57-A0BC-4E66437675B7}"/>
                </a:ext>
              </a:extLst>
            </p:cNvPr>
            <p:cNvSpPr txBox="1"/>
            <p:nvPr/>
          </p:nvSpPr>
          <p:spPr>
            <a:xfrm>
              <a:off x="4994275" y="4932000"/>
              <a:ext cx="2135981" cy="293000"/>
            </a:xfrm>
            <a:prstGeom prst="rect">
              <a:avLst/>
            </a:prstGeom>
            <a:noFill/>
          </p:spPr>
          <p:txBody>
            <a:bodyPr wrap="square" lIns="107287" tIns="53643" rIns="107287" bIns="53643" rtlCol="0">
              <a:spAutoFit/>
            </a:bodyPr>
            <a:lstStyle/>
            <a:p>
              <a:r>
                <a:rPr lang="en-AU" sz="1200" dirty="0"/>
                <a:t>Minimal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C0DBB9-6B01-4D15-9EE9-A9A5CD1DBBD4}"/>
                </a:ext>
              </a:extLst>
            </p:cNvPr>
            <p:cNvSpPr txBox="1"/>
            <p:nvPr/>
          </p:nvSpPr>
          <p:spPr>
            <a:xfrm>
              <a:off x="6355912" y="6629401"/>
              <a:ext cx="3121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Favaudon</a:t>
              </a:r>
              <a:r>
                <a:rPr lang="en-AU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AU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et al.</a:t>
              </a:r>
              <a:r>
                <a:rPr lang="en-AU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AU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Sci. Transl. Med., </a:t>
              </a:r>
              <a:r>
                <a:rPr lang="en-AU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r>
                <a:rPr lang="en-AU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245ra93, 2014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2A709BB-8A1F-4C90-A732-0AD962EACEEC}"/>
              </a:ext>
            </a:extLst>
          </p:cNvPr>
          <p:cNvSpPr txBox="1"/>
          <p:nvPr/>
        </p:nvSpPr>
        <p:spPr>
          <a:xfrm>
            <a:off x="9119734" y="2823358"/>
            <a:ext cx="2861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Healthy tissue sparing effect at </a:t>
            </a:r>
            <a:r>
              <a:rPr lang="en-AU" b="1" dirty="0">
                <a:solidFill>
                  <a:schemeClr val="tx2">
                    <a:lumMod val="75000"/>
                  </a:schemeClr>
                </a:solidFill>
              </a:rPr>
              <a:t>ultra-high dose rates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 (≥40 </a:t>
            </a:r>
            <a:r>
              <a:rPr lang="en-AU" dirty="0" err="1">
                <a:solidFill>
                  <a:schemeClr val="tx2">
                    <a:lumMod val="75000"/>
                  </a:schemeClr>
                </a:solidFill>
              </a:rPr>
              <a:t>Gy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/s)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First observed by </a:t>
            </a:r>
            <a:r>
              <a:rPr lang="en-AU" dirty="0" err="1">
                <a:solidFill>
                  <a:schemeClr val="tx2">
                    <a:lumMod val="75000"/>
                  </a:schemeClr>
                </a:solidFill>
              </a:rPr>
              <a:t>Favaudon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AU" i="1" dirty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A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in 2014 using electrons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Extended to x-rays and protons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Could be combined with spatial fractionation</a:t>
            </a:r>
          </a:p>
        </p:txBody>
      </p:sp>
    </p:spTree>
    <p:extLst>
      <p:ext uri="{BB962C8B-B14F-4D97-AF65-F5344CB8AC3E}">
        <p14:creationId xmlns:p14="http://schemas.microsoft.com/office/powerpoint/2010/main" val="250712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0958D-B778-49F8-BB4C-5748B776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Challenges for treatment planning, delivery and beam monitoring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871A2D-CDCF-4541-BAD5-001740B8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14" y="2664140"/>
            <a:ext cx="2889015" cy="15954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931039-0167-409D-AEFB-BAD222CA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16" y="4475632"/>
            <a:ext cx="4117600" cy="14023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58AE73-81E3-4212-95A1-306040CBAE0A}"/>
              </a:ext>
            </a:extLst>
          </p:cNvPr>
          <p:cNvSpPr txBox="1"/>
          <p:nvPr/>
        </p:nvSpPr>
        <p:spPr>
          <a:xfrm>
            <a:off x="698434" y="1896487"/>
            <a:ext cx="336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A) Range uncertainties in proton therapy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0185BB-F32F-42C2-B6F6-A7A8AB1C58A1}"/>
              </a:ext>
            </a:extLst>
          </p:cNvPr>
          <p:cNvSpPr txBox="1"/>
          <p:nvPr/>
        </p:nvSpPr>
        <p:spPr>
          <a:xfrm>
            <a:off x="4334435" y="1905450"/>
            <a:ext cx="352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B) Beam monitoring in high dose rate environments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B61F68-2F11-495C-A6EB-8B0D9709BDD2}"/>
              </a:ext>
            </a:extLst>
          </p:cNvPr>
          <p:cNvSpPr txBox="1"/>
          <p:nvPr/>
        </p:nvSpPr>
        <p:spPr>
          <a:xfrm>
            <a:off x="7970437" y="1905447"/>
            <a:ext cx="352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2">
                    <a:lumMod val="75000"/>
                  </a:schemeClr>
                </a:solidFill>
              </a:rPr>
              <a:t>C) Micrometric beamlets and high dose gradients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6A4DD6-45B9-4D4C-B74F-9C419A53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25" y="2828859"/>
            <a:ext cx="2504547" cy="148617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2D63D5-A59D-4256-8C59-D0C84F78424F}"/>
              </a:ext>
            </a:extLst>
          </p:cNvPr>
          <p:cNvSpPr txBox="1"/>
          <p:nvPr/>
        </p:nvSpPr>
        <p:spPr>
          <a:xfrm>
            <a:off x="4843725" y="4549935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/>
              <a:t>e-h recombination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AU" dirty="0"/>
              <a:t>Radiation induced damage</a:t>
            </a:r>
          </a:p>
        </p:txBody>
      </p:sp>
      <p:pic>
        <p:nvPicPr>
          <p:cNvPr id="15" name="Picture 2" descr="C:\Users\livingsj\Documents\Conferences and Travel\2015\201510_France\MASR\mrt_5peaks_peaksandvalleys.png">
            <a:extLst>
              <a:ext uri="{FF2B5EF4-FFF2-40B4-BE49-F238E27FC236}">
                <a16:creationId xmlns:a16="http://schemas.microsoft.com/office/drawing/2014/main" id="{D2D14A6F-69DC-4CF3-A061-16EFE006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37" y="3576908"/>
            <a:ext cx="3290550" cy="24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E8577C87-CE13-48E4-82CE-18C85A1A9EE4}"/>
              </a:ext>
            </a:extLst>
          </p:cNvPr>
          <p:cNvSpPr txBox="1"/>
          <p:nvPr/>
        </p:nvSpPr>
        <p:spPr>
          <a:xfrm>
            <a:off x="1324378" y="5877938"/>
            <a:ext cx="21098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Knopf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Phys. Med. Biol., </a:t>
            </a:r>
            <a:r>
              <a:rPr lang="en-A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58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2013</a:t>
            </a:r>
          </a:p>
        </p:txBody>
      </p:sp>
      <p:pic>
        <p:nvPicPr>
          <p:cNvPr id="14" name="Picture 3" descr="C:\Users\livingsj\Documents\Experiments\2015\20150420_DynMRT_commissioning\Film\Microscope\MultiStep0013.tif">
            <a:extLst>
              <a:ext uri="{FF2B5EF4-FFF2-40B4-BE49-F238E27FC236}">
                <a16:creationId xmlns:a16="http://schemas.microsoft.com/office/drawing/2014/main" id="{A2FEB437-63D8-40A8-B956-8025017A1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7"/>
          <a:stretch/>
        </p:blipFill>
        <p:spPr bwMode="auto">
          <a:xfrm>
            <a:off x="8100168" y="2677065"/>
            <a:ext cx="3263666" cy="10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D9AC30-8D9D-402A-8B4E-589ED4AA10F7}"/>
              </a:ext>
            </a:extLst>
          </p:cNvPr>
          <p:cNvSpPr txBox="1"/>
          <p:nvPr/>
        </p:nvSpPr>
        <p:spPr>
          <a:xfrm>
            <a:off x="5181600" y="5897688"/>
            <a:ext cx="600635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Requirements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tissue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equivalence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rapidity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radiation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resistance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high spatial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resolution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dose rate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independence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wide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dynamic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range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7F88CB-6BEF-47B1-BF19-B7677F9F4570}"/>
              </a:ext>
            </a:extLst>
          </p:cNvPr>
          <p:cNvSpPr txBox="1"/>
          <p:nvPr/>
        </p:nvSpPr>
        <p:spPr>
          <a:xfrm>
            <a:off x="0" y="6032982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tx2">
                    <a:lumMod val="75000"/>
                  </a:schemeClr>
                </a:solidFill>
              </a:rPr>
              <a:t>Monitoring the transmitted proton beam is not an option</a:t>
            </a:r>
          </a:p>
          <a:p>
            <a:r>
              <a:rPr lang="en-AU" sz="1600" dirty="0">
                <a:solidFill>
                  <a:schemeClr val="tx2">
                    <a:lumMod val="75000"/>
                  </a:schemeClr>
                </a:solidFill>
              </a:rPr>
              <a:t>(there is very little to no transmission!)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>
                <a:solidFill>
                  <a:schemeClr val="tx2">
                    <a:lumMod val="75000"/>
                  </a:schemeClr>
                </a:solidFill>
              </a:rPr>
              <a:t>Secondary radiation detection</a:t>
            </a:r>
          </a:p>
        </p:txBody>
      </p:sp>
    </p:spTree>
    <p:extLst>
      <p:ext uri="{BB962C8B-B14F-4D97-AF65-F5344CB8AC3E}">
        <p14:creationId xmlns:p14="http://schemas.microsoft.com/office/powerpoint/2010/main" val="30381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7" grpId="0" animBg="1"/>
    </p:bldLst>
  </p:timing>
</p:sld>
</file>

<file path=ppt/theme/theme1.xml><?xml version="1.0" encoding="utf-8"?>
<a:theme xmlns:a="http://schemas.openxmlformats.org/drawingml/2006/main" name="Dividen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624</TotalTime>
  <Words>798</Words>
  <Application>Microsoft Office PowerPoint</Application>
  <PresentationFormat>Grand écran</PresentationFormat>
  <Paragraphs>147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Gill Sans MT</vt:lpstr>
      <vt:lpstr>Verdana</vt:lpstr>
      <vt:lpstr>Wingdings</vt:lpstr>
      <vt:lpstr>Wingdings 2</vt:lpstr>
      <vt:lpstr>Dividende</vt:lpstr>
      <vt:lpstr>Development and characterisation of detectors for beam monitoring in radiotherapy</vt:lpstr>
      <vt:lpstr>Development and characterisation of detectors for beam monitoring in radiotherapy</vt:lpstr>
      <vt:lpstr>Development and characterisation of detectors for beam monitoring in radiotherapy</vt:lpstr>
      <vt:lpstr>What is radiotherapy?</vt:lpstr>
      <vt:lpstr>Increasing the therapeutic window</vt:lpstr>
      <vt:lpstr>Innovative techniques: spatial fractionation</vt:lpstr>
      <vt:lpstr>Pushing Spatial fractionation to extremes</vt:lpstr>
      <vt:lpstr>INNOVATIVE TECHNIQUES: FLASH</vt:lpstr>
      <vt:lpstr>Challenges for treatment planning, delivery and beam monitoring</vt:lpstr>
      <vt:lpstr>Online range monitoring for proton therapy  (postdoc LPSC 2018-2019: CLARYS-UFT)</vt:lpstr>
      <vt:lpstr>Online range monitoring for proton therapy  (postdoc LPSC 2018-2019: CLARYS-UFT)</vt:lpstr>
      <vt:lpstr>Instrumentation for microbeam radiation therapy</vt:lpstr>
      <vt:lpstr>Characterisation of a diamond detector for microbeam radiation therapy</vt:lpstr>
      <vt:lpstr>Characterisation of a diamond detector for microbeam radiation therapy</vt:lpstr>
      <vt:lpstr>IDSYNCHRO: Diamond-based Microstrip detector for MRT monitoring</vt:lpstr>
      <vt:lpstr>DIAMMONI: Diamond-based beam monitor for proton flash therapy (arronax)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Detectors and Instrumentation for Radiotherapy</dc:title>
  <dc:creator>Jayde LIVINGSTONE</dc:creator>
  <cp:lastModifiedBy>Jayde LIVINGSTONE</cp:lastModifiedBy>
  <cp:revision>32</cp:revision>
  <dcterms:created xsi:type="dcterms:W3CDTF">2024-01-24T09:50:32Z</dcterms:created>
  <dcterms:modified xsi:type="dcterms:W3CDTF">2024-01-25T08:44:41Z</dcterms:modified>
</cp:coreProperties>
</file>