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6" r:id="rId2"/>
  </p:sldMasterIdLst>
  <p:notesMasterIdLst>
    <p:notesMasterId r:id="rId32"/>
  </p:notesMasterIdLst>
  <p:sldIdLst>
    <p:sldId id="1095" r:id="rId3"/>
    <p:sldId id="501" r:id="rId4"/>
    <p:sldId id="5471" r:id="rId5"/>
    <p:sldId id="5472" r:id="rId6"/>
    <p:sldId id="5473" r:id="rId7"/>
    <p:sldId id="1047" r:id="rId8"/>
    <p:sldId id="5475" r:id="rId9"/>
    <p:sldId id="466" r:id="rId10"/>
    <p:sldId id="510" r:id="rId11"/>
    <p:sldId id="597" r:id="rId12"/>
    <p:sldId id="261" r:id="rId13"/>
    <p:sldId id="5499" r:id="rId14"/>
    <p:sldId id="1099" r:id="rId15"/>
    <p:sldId id="5465" r:id="rId16"/>
    <p:sldId id="1094" r:id="rId17"/>
    <p:sldId id="1048" r:id="rId18"/>
    <p:sldId id="271" r:id="rId19"/>
    <p:sldId id="5467" r:id="rId20"/>
    <p:sldId id="1093" r:id="rId21"/>
    <p:sldId id="5474" r:id="rId22"/>
    <p:sldId id="5505" r:id="rId23"/>
    <p:sldId id="5504" r:id="rId24"/>
    <p:sldId id="1130" r:id="rId25"/>
    <p:sldId id="1082" r:id="rId26"/>
    <p:sldId id="5478" r:id="rId27"/>
    <p:sldId id="5477" r:id="rId28"/>
    <p:sldId id="5503" r:id="rId29"/>
    <p:sldId id="5501" r:id="rId30"/>
    <p:sldId id="550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81DFD85-5B8F-4A20-AE8A-1B907A377F4E}">
          <p14:sldIdLst>
            <p14:sldId id="1095"/>
          </p14:sldIdLst>
        </p14:section>
        <p14:section name="Intro" id="{C7A3BFD5-0858-4250-B6F8-8CC1E0CEA572}">
          <p14:sldIdLst>
            <p14:sldId id="501"/>
            <p14:sldId id="5471"/>
            <p14:sldId id="5472"/>
            <p14:sldId id="5473"/>
            <p14:sldId id="1047"/>
            <p14:sldId id="5475"/>
          </p14:sldIdLst>
        </p14:section>
        <p14:section name="HWI" id="{E0977667-F8A5-4532-901D-1AE30CED71C9}">
          <p14:sldIdLst>
            <p14:sldId id="466"/>
            <p14:sldId id="510"/>
            <p14:sldId id="597"/>
          </p14:sldIdLst>
        </p14:section>
        <p14:section name="Spectroscopic amplification" id="{7B1ACFE2-7B3F-4671-9711-A82764D6DE73}">
          <p14:sldIdLst>
            <p14:sldId id="261"/>
            <p14:sldId id="5499"/>
            <p14:sldId id="1099"/>
            <p14:sldId id="5465"/>
            <p14:sldId id="1094"/>
            <p14:sldId id="1048"/>
            <p14:sldId id="271"/>
            <p14:sldId id="5467"/>
          </p14:sldIdLst>
        </p14:section>
        <p14:section name="NOPTREX" id="{9CECE1DE-5C04-4C38-A4B0-188B25AFDCDE}">
          <p14:sldIdLst>
            <p14:sldId id="1093"/>
            <p14:sldId id="5474"/>
            <p14:sldId id="5505"/>
            <p14:sldId id="5504"/>
            <p14:sldId id="1130"/>
            <p14:sldId id="1082"/>
            <p14:sldId id="5478"/>
            <p14:sldId id="5477"/>
            <p14:sldId id="5503"/>
            <p14:sldId id="5501"/>
            <p14:sldId id="550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5653" autoAdjust="0"/>
    <p:restoredTop sz="95033" autoAdjust="0"/>
  </p:normalViewPr>
  <p:slideViewPr>
    <p:cSldViewPr snapToGrid="0">
      <p:cViewPr varScale="1">
        <p:scale>
          <a:sx n="82" d="100"/>
          <a:sy n="82" d="100"/>
        </p:scale>
        <p:origin x="230" y="86"/>
      </p:cViewPr>
      <p:guideLst/>
    </p:cSldViewPr>
  </p:slideViewPr>
  <p:outlineViewPr>
    <p:cViewPr>
      <p:scale>
        <a:sx n="33" d="100"/>
        <a:sy n="33" d="100"/>
      </p:scale>
      <p:origin x="0" y="-6682"/>
    </p:cViewPr>
  </p:outlineViewPr>
  <p:notesTextViewPr>
    <p:cViewPr>
      <p:scale>
        <a:sx n="50" d="100"/>
        <a:sy n="5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awford, Christopher B." userId="e9f8cd71-208c-47c7-abd7-8fc409e947fc" providerId="ADAL" clId="{0BB2E8AB-186B-4587-8AAF-FE99F7B7AF89}"/>
    <pc:docChg chg="undo redo custSel addSld delSld modSld sldOrd addSection delSection modSection">
      <pc:chgData name="Crawford, Christopher B." userId="e9f8cd71-208c-47c7-abd7-8fc409e947fc" providerId="ADAL" clId="{0BB2E8AB-186B-4587-8AAF-FE99F7B7AF89}" dt="2026-03-05T12:30:29.018" v="9069"/>
      <pc:docMkLst>
        <pc:docMk/>
      </pc:docMkLst>
      <pc:sldChg chg="modSp del ord">
        <pc:chgData name="Crawford, Christopher B." userId="e9f8cd71-208c-47c7-abd7-8fc409e947fc" providerId="ADAL" clId="{0BB2E8AB-186B-4587-8AAF-FE99F7B7AF89}" dt="2026-03-05T12:29:37.829" v="9064" actId="47"/>
        <pc:sldMkLst>
          <pc:docMk/>
          <pc:sldMk cId="0" sldId="257"/>
        </pc:sldMkLst>
        <pc:spChg chg="mod">
          <ac:chgData name="Crawford, Christopher B." userId="e9f8cd71-208c-47c7-abd7-8fc409e947fc" providerId="ADAL" clId="{0BB2E8AB-186B-4587-8AAF-FE99F7B7AF89}" dt="2026-03-05T00:10:57.573" v="4814" actId="20577"/>
          <ac:spMkLst>
            <pc:docMk/>
            <pc:sldMk cId="0" sldId="257"/>
            <ac:spMk id="219" creationId="{00000000-0000-0000-0000-000000000000}"/>
          </ac:spMkLst>
        </pc:spChg>
      </pc:sldChg>
      <pc:sldChg chg="del ord">
        <pc:chgData name="Crawford, Christopher B." userId="e9f8cd71-208c-47c7-abd7-8fc409e947fc" providerId="ADAL" clId="{0BB2E8AB-186B-4587-8AAF-FE99F7B7AF89}" dt="2026-03-05T12:29:37.829" v="9064" actId="47"/>
        <pc:sldMkLst>
          <pc:docMk/>
          <pc:sldMk cId="0" sldId="260"/>
        </pc:sldMkLst>
      </pc:sldChg>
      <pc:sldChg chg="addSp delSp modSp add mod modClrScheme modAnim chgLayout">
        <pc:chgData name="Crawford, Christopher B." userId="e9f8cd71-208c-47c7-abd7-8fc409e947fc" providerId="ADAL" clId="{0BB2E8AB-186B-4587-8AAF-FE99F7B7AF89}" dt="2026-03-05T10:33:13.211" v="8843"/>
        <pc:sldMkLst>
          <pc:docMk/>
          <pc:sldMk cId="2789559874" sldId="261"/>
        </pc:sldMkLst>
        <pc:spChg chg="add mod">
          <ac:chgData name="Crawford, Christopher B." userId="e9f8cd71-208c-47c7-abd7-8fc409e947fc" providerId="ADAL" clId="{0BB2E8AB-186B-4587-8AAF-FE99F7B7AF89}" dt="2026-03-05T09:52:40.312" v="8547"/>
          <ac:spMkLst>
            <pc:docMk/>
            <pc:sldMk cId="2789559874" sldId="261"/>
            <ac:spMk id="2" creationId="{76464925-C477-6AD3-77D4-9E466AF65491}"/>
          </ac:spMkLst>
        </pc:spChg>
        <pc:spChg chg="add del mod ord">
          <ac:chgData name="Crawford, Christopher B." userId="e9f8cd71-208c-47c7-abd7-8fc409e947fc" providerId="ADAL" clId="{0BB2E8AB-186B-4587-8AAF-FE99F7B7AF89}" dt="2026-03-04T21:38:14.547" v="4429" actId="700"/>
          <ac:spMkLst>
            <pc:docMk/>
            <pc:sldMk cId="2789559874" sldId="261"/>
            <ac:spMk id="2" creationId="{B62EA521-D77F-4ACB-16C8-C39C96C42557}"/>
          </ac:spMkLst>
        </pc:spChg>
        <pc:spChg chg="add del mod ord">
          <ac:chgData name="Crawford, Christopher B." userId="e9f8cd71-208c-47c7-abd7-8fc409e947fc" providerId="ADAL" clId="{0BB2E8AB-186B-4587-8AAF-FE99F7B7AF89}" dt="2026-03-04T21:38:14.547" v="4429" actId="700"/>
          <ac:spMkLst>
            <pc:docMk/>
            <pc:sldMk cId="2789559874" sldId="261"/>
            <ac:spMk id="3" creationId="{A0C165C5-4FDF-77FA-CABD-EF5C2835B0DF}"/>
          </ac:spMkLst>
        </pc:spChg>
        <pc:spChg chg="add mod">
          <ac:chgData name="Crawford, Christopher B." userId="e9f8cd71-208c-47c7-abd7-8fc409e947fc" providerId="ADAL" clId="{0BB2E8AB-186B-4587-8AAF-FE99F7B7AF89}" dt="2026-03-05T09:57:52.018" v="8635"/>
          <ac:spMkLst>
            <pc:docMk/>
            <pc:sldMk cId="2789559874" sldId="261"/>
            <ac:spMk id="3" creationId="{E4CEEDE1-E0E9-92A7-D546-4F15224F4AE7}"/>
          </ac:spMkLst>
        </pc:spChg>
        <pc:spChg chg="add mod">
          <ac:chgData name="Crawford, Christopher B." userId="e9f8cd71-208c-47c7-abd7-8fc409e947fc" providerId="ADAL" clId="{0BB2E8AB-186B-4587-8AAF-FE99F7B7AF89}" dt="2026-03-05T10:08:37.635" v="8761" actId="1036"/>
          <ac:spMkLst>
            <pc:docMk/>
            <pc:sldMk cId="2789559874" sldId="261"/>
            <ac:spMk id="4" creationId="{55E05E02-5231-BCE4-476D-D03EC41F29B0}"/>
          </ac:spMkLst>
        </pc:spChg>
        <pc:spChg chg="add del mod ord">
          <ac:chgData name="Crawford, Christopher B." userId="e9f8cd71-208c-47c7-abd7-8fc409e947fc" providerId="ADAL" clId="{0BB2E8AB-186B-4587-8AAF-FE99F7B7AF89}" dt="2026-03-04T21:38:41.673" v="4433" actId="700"/>
          <ac:spMkLst>
            <pc:docMk/>
            <pc:sldMk cId="2789559874" sldId="261"/>
            <ac:spMk id="4" creationId="{A01576FE-8AEC-3703-3DB0-401A0A67773B}"/>
          </ac:spMkLst>
        </pc:spChg>
        <pc:spChg chg="add mod ord">
          <ac:chgData name="Crawford, Christopher B." userId="e9f8cd71-208c-47c7-abd7-8fc409e947fc" providerId="ADAL" clId="{0BB2E8AB-186B-4587-8AAF-FE99F7B7AF89}" dt="2026-03-05T00:10:57.573" v="4814" actId="20577"/>
          <ac:spMkLst>
            <pc:docMk/>
            <pc:sldMk cId="2789559874" sldId="261"/>
            <ac:spMk id="5" creationId="{2D6AC4A5-7CDA-7ACA-3505-B139D0F2A6D1}"/>
          </ac:spMkLst>
        </pc:spChg>
        <pc:spChg chg="add mod">
          <ac:chgData name="Crawford, Christopher B." userId="e9f8cd71-208c-47c7-abd7-8fc409e947fc" providerId="ADAL" clId="{0BB2E8AB-186B-4587-8AAF-FE99F7B7AF89}" dt="2026-03-05T10:08:39.020" v="8763" actId="14100"/>
          <ac:spMkLst>
            <pc:docMk/>
            <pc:sldMk cId="2789559874" sldId="261"/>
            <ac:spMk id="6" creationId="{066867EC-5B03-404B-7553-AAFF03E65EC7}"/>
          </ac:spMkLst>
        </pc:spChg>
        <pc:spChg chg="mod">
          <ac:chgData name="Crawford, Christopher B." userId="e9f8cd71-208c-47c7-abd7-8fc409e947fc" providerId="ADAL" clId="{0BB2E8AB-186B-4587-8AAF-FE99F7B7AF89}" dt="2026-03-04T21:40:36.824" v="4462" actId="571"/>
          <ac:spMkLst>
            <pc:docMk/>
            <pc:sldMk cId="2789559874" sldId="261"/>
            <ac:spMk id="7" creationId="{0B370D4C-7051-AB37-D5EC-21D8AF202D37}"/>
          </ac:spMkLst>
        </pc:spChg>
        <pc:spChg chg="mod">
          <ac:chgData name="Crawford, Christopher B." userId="e9f8cd71-208c-47c7-abd7-8fc409e947fc" providerId="ADAL" clId="{0BB2E8AB-186B-4587-8AAF-FE99F7B7AF89}" dt="2026-03-04T21:40:36.824" v="4462" actId="571"/>
          <ac:spMkLst>
            <pc:docMk/>
            <pc:sldMk cId="2789559874" sldId="261"/>
            <ac:spMk id="11" creationId="{40A48D2E-2098-C26D-6E6D-7C4C9AD09FB7}"/>
          </ac:spMkLst>
        </pc:spChg>
        <pc:spChg chg="mod">
          <ac:chgData name="Crawford, Christopher B." userId="e9f8cd71-208c-47c7-abd7-8fc409e947fc" providerId="ADAL" clId="{0BB2E8AB-186B-4587-8AAF-FE99F7B7AF89}" dt="2026-03-04T21:40:36.824" v="4462" actId="571"/>
          <ac:spMkLst>
            <pc:docMk/>
            <pc:sldMk cId="2789559874" sldId="261"/>
            <ac:spMk id="12" creationId="{274C0E3C-CBF8-A5E8-972D-B060F55B2ABD}"/>
          </ac:spMkLst>
        </pc:spChg>
        <pc:spChg chg="mod">
          <ac:chgData name="Crawford, Christopher B." userId="e9f8cd71-208c-47c7-abd7-8fc409e947fc" providerId="ADAL" clId="{0BB2E8AB-186B-4587-8AAF-FE99F7B7AF89}" dt="2026-03-04T21:40:36.824" v="4462" actId="571"/>
          <ac:spMkLst>
            <pc:docMk/>
            <pc:sldMk cId="2789559874" sldId="261"/>
            <ac:spMk id="15" creationId="{7CFDE5D8-CE55-F7B1-24E9-5151E5687188}"/>
          </ac:spMkLst>
        </pc:spChg>
        <pc:spChg chg="mod">
          <ac:chgData name="Crawford, Christopher B." userId="e9f8cd71-208c-47c7-abd7-8fc409e947fc" providerId="ADAL" clId="{0BB2E8AB-186B-4587-8AAF-FE99F7B7AF89}" dt="2026-03-04T21:40:36.824" v="4462" actId="571"/>
          <ac:spMkLst>
            <pc:docMk/>
            <pc:sldMk cId="2789559874" sldId="261"/>
            <ac:spMk id="19" creationId="{5188A6D9-620E-1449-292B-CD517B2A149A}"/>
          </ac:spMkLst>
        </pc:spChg>
        <pc:spChg chg="mod">
          <ac:chgData name="Crawford, Christopher B." userId="e9f8cd71-208c-47c7-abd7-8fc409e947fc" providerId="ADAL" clId="{0BB2E8AB-186B-4587-8AAF-FE99F7B7AF89}" dt="2026-03-04T21:40:36.824" v="4462" actId="571"/>
          <ac:spMkLst>
            <pc:docMk/>
            <pc:sldMk cId="2789559874" sldId="261"/>
            <ac:spMk id="25" creationId="{AC9375AC-F7FE-6A98-285C-6B56F1E8B4FF}"/>
          </ac:spMkLst>
        </pc:spChg>
        <pc:spChg chg="mod">
          <ac:chgData name="Crawford, Christopher B." userId="e9f8cd71-208c-47c7-abd7-8fc409e947fc" providerId="ADAL" clId="{0BB2E8AB-186B-4587-8AAF-FE99F7B7AF89}" dt="2026-03-04T21:40:36.824" v="4462" actId="571"/>
          <ac:spMkLst>
            <pc:docMk/>
            <pc:sldMk cId="2789559874" sldId="261"/>
            <ac:spMk id="27" creationId="{120CA536-BFDB-6F93-DCC5-1CA4ED4268AE}"/>
          </ac:spMkLst>
        </pc:spChg>
        <pc:spChg chg="mod">
          <ac:chgData name="Crawford, Christopher B." userId="e9f8cd71-208c-47c7-abd7-8fc409e947fc" providerId="ADAL" clId="{0BB2E8AB-186B-4587-8AAF-FE99F7B7AF89}" dt="2026-03-04T21:40:36.824" v="4462" actId="571"/>
          <ac:spMkLst>
            <pc:docMk/>
            <pc:sldMk cId="2789559874" sldId="261"/>
            <ac:spMk id="30" creationId="{AF8D0AB9-3D5E-F066-79DF-30C7EE5199E3}"/>
          </ac:spMkLst>
        </pc:spChg>
        <pc:spChg chg="add mod">
          <ac:chgData name="Crawford, Christopher B." userId="e9f8cd71-208c-47c7-abd7-8fc409e947fc" providerId="ADAL" clId="{0BB2E8AB-186B-4587-8AAF-FE99F7B7AF89}" dt="2026-03-04T21:40:36.824" v="4462" actId="571"/>
          <ac:spMkLst>
            <pc:docMk/>
            <pc:sldMk cId="2789559874" sldId="261"/>
            <ac:spMk id="44" creationId="{0B9E41E1-D08E-D238-AF4A-65FF0D8EC912}"/>
          </ac:spMkLst>
        </pc:spChg>
        <pc:spChg chg="add mod">
          <ac:chgData name="Crawford, Christopher B." userId="e9f8cd71-208c-47c7-abd7-8fc409e947fc" providerId="ADAL" clId="{0BB2E8AB-186B-4587-8AAF-FE99F7B7AF89}" dt="2026-03-04T21:40:36.824" v="4462" actId="571"/>
          <ac:spMkLst>
            <pc:docMk/>
            <pc:sldMk cId="2789559874" sldId="261"/>
            <ac:spMk id="45" creationId="{D157997A-C1AB-E801-9688-E3032329E173}"/>
          </ac:spMkLst>
        </pc:spChg>
        <pc:spChg chg="del mod">
          <ac:chgData name="Crawford, Christopher B." userId="e9f8cd71-208c-47c7-abd7-8fc409e947fc" providerId="ADAL" clId="{0BB2E8AB-186B-4587-8AAF-FE99F7B7AF89}" dt="2026-03-04T21:38:48.899" v="4435" actId="478"/>
          <ac:spMkLst>
            <pc:docMk/>
            <pc:sldMk cId="2789559874" sldId="261"/>
            <ac:spMk id="327" creationId="{00000000-0000-0000-0000-000000000000}"/>
          </ac:spMkLst>
        </pc:spChg>
        <pc:spChg chg="mod">
          <ac:chgData name="Crawford, Christopher B." userId="e9f8cd71-208c-47c7-abd7-8fc409e947fc" providerId="ADAL" clId="{0BB2E8AB-186B-4587-8AAF-FE99F7B7AF89}" dt="2026-03-05T08:52:45.737" v="7935" actId="1076"/>
          <ac:spMkLst>
            <pc:docMk/>
            <pc:sldMk cId="2789559874" sldId="261"/>
            <ac:spMk id="328" creationId="{00000000-0000-0000-0000-000000000000}"/>
          </ac:spMkLst>
        </pc:spChg>
        <pc:spChg chg="mod">
          <ac:chgData name="Crawford, Christopher B." userId="e9f8cd71-208c-47c7-abd7-8fc409e947fc" providerId="ADAL" clId="{0BB2E8AB-186B-4587-8AAF-FE99F7B7AF89}" dt="2026-03-05T08:52:45.737" v="7935" actId="1076"/>
          <ac:spMkLst>
            <pc:docMk/>
            <pc:sldMk cId="2789559874" sldId="261"/>
            <ac:spMk id="329" creationId="{00000000-0000-0000-0000-000000000000}"/>
          </ac:spMkLst>
        </pc:spChg>
        <pc:spChg chg="mod">
          <ac:chgData name="Crawford, Christopher B." userId="e9f8cd71-208c-47c7-abd7-8fc409e947fc" providerId="ADAL" clId="{0BB2E8AB-186B-4587-8AAF-FE99F7B7AF89}" dt="2026-03-05T08:52:45.737" v="7935" actId="1076"/>
          <ac:spMkLst>
            <pc:docMk/>
            <pc:sldMk cId="2789559874" sldId="261"/>
            <ac:spMk id="330" creationId="{00000000-0000-0000-0000-000000000000}"/>
          </ac:spMkLst>
        </pc:spChg>
        <pc:spChg chg="mod">
          <ac:chgData name="Crawford, Christopher B." userId="e9f8cd71-208c-47c7-abd7-8fc409e947fc" providerId="ADAL" clId="{0BB2E8AB-186B-4587-8AAF-FE99F7B7AF89}" dt="2026-03-04T21:40:25.890" v="4459" actId="165"/>
          <ac:spMkLst>
            <pc:docMk/>
            <pc:sldMk cId="2789559874" sldId="261"/>
            <ac:spMk id="332" creationId="{00000000-0000-0000-0000-000000000000}"/>
          </ac:spMkLst>
        </pc:spChg>
        <pc:spChg chg="mod">
          <ac:chgData name="Crawford, Christopher B." userId="e9f8cd71-208c-47c7-abd7-8fc409e947fc" providerId="ADAL" clId="{0BB2E8AB-186B-4587-8AAF-FE99F7B7AF89}" dt="2026-03-04T21:40:25.890" v="4459" actId="165"/>
          <ac:spMkLst>
            <pc:docMk/>
            <pc:sldMk cId="2789559874" sldId="261"/>
            <ac:spMk id="333" creationId="{00000000-0000-0000-0000-000000000000}"/>
          </ac:spMkLst>
        </pc:spChg>
        <pc:spChg chg="mod">
          <ac:chgData name="Crawford, Christopher B." userId="e9f8cd71-208c-47c7-abd7-8fc409e947fc" providerId="ADAL" clId="{0BB2E8AB-186B-4587-8AAF-FE99F7B7AF89}" dt="2026-03-04T21:40:25.890" v="4459" actId="165"/>
          <ac:spMkLst>
            <pc:docMk/>
            <pc:sldMk cId="2789559874" sldId="261"/>
            <ac:spMk id="336" creationId="{00000000-0000-0000-0000-000000000000}"/>
          </ac:spMkLst>
        </pc:spChg>
        <pc:spChg chg="mod">
          <ac:chgData name="Crawford, Christopher B." userId="e9f8cd71-208c-47c7-abd7-8fc409e947fc" providerId="ADAL" clId="{0BB2E8AB-186B-4587-8AAF-FE99F7B7AF89}" dt="2026-03-04T21:40:25.890" v="4459" actId="165"/>
          <ac:spMkLst>
            <pc:docMk/>
            <pc:sldMk cId="2789559874" sldId="261"/>
            <ac:spMk id="337" creationId="{00000000-0000-0000-0000-000000000000}"/>
          </ac:spMkLst>
        </pc:spChg>
        <pc:spChg chg="mod">
          <ac:chgData name="Crawford, Christopher B." userId="e9f8cd71-208c-47c7-abd7-8fc409e947fc" providerId="ADAL" clId="{0BB2E8AB-186B-4587-8AAF-FE99F7B7AF89}" dt="2026-03-04T21:40:25.890" v="4459" actId="165"/>
          <ac:spMkLst>
            <pc:docMk/>
            <pc:sldMk cId="2789559874" sldId="261"/>
            <ac:spMk id="338" creationId="{00000000-0000-0000-0000-000000000000}"/>
          </ac:spMkLst>
        </pc:spChg>
        <pc:spChg chg="mod">
          <ac:chgData name="Crawford, Christopher B." userId="e9f8cd71-208c-47c7-abd7-8fc409e947fc" providerId="ADAL" clId="{0BB2E8AB-186B-4587-8AAF-FE99F7B7AF89}" dt="2026-03-04T21:40:25.890" v="4459" actId="165"/>
          <ac:spMkLst>
            <pc:docMk/>
            <pc:sldMk cId="2789559874" sldId="261"/>
            <ac:spMk id="348" creationId="{00000000-0000-0000-0000-000000000000}"/>
          </ac:spMkLst>
        </pc:spChg>
        <pc:spChg chg="mod">
          <ac:chgData name="Crawford, Christopher B." userId="e9f8cd71-208c-47c7-abd7-8fc409e947fc" providerId="ADAL" clId="{0BB2E8AB-186B-4587-8AAF-FE99F7B7AF89}" dt="2026-03-04T21:40:25.890" v="4459" actId="165"/>
          <ac:spMkLst>
            <pc:docMk/>
            <pc:sldMk cId="2789559874" sldId="261"/>
            <ac:spMk id="349" creationId="{00000000-0000-0000-0000-000000000000}"/>
          </ac:spMkLst>
        </pc:spChg>
        <pc:spChg chg="mod">
          <ac:chgData name="Crawford, Christopher B." userId="e9f8cd71-208c-47c7-abd7-8fc409e947fc" providerId="ADAL" clId="{0BB2E8AB-186B-4587-8AAF-FE99F7B7AF89}" dt="2026-03-04T21:40:25.890" v="4459" actId="165"/>
          <ac:spMkLst>
            <pc:docMk/>
            <pc:sldMk cId="2789559874" sldId="261"/>
            <ac:spMk id="352" creationId="{00000000-0000-0000-0000-000000000000}"/>
          </ac:spMkLst>
        </pc:spChg>
        <pc:spChg chg="mod">
          <ac:chgData name="Crawford, Christopher B." userId="e9f8cd71-208c-47c7-abd7-8fc409e947fc" providerId="ADAL" clId="{0BB2E8AB-186B-4587-8AAF-FE99F7B7AF89}" dt="2026-03-04T21:40:25.890" v="4459" actId="165"/>
          <ac:spMkLst>
            <pc:docMk/>
            <pc:sldMk cId="2789559874" sldId="261"/>
            <ac:spMk id="353" creationId="{00000000-0000-0000-0000-000000000000}"/>
          </ac:spMkLst>
        </pc:spChg>
        <pc:spChg chg="mod">
          <ac:chgData name="Crawford, Christopher B." userId="e9f8cd71-208c-47c7-abd7-8fc409e947fc" providerId="ADAL" clId="{0BB2E8AB-186B-4587-8AAF-FE99F7B7AF89}" dt="2026-03-05T08:52:45.737" v="7935" actId="1076"/>
          <ac:spMkLst>
            <pc:docMk/>
            <pc:sldMk cId="2789559874" sldId="261"/>
            <ac:spMk id="367" creationId="{00000000-0000-0000-0000-000000000000}"/>
          </ac:spMkLst>
        </pc:spChg>
        <pc:spChg chg="mod">
          <ac:chgData name="Crawford, Christopher B." userId="e9f8cd71-208c-47c7-abd7-8fc409e947fc" providerId="ADAL" clId="{0BB2E8AB-186B-4587-8AAF-FE99F7B7AF89}" dt="2026-03-05T08:52:45.737" v="7935" actId="1076"/>
          <ac:spMkLst>
            <pc:docMk/>
            <pc:sldMk cId="2789559874" sldId="261"/>
            <ac:spMk id="368" creationId="{00000000-0000-0000-0000-000000000000}"/>
          </ac:spMkLst>
        </pc:spChg>
        <pc:spChg chg="mod">
          <ac:chgData name="Crawford, Christopher B." userId="e9f8cd71-208c-47c7-abd7-8fc409e947fc" providerId="ADAL" clId="{0BB2E8AB-186B-4587-8AAF-FE99F7B7AF89}" dt="2026-03-05T08:52:45.737" v="7935" actId="1076"/>
          <ac:spMkLst>
            <pc:docMk/>
            <pc:sldMk cId="2789559874" sldId="261"/>
            <ac:spMk id="369" creationId="{00000000-0000-0000-0000-000000000000}"/>
          </ac:spMkLst>
        </pc:spChg>
        <pc:spChg chg="mod topLvl">
          <ac:chgData name="Crawford, Christopher B." userId="e9f8cd71-208c-47c7-abd7-8fc409e947fc" providerId="ADAL" clId="{0BB2E8AB-186B-4587-8AAF-FE99F7B7AF89}" dt="2026-03-05T08:52:45.737" v="7935" actId="1076"/>
          <ac:spMkLst>
            <pc:docMk/>
            <pc:sldMk cId="2789559874" sldId="261"/>
            <ac:spMk id="370" creationId="{00000000-0000-0000-0000-000000000000}"/>
          </ac:spMkLst>
        </pc:spChg>
        <pc:spChg chg="mod">
          <ac:chgData name="Crawford, Christopher B." userId="e9f8cd71-208c-47c7-abd7-8fc409e947fc" providerId="ADAL" clId="{0BB2E8AB-186B-4587-8AAF-FE99F7B7AF89}" dt="2026-03-05T08:52:45.737" v="7935" actId="1076"/>
          <ac:spMkLst>
            <pc:docMk/>
            <pc:sldMk cId="2789559874" sldId="261"/>
            <ac:spMk id="372" creationId="{00000000-0000-0000-0000-000000000000}"/>
          </ac:spMkLst>
        </pc:spChg>
        <pc:grpChg chg="mod">
          <ac:chgData name="Crawford, Christopher B." userId="e9f8cd71-208c-47c7-abd7-8fc409e947fc" providerId="ADAL" clId="{0BB2E8AB-186B-4587-8AAF-FE99F7B7AF89}" dt="2026-03-05T08:52:45.737" v="7935" actId="1076"/>
          <ac:grpSpMkLst>
            <pc:docMk/>
            <pc:sldMk cId="2789559874" sldId="261"/>
            <ac:grpSpMk id="326" creationId="{00000000-0000-0000-0000-000000000000}"/>
          </ac:grpSpMkLst>
        </pc:grpChg>
        <pc:grpChg chg="mod">
          <ac:chgData name="Crawford, Christopher B." userId="e9f8cd71-208c-47c7-abd7-8fc409e947fc" providerId="ADAL" clId="{0BB2E8AB-186B-4587-8AAF-FE99F7B7AF89}" dt="2026-03-04T21:40:33.348" v="4460" actId="14100"/>
          <ac:grpSpMkLst>
            <pc:docMk/>
            <pc:sldMk cId="2789559874" sldId="261"/>
            <ac:grpSpMk id="366" creationId="{00000000-0000-0000-0000-000000000000}"/>
          </ac:grpSpMkLst>
        </pc:grpChg>
        <pc:picChg chg="mod">
          <ac:chgData name="Crawford, Christopher B." userId="e9f8cd71-208c-47c7-abd7-8fc409e947fc" providerId="ADAL" clId="{0BB2E8AB-186B-4587-8AAF-FE99F7B7AF89}" dt="2026-03-05T08:52:45.737" v="7935" actId="1076"/>
          <ac:picMkLst>
            <pc:docMk/>
            <pc:sldMk cId="2789559874" sldId="261"/>
            <ac:picMk id="318" creationId="{00000000-0000-0000-0000-000000000000}"/>
          </ac:picMkLst>
        </pc:picChg>
      </pc:sldChg>
      <pc:sldChg chg="del">
        <pc:chgData name="Crawford, Christopher B." userId="e9f8cd71-208c-47c7-abd7-8fc409e947fc" providerId="ADAL" clId="{0BB2E8AB-186B-4587-8AAF-FE99F7B7AF89}" dt="2026-03-05T12:29:37.829" v="9064" actId="47"/>
        <pc:sldMkLst>
          <pc:docMk/>
          <pc:sldMk cId="0" sldId="262"/>
        </pc:sldMkLst>
      </pc:sldChg>
      <pc:sldChg chg="del ord">
        <pc:chgData name="Crawford, Christopher B." userId="e9f8cd71-208c-47c7-abd7-8fc409e947fc" providerId="ADAL" clId="{0BB2E8AB-186B-4587-8AAF-FE99F7B7AF89}" dt="2026-03-05T12:29:37.829" v="9064" actId="47"/>
        <pc:sldMkLst>
          <pc:docMk/>
          <pc:sldMk cId="0" sldId="266"/>
        </pc:sldMkLst>
      </pc:sldChg>
      <pc:sldChg chg="addSp delSp modSp add mod ord modClrScheme modAnim chgLayout">
        <pc:chgData name="Crawford, Christopher B." userId="e9f8cd71-208c-47c7-abd7-8fc409e947fc" providerId="ADAL" clId="{0BB2E8AB-186B-4587-8AAF-FE99F7B7AF89}" dt="2026-03-05T10:41:47.016" v="8981"/>
        <pc:sldMkLst>
          <pc:docMk/>
          <pc:sldMk cId="0" sldId="271"/>
        </pc:sldMkLst>
        <pc:spChg chg="add mod ord">
          <ac:chgData name="Crawford, Christopher B." userId="e9f8cd71-208c-47c7-abd7-8fc409e947fc" providerId="ADAL" clId="{0BB2E8AB-186B-4587-8AAF-FE99F7B7AF89}" dt="2026-03-05T00:43:13.763" v="6053" actId="20577"/>
          <ac:spMkLst>
            <pc:docMk/>
            <pc:sldMk cId="0" sldId="271"/>
            <ac:spMk id="2" creationId="{3715378B-AFD8-1D22-4085-110294025A4A}"/>
          </ac:spMkLst>
        </pc:spChg>
        <pc:spChg chg="add del mod">
          <ac:chgData name="Crawford, Christopher B." userId="e9f8cd71-208c-47c7-abd7-8fc409e947fc" providerId="ADAL" clId="{0BB2E8AB-186B-4587-8AAF-FE99F7B7AF89}" dt="2026-03-05T00:42:03.303" v="6017" actId="6264"/>
          <ac:spMkLst>
            <pc:docMk/>
            <pc:sldMk cId="0" sldId="271"/>
            <ac:spMk id="3" creationId="{93B7CEFA-82FD-3C27-B2E0-D95E0BE8FF29}"/>
          </ac:spMkLst>
        </pc:spChg>
        <pc:spChg chg="add del mod">
          <ac:chgData name="Crawford, Christopher B." userId="e9f8cd71-208c-47c7-abd7-8fc409e947fc" providerId="ADAL" clId="{0BB2E8AB-186B-4587-8AAF-FE99F7B7AF89}" dt="2026-03-05T00:42:03.303" v="6017" actId="6264"/>
          <ac:spMkLst>
            <pc:docMk/>
            <pc:sldMk cId="0" sldId="271"/>
            <ac:spMk id="4" creationId="{59B7F211-7C02-7617-0FB9-2A40A4753E44}"/>
          </ac:spMkLst>
        </pc:spChg>
        <pc:spChg chg="add del mod">
          <ac:chgData name="Crawford, Christopher B." userId="e9f8cd71-208c-47c7-abd7-8fc409e947fc" providerId="ADAL" clId="{0BB2E8AB-186B-4587-8AAF-FE99F7B7AF89}" dt="2026-03-05T00:42:06.309" v="6019" actId="6264"/>
          <ac:spMkLst>
            <pc:docMk/>
            <pc:sldMk cId="0" sldId="271"/>
            <ac:spMk id="5" creationId="{A72C817C-09D7-0013-643D-432F3B98B9BF}"/>
          </ac:spMkLst>
        </pc:spChg>
        <pc:spChg chg="add del mod">
          <ac:chgData name="Crawford, Christopher B." userId="e9f8cd71-208c-47c7-abd7-8fc409e947fc" providerId="ADAL" clId="{0BB2E8AB-186B-4587-8AAF-FE99F7B7AF89}" dt="2026-03-05T00:42:06.309" v="6019" actId="6264"/>
          <ac:spMkLst>
            <pc:docMk/>
            <pc:sldMk cId="0" sldId="271"/>
            <ac:spMk id="6" creationId="{C07DF472-995E-4BB7-2768-47E6FDC14598}"/>
          </ac:spMkLst>
        </pc:spChg>
        <pc:spChg chg="add mod">
          <ac:chgData name="Crawford, Christopher B." userId="e9f8cd71-208c-47c7-abd7-8fc409e947fc" providerId="ADAL" clId="{0BB2E8AB-186B-4587-8AAF-FE99F7B7AF89}" dt="2026-03-05T10:14:38.212" v="8804"/>
          <ac:spMkLst>
            <pc:docMk/>
            <pc:sldMk cId="0" sldId="271"/>
            <ac:spMk id="7" creationId="{92A6050C-A882-2111-8299-373E9A18ED25}"/>
          </ac:spMkLst>
        </pc:spChg>
        <pc:spChg chg="add mod">
          <ac:chgData name="Crawford, Christopher B." userId="e9f8cd71-208c-47c7-abd7-8fc409e947fc" providerId="ADAL" clId="{0BB2E8AB-186B-4587-8AAF-FE99F7B7AF89}" dt="2026-03-05T10:14:38.212" v="8804"/>
          <ac:spMkLst>
            <pc:docMk/>
            <pc:sldMk cId="0" sldId="271"/>
            <ac:spMk id="8" creationId="{9D1C3DF7-611C-5335-F6A4-B1DCBFEC5C2F}"/>
          </ac:spMkLst>
        </pc:spChg>
        <pc:spChg chg="mod ord">
          <ac:chgData name="Crawford, Christopher B." userId="e9f8cd71-208c-47c7-abd7-8fc409e947fc" providerId="ADAL" clId="{0BB2E8AB-186B-4587-8AAF-FE99F7B7AF89}" dt="2026-03-05T00:44:00.498" v="6065" actId="14100"/>
          <ac:spMkLst>
            <pc:docMk/>
            <pc:sldMk cId="0" sldId="271"/>
            <ac:spMk id="841" creationId="{00000000-0000-0000-0000-000000000000}"/>
          </ac:spMkLst>
        </pc:spChg>
        <pc:spChg chg="mod ord">
          <ac:chgData name="Crawford, Christopher B." userId="e9f8cd71-208c-47c7-abd7-8fc409e947fc" providerId="ADAL" clId="{0BB2E8AB-186B-4587-8AAF-FE99F7B7AF89}" dt="2026-03-05T09:02:49.202" v="8159" actId="1035"/>
          <ac:spMkLst>
            <pc:docMk/>
            <pc:sldMk cId="0" sldId="271"/>
            <ac:spMk id="842" creationId="{00000000-0000-0000-0000-000000000000}"/>
          </ac:spMkLst>
        </pc:spChg>
        <pc:picChg chg="mod">
          <ac:chgData name="Crawford, Christopher B." userId="e9f8cd71-208c-47c7-abd7-8fc409e947fc" providerId="ADAL" clId="{0BB2E8AB-186B-4587-8AAF-FE99F7B7AF89}" dt="2026-03-05T10:14:50.666" v="8806" actId="1076"/>
          <ac:picMkLst>
            <pc:docMk/>
            <pc:sldMk cId="0" sldId="271"/>
            <ac:picMk id="843" creationId="{00000000-0000-0000-0000-000000000000}"/>
          </ac:picMkLst>
        </pc:picChg>
      </pc:sldChg>
      <pc:sldChg chg="add del">
        <pc:chgData name="Crawford, Christopher B." userId="e9f8cd71-208c-47c7-abd7-8fc409e947fc" providerId="ADAL" clId="{0BB2E8AB-186B-4587-8AAF-FE99F7B7AF89}" dt="2026-03-05T12:29:37.829" v="9064" actId="47"/>
        <pc:sldMkLst>
          <pc:docMk/>
          <pc:sldMk cId="0" sldId="273"/>
        </pc:sldMkLst>
      </pc:sldChg>
      <pc:sldChg chg="add del">
        <pc:chgData name="Crawford, Christopher B." userId="e9f8cd71-208c-47c7-abd7-8fc409e947fc" providerId="ADAL" clId="{0BB2E8AB-186B-4587-8AAF-FE99F7B7AF89}" dt="2026-03-05T12:29:37.829" v="9064" actId="47"/>
        <pc:sldMkLst>
          <pc:docMk/>
          <pc:sldMk cId="0" sldId="275"/>
        </pc:sldMkLst>
      </pc:sldChg>
      <pc:sldChg chg="add del">
        <pc:chgData name="Crawford, Christopher B." userId="e9f8cd71-208c-47c7-abd7-8fc409e947fc" providerId="ADAL" clId="{0BB2E8AB-186B-4587-8AAF-FE99F7B7AF89}" dt="2026-03-05T12:29:37.829" v="9064" actId="47"/>
        <pc:sldMkLst>
          <pc:docMk/>
          <pc:sldMk cId="0" sldId="276"/>
        </pc:sldMkLst>
      </pc:sldChg>
      <pc:sldChg chg="modSp del">
        <pc:chgData name="Crawford, Christopher B." userId="e9f8cd71-208c-47c7-abd7-8fc409e947fc" providerId="ADAL" clId="{0BB2E8AB-186B-4587-8AAF-FE99F7B7AF89}" dt="2026-03-05T12:29:37.829" v="9064" actId="47"/>
        <pc:sldMkLst>
          <pc:docMk/>
          <pc:sldMk cId="2600967725" sldId="354"/>
        </pc:sldMkLst>
        <pc:spChg chg="mod">
          <ac:chgData name="Crawford, Christopher B." userId="e9f8cd71-208c-47c7-abd7-8fc409e947fc" providerId="ADAL" clId="{0BB2E8AB-186B-4587-8AAF-FE99F7B7AF89}" dt="2026-03-05T00:10:57.573" v="4814" actId="20577"/>
          <ac:spMkLst>
            <pc:docMk/>
            <pc:sldMk cId="2600967725" sldId="354"/>
            <ac:spMk id="2" creationId="{00000000-0000-0000-0000-000000000000}"/>
          </ac:spMkLst>
        </pc:spChg>
      </pc:sldChg>
      <pc:sldChg chg="addSp delSp modSp del mod">
        <pc:chgData name="Crawford, Christopher B." userId="e9f8cd71-208c-47c7-abd7-8fc409e947fc" providerId="ADAL" clId="{0BB2E8AB-186B-4587-8AAF-FE99F7B7AF89}" dt="2026-03-05T12:29:37.829" v="9064" actId="47"/>
        <pc:sldMkLst>
          <pc:docMk/>
          <pc:sldMk cId="343073106" sldId="393"/>
        </pc:sldMkLst>
      </pc:sldChg>
      <pc:sldChg chg="modSp add del ord">
        <pc:chgData name="Crawford, Christopher B." userId="e9f8cd71-208c-47c7-abd7-8fc409e947fc" providerId="ADAL" clId="{0BB2E8AB-186B-4587-8AAF-FE99F7B7AF89}" dt="2026-03-05T02:20:02.282" v="6465" actId="47"/>
        <pc:sldMkLst>
          <pc:docMk/>
          <pc:sldMk cId="1662628573" sldId="459"/>
        </pc:sldMkLst>
        <pc:spChg chg="mod">
          <ac:chgData name="Crawford, Christopher B." userId="e9f8cd71-208c-47c7-abd7-8fc409e947fc" providerId="ADAL" clId="{0BB2E8AB-186B-4587-8AAF-FE99F7B7AF89}" dt="2026-03-05T00:10:57.573" v="4814" actId="20577"/>
          <ac:spMkLst>
            <pc:docMk/>
            <pc:sldMk cId="1662628573" sldId="459"/>
            <ac:spMk id="2" creationId="{00000000-0000-0000-0000-000000000000}"/>
          </ac:spMkLst>
        </pc:spChg>
      </pc:sldChg>
      <pc:sldChg chg="addSp modSp add del mod ord setBg modAnim modShow">
        <pc:chgData name="Crawford, Christopher B." userId="e9f8cd71-208c-47c7-abd7-8fc409e947fc" providerId="ADAL" clId="{0BB2E8AB-186B-4587-8AAF-FE99F7B7AF89}" dt="2026-03-05T10:34:28.269" v="8857"/>
        <pc:sldMkLst>
          <pc:docMk/>
          <pc:sldMk cId="3649486613" sldId="466"/>
        </pc:sldMkLst>
        <pc:spChg chg="add mod">
          <ac:chgData name="Crawford, Christopher B." userId="e9f8cd71-208c-47c7-abd7-8fc409e947fc" providerId="ADAL" clId="{0BB2E8AB-186B-4587-8AAF-FE99F7B7AF89}" dt="2026-03-03T02:43:48.098" v="1155" actId="5793"/>
          <ac:spMkLst>
            <pc:docMk/>
            <pc:sldMk cId="3649486613" sldId="466"/>
            <ac:spMk id="4" creationId="{0A9098B6-4A98-8DA4-853B-A29E2840B5DB}"/>
          </ac:spMkLst>
        </pc:spChg>
        <pc:spChg chg="mod">
          <ac:chgData name="Crawford, Christopher B." userId="e9f8cd71-208c-47c7-abd7-8fc409e947fc" providerId="ADAL" clId="{0BB2E8AB-186B-4587-8AAF-FE99F7B7AF89}" dt="2026-03-05T00:10:57.573" v="4814" actId="20577"/>
          <ac:spMkLst>
            <pc:docMk/>
            <pc:sldMk cId="3649486613" sldId="466"/>
            <ac:spMk id="5" creationId="{00000000-0000-0000-0000-000000000000}"/>
          </ac:spMkLst>
        </pc:spChg>
        <pc:spChg chg="add mod ord">
          <ac:chgData name="Crawford, Christopher B." userId="e9f8cd71-208c-47c7-abd7-8fc409e947fc" providerId="ADAL" clId="{0BB2E8AB-186B-4587-8AAF-FE99F7B7AF89}" dt="2026-03-05T10:09:57.729" v="8773" actId="166"/>
          <ac:spMkLst>
            <pc:docMk/>
            <pc:sldMk cId="3649486613" sldId="466"/>
            <ac:spMk id="6" creationId="{DE3FF000-24BE-AD46-ED42-70156C2610CC}"/>
          </ac:spMkLst>
        </pc:spChg>
        <pc:spChg chg="add mod">
          <ac:chgData name="Crawford, Christopher B." userId="e9f8cd71-208c-47c7-abd7-8fc409e947fc" providerId="ADAL" clId="{0BB2E8AB-186B-4587-8AAF-FE99F7B7AF89}" dt="2026-03-05T09:57:32.159" v="8634"/>
          <ac:spMkLst>
            <pc:docMk/>
            <pc:sldMk cId="3649486613" sldId="466"/>
            <ac:spMk id="7" creationId="{2243F025-529E-5ED7-FFD3-99FBBEFA3CF4}"/>
          </ac:spMkLst>
        </pc:spChg>
        <pc:spChg chg="add mod">
          <ac:chgData name="Crawford, Christopher B." userId="e9f8cd71-208c-47c7-abd7-8fc409e947fc" providerId="ADAL" clId="{0BB2E8AB-186B-4587-8AAF-FE99F7B7AF89}" dt="2026-03-05T10:09:50.772" v="8772"/>
          <ac:spMkLst>
            <pc:docMk/>
            <pc:sldMk cId="3649486613" sldId="466"/>
            <ac:spMk id="8" creationId="{2D05D94E-72F4-E326-EEBF-CA04E9E345E6}"/>
          </ac:spMkLst>
        </pc:spChg>
        <pc:spChg chg="add mod">
          <ac:chgData name="Crawford, Christopher B." userId="e9f8cd71-208c-47c7-abd7-8fc409e947fc" providerId="ADAL" clId="{0BB2E8AB-186B-4587-8AAF-FE99F7B7AF89}" dt="2026-03-05T10:09:50.772" v="8772"/>
          <ac:spMkLst>
            <pc:docMk/>
            <pc:sldMk cId="3649486613" sldId="466"/>
            <ac:spMk id="9" creationId="{FCFC3592-FEAC-C817-5EF0-BDB8DE40324D}"/>
          </ac:spMkLst>
        </pc:spChg>
        <pc:spChg chg="mod ord">
          <ac:chgData name="Crawford, Christopher B." userId="e9f8cd71-208c-47c7-abd7-8fc409e947fc" providerId="ADAL" clId="{0BB2E8AB-186B-4587-8AAF-FE99F7B7AF89}" dt="2026-03-05T10:09:41.960" v="8771" actId="1035"/>
          <ac:spMkLst>
            <pc:docMk/>
            <pc:sldMk cId="3649486613" sldId="466"/>
            <ac:spMk id="24" creationId="{00000000-0000-0000-0000-000000000000}"/>
          </ac:spMkLst>
        </pc:spChg>
        <pc:spChg chg="mod ord">
          <ac:chgData name="Crawford, Christopher B." userId="e9f8cd71-208c-47c7-abd7-8fc409e947fc" providerId="ADAL" clId="{0BB2E8AB-186B-4587-8AAF-FE99F7B7AF89}" dt="2026-03-05T08:40:55.562" v="7824" actId="20577"/>
          <ac:spMkLst>
            <pc:docMk/>
            <pc:sldMk cId="3649486613" sldId="466"/>
            <ac:spMk id="33794" creationId="{00000000-0000-0000-0000-000000000000}"/>
          </ac:spMkLst>
        </pc:spChg>
        <pc:grpChg chg="mod">
          <ac:chgData name="Crawford, Christopher B." userId="e9f8cd71-208c-47c7-abd7-8fc409e947fc" providerId="ADAL" clId="{0BB2E8AB-186B-4587-8AAF-FE99F7B7AF89}" dt="2026-03-05T10:09:20.304" v="8766" actId="14100"/>
          <ac:grpSpMkLst>
            <pc:docMk/>
            <pc:sldMk cId="3649486613" sldId="466"/>
            <ac:grpSpMk id="3" creationId="{4A65231C-58E0-4CD9-9990-1F08C30C3EF9}"/>
          </ac:grpSpMkLst>
        </pc:grpChg>
      </pc:sldChg>
      <pc:sldChg chg="add del">
        <pc:chgData name="Crawford, Christopher B." userId="e9f8cd71-208c-47c7-abd7-8fc409e947fc" providerId="ADAL" clId="{0BB2E8AB-186B-4587-8AAF-FE99F7B7AF89}" dt="2026-03-05T12:29:37.829" v="9064" actId="47"/>
        <pc:sldMkLst>
          <pc:docMk/>
          <pc:sldMk cId="3517474944" sldId="492"/>
        </pc:sldMkLst>
      </pc:sldChg>
      <pc:sldChg chg="modSp add del">
        <pc:chgData name="Crawford, Christopher B." userId="e9f8cd71-208c-47c7-abd7-8fc409e947fc" providerId="ADAL" clId="{0BB2E8AB-186B-4587-8AAF-FE99F7B7AF89}" dt="2026-03-05T12:29:37.829" v="9064" actId="47"/>
        <pc:sldMkLst>
          <pc:docMk/>
          <pc:sldMk cId="1716704361" sldId="493"/>
        </pc:sldMkLst>
        <pc:spChg chg="mod">
          <ac:chgData name="Crawford, Christopher B." userId="e9f8cd71-208c-47c7-abd7-8fc409e947fc" providerId="ADAL" clId="{0BB2E8AB-186B-4587-8AAF-FE99F7B7AF89}" dt="2026-03-05T00:10:57.573" v="4814" actId="20577"/>
          <ac:spMkLst>
            <pc:docMk/>
            <pc:sldMk cId="1716704361" sldId="493"/>
            <ac:spMk id="2" creationId="{7E898923-BB49-4F53-B42C-C0FCD258891B}"/>
          </ac:spMkLst>
        </pc:spChg>
      </pc:sldChg>
      <pc:sldChg chg="addSp delSp modSp add del mod addAnim delAnim modAnim">
        <pc:chgData name="Crawford, Christopher B." userId="e9f8cd71-208c-47c7-abd7-8fc409e947fc" providerId="ADAL" clId="{0BB2E8AB-186B-4587-8AAF-FE99F7B7AF89}" dt="2026-03-05T10:58:13.023" v="9059"/>
        <pc:sldMkLst>
          <pc:docMk/>
          <pc:sldMk cId="851207179" sldId="501"/>
        </pc:sldMkLst>
        <pc:spChg chg="mod">
          <ac:chgData name="Crawford, Christopher B." userId="e9f8cd71-208c-47c7-abd7-8fc409e947fc" providerId="ADAL" clId="{0BB2E8AB-186B-4587-8AAF-FE99F7B7AF89}" dt="2026-03-05T00:10:57.573" v="4814" actId="20577"/>
          <ac:spMkLst>
            <pc:docMk/>
            <pc:sldMk cId="851207179" sldId="501"/>
            <ac:spMk id="3" creationId="{00000000-0000-0000-0000-000000000000}"/>
          </ac:spMkLst>
        </pc:spChg>
        <pc:spChg chg="add mod topLvl">
          <ac:chgData name="Crawford, Christopher B." userId="e9f8cd71-208c-47c7-abd7-8fc409e947fc" providerId="ADAL" clId="{0BB2E8AB-186B-4587-8AAF-FE99F7B7AF89}" dt="2026-03-03T19:18:43.298" v="4077" actId="164"/>
          <ac:spMkLst>
            <pc:docMk/>
            <pc:sldMk cId="851207179" sldId="501"/>
            <ac:spMk id="4" creationId="{B378F8EF-9A22-FBFB-3ACB-8F71594A5141}"/>
          </ac:spMkLst>
        </pc:spChg>
        <pc:spChg chg="mod topLvl">
          <ac:chgData name="Crawford, Christopher B." userId="e9f8cd71-208c-47c7-abd7-8fc409e947fc" providerId="ADAL" clId="{0BB2E8AB-186B-4587-8AAF-FE99F7B7AF89}" dt="2026-03-03T19:18:43.298" v="4077" actId="164"/>
          <ac:spMkLst>
            <pc:docMk/>
            <pc:sldMk cId="851207179" sldId="501"/>
            <ac:spMk id="12" creationId="{A857BC3C-7717-4350-8575-2C48A9CA63A5}"/>
          </ac:spMkLst>
        </pc:spChg>
        <pc:spChg chg="mod">
          <ac:chgData name="Crawford, Christopher B." userId="e9f8cd71-208c-47c7-abd7-8fc409e947fc" providerId="ADAL" clId="{0BB2E8AB-186B-4587-8AAF-FE99F7B7AF89}" dt="2026-03-05T00:10:57.573" v="4814" actId="20577"/>
          <ac:spMkLst>
            <pc:docMk/>
            <pc:sldMk cId="851207179" sldId="501"/>
            <ac:spMk id="13" creationId="{00000000-0000-0000-0000-000000000000}"/>
          </ac:spMkLst>
        </pc:spChg>
        <pc:spChg chg="mod topLvl">
          <ac:chgData name="Crawford, Christopher B." userId="e9f8cd71-208c-47c7-abd7-8fc409e947fc" providerId="ADAL" clId="{0BB2E8AB-186B-4587-8AAF-FE99F7B7AF89}" dt="2026-03-03T19:18:43.298" v="4077" actId="164"/>
          <ac:spMkLst>
            <pc:docMk/>
            <pc:sldMk cId="851207179" sldId="501"/>
            <ac:spMk id="21" creationId="{2ECDAFAC-90E1-4DC1-87F1-BAB9ACFF1263}"/>
          </ac:spMkLst>
        </pc:spChg>
        <pc:spChg chg="add del">
          <ac:chgData name="Crawford, Christopher B." userId="e9f8cd71-208c-47c7-abd7-8fc409e947fc" providerId="ADAL" clId="{0BB2E8AB-186B-4587-8AAF-FE99F7B7AF89}" dt="2026-03-03T17:19:29.969" v="2419" actId="21"/>
          <ac:spMkLst>
            <pc:docMk/>
            <pc:sldMk cId="851207179" sldId="501"/>
            <ac:spMk id="23" creationId="{00000000-0000-0000-0000-000000000000}"/>
          </ac:spMkLst>
        </pc:spChg>
        <pc:grpChg chg="add del mod">
          <ac:chgData name="Crawford, Christopher B." userId="e9f8cd71-208c-47c7-abd7-8fc409e947fc" providerId="ADAL" clId="{0BB2E8AB-186B-4587-8AAF-FE99F7B7AF89}" dt="2026-03-03T02:37:41.495" v="1068" actId="164"/>
          <ac:grpSpMkLst>
            <pc:docMk/>
            <pc:sldMk cId="851207179" sldId="501"/>
            <ac:grpSpMk id="2" creationId="{7D6CD1A6-AB0B-4025-BFF6-C89D26353AA8}"/>
          </ac:grpSpMkLst>
        </pc:grpChg>
        <pc:grpChg chg="add del mod">
          <ac:chgData name="Crawford, Christopher B." userId="e9f8cd71-208c-47c7-abd7-8fc409e947fc" providerId="ADAL" clId="{0BB2E8AB-186B-4587-8AAF-FE99F7B7AF89}" dt="2026-03-05T10:52:48.258" v="9036" actId="165"/>
          <ac:grpSpMkLst>
            <pc:docMk/>
            <pc:sldMk cId="851207179" sldId="501"/>
            <ac:grpSpMk id="5" creationId="{404498DF-9E51-07E5-0C56-64FB96A4CCB7}"/>
          </ac:grpSpMkLst>
        </pc:grpChg>
        <pc:grpChg chg="del mod topLvl">
          <ac:chgData name="Crawford, Christopher B." userId="e9f8cd71-208c-47c7-abd7-8fc409e947fc" providerId="ADAL" clId="{0BB2E8AB-186B-4587-8AAF-FE99F7B7AF89}" dt="2026-03-05T10:53:52.157" v="9038" actId="165"/>
          <ac:grpSpMkLst>
            <pc:docMk/>
            <pc:sldMk cId="851207179" sldId="501"/>
            <ac:grpSpMk id="6" creationId="{8AD36B34-9080-C90F-D2DC-E0D21A336416}"/>
          </ac:grpSpMkLst>
        </pc:grpChg>
        <pc:grpChg chg="add mod">
          <ac:chgData name="Crawford, Christopher B." userId="e9f8cd71-208c-47c7-abd7-8fc409e947fc" providerId="ADAL" clId="{0BB2E8AB-186B-4587-8AAF-FE99F7B7AF89}" dt="2026-03-05T10:57:46.870" v="9050" actId="164"/>
          <ac:grpSpMkLst>
            <pc:docMk/>
            <pc:sldMk cId="851207179" sldId="501"/>
            <ac:grpSpMk id="17" creationId="{48E62FBB-A25D-9698-9BB3-1845B37CF2D9}"/>
          </ac:grpSpMkLst>
        </pc:grpChg>
        <pc:grpChg chg="add mod">
          <ac:chgData name="Crawford, Christopher B." userId="e9f8cd71-208c-47c7-abd7-8fc409e947fc" providerId="ADAL" clId="{0BB2E8AB-186B-4587-8AAF-FE99F7B7AF89}" dt="2026-03-03T02:37:41.495" v="1068" actId="164"/>
          <ac:grpSpMkLst>
            <pc:docMk/>
            <pc:sldMk cId="851207179" sldId="501"/>
            <ac:grpSpMk id="47" creationId="{28F55177-EF20-BB91-36FC-7D5D3894B820}"/>
          </ac:grpSpMkLst>
        </pc:grpChg>
        <pc:grpChg chg="add mod">
          <ac:chgData name="Crawford, Christopher B." userId="e9f8cd71-208c-47c7-abd7-8fc409e947fc" providerId="ADAL" clId="{0BB2E8AB-186B-4587-8AAF-FE99F7B7AF89}" dt="2026-03-03T19:18:43.298" v="4077" actId="164"/>
          <ac:grpSpMkLst>
            <pc:docMk/>
            <pc:sldMk cId="851207179" sldId="501"/>
            <ac:grpSpMk id="48" creationId="{4D445E4B-84BA-435B-FE12-30B07D13D159}"/>
          </ac:grpSpMkLst>
        </pc:grpChg>
        <pc:picChg chg="add del mod">
          <ac:chgData name="Crawford, Christopher B." userId="e9f8cd71-208c-47c7-abd7-8fc409e947fc" providerId="ADAL" clId="{0BB2E8AB-186B-4587-8AAF-FE99F7B7AF89}" dt="2026-03-03T19:18:13.947" v="4076" actId="1076"/>
          <ac:picMkLst>
            <pc:docMk/>
            <pc:sldMk cId="851207179" sldId="501"/>
            <ac:picMk id="7" creationId="{00000000-0000-0000-0000-000000000000}"/>
          </ac:picMkLst>
        </pc:picChg>
        <pc:picChg chg="del mod topLvl">
          <ac:chgData name="Crawford, Christopher B." userId="e9f8cd71-208c-47c7-abd7-8fc409e947fc" providerId="ADAL" clId="{0BB2E8AB-186B-4587-8AAF-FE99F7B7AF89}" dt="2026-03-05T10:53:25.232" v="9037" actId="478"/>
          <ac:picMkLst>
            <pc:docMk/>
            <pc:sldMk cId="851207179" sldId="501"/>
            <ac:picMk id="8" creationId="{507EE7C2-FF85-DF6D-61B4-98FE6CB02191}"/>
          </ac:picMkLst>
        </pc:picChg>
        <pc:picChg chg="del mod topLvl">
          <ac:chgData name="Crawford, Christopher B." userId="e9f8cd71-208c-47c7-abd7-8fc409e947fc" providerId="ADAL" clId="{0BB2E8AB-186B-4587-8AAF-FE99F7B7AF89}" dt="2026-03-05T10:54:56.644" v="9046" actId="478"/>
          <ac:picMkLst>
            <pc:docMk/>
            <pc:sldMk cId="851207179" sldId="501"/>
            <ac:picMk id="9" creationId="{09E2A831-1595-0E7C-719D-D2EE3FF16A81}"/>
          </ac:picMkLst>
        </pc:picChg>
        <pc:picChg chg="del mod topLvl">
          <ac:chgData name="Crawford, Christopher B." userId="e9f8cd71-208c-47c7-abd7-8fc409e947fc" providerId="ADAL" clId="{0BB2E8AB-186B-4587-8AAF-FE99F7B7AF89}" dt="2026-03-05T10:54:59.210" v="9047" actId="478"/>
          <ac:picMkLst>
            <pc:docMk/>
            <pc:sldMk cId="851207179" sldId="501"/>
            <ac:picMk id="10" creationId="{BD93C33B-3FA3-5CB0-7108-76B8D87CA4FF}"/>
          </ac:picMkLst>
        </pc:picChg>
        <pc:picChg chg="add del mod topLvl">
          <ac:chgData name="Crawford, Christopher B." userId="e9f8cd71-208c-47c7-abd7-8fc409e947fc" providerId="ADAL" clId="{0BB2E8AB-186B-4587-8AAF-FE99F7B7AF89}" dt="2026-03-05T10:54:37.762" v="9044"/>
          <ac:picMkLst>
            <pc:docMk/>
            <pc:sldMk cId="851207179" sldId="501"/>
            <ac:picMk id="11" creationId="{29A2AFD5-DA83-3F87-89DD-86CE217B371D}"/>
          </ac:picMkLst>
        </pc:picChg>
        <pc:picChg chg="add mod">
          <ac:chgData name="Crawford, Christopher B." userId="e9f8cd71-208c-47c7-abd7-8fc409e947fc" providerId="ADAL" clId="{0BB2E8AB-186B-4587-8AAF-FE99F7B7AF89}" dt="2026-03-05T10:54:10.933" v="9040"/>
          <ac:picMkLst>
            <pc:docMk/>
            <pc:sldMk cId="851207179" sldId="501"/>
            <ac:picMk id="14" creationId="{29A2AFD5-DA83-3F87-89DD-86CE217B371D}"/>
          </ac:picMkLst>
        </pc:picChg>
        <pc:picChg chg="add mod">
          <ac:chgData name="Crawford, Christopher B." userId="e9f8cd71-208c-47c7-abd7-8fc409e947fc" providerId="ADAL" clId="{0BB2E8AB-186B-4587-8AAF-FE99F7B7AF89}" dt="2026-03-05T10:57:46.870" v="9050" actId="164"/>
          <ac:picMkLst>
            <pc:docMk/>
            <pc:sldMk cId="851207179" sldId="501"/>
            <ac:picMk id="15" creationId="{00000000-0000-0000-0000-000000000000}"/>
          </ac:picMkLst>
        </pc:picChg>
        <pc:picChg chg="del mod">
          <ac:chgData name="Crawford, Christopher B." userId="e9f8cd71-208c-47c7-abd7-8fc409e947fc" providerId="ADAL" clId="{0BB2E8AB-186B-4587-8AAF-FE99F7B7AF89}" dt="2026-03-05T10:56:58.882" v="9048" actId="21"/>
          <ac:picMkLst>
            <pc:docMk/>
            <pc:sldMk cId="851207179" sldId="501"/>
            <ac:picMk id="22" creationId="{00000000-0000-0000-0000-000000000000}"/>
          </ac:picMkLst>
        </pc:picChg>
        <pc:picChg chg="add del mod modCrop">
          <ac:chgData name="Crawford, Christopher B." userId="e9f8cd71-208c-47c7-abd7-8fc409e947fc" providerId="ADAL" clId="{0BB2E8AB-186B-4587-8AAF-FE99F7B7AF89}" dt="2026-03-03T02:27:44.023" v="953" actId="21"/>
          <ac:picMkLst>
            <pc:docMk/>
            <pc:sldMk cId="851207179" sldId="501"/>
            <ac:picMk id="39" creationId="{A9A14689-BE46-1FFD-F69C-9309D90E7FC1}"/>
          </ac:picMkLst>
        </pc:picChg>
        <pc:picChg chg="add mod modCrop">
          <ac:chgData name="Crawford, Christopher B." userId="e9f8cd71-208c-47c7-abd7-8fc409e947fc" providerId="ADAL" clId="{0BB2E8AB-186B-4587-8AAF-FE99F7B7AF89}" dt="2026-03-05T10:57:46.870" v="9050" actId="164"/>
          <ac:picMkLst>
            <pc:docMk/>
            <pc:sldMk cId="851207179" sldId="501"/>
            <ac:picMk id="41" creationId="{D8309F76-8E0D-3435-670B-11EAF8D1536F}"/>
          </ac:picMkLst>
        </pc:picChg>
        <pc:picChg chg="add mod">
          <ac:chgData name="Crawford, Christopher B." userId="e9f8cd71-208c-47c7-abd7-8fc409e947fc" providerId="ADAL" clId="{0BB2E8AB-186B-4587-8AAF-FE99F7B7AF89}" dt="2026-03-03T02:37:41.495" v="1068" actId="164"/>
          <ac:picMkLst>
            <pc:docMk/>
            <pc:sldMk cId="851207179" sldId="501"/>
            <ac:picMk id="46" creationId="{269C6C40-7393-F744-7396-B38AEC4EB4F1}"/>
          </ac:picMkLst>
        </pc:picChg>
      </pc:sldChg>
      <pc:sldChg chg="addSp delSp modSp add mod ord setBg delAnim modAnim modShow">
        <pc:chgData name="Crawford, Christopher B." userId="e9f8cd71-208c-47c7-abd7-8fc409e947fc" providerId="ADAL" clId="{0BB2E8AB-186B-4587-8AAF-FE99F7B7AF89}" dt="2026-03-05T10:34:18.374" v="8855"/>
        <pc:sldMkLst>
          <pc:docMk/>
          <pc:sldMk cId="2398378666" sldId="510"/>
        </pc:sldMkLst>
        <pc:spChg chg="add mod ord">
          <ac:chgData name="Crawford, Christopher B." userId="e9f8cd71-208c-47c7-abd7-8fc409e947fc" providerId="ADAL" clId="{0BB2E8AB-186B-4587-8AAF-FE99F7B7AF89}" dt="2026-03-05T10:10:13.221" v="8774" actId="167"/>
          <ac:spMkLst>
            <pc:docMk/>
            <pc:sldMk cId="2398378666" sldId="510"/>
            <ac:spMk id="2" creationId="{B68A24AA-00E4-272F-782B-F67A20312690}"/>
          </ac:spMkLst>
        </pc:spChg>
        <pc:spChg chg="add mod">
          <ac:chgData name="Crawford, Christopher B." userId="e9f8cd71-208c-47c7-abd7-8fc409e947fc" providerId="ADAL" clId="{0BB2E8AB-186B-4587-8AAF-FE99F7B7AF89}" dt="2026-03-05T10:10:14.579" v="8775"/>
          <ac:spMkLst>
            <pc:docMk/>
            <pc:sldMk cId="2398378666" sldId="510"/>
            <ac:spMk id="3" creationId="{86045E58-1466-4678-AE76-17A77EF9CBFB}"/>
          </ac:spMkLst>
        </pc:spChg>
        <pc:spChg chg="add mod">
          <ac:chgData name="Crawford, Christopher B." userId="e9f8cd71-208c-47c7-abd7-8fc409e947fc" providerId="ADAL" clId="{0BB2E8AB-186B-4587-8AAF-FE99F7B7AF89}" dt="2026-03-05T10:10:14.579" v="8775"/>
          <ac:spMkLst>
            <pc:docMk/>
            <pc:sldMk cId="2398378666" sldId="510"/>
            <ac:spMk id="4" creationId="{B6067B8B-42E3-2376-5278-CF13B84FA71E}"/>
          </ac:spMkLst>
        </pc:spChg>
        <pc:spChg chg="mod">
          <ac:chgData name="Crawford, Christopher B." userId="e9f8cd71-208c-47c7-abd7-8fc409e947fc" providerId="ADAL" clId="{0BB2E8AB-186B-4587-8AAF-FE99F7B7AF89}" dt="2026-03-05T08:41:04.973" v="7828" actId="20577"/>
          <ac:spMkLst>
            <pc:docMk/>
            <pc:sldMk cId="2398378666" sldId="510"/>
            <ac:spMk id="12" creationId="{00000000-0000-0000-0000-000000000000}"/>
          </ac:spMkLst>
        </pc:spChg>
        <pc:spChg chg="mod">
          <ac:chgData name="Crawford, Christopher B." userId="e9f8cd71-208c-47c7-abd7-8fc409e947fc" providerId="ADAL" clId="{0BB2E8AB-186B-4587-8AAF-FE99F7B7AF89}" dt="2026-03-03T02:52:31.538" v="1174" actId="1076"/>
          <ac:spMkLst>
            <pc:docMk/>
            <pc:sldMk cId="2398378666" sldId="510"/>
            <ac:spMk id="29" creationId="{C0E133DB-2221-4CA1-9E72-DD9F02929DE1}"/>
          </ac:spMkLst>
        </pc:spChg>
        <pc:grpChg chg="add del mod">
          <ac:chgData name="Crawford, Christopher B." userId="e9f8cd71-208c-47c7-abd7-8fc409e947fc" providerId="ADAL" clId="{0BB2E8AB-186B-4587-8AAF-FE99F7B7AF89}" dt="2026-03-05T10:34:15.613" v="8853" actId="14100"/>
          <ac:grpSpMkLst>
            <pc:docMk/>
            <pc:sldMk cId="2398378666" sldId="510"/>
            <ac:grpSpMk id="41" creationId="{7CAFBD94-E1A8-4529-9CA1-6EF2736A603F}"/>
          </ac:grpSpMkLst>
        </pc:grpChg>
        <pc:picChg chg="mod">
          <ac:chgData name="Crawford, Christopher B." userId="e9f8cd71-208c-47c7-abd7-8fc409e947fc" providerId="ADAL" clId="{0BB2E8AB-186B-4587-8AAF-FE99F7B7AF89}" dt="2026-03-05T10:34:15.613" v="8853" actId="14100"/>
          <ac:picMkLst>
            <pc:docMk/>
            <pc:sldMk cId="2398378666" sldId="510"/>
            <ac:picMk id="39" creationId="{2F341E1F-6FA4-42EF-B3A3-CEDD2709EED0}"/>
          </ac:picMkLst>
        </pc:picChg>
        <pc:picChg chg="mod">
          <ac:chgData name="Crawford, Christopher B." userId="e9f8cd71-208c-47c7-abd7-8fc409e947fc" providerId="ADAL" clId="{0BB2E8AB-186B-4587-8AAF-FE99F7B7AF89}" dt="2026-03-05T10:34:15.613" v="8853" actId="14100"/>
          <ac:picMkLst>
            <pc:docMk/>
            <pc:sldMk cId="2398378666" sldId="510"/>
            <ac:picMk id="40" creationId="{D512019B-D4B6-4C5C-B844-16F42B1DE9BF}"/>
          </ac:picMkLst>
        </pc:picChg>
      </pc:sldChg>
      <pc:sldChg chg="modSp del">
        <pc:chgData name="Crawford, Christopher B." userId="e9f8cd71-208c-47c7-abd7-8fc409e947fc" providerId="ADAL" clId="{0BB2E8AB-186B-4587-8AAF-FE99F7B7AF89}" dt="2026-03-05T12:29:37.829" v="9064" actId="47"/>
        <pc:sldMkLst>
          <pc:docMk/>
          <pc:sldMk cId="58584091" sldId="522"/>
        </pc:sldMkLst>
        <pc:spChg chg="mod">
          <ac:chgData name="Crawford, Christopher B." userId="e9f8cd71-208c-47c7-abd7-8fc409e947fc" providerId="ADAL" clId="{0BB2E8AB-186B-4587-8AAF-FE99F7B7AF89}" dt="2026-03-05T00:10:57.573" v="4814" actId="20577"/>
          <ac:spMkLst>
            <pc:docMk/>
            <pc:sldMk cId="58584091" sldId="522"/>
            <ac:spMk id="2" creationId="{00000000-0000-0000-0000-000000000000}"/>
          </ac:spMkLst>
        </pc:spChg>
      </pc:sldChg>
      <pc:sldChg chg="add del">
        <pc:chgData name="Crawford, Christopher B." userId="e9f8cd71-208c-47c7-abd7-8fc409e947fc" providerId="ADAL" clId="{0BB2E8AB-186B-4587-8AAF-FE99F7B7AF89}" dt="2026-03-05T12:29:37.829" v="9064" actId="47"/>
        <pc:sldMkLst>
          <pc:docMk/>
          <pc:sldMk cId="2380473601" sldId="529"/>
        </pc:sldMkLst>
      </pc:sldChg>
      <pc:sldChg chg="add del">
        <pc:chgData name="Crawford, Christopher B." userId="e9f8cd71-208c-47c7-abd7-8fc409e947fc" providerId="ADAL" clId="{0BB2E8AB-186B-4587-8AAF-FE99F7B7AF89}" dt="2026-03-05T12:29:37.829" v="9064" actId="47"/>
        <pc:sldMkLst>
          <pc:docMk/>
          <pc:sldMk cId="1928661953" sldId="531"/>
        </pc:sldMkLst>
      </pc:sldChg>
      <pc:sldChg chg="del ord">
        <pc:chgData name="Crawford, Christopher B." userId="e9f8cd71-208c-47c7-abd7-8fc409e947fc" providerId="ADAL" clId="{0BB2E8AB-186B-4587-8AAF-FE99F7B7AF89}" dt="2026-03-05T12:29:37.829" v="9064" actId="47"/>
        <pc:sldMkLst>
          <pc:docMk/>
          <pc:sldMk cId="2969115493" sldId="534"/>
        </pc:sldMkLst>
      </pc:sldChg>
      <pc:sldChg chg="addSp delSp modSp add mod ord setBg addAnim delAnim modAnim modShow">
        <pc:chgData name="Crawford, Christopher B." userId="e9f8cd71-208c-47c7-abd7-8fc409e947fc" providerId="ADAL" clId="{0BB2E8AB-186B-4587-8AAF-FE99F7B7AF89}" dt="2026-03-05T10:33:36.178" v="8845" actId="1035"/>
        <pc:sldMkLst>
          <pc:docMk/>
          <pc:sldMk cId="703665519" sldId="597"/>
        </pc:sldMkLst>
        <pc:spChg chg="mod">
          <ac:chgData name="Crawford, Christopher B." userId="e9f8cd71-208c-47c7-abd7-8fc409e947fc" providerId="ADAL" clId="{0BB2E8AB-186B-4587-8AAF-FE99F7B7AF89}" dt="2026-03-05T08:55:31.148" v="8095" actId="20577"/>
          <ac:spMkLst>
            <pc:docMk/>
            <pc:sldMk cId="703665519" sldId="597"/>
            <ac:spMk id="2" creationId="{EBBF9C44-C222-02A7-F58B-D3E8CD25D895}"/>
          </ac:spMkLst>
        </pc:spChg>
        <pc:spChg chg="add mod">
          <ac:chgData name="Crawford, Christopher B." userId="e9f8cd71-208c-47c7-abd7-8fc409e947fc" providerId="ADAL" clId="{0BB2E8AB-186B-4587-8AAF-FE99F7B7AF89}" dt="2026-03-05T08:55:19.477" v="8091"/>
          <ac:spMkLst>
            <pc:docMk/>
            <pc:sldMk cId="703665519" sldId="597"/>
            <ac:spMk id="3" creationId="{7AA50F21-0799-59FF-AE1C-ECD8E0662003}"/>
          </ac:spMkLst>
        </pc:spChg>
        <pc:spChg chg="add mod ord">
          <ac:chgData name="Crawford, Christopher B." userId="e9f8cd71-208c-47c7-abd7-8fc409e947fc" providerId="ADAL" clId="{0BB2E8AB-186B-4587-8AAF-FE99F7B7AF89}" dt="2026-03-05T10:33:36.178" v="8845" actId="1035"/>
          <ac:spMkLst>
            <pc:docMk/>
            <pc:sldMk cId="703665519" sldId="597"/>
            <ac:spMk id="4" creationId="{0D5DC301-3768-19C3-C69D-AED22917296B}"/>
          </ac:spMkLst>
        </pc:spChg>
        <pc:spChg chg="add mod">
          <ac:chgData name="Crawford, Christopher B." userId="e9f8cd71-208c-47c7-abd7-8fc409e947fc" providerId="ADAL" clId="{0BB2E8AB-186B-4587-8AAF-FE99F7B7AF89}" dt="2026-03-05T10:32:59.314" v="8841" actId="164"/>
          <ac:spMkLst>
            <pc:docMk/>
            <pc:sldMk cId="703665519" sldId="597"/>
            <ac:spMk id="5" creationId="{271F1463-DBD9-EACA-5F64-28DD300555F3}"/>
          </ac:spMkLst>
        </pc:spChg>
        <pc:spChg chg="add mod">
          <ac:chgData name="Crawford, Christopher B." userId="e9f8cd71-208c-47c7-abd7-8fc409e947fc" providerId="ADAL" clId="{0BB2E8AB-186B-4587-8AAF-FE99F7B7AF89}" dt="2026-03-05T10:32:59.314" v="8841" actId="164"/>
          <ac:spMkLst>
            <pc:docMk/>
            <pc:sldMk cId="703665519" sldId="597"/>
            <ac:spMk id="6" creationId="{C20B84E7-59BA-1ECD-DFE0-E27ADF09B21A}"/>
          </ac:spMkLst>
        </pc:spChg>
        <pc:spChg chg="mod">
          <ac:chgData name="Crawford, Christopher B." userId="e9f8cd71-208c-47c7-abd7-8fc409e947fc" providerId="ADAL" clId="{0BB2E8AB-186B-4587-8AAF-FE99F7B7AF89}" dt="2026-03-05T00:10:57.573" v="4814" actId="20577"/>
          <ac:spMkLst>
            <pc:docMk/>
            <pc:sldMk cId="703665519" sldId="597"/>
            <ac:spMk id="21" creationId="{B7A495FA-661C-CED4-CE38-00829EE4D917}"/>
          </ac:spMkLst>
        </pc:spChg>
        <pc:grpChg chg="add mod">
          <ac:chgData name="Crawford, Christopher B." userId="e9f8cd71-208c-47c7-abd7-8fc409e947fc" providerId="ADAL" clId="{0BB2E8AB-186B-4587-8AAF-FE99F7B7AF89}" dt="2026-03-05T10:32:59.314" v="8841" actId="164"/>
          <ac:grpSpMkLst>
            <pc:docMk/>
            <pc:sldMk cId="703665519" sldId="597"/>
            <ac:grpSpMk id="7" creationId="{C2B8BB37-D529-EA5B-5DF5-C214031F885D}"/>
          </ac:grpSpMkLst>
        </pc:grpChg>
        <pc:grpChg chg="mod">
          <ac:chgData name="Crawford, Christopher B." userId="e9f8cd71-208c-47c7-abd7-8fc409e947fc" providerId="ADAL" clId="{0BB2E8AB-186B-4587-8AAF-FE99F7B7AF89}" dt="2026-03-05T08:48:04.708" v="7839"/>
          <ac:grpSpMkLst>
            <pc:docMk/>
            <pc:sldMk cId="703665519" sldId="597"/>
            <ac:grpSpMk id="36" creationId="{8839550D-1589-7616-CAC5-4572C995FF26}"/>
          </ac:grpSpMkLst>
        </pc:grpChg>
        <pc:picChg chg="add del mod">
          <ac:chgData name="Crawford, Christopher B." userId="e9f8cd71-208c-47c7-abd7-8fc409e947fc" providerId="ADAL" clId="{0BB2E8AB-186B-4587-8AAF-FE99F7B7AF89}" dt="2026-03-05T10:11:02.527" v="8778" actId="14100"/>
          <ac:picMkLst>
            <pc:docMk/>
            <pc:sldMk cId="703665519" sldId="597"/>
            <ac:picMk id="8" creationId="{65A3B987-4A3B-821D-5D68-98D0B5D45EE9}"/>
          </ac:picMkLst>
        </pc:picChg>
      </pc:sldChg>
      <pc:sldChg chg="modSp del ord">
        <pc:chgData name="Crawford, Christopher B." userId="e9f8cd71-208c-47c7-abd7-8fc409e947fc" providerId="ADAL" clId="{0BB2E8AB-186B-4587-8AAF-FE99F7B7AF89}" dt="2026-03-05T12:29:37.829" v="9064" actId="47"/>
        <pc:sldMkLst>
          <pc:docMk/>
          <pc:sldMk cId="3233080937" sldId="777"/>
        </pc:sldMkLst>
        <pc:spChg chg="mod">
          <ac:chgData name="Crawford, Christopher B." userId="e9f8cd71-208c-47c7-abd7-8fc409e947fc" providerId="ADAL" clId="{0BB2E8AB-186B-4587-8AAF-FE99F7B7AF89}" dt="2026-03-05T00:10:57.573" v="4814" actId="20577"/>
          <ac:spMkLst>
            <pc:docMk/>
            <pc:sldMk cId="3233080937" sldId="777"/>
            <ac:spMk id="2" creationId="{FE8EA62C-F1C0-E202-B4D0-2BCDB7BE6765}"/>
          </ac:spMkLst>
        </pc:spChg>
      </pc:sldChg>
      <pc:sldChg chg="modSp del">
        <pc:chgData name="Crawford, Christopher B." userId="e9f8cd71-208c-47c7-abd7-8fc409e947fc" providerId="ADAL" clId="{0BB2E8AB-186B-4587-8AAF-FE99F7B7AF89}" dt="2026-03-05T12:29:37.829" v="9064" actId="47"/>
        <pc:sldMkLst>
          <pc:docMk/>
          <pc:sldMk cId="1079752211" sldId="1035"/>
        </pc:sldMkLst>
        <pc:spChg chg="mod">
          <ac:chgData name="Crawford, Christopher B." userId="e9f8cd71-208c-47c7-abd7-8fc409e947fc" providerId="ADAL" clId="{0BB2E8AB-186B-4587-8AAF-FE99F7B7AF89}" dt="2026-03-05T00:10:57.573" v="4814" actId="20577"/>
          <ac:spMkLst>
            <pc:docMk/>
            <pc:sldMk cId="1079752211" sldId="1035"/>
            <ac:spMk id="3" creationId="{00000000-0000-0000-0000-000000000000}"/>
          </ac:spMkLst>
        </pc:spChg>
      </pc:sldChg>
      <pc:sldChg chg="del ord">
        <pc:chgData name="Crawford, Christopher B." userId="e9f8cd71-208c-47c7-abd7-8fc409e947fc" providerId="ADAL" clId="{0BB2E8AB-186B-4587-8AAF-FE99F7B7AF89}" dt="2026-03-05T12:29:37.829" v="9064" actId="47"/>
        <pc:sldMkLst>
          <pc:docMk/>
          <pc:sldMk cId="4064677250" sldId="1045"/>
        </pc:sldMkLst>
      </pc:sldChg>
      <pc:sldChg chg="addSp delSp modSp add mod ord modAnim">
        <pc:chgData name="Crawford, Christopher B." userId="e9f8cd71-208c-47c7-abd7-8fc409e947fc" providerId="ADAL" clId="{0BB2E8AB-186B-4587-8AAF-FE99F7B7AF89}" dt="2026-03-05T10:34:41.576" v="8861"/>
        <pc:sldMkLst>
          <pc:docMk/>
          <pc:sldMk cId="2708181736" sldId="1047"/>
        </pc:sldMkLst>
        <pc:spChg chg="mod">
          <ac:chgData name="Crawford, Christopher B." userId="e9f8cd71-208c-47c7-abd7-8fc409e947fc" providerId="ADAL" clId="{0BB2E8AB-186B-4587-8AAF-FE99F7B7AF89}" dt="2026-03-05T01:33:27.551" v="6093" actId="20577"/>
          <ac:spMkLst>
            <pc:docMk/>
            <pc:sldMk cId="2708181736" sldId="1047"/>
            <ac:spMk id="2" creationId="{00000000-0000-0000-0000-000000000000}"/>
          </ac:spMkLst>
        </pc:spChg>
        <pc:spChg chg="mod">
          <ac:chgData name="Crawford, Christopher B." userId="e9f8cd71-208c-47c7-abd7-8fc409e947fc" providerId="ADAL" clId="{0BB2E8AB-186B-4587-8AAF-FE99F7B7AF89}" dt="2026-03-05T01:35:14.600" v="6134"/>
          <ac:spMkLst>
            <pc:docMk/>
            <pc:sldMk cId="2708181736" sldId="1047"/>
            <ac:spMk id="3" creationId="{9513EF64-3DFF-77E9-5CAE-2D9678F94D63}"/>
          </ac:spMkLst>
        </pc:spChg>
        <pc:spChg chg="add mod">
          <ac:chgData name="Crawford, Christopher B." userId="e9f8cd71-208c-47c7-abd7-8fc409e947fc" providerId="ADAL" clId="{0BB2E8AB-186B-4587-8AAF-FE99F7B7AF89}" dt="2026-03-05T09:52:29.861" v="8545"/>
          <ac:spMkLst>
            <pc:docMk/>
            <pc:sldMk cId="2708181736" sldId="1047"/>
            <ac:spMk id="4" creationId="{36379B64-F365-9087-AACD-FA5B3DC9D706}"/>
          </ac:spMkLst>
        </pc:spChg>
        <pc:spChg chg="add mod">
          <ac:chgData name="Crawford, Christopher B." userId="e9f8cd71-208c-47c7-abd7-8fc409e947fc" providerId="ADAL" clId="{0BB2E8AB-186B-4587-8AAF-FE99F7B7AF89}" dt="2026-03-05T09:57:25.170" v="8632"/>
          <ac:spMkLst>
            <pc:docMk/>
            <pc:sldMk cId="2708181736" sldId="1047"/>
            <ac:spMk id="5" creationId="{BC95309B-D3E3-5EC3-0370-46EEDA13B87D}"/>
          </ac:spMkLst>
        </pc:spChg>
        <pc:spChg chg="add del mod topLvl">
          <ac:chgData name="Crawford, Christopher B." userId="e9f8cd71-208c-47c7-abd7-8fc409e947fc" providerId="ADAL" clId="{0BB2E8AB-186B-4587-8AAF-FE99F7B7AF89}" dt="2026-03-03T18:55:27.247" v="3948" actId="404"/>
          <ac:spMkLst>
            <pc:docMk/>
            <pc:sldMk cId="2708181736" sldId="1047"/>
            <ac:spMk id="7" creationId="{1F3DC70A-1905-F524-105D-E73D3B499418}"/>
          </ac:spMkLst>
        </pc:spChg>
        <pc:spChg chg="add del mod topLvl">
          <ac:chgData name="Crawford, Christopher B." userId="e9f8cd71-208c-47c7-abd7-8fc409e947fc" providerId="ADAL" clId="{0BB2E8AB-186B-4587-8AAF-FE99F7B7AF89}" dt="2026-03-03T18:55:27.247" v="3948" actId="404"/>
          <ac:spMkLst>
            <pc:docMk/>
            <pc:sldMk cId="2708181736" sldId="1047"/>
            <ac:spMk id="12" creationId="{76C90C31-B5FB-CE27-9EC2-9ACC06831466}"/>
          </ac:spMkLst>
        </pc:spChg>
        <pc:spChg chg="add del mod topLvl">
          <ac:chgData name="Crawford, Christopher B." userId="e9f8cd71-208c-47c7-abd7-8fc409e947fc" providerId="ADAL" clId="{0BB2E8AB-186B-4587-8AAF-FE99F7B7AF89}" dt="2026-03-03T18:55:27.247" v="3948" actId="404"/>
          <ac:spMkLst>
            <pc:docMk/>
            <pc:sldMk cId="2708181736" sldId="1047"/>
            <ac:spMk id="13" creationId="{EA1B8264-5557-131C-6B0E-433D1BBE983F}"/>
          </ac:spMkLst>
        </pc:spChg>
        <pc:spChg chg="add del mod topLvl">
          <ac:chgData name="Crawford, Christopher B." userId="e9f8cd71-208c-47c7-abd7-8fc409e947fc" providerId="ADAL" clId="{0BB2E8AB-186B-4587-8AAF-FE99F7B7AF89}" dt="2026-03-03T18:55:27.247" v="3948" actId="404"/>
          <ac:spMkLst>
            <pc:docMk/>
            <pc:sldMk cId="2708181736" sldId="1047"/>
            <ac:spMk id="14" creationId="{CD803DDF-C94B-C2CB-28B1-E2F4ED9EFC42}"/>
          </ac:spMkLst>
        </pc:spChg>
        <pc:spChg chg="add del mod topLvl">
          <ac:chgData name="Crawford, Christopher B." userId="e9f8cd71-208c-47c7-abd7-8fc409e947fc" providerId="ADAL" clId="{0BB2E8AB-186B-4587-8AAF-FE99F7B7AF89}" dt="2026-03-03T18:55:27.247" v="3948" actId="404"/>
          <ac:spMkLst>
            <pc:docMk/>
            <pc:sldMk cId="2708181736" sldId="1047"/>
            <ac:spMk id="15" creationId="{B4EEC9A7-F7E8-1036-AEE6-96B01BF3AC25}"/>
          </ac:spMkLst>
        </pc:spChg>
        <pc:spChg chg="mod">
          <ac:chgData name="Crawford, Christopher B." userId="e9f8cd71-208c-47c7-abd7-8fc409e947fc" providerId="ADAL" clId="{0BB2E8AB-186B-4587-8AAF-FE99F7B7AF89}" dt="2026-03-05T01:33:42.608" v="6095" actId="403"/>
          <ac:spMkLst>
            <pc:docMk/>
            <pc:sldMk cId="2708181736" sldId="1047"/>
            <ac:spMk id="16" creationId="{09A87F6F-5CBB-0A68-8169-08A1F5D96FBF}"/>
          </ac:spMkLst>
        </pc:spChg>
        <pc:spChg chg="mod topLvl">
          <ac:chgData name="Crawford, Christopher B." userId="e9f8cd71-208c-47c7-abd7-8fc409e947fc" providerId="ADAL" clId="{0BB2E8AB-186B-4587-8AAF-FE99F7B7AF89}" dt="2026-03-05T01:33:42.608" v="6095" actId="403"/>
          <ac:spMkLst>
            <pc:docMk/>
            <pc:sldMk cId="2708181736" sldId="1047"/>
            <ac:spMk id="17" creationId="{6FB716E9-9C7C-BCB8-E79A-80B5924463CE}"/>
          </ac:spMkLst>
        </pc:spChg>
        <pc:spChg chg="add mod">
          <ac:chgData name="Crawford, Christopher B." userId="e9f8cd71-208c-47c7-abd7-8fc409e947fc" providerId="ADAL" clId="{0BB2E8AB-186B-4587-8AAF-FE99F7B7AF89}" dt="2026-03-05T10:07:25.497" v="8700"/>
          <ac:spMkLst>
            <pc:docMk/>
            <pc:sldMk cId="2708181736" sldId="1047"/>
            <ac:spMk id="18" creationId="{878267F3-F5EA-6311-5D25-DF71DD56C403}"/>
          </ac:spMkLst>
        </pc:spChg>
        <pc:spChg chg="add mod">
          <ac:chgData name="Crawford, Christopher B." userId="e9f8cd71-208c-47c7-abd7-8fc409e947fc" providerId="ADAL" clId="{0BB2E8AB-186B-4587-8AAF-FE99F7B7AF89}" dt="2026-03-05T10:07:56.474" v="8731" actId="1037"/>
          <ac:spMkLst>
            <pc:docMk/>
            <pc:sldMk cId="2708181736" sldId="1047"/>
            <ac:spMk id="19" creationId="{137B12BA-8AC7-A230-FF86-C12EC5880C3E}"/>
          </ac:spMkLst>
        </pc:spChg>
        <pc:grpChg chg="add mod">
          <ac:chgData name="Crawford, Christopher B." userId="e9f8cd71-208c-47c7-abd7-8fc409e947fc" providerId="ADAL" clId="{0BB2E8AB-186B-4587-8AAF-FE99F7B7AF89}" dt="2026-03-03T18:57:10.660" v="3973" actId="164"/>
          <ac:grpSpMkLst>
            <pc:docMk/>
            <pc:sldMk cId="2708181736" sldId="1047"/>
            <ac:grpSpMk id="22" creationId="{A4F38ED8-0CC2-74C0-2BB9-32400D5C9FD8}"/>
          </ac:grpSpMkLst>
        </pc:grpChg>
        <pc:grpChg chg="add mod">
          <ac:chgData name="Crawford, Christopher B." userId="e9f8cd71-208c-47c7-abd7-8fc409e947fc" providerId="ADAL" clId="{0BB2E8AB-186B-4587-8AAF-FE99F7B7AF89}" dt="2026-03-05T01:34:01.332" v="6096" actId="14100"/>
          <ac:grpSpMkLst>
            <pc:docMk/>
            <pc:sldMk cId="2708181736" sldId="1047"/>
            <ac:grpSpMk id="23" creationId="{9CB0EB44-DAE5-D7E9-D2CE-272C7AF345FE}"/>
          </ac:grpSpMkLst>
        </pc:grpChg>
        <pc:picChg chg="mod modCrop">
          <ac:chgData name="Crawford, Christopher B." userId="e9f8cd71-208c-47c7-abd7-8fc409e947fc" providerId="ADAL" clId="{0BB2E8AB-186B-4587-8AAF-FE99F7B7AF89}" dt="2026-03-03T18:59:54.417" v="4016" actId="1076"/>
          <ac:picMkLst>
            <pc:docMk/>
            <pc:sldMk cId="2708181736" sldId="1047"/>
            <ac:picMk id="6" creationId="{B92A489D-3D3A-6743-B0AF-311C052C4A2B}"/>
          </ac:picMkLst>
        </pc:picChg>
        <pc:picChg chg="mod">
          <ac:chgData name="Crawford, Christopher B." userId="e9f8cd71-208c-47c7-abd7-8fc409e947fc" providerId="ADAL" clId="{0BB2E8AB-186B-4587-8AAF-FE99F7B7AF89}" dt="2026-03-03T19:00:23.995" v="4019" actId="1076"/>
          <ac:picMkLst>
            <pc:docMk/>
            <pc:sldMk cId="2708181736" sldId="1047"/>
            <ac:picMk id="10" creationId="{5CDC2666-4EFC-704D-8159-28A8CABDA9CD}"/>
          </ac:picMkLst>
        </pc:picChg>
        <pc:picChg chg="add mod modCrop">
          <ac:chgData name="Crawford, Christopher B." userId="e9f8cd71-208c-47c7-abd7-8fc409e947fc" providerId="ADAL" clId="{0BB2E8AB-186B-4587-8AAF-FE99F7B7AF89}" dt="2026-03-03T19:00:14.062" v="4018" actId="1076"/>
          <ac:picMkLst>
            <pc:docMk/>
            <pc:sldMk cId="2708181736" sldId="1047"/>
            <ac:picMk id="24" creationId="{677F8252-263C-2246-3EB3-ECCEE5F61CD2}"/>
          </ac:picMkLst>
        </pc:picChg>
      </pc:sldChg>
      <pc:sldChg chg="addSp delSp modSp mod ord modClrScheme modAnim chgLayout">
        <pc:chgData name="Crawford, Christopher B." userId="e9f8cd71-208c-47c7-abd7-8fc409e947fc" providerId="ADAL" clId="{0BB2E8AB-186B-4587-8AAF-FE99F7B7AF89}" dt="2026-03-05T10:41:38.098" v="8979" actId="1036"/>
        <pc:sldMkLst>
          <pc:docMk/>
          <pc:sldMk cId="411999601" sldId="1048"/>
        </pc:sldMkLst>
        <pc:spChg chg="add mod ord">
          <ac:chgData name="Crawford, Christopher B." userId="e9f8cd71-208c-47c7-abd7-8fc409e947fc" providerId="ADAL" clId="{0BB2E8AB-186B-4587-8AAF-FE99F7B7AF89}" dt="2026-03-05T02:20:35.883" v="6471"/>
          <ac:spMkLst>
            <pc:docMk/>
            <pc:sldMk cId="411999601" sldId="1048"/>
            <ac:spMk id="3" creationId="{37861E99-B4FE-FA19-704F-A5074CF8866F}"/>
          </ac:spMkLst>
        </pc:spChg>
        <pc:spChg chg="add mod">
          <ac:chgData name="Crawford, Christopher B." userId="e9f8cd71-208c-47c7-abd7-8fc409e947fc" providerId="ADAL" clId="{0BB2E8AB-186B-4587-8AAF-FE99F7B7AF89}" dt="2026-03-05T09:01:34.614" v="8125" actId="164"/>
          <ac:spMkLst>
            <pc:docMk/>
            <pc:sldMk cId="411999601" sldId="1048"/>
            <ac:spMk id="4" creationId="{52C1C13B-6AB1-F590-AD17-F41EAE7E35AD}"/>
          </ac:spMkLst>
        </pc:spChg>
        <pc:spChg chg="add mod">
          <ac:chgData name="Crawford, Christopher B." userId="e9f8cd71-208c-47c7-abd7-8fc409e947fc" providerId="ADAL" clId="{0BB2E8AB-186B-4587-8AAF-FE99F7B7AF89}" dt="2026-03-05T10:14:30.328" v="8802"/>
          <ac:spMkLst>
            <pc:docMk/>
            <pc:sldMk cId="411999601" sldId="1048"/>
            <ac:spMk id="6" creationId="{435B4289-565D-4365-AF76-3EDDBA1DA531}"/>
          </ac:spMkLst>
        </pc:spChg>
        <pc:spChg chg="add mod">
          <ac:chgData name="Crawford, Christopher B." userId="e9f8cd71-208c-47c7-abd7-8fc409e947fc" providerId="ADAL" clId="{0BB2E8AB-186B-4587-8AAF-FE99F7B7AF89}" dt="2026-03-05T10:14:30.328" v="8802"/>
          <ac:spMkLst>
            <pc:docMk/>
            <pc:sldMk cId="411999601" sldId="1048"/>
            <ac:spMk id="7" creationId="{7A167CE2-9953-230D-89EB-80E988642827}"/>
          </ac:spMkLst>
        </pc:spChg>
        <pc:spChg chg="del mod">
          <ac:chgData name="Crawford, Christopher B." userId="e9f8cd71-208c-47c7-abd7-8fc409e947fc" providerId="ADAL" clId="{0BB2E8AB-186B-4587-8AAF-FE99F7B7AF89}" dt="2026-03-05T02:20:21.090" v="6468" actId="478"/>
          <ac:spMkLst>
            <pc:docMk/>
            <pc:sldMk cId="411999601" sldId="1048"/>
            <ac:spMk id="35842" creationId="{E92B6FC9-F4FE-6047-BC0B-204F9DE3041B}"/>
          </ac:spMkLst>
        </pc:spChg>
        <pc:grpChg chg="add mod">
          <ac:chgData name="Crawford, Christopher B." userId="e9f8cd71-208c-47c7-abd7-8fc409e947fc" providerId="ADAL" clId="{0BB2E8AB-186B-4587-8AAF-FE99F7B7AF89}" dt="2026-03-05T10:41:38.098" v="8979" actId="1036"/>
          <ac:grpSpMkLst>
            <pc:docMk/>
            <pc:sldMk cId="411999601" sldId="1048"/>
            <ac:grpSpMk id="5" creationId="{4CA76447-5B01-C0E3-758B-FCF57503F622}"/>
          </ac:grpSpMkLst>
        </pc:grpChg>
        <pc:picChg chg="mod modCrop">
          <ac:chgData name="Crawford, Christopher B." userId="e9f8cd71-208c-47c7-abd7-8fc409e947fc" providerId="ADAL" clId="{0BB2E8AB-186B-4587-8AAF-FE99F7B7AF89}" dt="2026-03-05T09:01:34.614" v="8125" actId="164"/>
          <ac:picMkLst>
            <pc:docMk/>
            <pc:sldMk cId="411999601" sldId="1048"/>
            <ac:picMk id="2" creationId="{75297DFD-0DAD-0049-8107-A8C71E59454B}"/>
          </ac:picMkLst>
        </pc:picChg>
      </pc:sldChg>
      <pc:sldChg chg="modSp del ord">
        <pc:chgData name="Crawford, Christopher B." userId="e9f8cd71-208c-47c7-abd7-8fc409e947fc" providerId="ADAL" clId="{0BB2E8AB-186B-4587-8AAF-FE99F7B7AF89}" dt="2026-03-05T12:29:37.829" v="9064" actId="47"/>
        <pc:sldMkLst>
          <pc:docMk/>
          <pc:sldMk cId="94618002" sldId="1049"/>
        </pc:sldMkLst>
        <pc:spChg chg="mod">
          <ac:chgData name="Crawford, Christopher B." userId="e9f8cd71-208c-47c7-abd7-8fc409e947fc" providerId="ADAL" clId="{0BB2E8AB-186B-4587-8AAF-FE99F7B7AF89}" dt="2026-03-05T00:10:57.573" v="4814" actId="20577"/>
          <ac:spMkLst>
            <pc:docMk/>
            <pc:sldMk cId="94618002" sldId="1049"/>
            <ac:spMk id="2" creationId="{2EF51A69-B803-41F1-D5C2-82B87E083DF6}"/>
          </ac:spMkLst>
        </pc:spChg>
        <pc:spChg chg="mod">
          <ac:chgData name="Crawford, Christopher B." userId="e9f8cd71-208c-47c7-abd7-8fc409e947fc" providerId="ADAL" clId="{0BB2E8AB-186B-4587-8AAF-FE99F7B7AF89}" dt="2026-03-05T00:10:57.573" v="4814" actId="20577"/>
          <ac:spMkLst>
            <pc:docMk/>
            <pc:sldMk cId="94618002" sldId="1049"/>
            <ac:spMk id="3" creationId="{82F2EF86-4F9A-1C0B-D2E5-E2BCAE44D31E}"/>
          </ac:spMkLst>
        </pc:spChg>
      </pc:sldChg>
      <pc:sldChg chg="modSp del ord">
        <pc:chgData name="Crawford, Christopher B." userId="e9f8cd71-208c-47c7-abd7-8fc409e947fc" providerId="ADAL" clId="{0BB2E8AB-186B-4587-8AAF-FE99F7B7AF89}" dt="2026-03-05T12:29:37.829" v="9064" actId="47"/>
        <pc:sldMkLst>
          <pc:docMk/>
          <pc:sldMk cId="3528649647" sldId="1052"/>
        </pc:sldMkLst>
        <pc:spChg chg="mod">
          <ac:chgData name="Crawford, Christopher B." userId="e9f8cd71-208c-47c7-abd7-8fc409e947fc" providerId="ADAL" clId="{0BB2E8AB-186B-4587-8AAF-FE99F7B7AF89}" dt="2026-03-05T00:10:57.573" v="4814" actId="20577"/>
          <ac:spMkLst>
            <pc:docMk/>
            <pc:sldMk cId="3528649647" sldId="1052"/>
            <ac:spMk id="2" creationId="{8DD7602D-E0B5-AA91-6559-6D0DADDBFD96}"/>
          </ac:spMkLst>
        </pc:spChg>
        <pc:spChg chg="mod">
          <ac:chgData name="Crawford, Christopher B." userId="e9f8cd71-208c-47c7-abd7-8fc409e947fc" providerId="ADAL" clId="{0BB2E8AB-186B-4587-8AAF-FE99F7B7AF89}" dt="2026-03-05T00:10:57.573" v="4814" actId="20577"/>
          <ac:spMkLst>
            <pc:docMk/>
            <pc:sldMk cId="3528649647" sldId="1052"/>
            <ac:spMk id="3" creationId="{4729A3A0-0633-FB6B-8EEC-D84A86302282}"/>
          </ac:spMkLst>
        </pc:spChg>
      </pc:sldChg>
      <pc:sldChg chg="modSp del ord">
        <pc:chgData name="Crawford, Christopher B." userId="e9f8cd71-208c-47c7-abd7-8fc409e947fc" providerId="ADAL" clId="{0BB2E8AB-186B-4587-8AAF-FE99F7B7AF89}" dt="2026-03-05T12:29:37.829" v="9064" actId="47"/>
        <pc:sldMkLst>
          <pc:docMk/>
          <pc:sldMk cId="3255945444" sldId="1054"/>
        </pc:sldMkLst>
        <pc:spChg chg="mod">
          <ac:chgData name="Crawford, Christopher B." userId="e9f8cd71-208c-47c7-abd7-8fc409e947fc" providerId="ADAL" clId="{0BB2E8AB-186B-4587-8AAF-FE99F7B7AF89}" dt="2026-03-05T00:10:57.573" v="4814" actId="20577"/>
          <ac:spMkLst>
            <pc:docMk/>
            <pc:sldMk cId="3255945444" sldId="1054"/>
            <ac:spMk id="2" creationId="{7B9C2A59-67FE-CC03-4C53-689E113AF5ED}"/>
          </ac:spMkLst>
        </pc:spChg>
      </pc:sldChg>
      <pc:sldChg chg="addSp delSp modSp add del mod modClrScheme chgLayout">
        <pc:chgData name="Crawford, Christopher B." userId="e9f8cd71-208c-47c7-abd7-8fc409e947fc" providerId="ADAL" clId="{0BB2E8AB-186B-4587-8AAF-FE99F7B7AF89}" dt="2026-03-05T11:25:43.033" v="9063"/>
        <pc:sldMkLst>
          <pc:docMk/>
          <pc:sldMk cId="1165693139" sldId="1082"/>
        </pc:sldMkLst>
        <pc:spChg chg="add del mod">
          <ac:chgData name="Crawford, Christopher B." userId="e9f8cd71-208c-47c7-abd7-8fc409e947fc" providerId="ADAL" clId="{0BB2E8AB-186B-4587-8AAF-FE99F7B7AF89}" dt="2026-03-05T02:26:47.243" v="6571" actId="6264"/>
          <ac:spMkLst>
            <pc:docMk/>
            <pc:sldMk cId="1165693139" sldId="1082"/>
            <ac:spMk id="2" creationId="{64026676-6B42-0390-5307-853266BEA62E}"/>
          </ac:spMkLst>
        </pc:spChg>
        <pc:spChg chg="add mod">
          <ac:chgData name="Crawford, Christopher B." userId="e9f8cd71-208c-47c7-abd7-8fc409e947fc" providerId="ADAL" clId="{0BB2E8AB-186B-4587-8AAF-FE99F7B7AF89}" dt="2026-03-05T11:25:23.397" v="9062"/>
          <ac:spMkLst>
            <pc:docMk/>
            <pc:sldMk cId="1165693139" sldId="1082"/>
            <ac:spMk id="2" creationId="{7EAAE909-5D96-1C6E-BC44-86E0CA5C50A1}"/>
          </ac:spMkLst>
        </pc:spChg>
        <pc:spChg chg="del mod">
          <ac:chgData name="Crawford, Christopher B." userId="e9f8cd71-208c-47c7-abd7-8fc409e947fc" providerId="ADAL" clId="{0BB2E8AB-186B-4587-8AAF-FE99F7B7AF89}" dt="2026-03-05T00:09:17.277" v="4797" actId="478"/>
          <ac:spMkLst>
            <pc:docMk/>
            <pc:sldMk cId="1165693139" sldId="1082"/>
            <ac:spMk id="2" creationId="{93EF8E0C-4479-611D-AB0F-62DAD6BA9CB3}"/>
          </ac:spMkLst>
        </pc:spChg>
        <pc:spChg chg="add del mod ord">
          <ac:chgData name="Crawford, Christopher B." userId="e9f8cd71-208c-47c7-abd7-8fc409e947fc" providerId="ADAL" clId="{0BB2E8AB-186B-4587-8AAF-FE99F7B7AF89}" dt="2026-03-05T02:26:52.242" v="6573"/>
          <ac:spMkLst>
            <pc:docMk/>
            <pc:sldMk cId="1165693139" sldId="1082"/>
            <ac:spMk id="4" creationId="{618EA5BD-DD58-C2CF-C4A0-6EA7FEAD8CC5}"/>
          </ac:spMkLst>
        </pc:spChg>
        <pc:spChg chg="add del mod ord">
          <ac:chgData name="Crawford, Christopher B." userId="e9f8cd71-208c-47c7-abd7-8fc409e947fc" providerId="ADAL" clId="{0BB2E8AB-186B-4587-8AAF-FE99F7B7AF89}" dt="2026-03-05T00:07:01.747" v="4782" actId="700"/>
          <ac:spMkLst>
            <pc:docMk/>
            <pc:sldMk cId="1165693139" sldId="1082"/>
            <ac:spMk id="4" creationId="{F4DFB698-92CD-B081-BD95-F13078F2715D}"/>
          </ac:spMkLst>
        </pc:spChg>
        <pc:spChg chg="add del mod ord">
          <ac:chgData name="Crawford, Christopher B." userId="e9f8cd71-208c-47c7-abd7-8fc409e947fc" providerId="ADAL" clId="{0BB2E8AB-186B-4587-8AAF-FE99F7B7AF89}" dt="2026-03-05T00:07:01.747" v="4782" actId="700"/>
          <ac:spMkLst>
            <pc:docMk/>
            <pc:sldMk cId="1165693139" sldId="1082"/>
            <ac:spMk id="5" creationId="{170CBF8D-6B38-E12C-2544-17378104D7A2}"/>
          </ac:spMkLst>
        </pc:spChg>
        <pc:spChg chg="add mod">
          <ac:chgData name="Crawford, Christopher B." userId="e9f8cd71-208c-47c7-abd7-8fc409e947fc" providerId="ADAL" clId="{0BB2E8AB-186B-4587-8AAF-FE99F7B7AF89}" dt="2026-03-05T11:25:23.397" v="9062"/>
          <ac:spMkLst>
            <pc:docMk/>
            <pc:sldMk cId="1165693139" sldId="1082"/>
            <ac:spMk id="5" creationId="{839E6F3B-E860-32E0-9B00-2622EA2E4627}"/>
          </ac:spMkLst>
        </pc:spChg>
        <pc:spChg chg="add del mod ord">
          <ac:chgData name="Crawford, Christopher B." userId="e9f8cd71-208c-47c7-abd7-8fc409e947fc" providerId="ADAL" clId="{0BB2E8AB-186B-4587-8AAF-FE99F7B7AF89}" dt="2026-03-05T02:26:47.243" v="6571" actId="6264"/>
          <ac:spMkLst>
            <pc:docMk/>
            <pc:sldMk cId="1165693139" sldId="1082"/>
            <ac:spMk id="6" creationId="{5C515121-1925-D6E9-8699-5E705D1B59A1}"/>
          </ac:spMkLst>
        </pc:spChg>
        <pc:spChg chg="add mod">
          <ac:chgData name="Crawford, Christopher B." userId="e9f8cd71-208c-47c7-abd7-8fc409e947fc" providerId="ADAL" clId="{0BB2E8AB-186B-4587-8AAF-FE99F7B7AF89}" dt="2026-03-05T11:25:43.033" v="9063"/>
          <ac:spMkLst>
            <pc:docMk/>
            <pc:sldMk cId="1165693139" sldId="1082"/>
            <ac:spMk id="6" creationId="{D9CF3DDD-AD7B-1A44-A689-7D258F0E46FA}"/>
          </ac:spMkLst>
        </pc:spChg>
        <pc:spChg chg="add mod ord">
          <ac:chgData name="Crawford, Christopher B." userId="e9f8cd71-208c-47c7-abd7-8fc409e947fc" providerId="ADAL" clId="{0BB2E8AB-186B-4587-8AAF-FE99F7B7AF89}" dt="2026-03-05T02:27:08.224" v="6575" actId="12"/>
          <ac:spMkLst>
            <pc:docMk/>
            <pc:sldMk cId="1165693139" sldId="1082"/>
            <ac:spMk id="7" creationId="{2470A3C4-D687-DF6E-B852-9F20C0C57099}"/>
          </ac:spMkLst>
        </pc:spChg>
        <pc:spChg chg="add mod">
          <ac:chgData name="Crawford, Christopher B." userId="e9f8cd71-208c-47c7-abd7-8fc409e947fc" providerId="ADAL" clId="{0BB2E8AB-186B-4587-8AAF-FE99F7B7AF89}" dt="2026-03-05T11:25:43.033" v="9063"/>
          <ac:spMkLst>
            <pc:docMk/>
            <pc:sldMk cId="1165693139" sldId="1082"/>
            <ac:spMk id="8" creationId="{FF086D50-5A84-3D9C-74BE-0CDE32236D27}"/>
          </ac:spMkLst>
        </pc:spChg>
        <pc:picChg chg="mod">
          <ac:chgData name="Crawford, Christopher B." userId="e9f8cd71-208c-47c7-abd7-8fc409e947fc" providerId="ADAL" clId="{0BB2E8AB-186B-4587-8AAF-FE99F7B7AF89}" dt="2026-03-05T00:09:59.839" v="4808" actId="1076"/>
          <ac:picMkLst>
            <pc:docMk/>
            <pc:sldMk cId="1165693139" sldId="1082"/>
            <ac:picMk id="3" creationId="{E8CEDA70-3F11-3CBA-C52B-FD63E067B514}"/>
          </ac:picMkLst>
        </pc:picChg>
      </pc:sldChg>
      <pc:sldChg chg="add del">
        <pc:chgData name="Crawford, Christopher B." userId="e9f8cd71-208c-47c7-abd7-8fc409e947fc" providerId="ADAL" clId="{0BB2E8AB-186B-4587-8AAF-FE99F7B7AF89}" dt="2026-03-05T00:05:31.153" v="4764" actId="2696"/>
        <pc:sldMkLst>
          <pc:docMk/>
          <pc:sldMk cId="808715776" sldId="1083"/>
        </pc:sldMkLst>
      </pc:sldChg>
      <pc:sldChg chg="addSp delSp modSp add del mod ord">
        <pc:chgData name="Crawford, Christopher B." userId="e9f8cd71-208c-47c7-abd7-8fc409e947fc" providerId="ADAL" clId="{0BB2E8AB-186B-4587-8AAF-FE99F7B7AF89}" dt="2026-03-05T02:37:00.126" v="6602" actId="47"/>
        <pc:sldMkLst>
          <pc:docMk/>
          <pc:sldMk cId="3075490857" sldId="1087"/>
        </pc:sldMkLst>
        <pc:spChg chg="del">
          <ac:chgData name="Crawford, Christopher B." userId="e9f8cd71-208c-47c7-abd7-8fc409e947fc" providerId="ADAL" clId="{0BB2E8AB-186B-4587-8AAF-FE99F7B7AF89}" dt="2026-03-05T02:35:21.351" v="6582" actId="21"/>
          <ac:spMkLst>
            <pc:docMk/>
            <pc:sldMk cId="3075490857" sldId="1087"/>
            <ac:spMk id="6" creationId="{524E3399-819A-9466-16ED-FADF85B7365E}"/>
          </ac:spMkLst>
        </pc:spChg>
        <pc:spChg chg="del">
          <ac:chgData name="Crawford, Christopher B." userId="e9f8cd71-208c-47c7-abd7-8fc409e947fc" providerId="ADAL" clId="{0BB2E8AB-186B-4587-8AAF-FE99F7B7AF89}" dt="2026-03-05T02:35:21.351" v="6582" actId="21"/>
          <ac:spMkLst>
            <pc:docMk/>
            <pc:sldMk cId="3075490857" sldId="1087"/>
            <ac:spMk id="7" creationId="{F29D10B0-4B06-DDE8-79D4-D16818A111CD}"/>
          </ac:spMkLst>
        </pc:spChg>
        <pc:spChg chg="del">
          <ac:chgData name="Crawford, Christopher B." userId="e9f8cd71-208c-47c7-abd7-8fc409e947fc" providerId="ADAL" clId="{0BB2E8AB-186B-4587-8AAF-FE99F7B7AF89}" dt="2026-03-05T02:35:21.351" v="6582" actId="21"/>
          <ac:spMkLst>
            <pc:docMk/>
            <pc:sldMk cId="3075490857" sldId="1087"/>
            <ac:spMk id="8" creationId="{C6980F26-F546-5352-AD88-D58D5C44A8CF}"/>
          </ac:spMkLst>
        </pc:spChg>
        <pc:spChg chg="del">
          <ac:chgData name="Crawford, Christopher B." userId="e9f8cd71-208c-47c7-abd7-8fc409e947fc" providerId="ADAL" clId="{0BB2E8AB-186B-4587-8AAF-FE99F7B7AF89}" dt="2026-03-05T02:35:21.351" v="6582" actId="21"/>
          <ac:spMkLst>
            <pc:docMk/>
            <pc:sldMk cId="3075490857" sldId="1087"/>
            <ac:spMk id="9" creationId="{CA7410D7-C3E0-0941-2C2D-86212FEC4ECF}"/>
          </ac:spMkLst>
        </pc:spChg>
        <pc:spChg chg="del">
          <ac:chgData name="Crawford, Christopher B." userId="e9f8cd71-208c-47c7-abd7-8fc409e947fc" providerId="ADAL" clId="{0BB2E8AB-186B-4587-8AAF-FE99F7B7AF89}" dt="2026-03-05T02:36:55.926" v="6601" actId="21"/>
          <ac:spMkLst>
            <pc:docMk/>
            <pc:sldMk cId="3075490857" sldId="1087"/>
            <ac:spMk id="11" creationId="{2E8F0606-89C7-1DA1-57DA-B9C8D6EF248C}"/>
          </ac:spMkLst>
        </pc:spChg>
        <pc:spChg chg="add mod">
          <ac:chgData name="Crawford, Christopher B." userId="e9f8cd71-208c-47c7-abd7-8fc409e947fc" providerId="ADAL" clId="{0BB2E8AB-186B-4587-8AAF-FE99F7B7AF89}" dt="2026-03-05T00:13:52.108" v="4864" actId="20577"/>
          <ac:spMkLst>
            <pc:docMk/>
            <pc:sldMk cId="3075490857" sldId="1087"/>
            <ac:spMk id="12" creationId="{91067E1C-DD9F-70BF-D5AB-54AE1A674958}"/>
          </ac:spMkLst>
        </pc:spChg>
        <pc:picChg chg="del">
          <ac:chgData name="Crawford, Christopher B." userId="e9f8cd71-208c-47c7-abd7-8fc409e947fc" providerId="ADAL" clId="{0BB2E8AB-186B-4587-8AAF-FE99F7B7AF89}" dt="2026-03-05T02:35:21.351" v="6582" actId="21"/>
          <ac:picMkLst>
            <pc:docMk/>
            <pc:sldMk cId="3075490857" sldId="1087"/>
            <ac:picMk id="3" creationId="{D94FB94E-EFE3-845F-DAC9-5F389AE454E4}"/>
          </ac:picMkLst>
        </pc:picChg>
        <pc:picChg chg="del">
          <ac:chgData name="Crawford, Christopher B." userId="e9f8cd71-208c-47c7-abd7-8fc409e947fc" providerId="ADAL" clId="{0BB2E8AB-186B-4587-8AAF-FE99F7B7AF89}" dt="2026-03-05T02:35:21.351" v="6582" actId="21"/>
          <ac:picMkLst>
            <pc:docMk/>
            <pc:sldMk cId="3075490857" sldId="1087"/>
            <ac:picMk id="4" creationId="{BAE99829-F221-D0BC-0215-D2F77A92EE41}"/>
          </ac:picMkLst>
        </pc:picChg>
        <pc:picChg chg="del">
          <ac:chgData name="Crawford, Christopher B." userId="e9f8cd71-208c-47c7-abd7-8fc409e947fc" providerId="ADAL" clId="{0BB2E8AB-186B-4587-8AAF-FE99F7B7AF89}" dt="2026-03-05T02:35:21.351" v="6582" actId="21"/>
          <ac:picMkLst>
            <pc:docMk/>
            <pc:sldMk cId="3075490857" sldId="1087"/>
            <ac:picMk id="5" creationId="{DFB23C06-32FC-8B1C-6188-6F2524A2598C}"/>
          </ac:picMkLst>
        </pc:picChg>
        <pc:picChg chg="del">
          <ac:chgData name="Crawford, Christopher B." userId="e9f8cd71-208c-47c7-abd7-8fc409e947fc" providerId="ADAL" clId="{0BB2E8AB-186B-4587-8AAF-FE99F7B7AF89}" dt="2026-03-05T02:35:21.351" v="6582" actId="21"/>
          <ac:picMkLst>
            <pc:docMk/>
            <pc:sldMk cId="3075490857" sldId="1087"/>
            <ac:picMk id="10" creationId="{E99B2042-A889-C20D-263C-22E0369FC6FB}"/>
          </ac:picMkLst>
        </pc:picChg>
      </pc:sldChg>
      <pc:sldChg chg="del ord">
        <pc:chgData name="Crawford, Christopher B." userId="e9f8cd71-208c-47c7-abd7-8fc409e947fc" providerId="ADAL" clId="{0BB2E8AB-186B-4587-8AAF-FE99F7B7AF89}" dt="2026-03-05T12:29:37.829" v="9064" actId="47"/>
        <pc:sldMkLst>
          <pc:docMk/>
          <pc:sldMk cId="1106920898" sldId="1089"/>
        </pc:sldMkLst>
      </pc:sldChg>
      <pc:sldChg chg="addSp delSp modSp mod ord modClrScheme chgLayout">
        <pc:chgData name="Crawford, Christopher B." userId="e9f8cd71-208c-47c7-abd7-8fc409e947fc" providerId="ADAL" clId="{0BB2E8AB-186B-4587-8AAF-FE99F7B7AF89}" dt="2026-03-05T00:39:51.853" v="5976" actId="1036"/>
        <pc:sldMkLst>
          <pc:docMk/>
          <pc:sldMk cId="0" sldId="1093"/>
        </pc:sldMkLst>
        <pc:spChg chg="del mod">
          <ac:chgData name="Crawford, Christopher B." userId="e9f8cd71-208c-47c7-abd7-8fc409e947fc" providerId="ADAL" clId="{0BB2E8AB-186B-4587-8AAF-FE99F7B7AF89}" dt="2026-03-05T00:38:52.503" v="5946" actId="478"/>
          <ac:spMkLst>
            <pc:docMk/>
            <pc:sldMk cId="0" sldId="1093"/>
            <ac:spMk id="6" creationId="{41B7F475-9C70-16D1-71AE-2587FE948378}"/>
          </ac:spMkLst>
        </pc:spChg>
        <pc:spChg chg="add del mod ord">
          <ac:chgData name="Crawford, Christopher B." userId="e9f8cd71-208c-47c7-abd7-8fc409e947fc" providerId="ADAL" clId="{0BB2E8AB-186B-4587-8AAF-FE99F7B7AF89}" dt="2026-03-05T00:39:03.538" v="5948" actId="700"/>
          <ac:spMkLst>
            <pc:docMk/>
            <pc:sldMk cId="0" sldId="1093"/>
            <ac:spMk id="8" creationId="{19DC3FE1-FD96-E84E-40B2-F5DCF7824997}"/>
          </ac:spMkLst>
        </pc:spChg>
        <pc:spChg chg="add del mod ord">
          <ac:chgData name="Crawford, Christopher B." userId="e9f8cd71-208c-47c7-abd7-8fc409e947fc" providerId="ADAL" clId="{0BB2E8AB-186B-4587-8AAF-FE99F7B7AF89}" dt="2026-03-05T00:39:03.538" v="5948" actId="700"/>
          <ac:spMkLst>
            <pc:docMk/>
            <pc:sldMk cId="0" sldId="1093"/>
            <ac:spMk id="9" creationId="{50D746A0-C148-C5D1-861B-B80FDD51B28C}"/>
          </ac:spMkLst>
        </pc:spChg>
        <pc:spChg chg="add del mod ord">
          <ac:chgData name="Crawford, Christopher B." userId="e9f8cd71-208c-47c7-abd7-8fc409e947fc" providerId="ADAL" clId="{0BB2E8AB-186B-4587-8AAF-FE99F7B7AF89}" dt="2026-03-05T00:39:10.398" v="5949" actId="700"/>
          <ac:spMkLst>
            <pc:docMk/>
            <pc:sldMk cId="0" sldId="1093"/>
            <ac:spMk id="10" creationId="{E703AE41-F1AD-7A16-4FC8-DF69E6FADE09}"/>
          </ac:spMkLst>
        </pc:spChg>
        <pc:spChg chg="add mod ord">
          <ac:chgData name="Crawford, Christopher B." userId="e9f8cd71-208c-47c7-abd7-8fc409e947fc" providerId="ADAL" clId="{0BB2E8AB-186B-4587-8AAF-FE99F7B7AF89}" dt="2026-03-05T00:39:51.853" v="5976" actId="1036"/>
          <ac:spMkLst>
            <pc:docMk/>
            <pc:sldMk cId="0" sldId="1093"/>
            <ac:spMk id="11" creationId="{A755AB41-6B3C-EC4D-1F7A-F1B9606784CF}"/>
          </ac:spMkLst>
        </pc:spChg>
        <pc:spChg chg="mod">
          <ac:chgData name="Crawford, Christopher B." userId="e9f8cd71-208c-47c7-abd7-8fc409e947fc" providerId="ADAL" clId="{0BB2E8AB-186B-4587-8AAF-FE99F7B7AF89}" dt="2026-03-03T01:55:48.272" v="541" actId="255"/>
          <ac:spMkLst>
            <pc:docMk/>
            <pc:sldMk cId="0" sldId="1093"/>
            <ac:spMk id="16387" creationId="{C52DA039-5C03-364A-B6C3-8ACA5AC6429B}"/>
          </ac:spMkLst>
        </pc:spChg>
        <pc:grpChg chg="mod">
          <ac:chgData name="Crawford, Christopher B." userId="e9f8cd71-208c-47c7-abd7-8fc409e947fc" providerId="ADAL" clId="{0BB2E8AB-186B-4587-8AAF-FE99F7B7AF89}" dt="2026-03-03T01:56:04.147" v="542" actId="1076"/>
          <ac:grpSpMkLst>
            <pc:docMk/>
            <pc:sldMk cId="0" sldId="1093"/>
            <ac:grpSpMk id="7" creationId="{6F7372D0-42AA-38EE-B1AD-85D7415ECA53}"/>
          </ac:grpSpMkLst>
        </pc:grpChg>
      </pc:sldChg>
      <pc:sldChg chg="del">
        <pc:chgData name="Crawford, Christopher B." userId="e9f8cd71-208c-47c7-abd7-8fc409e947fc" providerId="ADAL" clId="{0BB2E8AB-186B-4587-8AAF-FE99F7B7AF89}" dt="2026-03-05T03:42:46.782" v="7478" actId="2696"/>
        <pc:sldMkLst>
          <pc:docMk/>
          <pc:sldMk cId="0" sldId="1094"/>
        </pc:sldMkLst>
      </pc:sldChg>
      <pc:sldChg chg="addSp delSp modSp add mod ord modClrScheme modAnim chgLayout">
        <pc:chgData name="Crawford, Christopher B." userId="e9f8cd71-208c-47c7-abd7-8fc409e947fc" providerId="ADAL" clId="{0BB2E8AB-186B-4587-8AAF-FE99F7B7AF89}" dt="2026-03-05T10:41:22.347" v="8968"/>
        <pc:sldMkLst>
          <pc:docMk/>
          <pc:sldMk cId="287695772" sldId="1094"/>
        </pc:sldMkLst>
        <pc:spChg chg="add mod ord">
          <ac:chgData name="Crawford, Christopher B." userId="e9f8cd71-208c-47c7-abd7-8fc409e947fc" providerId="ADAL" clId="{0BB2E8AB-186B-4587-8AAF-FE99F7B7AF89}" dt="2026-03-05T03:44:44.999" v="7529" actId="20577"/>
          <ac:spMkLst>
            <pc:docMk/>
            <pc:sldMk cId="287695772" sldId="1094"/>
            <ac:spMk id="3" creationId="{A4AA54D7-298D-ACAC-8C57-814541D1D859}"/>
          </ac:spMkLst>
        </pc:spChg>
        <pc:spChg chg="add del mod ord">
          <ac:chgData name="Crawford, Christopher B." userId="e9f8cd71-208c-47c7-abd7-8fc409e947fc" providerId="ADAL" clId="{0BB2E8AB-186B-4587-8AAF-FE99F7B7AF89}" dt="2026-03-05T03:44:31.969" v="7484"/>
          <ac:spMkLst>
            <pc:docMk/>
            <pc:sldMk cId="287695772" sldId="1094"/>
            <ac:spMk id="4" creationId="{ACFCF3AB-753B-3BD9-CE44-999B7C4C4C66}"/>
          </ac:spMkLst>
        </pc:spChg>
        <pc:spChg chg="add mod">
          <ac:chgData name="Crawford, Christopher B." userId="e9f8cd71-208c-47c7-abd7-8fc409e947fc" providerId="ADAL" clId="{0BB2E8AB-186B-4587-8AAF-FE99F7B7AF89}" dt="2026-03-05T10:13:56.142" v="8801"/>
          <ac:spMkLst>
            <pc:docMk/>
            <pc:sldMk cId="287695772" sldId="1094"/>
            <ac:spMk id="6" creationId="{F21C8683-08DB-1CF7-7BDC-7E79FEFB8075}"/>
          </ac:spMkLst>
        </pc:spChg>
        <pc:spChg chg="add mod">
          <ac:chgData name="Crawford, Christopher B." userId="e9f8cd71-208c-47c7-abd7-8fc409e947fc" providerId="ADAL" clId="{0BB2E8AB-186B-4587-8AAF-FE99F7B7AF89}" dt="2026-03-05T10:13:56.142" v="8801"/>
          <ac:spMkLst>
            <pc:docMk/>
            <pc:sldMk cId="287695772" sldId="1094"/>
            <ac:spMk id="7" creationId="{58F0D603-22FD-CC60-DA6B-BDFE1CA252C0}"/>
          </ac:spMkLst>
        </pc:spChg>
        <pc:picChg chg="del">
          <ac:chgData name="Crawford, Christopher B." userId="e9f8cd71-208c-47c7-abd7-8fc409e947fc" providerId="ADAL" clId="{0BB2E8AB-186B-4587-8AAF-FE99F7B7AF89}" dt="2026-03-05T03:44:26.008" v="7482" actId="21"/>
          <ac:picMkLst>
            <pc:docMk/>
            <pc:sldMk cId="287695772" sldId="1094"/>
            <ac:picMk id="2" creationId="{00000000-0000-0000-0000-000000000000}"/>
          </ac:picMkLst>
        </pc:picChg>
        <pc:picChg chg="add mod modCrop">
          <ac:chgData name="Crawford, Christopher B." userId="e9f8cd71-208c-47c7-abd7-8fc409e947fc" providerId="ADAL" clId="{0BB2E8AB-186B-4587-8AAF-FE99F7B7AF89}" dt="2026-03-05T03:45:15.730" v="7533" actId="1076"/>
          <ac:picMkLst>
            <pc:docMk/>
            <pc:sldMk cId="287695772" sldId="1094"/>
            <ac:picMk id="5" creationId="{00000000-0000-0000-0000-000000000000}"/>
          </ac:picMkLst>
        </pc:picChg>
      </pc:sldChg>
      <pc:sldChg chg="addSp delSp modSp new mod addAnim delAnim modAnim chgLayout">
        <pc:chgData name="Crawford, Christopher B." userId="e9f8cd71-208c-47c7-abd7-8fc409e947fc" providerId="ADAL" clId="{0BB2E8AB-186B-4587-8AAF-FE99F7B7AF89}" dt="2026-03-05T10:51:58.986" v="9030"/>
        <pc:sldMkLst>
          <pc:docMk/>
          <pc:sldMk cId="1792942869" sldId="1095"/>
        </pc:sldMkLst>
        <pc:spChg chg="add del mod">
          <ac:chgData name="Crawford, Christopher B." userId="e9f8cd71-208c-47c7-abd7-8fc409e947fc" providerId="ADAL" clId="{0BB2E8AB-186B-4587-8AAF-FE99F7B7AF89}" dt="2026-03-05T02:05:59.715" v="6387" actId="478"/>
          <ac:spMkLst>
            <pc:docMk/>
            <pc:sldMk cId="1792942869" sldId="1095"/>
            <ac:spMk id="2" creationId="{F2DC7A00-800A-0D72-BEA0-9CD1F8FC10BD}"/>
          </ac:spMkLst>
        </pc:spChg>
        <pc:spChg chg="add mod ord">
          <ac:chgData name="Crawford, Christopher B." userId="e9f8cd71-208c-47c7-abd7-8fc409e947fc" providerId="ADAL" clId="{0BB2E8AB-186B-4587-8AAF-FE99F7B7AF89}" dt="2026-03-05T00:10:57.573" v="4814" actId="20577"/>
          <ac:spMkLst>
            <pc:docMk/>
            <pc:sldMk cId="1792942869" sldId="1095"/>
            <ac:spMk id="4" creationId="{D8655253-199E-26F7-551F-DCF9E7469B97}"/>
          </ac:spMkLst>
        </pc:spChg>
        <pc:spChg chg="add mod ord">
          <ac:chgData name="Crawford, Christopher B." userId="e9f8cd71-208c-47c7-abd7-8fc409e947fc" providerId="ADAL" clId="{0BB2E8AB-186B-4587-8AAF-FE99F7B7AF89}" dt="2026-03-05T03:57:27.116" v="7669" actId="20577"/>
          <ac:spMkLst>
            <pc:docMk/>
            <pc:sldMk cId="1792942869" sldId="1095"/>
            <ac:spMk id="5" creationId="{B20BA24B-C974-111A-6A9D-3E7B7148B704}"/>
          </ac:spMkLst>
        </pc:spChg>
        <pc:spChg chg="add mod">
          <ac:chgData name="Crawford, Christopher B." userId="e9f8cd71-208c-47c7-abd7-8fc409e947fc" providerId="ADAL" clId="{0BB2E8AB-186B-4587-8AAF-FE99F7B7AF89}" dt="2026-03-03T16:57:42.863" v="2184" actId="207"/>
          <ac:spMkLst>
            <pc:docMk/>
            <pc:sldMk cId="1792942869" sldId="1095"/>
            <ac:spMk id="15" creationId="{8CF86C3A-8900-2A49-5D14-E7360EF4D7D6}"/>
          </ac:spMkLst>
        </pc:spChg>
        <pc:spChg chg="add mod">
          <ac:chgData name="Crawford, Christopher B." userId="e9f8cd71-208c-47c7-abd7-8fc409e947fc" providerId="ADAL" clId="{0BB2E8AB-186B-4587-8AAF-FE99F7B7AF89}" dt="2026-03-05T03:57:30.912" v="7672" actId="1038"/>
          <ac:spMkLst>
            <pc:docMk/>
            <pc:sldMk cId="1792942869" sldId="1095"/>
            <ac:spMk id="19" creationId="{73F03016-0EF6-F81D-4591-A614E7DB1C78}"/>
          </ac:spMkLst>
        </pc:spChg>
        <pc:picChg chg="add mod ord modCrop">
          <ac:chgData name="Crawford, Christopher B." userId="e9f8cd71-208c-47c7-abd7-8fc409e947fc" providerId="ADAL" clId="{0BB2E8AB-186B-4587-8AAF-FE99F7B7AF89}" dt="2026-03-03T02:00:52.384" v="582" actId="1038"/>
          <ac:picMkLst>
            <pc:docMk/>
            <pc:sldMk cId="1792942869" sldId="1095"/>
            <ac:picMk id="9" creationId="{7EDE9840-7D21-BC65-5ECB-C140617BCB02}"/>
          </ac:picMkLst>
        </pc:picChg>
        <pc:picChg chg="add mod ord">
          <ac:chgData name="Crawford, Christopher B." userId="e9f8cd71-208c-47c7-abd7-8fc409e947fc" providerId="ADAL" clId="{0BB2E8AB-186B-4587-8AAF-FE99F7B7AF89}" dt="2026-03-03T01:39:43.347" v="421" actId="167"/>
          <ac:picMkLst>
            <pc:docMk/>
            <pc:sldMk cId="1792942869" sldId="1095"/>
            <ac:picMk id="11" creationId="{421C3BC7-9100-C94F-FC35-1EA02090115E}"/>
          </ac:picMkLst>
        </pc:picChg>
        <pc:picChg chg="add mod ord">
          <ac:chgData name="Crawford, Christopher B." userId="e9f8cd71-208c-47c7-abd7-8fc409e947fc" providerId="ADAL" clId="{0BB2E8AB-186B-4587-8AAF-FE99F7B7AF89}" dt="2026-03-03T01:39:35.669" v="420" actId="167"/>
          <ac:picMkLst>
            <pc:docMk/>
            <pc:sldMk cId="1792942869" sldId="1095"/>
            <ac:picMk id="13" creationId="{D2BA9A6B-42C1-E63F-114E-114238981D06}"/>
          </ac:picMkLst>
        </pc:picChg>
      </pc:sldChg>
      <pc:sldChg chg="addSp delSp modSp add del mod ord modClrScheme modAnim chgLayout">
        <pc:chgData name="Crawford, Christopher B." userId="e9f8cd71-208c-47c7-abd7-8fc409e947fc" providerId="ADAL" clId="{0BB2E8AB-186B-4587-8AAF-FE99F7B7AF89}" dt="2026-03-05T10:36:29.798" v="8867"/>
        <pc:sldMkLst>
          <pc:docMk/>
          <pc:sldMk cId="0" sldId="1099"/>
        </pc:sldMkLst>
        <pc:spChg chg="mod">
          <ac:chgData name="Crawford, Christopher B." userId="e9f8cd71-208c-47c7-abd7-8fc409e947fc" providerId="ADAL" clId="{0BB2E8AB-186B-4587-8AAF-FE99F7B7AF89}" dt="2026-03-05T10:13:26.997" v="8798" actId="1076"/>
          <ac:spMkLst>
            <pc:docMk/>
            <pc:sldMk cId="0" sldId="1099"/>
            <ac:spMk id="3" creationId="{DAD4C049-0355-09DD-4808-419EA53FFC55}"/>
          </ac:spMkLst>
        </pc:spChg>
        <pc:spChg chg="add del mod ord">
          <ac:chgData name="Crawford, Christopher B." userId="e9f8cd71-208c-47c7-abd7-8fc409e947fc" providerId="ADAL" clId="{0BB2E8AB-186B-4587-8AAF-FE99F7B7AF89}" dt="2026-03-04T21:47:18.866" v="4516" actId="478"/>
          <ac:spMkLst>
            <pc:docMk/>
            <pc:sldMk cId="0" sldId="1099"/>
            <ac:spMk id="4" creationId="{12F119C5-BFB7-5297-78A1-96461CF214F1}"/>
          </ac:spMkLst>
        </pc:spChg>
        <pc:spChg chg="add mod">
          <ac:chgData name="Crawford, Christopher B." userId="e9f8cd71-208c-47c7-abd7-8fc409e947fc" providerId="ADAL" clId="{0BB2E8AB-186B-4587-8AAF-FE99F7B7AF89}" dt="2026-03-05T10:12:29.178" v="8789"/>
          <ac:spMkLst>
            <pc:docMk/>
            <pc:sldMk cId="0" sldId="1099"/>
            <ac:spMk id="5" creationId="{C1188DC4-FE9B-4BD0-1E72-DF5D219EEBAC}"/>
          </ac:spMkLst>
        </pc:spChg>
        <pc:spChg chg="add del">
          <ac:chgData name="Crawford, Christopher B." userId="e9f8cd71-208c-47c7-abd7-8fc409e947fc" providerId="ADAL" clId="{0BB2E8AB-186B-4587-8AAF-FE99F7B7AF89}" dt="2026-03-04T21:47:14.287" v="4511" actId="22"/>
          <ac:spMkLst>
            <pc:docMk/>
            <pc:sldMk cId="0" sldId="1099"/>
            <ac:spMk id="6" creationId="{EB47702E-BDD8-AFB1-1211-465D7CF2AFE6}"/>
          </ac:spMkLst>
        </pc:spChg>
        <pc:spChg chg="add mod">
          <ac:chgData name="Crawford, Christopher B." userId="e9f8cd71-208c-47c7-abd7-8fc409e947fc" providerId="ADAL" clId="{0BB2E8AB-186B-4587-8AAF-FE99F7B7AF89}" dt="2026-03-05T10:12:29.178" v="8789"/>
          <ac:spMkLst>
            <pc:docMk/>
            <pc:sldMk cId="0" sldId="1099"/>
            <ac:spMk id="6" creationId="{F6BE65C8-822E-C3E2-2333-2393849EA639}"/>
          </ac:spMkLst>
        </pc:spChg>
        <pc:spChg chg="add mod ord">
          <ac:chgData name="Crawford, Christopher B." userId="e9f8cd71-208c-47c7-abd7-8fc409e947fc" providerId="ADAL" clId="{0BB2E8AB-186B-4587-8AAF-FE99F7B7AF89}" dt="2026-03-05T08:59:05.582" v="8121" actId="700"/>
          <ac:spMkLst>
            <pc:docMk/>
            <pc:sldMk cId="0" sldId="1099"/>
            <ac:spMk id="7" creationId="{2791F414-F117-0E39-BA73-78688F44BCCF}"/>
          </ac:spMkLst>
        </pc:spChg>
        <pc:spChg chg="mod">
          <ac:chgData name="Crawford, Christopher B." userId="e9f8cd71-208c-47c7-abd7-8fc409e947fc" providerId="ADAL" clId="{0BB2E8AB-186B-4587-8AAF-FE99F7B7AF89}" dt="2026-03-05T10:12:04.316" v="8784" actId="164"/>
          <ac:spMkLst>
            <pc:docMk/>
            <pc:sldMk cId="0" sldId="1099"/>
            <ac:spMk id="396" creationId="{00000000-0000-0000-0000-000000000000}"/>
          </ac:spMkLst>
        </pc:spChg>
        <pc:spChg chg="mod">
          <ac:chgData name="Crawford, Christopher B." userId="e9f8cd71-208c-47c7-abd7-8fc409e947fc" providerId="ADAL" clId="{0BB2E8AB-186B-4587-8AAF-FE99F7B7AF89}" dt="2026-03-05T10:12:04.316" v="8784" actId="164"/>
          <ac:spMkLst>
            <pc:docMk/>
            <pc:sldMk cId="0" sldId="1099"/>
            <ac:spMk id="397" creationId="{00000000-0000-0000-0000-000000000000}"/>
          </ac:spMkLst>
        </pc:spChg>
        <pc:spChg chg="mod">
          <ac:chgData name="Crawford, Christopher B." userId="e9f8cd71-208c-47c7-abd7-8fc409e947fc" providerId="ADAL" clId="{0BB2E8AB-186B-4587-8AAF-FE99F7B7AF89}" dt="2026-03-05T10:12:04.316" v="8784" actId="164"/>
          <ac:spMkLst>
            <pc:docMk/>
            <pc:sldMk cId="0" sldId="1099"/>
            <ac:spMk id="400" creationId="{00000000-0000-0000-0000-000000000000}"/>
          </ac:spMkLst>
        </pc:spChg>
        <pc:spChg chg="mod">
          <ac:chgData name="Crawford, Christopher B." userId="e9f8cd71-208c-47c7-abd7-8fc409e947fc" providerId="ADAL" clId="{0BB2E8AB-186B-4587-8AAF-FE99F7B7AF89}" dt="2026-03-05T10:13:10.299" v="8796" actId="1076"/>
          <ac:spMkLst>
            <pc:docMk/>
            <pc:sldMk cId="0" sldId="1099"/>
            <ac:spMk id="402" creationId="{00000000-0000-0000-0000-000000000000}"/>
          </ac:spMkLst>
        </pc:spChg>
        <pc:spChg chg="mod">
          <ac:chgData name="Crawford, Christopher B." userId="e9f8cd71-208c-47c7-abd7-8fc409e947fc" providerId="ADAL" clId="{0BB2E8AB-186B-4587-8AAF-FE99F7B7AF89}" dt="2026-03-05T10:13:10.299" v="8796" actId="1076"/>
          <ac:spMkLst>
            <pc:docMk/>
            <pc:sldMk cId="0" sldId="1099"/>
            <ac:spMk id="407" creationId="{00000000-0000-0000-0000-000000000000}"/>
          </ac:spMkLst>
        </pc:spChg>
        <pc:spChg chg="del mod">
          <ac:chgData name="Crawford, Christopher B." userId="e9f8cd71-208c-47c7-abd7-8fc409e947fc" providerId="ADAL" clId="{0BB2E8AB-186B-4587-8AAF-FE99F7B7AF89}" dt="2026-03-04T21:48:24.548" v="4533" actId="478"/>
          <ac:spMkLst>
            <pc:docMk/>
            <pc:sldMk cId="0" sldId="1099"/>
            <ac:spMk id="408" creationId="{00000000-0000-0000-0000-000000000000}"/>
          </ac:spMkLst>
        </pc:spChg>
        <pc:spChg chg="mod">
          <ac:chgData name="Crawford, Christopher B." userId="e9f8cd71-208c-47c7-abd7-8fc409e947fc" providerId="ADAL" clId="{0BB2E8AB-186B-4587-8AAF-FE99F7B7AF89}" dt="2026-03-05T10:12:04.316" v="8784" actId="164"/>
          <ac:spMkLst>
            <pc:docMk/>
            <pc:sldMk cId="0" sldId="1099"/>
            <ac:spMk id="409" creationId="{00000000-0000-0000-0000-000000000000}"/>
          </ac:spMkLst>
        </pc:spChg>
        <pc:spChg chg="del mod">
          <ac:chgData name="Crawford, Christopher B." userId="e9f8cd71-208c-47c7-abd7-8fc409e947fc" providerId="ADAL" clId="{0BB2E8AB-186B-4587-8AAF-FE99F7B7AF89}" dt="2026-03-04T21:47:05.642" v="4508" actId="478"/>
          <ac:spMkLst>
            <pc:docMk/>
            <pc:sldMk cId="0" sldId="1099"/>
            <ac:spMk id="410" creationId="{00000000-0000-0000-0000-000000000000}"/>
          </ac:spMkLst>
        </pc:spChg>
        <pc:spChg chg="mod">
          <ac:chgData name="Crawford, Christopher B." userId="e9f8cd71-208c-47c7-abd7-8fc409e947fc" providerId="ADAL" clId="{0BB2E8AB-186B-4587-8AAF-FE99F7B7AF89}" dt="2026-03-05T10:12:04.316" v="8784" actId="164"/>
          <ac:spMkLst>
            <pc:docMk/>
            <pc:sldMk cId="0" sldId="1099"/>
            <ac:spMk id="411" creationId="{00000000-0000-0000-0000-000000000000}"/>
          </ac:spMkLst>
        </pc:spChg>
        <pc:spChg chg="mod">
          <ac:chgData name="Crawford, Christopher B." userId="e9f8cd71-208c-47c7-abd7-8fc409e947fc" providerId="ADAL" clId="{0BB2E8AB-186B-4587-8AAF-FE99F7B7AF89}" dt="2026-03-05T10:12:04.316" v="8784" actId="164"/>
          <ac:spMkLst>
            <pc:docMk/>
            <pc:sldMk cId="0" sldId="1099"/>
            <ac:spMk id="412" creationId="{00000000-0000-0000-0000-000000000000}"/>
          </ac:spMkLst>
        </pc:spChg>
        <pc:grpChg chg="mod">
          <ac:chgData name="Crawford, Christopher B." userId="e9f8cd71-208c-47c7-abd7-8fc409e947fc" providerId="ADAL" clId="{0BB2E8AB-186B-4587-8AAF-FE99F7B7AF89}" dt="2026-03-05T10:12:44.396" v="8793" actId="164"/>
          <ac:grpSpMkLst>
            <pc:docMk/>
            <pc:sldMk cId="0" sldId="1099"/>
            <ac:grpSpMk id="2" creationId="{F4BD7EE0-FF7B-64C5-3214-8E1472252E4E}"/>
          </ac:grpSpMkLst>
        </pc:grpChg>
        <pc:grpChg chg="mod">
          <ac:chgData name="Crawford, Christopher B." userId="e9f8cd71-208c-47c7-abd7-8fc409e947fc" providerId="ADAL" clId="{0BB2E8AB-186B-4587-8AAF-FE99F7B7AF89}" dt="2026-03-05T10:13:19.447" v="8797" actId="1076"/>
          <ac:grpSpMkLst>
            <pc:docMk/>
            <pc:sldMk cId="0" sldId="1099"/>
            <ac:grpSpMk id="4" creationId="{CA34CD08-633D-1D27-9E2F-31ADB56F1BBC}"/>
          </ac:grpSpMkLst>
        </pc:grpChg>
        <pc:grpChg chg="add mod">
          <ac:chgData name="Crawford, Christopher B." userId="e9f8cd71-208c-47c7-abd7-8fc409e947fc" providerId="ADAL" clId="{0BB2E8AB-186B-4587-8AAF-FE99F7B7AF89}" dt="2026-03-05T10:13:01.299" v="8795" actId="1076"/>
          <ac:grpSpMkLst>
            <pc:docMk/>
            <pc:sldMk cId="0" sldId="1099"/>
            <ac:grpSpMk id="8" creationId="{C30DDCEF-CCFD-13DE-9406-39CBA7A30B7A}"/>
          </ac:grpSpMkLst>
        </pc:grpChg>
        <pc:grpChg chg="mod">
          <ac:chgData name="Crawford, Christopher B." userId="e9f8cd71-208c-47c7-abd7-8fc409e947fc" providerId="ADAL" clId="{0BB2E8AB-186B-4587-8AAF-FE99F7B7AF89}" dt="2026-03-05T10:12:44.396" v="8793" actId="164"/>
          <ac:grpSpMkLst>
            <pc:docMk/>
            <pc:sldMk cId="0" sldId="1099"/>
            <ac:grpSpMk id="390" creationId="{00000000-0000-0000-0000-000000000000}"/>
          </ac:grpSpMkLst>
        </pc:grpChg>
        <pc:picChg chg="mod">
          <ac:chgData name="Crawford, Christopher B." userId="e9f8cd71-208c-47c7-abd7-8fc409e947fc" providerId="ADAL" clId="{0BB2E8AB-186B-4587-8AAF-FE99F7B7AF89}" dt="2026-03-05T10:12:04.316" v="8784" actId="164"/>
          <ac:picMkLst>
            <pc:docMk/>
            <pc:sldMk cId="0" sldId="1099"/>
            <ac:picMk id="394" creationId="{00000000-0000-0000-0000-000000000000}"/>
          </ac:picMkLst>
        </pc:picChg>
        <pc:picChg chg="mod">
          <ac:chgData name="Crawford, Christopher B." userId="e9f8cd71-208c-47c7-abd7-8fc409e947fc" providerId="ADAL" clId="{0BB2E8AB-186B-4587-8AAF-FE99F7B7AF89}" dt="2026-03-05T10:12:04.316" v="8784" actId="164"/>
          <ac:picMkLst>
            <pc:docMk/>
            <pc:sldMk cId="0" sldId="1099"/>
            <ac:picMk id="395" creationId="{00000000-0000-0000-0000-000000000000}"/>
          </ac:picMkLst>
        </pc:picChg>
        <pc:picChg chg="mod">
          <ac:chgData name="Crawford, Christopher B." userId="e9f8cd71-208c-47c7-abd7-8fc409e947fc" providerId="ADAL" clId="{0BB2E8AB-186B-4587-8AAF-FE99F7B7AF89}" dt="2026-03-05T10:12:04.316" v="8784" actId="164"/>
          <ac:picMkLst>
            <pc:docMk/>
            <pc:sldMk cId="0" sldId="1099"/>
            <ac:picMk id="399" creationId="{00000000-0000-0000-0000-000000000000}"/>
          </ac:picMkLst>
        </pc:picChg>
        <pc:picChg chg="mod">
          <ac:chgData name="Crawford, Christopher B." userId="e9f8cd71-208c-47c7-abd7-8fc409e947fc" providerId="ADAL" clId="{0BB2E8AB-186B-4587-8AAF-FE99F7B7AF89}" dt="2026-03-05T10:12:04.316" v="8784" actId="164"/>
          <ac:picMkLst>
            <pc:docMk/>
            <pc:sldMk cId="0" sldId="1099"/>
            <ac:picMk id="401" creationId="{00000000-0000-0000-0000-000000000000}"/>
          </ac:picMkLst>
        </pc:picChg>
      </pc:sldChg>
      <pc:sldChg chg="modSp add del mod ord">
        <pc:chgData name="Crawford, Christopher B." userId="e9f8cd71-208c-47c7-abd7-8fc409e947fc" providerId="ADAL" clId="{0BB2E8AB-186B-4587-8AAF-FE99F7B7AF89}" dt="2026-03-05T03:43:05.247" v="7480" actId="2696"/>
        <pc:sldMkLst>
          <pc:docMk/>
          <pc:sldMk cId="0" sldId="1100"/>
        </pc:sldMkLst>
      </pc:sldChg>
      <pc:sldChg chg="addSp delSp add del mod">
        <pc:chgData name="Crawford, Christopher B." userId="e9f8cd71-208c-47c7-abd7-8fc409e947fc" providerId="ADAL" clId="{0BB2E8AB-186B-4587-8AAF-FE99F7B7AF89}" dt="2026-03-05T12:29:37.829" v="9064" actId="47"/>
        <pc:sldMkLst>
          <pc:docMk/>
          <pc:sldMk cId="124797749" sldId="1100"/>
        </pc:sldMkLst>
        <pc:picChg chg="add del">
          <ac:chgData name="Crawford, Christopher B." userId="e9f8cd71-208c-47c7-abd7-8fc409e947fc" providerId="ADAL" clId="{0BB2E8AB-186B-4587-8AAF-FE99F7B7AF89}" dt="2026-03-05T09:29:49.981" v="8245" actId="21"/>
          <ac:picMkLst>
            <pc:docMk/>
            <pc:sldMk cId="124797749" sldId="1100"/>
            <ac:picMk id="2" creationId="{00000000-0000-0000-0000-000000000000}"/>
          </ac:picMkLst>
        </pc:picChg>
      </pc:sldChg>
      <pc:sldChg chg="addSp delSp modSp add mod modClrScheme modAnim chgLayout">
        <pc:chgData name="Crawford, Christopher B." userId="e9f8cd71-208c-47c7-abd7-8fc409e947fc" providerId="ADAL" clId="{0BB2E8AB-186B-4587-8AAF-FE99F7B7AF89}" dt="2026-03-05T12:30:25.821" v="9068"/>
        <pc:sldMkLst>
          <pc:docMk/>
          <pc:sldMk cId="1697763381" sldId="1130"/>
        </pc:sldMkLst>
        <pc:spChg chg="mod ord">
          <ac:chgData name="Crawford, Christopher B." userId="e9f8cd71-208c-47c7-abd7-8fc409e947fc" providerId="ADAL" clId="{0BB2E8AB-186B-4587-8AAF-FE99F7B7AF89}" dt="2026-03-05T03:04:05.583" v="6990" actId="20577"/>
          <ac:spMkLst>
            <pc:docMk/>
            <pc:sldMk cId="1697763381" sldId="1130"/>
            <ac:spMk id="2" creationId="{4FBBB1F1-0BD7-4ECA-5619-7A2BB43DE6D6}"/>
          </ac:spMkLst>
        </pc:spChg>
        <pc:spChg chg="add del mod ord">
          <ac:chgData name="Crawford, Christopher B." userId="e9f8cd71-208c-47c7-abd7-8fc409e947fc" providerId="ADAL" clId="{0BB2E8AB-186B-4587-8AAF-FE99F7B7AF89}" dt="2026-03-05T03:01:57.253" v="6963" actId="478"/>
          <ac:spMkLst>
            <pc:docMk/>
            <pc:sldMk cId="1697763381" sldId="1130"/>
            <ac:spMk id="3" creationId="{61A3DC78-9856-6473-4267-BFC3034E4D7E}"/>
          </ac:spMkLst>
        </pc:spChg>
        <pc:spChg chg="add mod">
          <ac:chgData name="Crawford, Christopher B." userId="e9f8cd71-208c-47c7-abd7-8fc409e947fc" providerId="ADAL" clId="{0BB2E8AB-186B-4587-8AAF-FE99F7B7AF89}" dt="2026-03-05T12:30:25.821" v="9068"/>
          <ac:spMkLst>
            <pc:docMk/>
            <pc:sldMk cId="1697763381" sldId="1130"/>
            <ac:spMk id="3" creationId="{D407EE82-4BCB-BE38-9CE4-9A86ECE82E5B}"/>
          </ac:spMkLst>
        </pc:spChg>
        <pc:spChg chg="mod ord">
          <ac:chgData name="Crawford, Christopher B." userId="e9f8cd71-208c-47c7-abd7-8fc409e947fc" providerId="ADAL" clId="{0BB2E8AB-186B-4587-8AAF-FE99F7B7AF89}" dt="2026-03-05T03:02:34.417" v="6966" actId="700"/>
          <ac:spMkLst>
            <pc:docMk/>
            <pc:sldMk cId="1697763381" sldId="1130"/>
            <ac:spMk id="4" creationId="{5AA96069-6FE3-7679-FF78-0DE3167F59E0}"/>
          </ac:spMkLst>
        </pc:spChg>
        <pc:spChg chg="add mod">
          <ac:chgData name="Crawford, Christopher B." userId="e9f8cd71-208c-47c7-abd7-8fc409e947fc" providerId="ADAL" clId="{0BB2E8AB-186B-4587-8AAF-FE99F7B7AF89}" dt="2026-03-05T12:30:25.821" v="9068"/>
          <ac:spMkLst>
            <pc:docMk/>
            <pc:sldMk cId="1697763381" sldId="1130"/>
            <ac:spMk id="5" creationId="{11FFA016-9C05-93D2-5B86-99078E9937FA}"/>
          </ac:spMkLst>
        </pc:spChg>
        <pc:spChg chg="add del mod">
          <ac:chgData name="Crawford, Christopher B." userId="e9f8cd71-208c-47c7-abd7-8fc409e947fc" providerId="ADAL" clId="{0BB2E8AB-186B-4587-8AAF-FE99F7B7AF89}" dt="2026-03-05T03:02:28.018" v="6965" actId="6264"/>
          <ac:spMkLst>
            <pc:docMk/>
            <pc:sldMk cId="1697763381" sldId="1130"/>
            <ac:spMk id="5" creationId="{D7063BF4-5C36-1B48-3430-480CEB39FBFF}"/>
          </ac:spMkLst>
        </pc:spChg>
        <pc:spChg chg="mod ord">
          <ac:chgData name="Crawford, Christopher B." userId="e9f8cd71-208c-47c7-abd7-8fc409e947fc" providerId="ADAL" clId="{0BB2E8AB-186B-4587-8AAF-FE99F7B7AF89}" dt="2026-03-05T03:02:34.417" v="6966" actId="700"/>
          <ac:spMkLst>
            <pc:docMk/>
            <pc:sldMk cId="1697763381" sldId="1130"/>
            <ac:spMk id="6" creationId="{5D3A1CF0-CE5A-4F52-D01C-15B7F63B4B88}"/>
          </ac:spMkLst>
        </pc:spChg>
        <pc:spChg chg="add del mod">
          <ac:chgData name="Crawford, Christopher B." userId="e9f8cd71-208c-47c7-abd7-8fc409e947fc" providerId="ADAL" clId="{0BB2E8AB-186B-4587-8AAF-FE99F7B7AF89}" dt="2026-03-05T03:02:28.018" v="6965" actId="6264"/>
          <ac:spMkLst>
            <pc:docMk/>
            <pc:sldMk cId="1697763381" sldId="1130"/>
            <ac:spMk id="7" creationId="{B6A1D607-CA00-E8ED-FD23-F7FAD225F89E}"/>
          </ac:spMkLst>
        </pc:spChg>
        <pc:spChg chg="add del mod">
          <ac:chgData name="Crawford, Christopher B." userId="e9f8cd71-208c-47c7-abd7-8fc409e947fc" providerId="ADAL" clId="{0BB2E8AB-186B-4587-8AAF-FE99F7B7AF89}" dt="2026-03-05T03:02:28.018" v="6965" actId="6264"/>
          <ac:spMkLst>
            <pc:docMk/>
            <pc:sldMk cId="1697763381" sldId="1130"/>
            <ac:spMk id="8" creationId="{98614EC2-CEED-5F31-CD49-39F7D557F013}"/>
          </ac:spMkLst>
        </pc:spChg>
        <pc:spChg chg="add del mod ord">
          <ac:chgData name="Crawford, Christopher B." userId="e9f8cd71-208c-47c7-abd7-8fc409e947fc" providerId="ADAL" clId="{0BB2E8AB-186B-4587-8AAF-FE99F7B7AF89}" dt="2026-03-05T03:02:34.417" v="6966" actId="700"/>
          <ac:spMkLst>
            <pc:docMk/>
            <pc:sldMk cId="1697763381" sldId="1130"/>
            <ac:spMk id="9" creationId="{D1B44E2A-4249-0A9B-081F-AC2F1B7199B4}"/>
          </ac:spMkLst>
        </pc:spChg>
        <pc:spChg chg="mod">
          <ac:chgData name="Crawford, Christopher B." userId="e9f8cd71-208c-47c7-abd7-8fc409e947fc" providerId="ADAL" clId="{0BB2E8AB-186B-4587-8AAF-FE99F7B7AF89}" dt="2026-03-05T03:04:31.658" v="6991" actId="164"/>
          <ac:spMkLst>
            <pc:docMk/>
            <pc:sldMk cId="1697763381" sldId="1130"/>
            <ac:spMk id="65" creationId="{A03FD1E7-6CD8-3BF4-61EC-BFCB3B8E63D9}"/>
          </ac:spMkLst>
        </pc:spChg>
        <pc:spChg chg="mod">
          <ac:chgData name="Crawford, Christopher B." userId="e9f8cd71-208c-47c7-abd7-8fc409e947fc" providerId="ADAL" clId="{0BB2E8AB-186B-4587-8AAF-FE99F7B7AF89}" dt="2026-03-05T03:04:31.658" v="6991" actId="164"/>
          <ac:spMkLst>
            <pc:docMk/>
            <pc:sldMk cId="1697763381" sldId="1130"/>
            <ac:spMk id="66" creationId="{888AB3AC-4D89-278C-62B9-4C0A1380719A}"/>
          </ac:spMkLst>
        </pc:spChg>
        <pc:spChg chg="mod">
          <ac:chgData name="Crawford, Christopher B." userId="e9f8cd71-208c-47c7-abd7-8fc409e947fc" providerId="ADAL" clId="{0BB2E8AB-186B-4587-8AAF-FE99F7B7AF89}" dt="2026-03-05T03:04:31.658" v="6991" actId="164"/>
          <ac:spMkLst>
            <pc:docMk/>
            <pc:sldMk cId="1697763381" sldId="1130"/>
            <ac:spMk id="67" creationId="{92E4F4F7-79B1-2C78-4E2D-ADCC4DD424E4}"/>
          </ac:spMkLst>
        </pc:spChg>
        <pc:spChg chg="mod">
          <ac:chgData name="Crawford, Christopher B." userId="e9f8cd71-208c-47c7-abd7-8fc409e947fc" providerId="ADAL" clId="{0BB2E8AB-186B-4587-8AAF-FE99F7B7AF89}" dt="2026-03-05T03:04:31.658" v="6991" actId="164"/>
          <ac:spMkLst>
            <pc:docMk/>
            <pc:sldMk cId="1697763381" sldId="1130"/>
            <ac:spMk id="68" creationId="{BE69AC14-0B94-C616-DBE3-464A0C165142}"/>
          </ac:spMkLst>
        </pc:spChg>
        <pc:spChg chg="mod">
          <ac:chgData name="Crawford, Christopher B." userId="e9f8cd71-208c-47c7-abd7-8fc409e947fc" providerId="ADAL" clId="{0BB2E8AB-186B-4587-8AAF-FE99F7B7AF89}" dt="2026-03-05T03:04:31.658" v="6991" actId="164"/>
          <ac:spMkLst>
            <pc:docMk/>
            <pc:sldMk cId="1697763381" sldId="1130"/>
            <ac:spMk id="69" creationId="{81B1B588-1FB6-9D49-AABB-F60D3890F812}"/>
          </ac:spMkLst>
        </pc:spChg>
        <pc:spChg chg="mod">
          <ac:chgData name="Crawford, Christopher B." userId="e9f8cd71-208c-47c7-abd7-8fc409e947fc" providerId="ADAL" clId="{0BB2E8AB-186B-4587-8AAF-FE99F7B7AF89}" dt="2026-03-05T03:04:31.658" v="6991" actId="164"/>
          <ac:spMkLst>
            <pc:docMk/>
            <pc:sldMk cId="1697763381" sldId="1130"/>
            <ac:spMk id="70" creationId="{0D5AB505-633E-D701-5F82-8F4312AAF9A1}"/>
          </ac:spMkLst>
        </pc:spChg>
        <pc:spChg chg="mod">
          <ac:chgData name="Crawford, Christopher B." userId="e9f8cd71-208c-47c7-abd7-8fc409e947fc" providerId="ADAL" clId="{0BB2E8AB-186B-4587-8AAF-FE99F7B7AF89}" dt="2026-03-05T03:04:31.658" v="6991" actId="164"/>
          <ac:spMkLst>
            <pc:docMk/>
            <pc:sldMk cId="1697763381" sldId="1130"/>
            <ac:spMk id="73" creationId="{FECC0641-DBED-3E96-32D6-5792EF1D863E}"/>
          </ac:spMkLst>
        </pc:spChg>
        <pc:spChg chg="mod">
          <ac:chgData name="Crawford, Christopher B." userId="e9f8cd71-208c-47c7-abd7-8fc409e947fc" providerId="ADAL" clId="{0BB2E8AB-186B-4587-8AAF-FE99F7B7AF89}" dt="2026-03-05T03:04:31.658" v="6991" actId="164"/>
          <ac:spMkLst>
            <pc:docMk/>
            <pc:sldMk cId="1697763381" sldId="1130"/>
            <ac:spMk id="74" creationId="{710E4906-575E-279C-B499-FDFE28DB814D}"/>
          </ac:spMkLst>
        </pc:spChg>
        <pc:spChg chg="mod">
          <ac:chgData name="Crawford, Christopher B." userId="e9f8cd71-208c-47c7-abd7-8fc409e947fc" providerId="ADAL" clId="{0BB2E8AB-186B-4587-8AAF-FE99F7B7AF89}" dt="2026-03-05T03:04:31.658" v="6991" actId="164"/>
          <ac:spMkLst>
            <pc:docMk/>
            <pc:sldMk cId="1697763381" sldId="1130"/>
            <ac:spMk id="76" creationId="{AA9CF1F5-6D30-7964-E97E-59DAB15A61AF}"/>
          </ac:spMkLst>
        </pc:spChg>
        <pc:spChg chg="mod">
          <ac:chgData name="Crawford, Christopher B." userId="e9f8cd71-208c-47c7-abd7-8fc409e947fc" providerId="ADAL" clId="{0BB2E8AB-186B-4587-8AAF-FE99F7B7AF89}" dt="2026-03-05T03:04:31.658" v="6991" actId="164"/>
          <ac:spMkLst>
            <pc:docMk/>
            <pc:sldMk cId="1697763381" sldId="1130"/>
            <ac:spMk id="105" creationId="{E9C61542-4D07-A90F-D823-6D1FE03B3F83}"/>
          </ac:spMkLst>
        </pc:spChg>
        <pc:grpChg chg="mod">
          <ac:chgData name="Crawford, Christopher B." userId="e9f8cd71-208c-47c7-abd7-8fc409e947fc" providerId="ADAL" clId="{0BB2E8AB-186B-4587-8AAF-FE99F7B7AF89}" dt="2026-03-05T03:25:13.171" v="7362" actId="1076"/>
          <ac:grpSpMkLst>
            <pc:docMk/>
            <pc:sldMk cId="1697763381" sldId="1130"/>
            <ac:grpSpMk id="10" creationId="{B3488DDB-AE89-A4ED-497B-15CF327466D1}"/>
          </ac:grpSpMkLst>
        </pc:grpChg>
      </pc:sldChg>
      <pc:sldChg chg="addSp delSp modSp add del mod ord modClrScheme modAnim chgLayout">
        <pc:chgData name="Crawford, Christopher B." userId="e9f8cd71-208c-47c7-abd7-8fc409e947fc" providerId="ADAL" clId="{0BB2E8AB-186B-4587-8AAF-FE99F7B7AF89}" dt="2026-03-05T10:40:47.523" v="8966" actId="20577"/>
        <pc:sldMkLst>
          <pc:docMk/>
          <pc:sldMk cId="0" sldId="5465"/>
        </pc:sldMkLst>
        <pc:spChg chg="add mod ord">
          <ac:chgData name="Crawford, Christopher B." userId="e9f8cd71-208c-47c7-abd7-8fc409e947fc" providerId="ADAL" clId="{0BB2E8AB-186B-4587-8AAF-FE99F7B7AF89}" dt="2026-03-05T08:59:00.897" v="8120" actId="700"/>
          <ac:spMkLst>
            <pc:docMk/>
            <pc:sldMk cId="0" sldId="5465"/>
            <ac:spMk id="2" creationId="{C48E2539-5B80-AC0E-DA2E-E4924EA39C8E}"/>
          </ac:spMkLst>
        </pc:spChg>
        <pc:spChg chg="add mod">
          <ac:chgData name="Crawford, Christopher B." userId="e9f8cd71-208c-47c7-abd7-8fc409e947fc" providerId="ADAL" clId="{0BB2E8AB-186B-4587-8AAF-FE99F7B7AF89}" dt="2026-03-05T10:37:37.686" v="8875" actId="164"/>
          <ac:spMkLst>
            <pc:docMk/>
            <pc:sldMk cId="0" sldId="5465"/>
            <ac:spMk id="3" creationId="{0B07B046-691E-0DC3-BC03-512D19026E4A}"/>
          </ac:spMkLst>
        </pc:spChg>
        <pc:spChg chg="mod">
          <ac:chgData name="Crawford, Christopher B." userId="e9f8cd71-208c-47c7-abd7-8fc409e947fc" providerId="ADAL" clId="{0BB2E8AB-186B-4587-8AAF-FE99F7B7AF89}" dt="2026-03-03T13:34:07.359" v="1530" actId="1037"/>
          <ac:spMkLst>
            <pc:docMk/>
            <pc:sldMk cId="0" sldId="5465"/>
            <ac:spMk id="4" creationId="{8773F0AA-EE4D-4257-4EA3-CD9D59B68A90}"/>
          </ac:spMkLst>
        </pc:spChg>
        <pc:spChg chg="del mod">
          <ac:chgData name="Crawford, Christopher B." userId="e9f8cd71-208c-47c7-abd7-8fc409e947fc" providerId="ADAL" clId="{0BB2E8AB-186B-4587-8AAF-FE99F7B7AF89}" dt="2026-03-05T03:46:16.348" v="7545" actId="478"/>
          <ac:spMkLst>
            <pc:docMk/>
            <pc:sldMk cId="0" sldId="5465"/>
            <ac:spMk id="7" creationId="{10C8E972-FB1C-EF78-5F09-B6608079312A}"/>
          </ac:spMkLst>
        </pc:spChg>
        <pc:spChg chg="del mod">
          <ac:chgData name="Crawford, Christopher B." userId="e9f8cd71-208c-47c7-abd7-8fc409e947fc" providerId="ADAL" clId="{0BB2E8AB-186B-4587-8AAF-FE99F7B7AF89}" dt="2026-03-05T10:13:42.927" v="8799" actId="478"/>
          <ac:spMkLst>
            <pc:docMk/>
            <pc:sldMk cId="0" sldId="5465"/>
            <ac:spMk id="8" creationId="{91E44126-13E6-A279-E30C-2918CFB77C5B}"/>
          </ac:spMkLst>
        </pc:spChg>
        <pc:spChg chg="mod">
          <ac:chgData name="Crawford, Christopher B." userId="e9f8cd71-208c-47c7-abd7-8fc409e947fc" providerId="ADAL" clId="{0BB2E8AB-186B-4587-8AAF-FE99F7B7AF89}" dt="2026-03-05T10:40:17.613" v="8960" actId="20577"/>
          <ac:spMkLst>
            <pc:docMk/>
            <pc:sldMk cId="0" sldId="5465"/>
            <ac:spMk id="9" creationId="{8FCA5D73-EBDC-4111-EB12-02D41DEC523B}"/>
          </ac:spMkLst>
        </pc:spChg>
        <pc:spChg chg="add del">
          <ac:chgData name="Crawford, Christopher B." userId="e9f8cd71-208c-47c7-abd7-8fc409e947fc" providerId="ADAL" clId="{0BB2E8AB-186B-4587-8AAF-FE99F7B7AF89}" dt="2026-03-05T03:49:20.930" v="7601" actId="22"/>
          <ac:spMkLst>
            <pc:docMk/>
            <pc:sldMk cId="0" sldId="5465"/>
            <ac:spMk id="10" creationId="{FC187FDA-F226-877A-BC3D-4B074DE4085B}"/>
          </ac:spMkLst>
        </pc:spChg>
        <pc:spChg chg="add mod">
          <ac:chgData name="Crawford, Christopher B." userId="e9f8cd71-208c-47c7-abd7-8fc409e947fc" providerId="ADAL" clId="{0BB2E8AB-186B-4587-8AAF-FE99F7B7AF89}" dt="2026-03-05T10:37:33.375" v="8874" actId="164"/>
          <ac:spMkLst>
            <pc:docMk/>
            <pc:sldMk cId="0" sldId="5465"/>
            <ac:spMk id="11" creationId="{79F1FFC9-487E-4180-C3F5-5BABFCA9D4A7}"/>
          </ac:spMkLst>
        </pc:spChg>
        <pc:spChg chg="add del mod ord">
          <ac:chgData name="Crawford, Christopher B." userId="e9f8cd71-208c-47c7-abd7-8fc409e947fc" providerId="ADAL" clId="{0BB2E8AB-186B-4587-8AAF-FE99F7B7AF89}" dt="2026-03-05T08:59:00.897" v="8120" actId="700"/>
          <ac:spMkLst>
            <pc:docMk/>
            <pc:sldMk cId="0" sldId="5465"/>
            <ac:spMk id="12" creationId="{CB7A66D1-DE26-8BFD-4F1E-DA4EA422CDC7}"/>
          </ac:spMkLst>
        </pc:spChg>
        <pc:spChg chg="add mod">
          <ac:chgData name="Crawford, Christopher B." userId="e9f8cd71-208c-47c7-abd7-8fc409e947fc" providerId="ADAL" clId="{0BB2E8AB-186B-4587-8AAF-FE99F7B7AF89}" dt="2026-03-05T10:13:43.997" v="8800"/>
          <ac:spMkLst>
            <pc:docMk/>
            <pc:sldMk cId="0" sldId="5465"/>
            <ac:spMk id="13" creationId="{FF804C3D-D97C-31BA-91A6-A612BF3D4E6F}"/>
          </ac:spMkLst>
        </pc:spChg>
        <pc:spChg chg="add mod">
          <ac:chgData name="Crawford, Christopher B." userId="e9f8cd71-208c-47c7-abd7-8fc409e947fc" providerId="ADAL" clId="{0BB2E8AB-186B-4587-8AAF-FE99F7B7AF89}" dt="2026-03-05T10:13:43.997" v="8800"/>
          <ac:spMkLst>
            <pc:docMk/>
            <pc:sldMk cId="0" sldId="5465"/>
            <ac:spMk id="14" creationId="{F05B2C85-8550-FC54-6535-C4DE9AA25366}"/>
          </ac:spMkLst>
        </pc:spChg>
        <pc:spChg chg="add del mod">
          <ac:chgData name="Crawford, Christopher B." userId="e9f8cd71-208c-47c7-abd7-8fc409e947fc" providerId="ADAL" clId="{0BB2E8AB-186B-4587-8AAF-FE99F7B7AF89}" dt="2026-03-03T13:35:40.447" v="1542" actId="1076"/>
          <ac:spMkLst>
            <pc:docMk/>
            <pc:sldMk cId="0" sldId="5465"/>
            <ac:spMk id="419" creationId="{00000000-0000-0000-0000-000000000000}"/>
          </ac:spMkLst>
        </pc:spChg>
        <pc:spChg chg="mod">
          <ac:chgData name="Crawford, Christopher B." userId="e9f8cd71-208c-47c7-abd7-8fc409e947fc" providerId="ADAL" clId="{0BB2E8AB-186B-4587-8AAF-FE99F7B7AF89}" dt="2026-03-05T03:52:12.808" v="7625" actId="207"/>
          <ac:spMkLst>
            <pc:docMk/>
            <pc:sldMk cId="0" sldId="5465"/>
            <ac:spMk id="427" creationId="{00000000-0000-0000-0000-000000000000}"/>
          </ac:spMkLst>
        </pc:spChg>
        <pc:spChg chg="mod">
          <ac:chgData name="Crawford, Christopher B." userId="e9f8cd71-208c-47c7-abd7-8fc409e947fc" providerId="ADAL" clId="{0BB2E8AB-186B-4587-8AAF-FE99F7B7AF89}" dt="2026-03-05T03:52:12.808" v="7625" actId="207"/>
          <ac:spMkLst>
            <pc:docMk/>
            <pc:sldMk cId="0" sldId="5465"/>
            <ac:spMk id="428" creationId="{00000000-0000-0000-0000-000000000000}"/>
          </ac:spMkLst>
        </pc:spChg>
        <pc:spChg chg="mod">
          <ac:chgData name="Crawford, Christopher B." userId="e9f8cd71-208c-47c7-abd7-8fc409e947fc" providerId="ADAL" clId="{0BB2E8AB-186B-4587-8AAF-FE99F7B7AF89}" dt="2026-03-05T10:37:37.686" v="8875" actId="164"/>
          <ac:spMkLst>
            <pc:docMk/>
            <pc:sldMk cId="0" sldId="5465"/>
            <ac:spMk id="430" creationId="{00000000-0000-0000-0000-000000000000}"/>
          </ac:spMkLst>
        </pc:spChg>
        <pc:spChg chg="mod">
          <ac:chgData name="Crawford, Christopher B." userId="e9f8cd71-208c-47c7-abd7-8fc409e947fc" providerId="ADAL" clId="{0BB2E8AB-186B-4587-8AAF-FE99F7B7AF89}" dt="2026-03-05T10:37:33.375" v="8874" actId="164"/>
          <ac:spMkLst>
            <pc:docMk/>
            <pc:sldMk cId="0" sldId="5465"/>
            <ac:spMk id="431" creationId="{00000000-0000-0000-0000-000000000000}"/>
          </ac:spMkLst>
        </pc:spChg>
        <pc:spChg chg="del mod">
          <ac:chgData name="Crawford, Christopher B." userId="e9f8cd71-208c-47c7-abd7-8fc409e947fc" providerId="ADAL" clId="{0BB2E8AB-186B-4587-8AAF-FE99F7B7AF89}" dt="2026-03-05T03:53:05.827" v="7631" actId="478"/>
          <ac:spMkLst>
            <pc:docMk/>
            <pc:sldMk cId="0" sldId="5465"/>
            <ac:spMk id="432" creationId="{00000000-0000-0000-0000-000000000000}"/>
          </ac:spMkLst>
        </pc:spChg>
        <pc:spChg chg="mod">
          <ac:chgData name="Crawford, Christopher B." userId="e9f8cd71-208c-47c7-abd7-8fc409e947fc" providerId="ADAL" clId="{0BB2E8AB-186B-4587-8AAF-FE99F7B7AF89}" dt="2026-03-05T10:37:33.375" v="8874" actId="164"/>
          <ac:spMkLst>
            <pc:docMk/>
            <pc:sldMk cId="0" sldId="5465"/>
            <ac:spMk id="434" creationId="{00000000-0000-0000-0000-000000000000}"/>
          </ac:spMkLst>
        </pc:spChg>
        <pc:spChg chg="mod">
          <ac:chgData name="Crawford, Christopher B." userId="e9f8cd71-208c-47c7-abd7-8fc409e947fc" providerId="ADAL" clId="{0BB2E8AB-186B-4587-8AAF-FE99F7B7AF89}" dt="2026-03-05T10:37:37.686" v="8875" actId="164"/>
          <ac:spMkLst>
            <pc:docMk/>
            <pc:sldMk cId="0" sldId="5465"/>
            <ac:spMk id="435" creationId="{00000000-0000-0000-0000-000000000000}"/>
          </ac:spMkLst>
        </pc:spChg>
        <pc:spChg chg="mod">
          <ac:chgData name="Crawford, Christopher B." userId="e9f8cd71-208c-47c7-abd7-8fc409e947fc" providerId="ADAL" clId="{0BB2E8AB-186B-4587-8AAF-FE99F7B7AF89}" dt="2026-03-05T10:40:47.523" v="8966" actId="20577"/>
          <ac:spMkLst>
            <pc:docMk/>
            <pc:sldMk cId="0" sldId="5465"/>
            <ac:spMk id="439" creationId="{00000000-0000-0000-0000-000000000000}"/>
          </ac:spMkLst>
        </pc:spChg>
        <pc:spChg chg="mod topLvl">
          <ac:chgData name="Crawford, Christopher B." userId="e9f8cd71-208c-47c7-abd7-8fc409e947fc" providerId="ADAL" clId="{0BB2E8AB-186B-4587-8AAF-FE99F7B7AF89}" dt="2026-03-05T10:37:24.488" v="8873" actId="164"/>
          <ac:spMkLst>
            <pc:docMk/>
            <pc:sldMk cId="0" sldId="5465"/>
            <ac:spMk id="440" creationId="{00000000-0000-0000-0000-000000000000}"/>
          </ac:spMkLst>
        </pc:spChg>
        <pc:spChg chg="del mod">
          <ac:chgData name="Crawford, Christopher B." userId="e9f8cd71-208c-47c7-abd7-8fc409e947fc" providerId="ADAL" clId="{0BB2E8AB-186B-4587-8AAF-FE99F7B7AF89}" dt="2026-03-05T02:52:55.847" v="6915" actId="478"/>
          <ac:spMkLst>
            <pc:docMk/>
            <pc:sldMk cId="0" sldId="5465"/>
            <ac:spMk id="441" creationId="{00000000-0000-0000-0000-000000000000}"/>
          </ac:spMkLst>
        </pc:spChg>
        <pc:spChg chg="mod topLvl">
          <ac:chgData name="Crawford, Christopher B." userId="e9f8cd71-208c-47c7-abd7-8fc409e947fc" providerId="ADAL" clId="{0BB2E8AB-186B-4587-8AAF-FE99F7B7AF89}" dt="2026-03-05T10:37:24.488" v="8873" actId="164"/>
          <ac:spMkLst>
            <pc:docMk/>
            <pc:sldMk cId="0" sldId="5465"/>
            <ac:spMk id="442" creationId="{00000000-0000-0000-0000-000000000000}"/>
          </ac:spMkLst>
        </pc:spChg>
        <pc:grpChg chg="add del mod">
          <ac:chgData name="Crawford, Christopher B." userId="e9f8cd71-208c-47c7-abd7-8fc409e947fc" providerId="ADAL" clId="{0BB2E8AB-186B-4587-8AAF-FE99F7B7AF89}" dt="2026-03-05T10:37:19.741" v="8872" actId="165"/>
          <ac:grpSpMkLst>
            <pc:docMk/>
            <pc:sldMk cId="0" sldId="5465"/>
            <ac:grpSpMk id="15" creationId="{CE0D35E1-0DA5-F639-6B94-F6EC78193F85}"/>
          </ac:grpSpMkLst>
        </pc:grpChg>
        <pc:grpChg chg="add mod">
          <ac:chgData name="Crawford, Christopher B." userId="e9f8cd71-208c-47c7-abd7-8fc409e947fc" providerId="ADAL" clId="{0BB2E8AB-186B-4587-8AAF-FE99F7B7AF89}" dt="2026-03-05T10:37:24.488" v="8873" actId="164"/>
          <ac:grpSpMkLst>
            <pc:docMk/>
            <pc:sldMk cId="0" sldId="5465"/>
            <ac:grpSpMk id="16" creationId="{95C29606-AE29-C44C-B007-950E70C2DF46}"/>
          </ac:grpSpMkLst>
        </pc:grpChg>
        <pc:grpChg chg="add mod">
          <ac:chgData name="Crawford, Christopher B." userId="e9f8cd71-208c-47c7-abd7-8fc409e947fc" providerId="ADAL" clId="{0BB2E8AB-186B-4587-8AAF-FE99F7B7AF89}" dt="2026-03-05T10:37:33.375" v="8874" actId="164"/>
          <ac:grpSpMkLst>
            <pc:docMk/>
            <pc:sldMk cId="0" sldId="5465"/>
            <ac:grpSpMk id="17" creationId="{9B414064-3C0B-C649-02F6-3F9BC435E482}"/>
          </ac:grpSpMkLst>
        </pc:grpChg>
        <pc:grpChg chg="add mod">
          <ac:chgData name="Crawford, Christopher B." userId="e9f8cd71-208c-47c7-abd7-8fc409e947fc" providerId="ADAL" clId="{0BB2E8AB-186B-4587-8AAF-FE99F7B7AF89}" dt="2026-03-05T10:37:37.686" v="8875" actId="164"/>
          <ac:grpSpMkLst>
            <pc:docMk/>
            <pc:sldMk cId="0" sldId="5465"/>
            <ac:grpSpMk id="18" creationId="{CDEE0EDA-5FDA-95BD-CA65-B31A4C79F71C}"/>
          </ac:grpSpMkLst>
        </pc:grpChg>
        <pc:picChg chg="add mod">
          <ac:chgData name="Crawford, Christopher B." userId="e9f8cd71-208c-47c7-abd7-8fc409e947fc" providerId="ADAL" clId="{0BB2E8AB-186B-4587-8AAF-FE99F7B7AF89}" dt="2026-03-03T13:36:26.374" v="1556" actId="1076"/>
          <ac:picMkLst>
            <pc:docMk/>
            <pc:sldMk cId="0" sldId="5465"/>
            <ac:picMk id="6" creationId="{BEE44A7E-6016-C527-A169-513CA54B5160}"/>
          </ac:picMkLst>
        </pc:picChg>
        <pc:picChg chg="add del mod">
          <ac:chgData name="Crawford, Christopher B." userId="e9f8cd71-208c-47c7-abd7-8fc409e947fc" providerId="ADAL" clId="{0BB2E8AB-186B-4587-8AAF-FE99F7B7AF89}" dt="2026-03-03T13:35:48.757" v="1549" actId="1076"/>
          <ac:picMkLst>
            <pc:docMk/>
            <pc:sldMk cId="0" sldId="5465"/>
            <ac:picMk id="420" creationId="{00000000-0000-0000-0000-000000000000}"/>
          </ac:picMkLst>
        </pc:picChg>
        <pc:picChg chg="add del mod">
          <ac:chgData name="Crawford, Christopher B." userId="e9f8cd71-208c-47c7-abd7-8fc409e947fc" providerId="ADAL" clId="{0BB2E8AB-186B-4587-8AAF-FE99F7B7AF89}" dt="2026-03-03T13:34:19.991" v="1532" actId="1076"/>
          <ac:picMkLst>
            <pc:docMk/>
            <pc:sldMk cId="0" sldId="5465"/>
            <ac:picMk id="422" creationId="{00000000-0000-0000-0000-000000000000}"/>
          </ac:picMkLst>
        </pc:picChg>
      </pc:sldChg>
      <pc:sldChg chg="addSp delSp modSp add mod ord chgLayout">
        <pc:chgData name="Crawford, Christopher B." userId="e9f8cd71-208c-47c7-abd7-8fc409e947fc" providerId="ADAL" clId="{0BB2E8AB-186B-4587-8AAF-FE99F7B7AF89}" dt="2026-03-05T09:49:20.159" v="8520" actId="207"/>
        <pc:sldMkLst>
          <pc:docMk/>
          <pc:sldMk cId="3924228183" sldId="5467"/>
        </pc:sldMkLst>
        <pc:spChg chg="del mod">
          <ac:chgData name="Crawford, Christopher B." userId="e9f8cd71-208c-47c7-abd7-8fc409e947fc" providerId="ADAL" clId="{0BB2E8AB-186B-4587-8AAF-FE99F7B7AF89}" dt="2026-03-05T09:39:39.025" v="8276" actId="478"/>
          <ac:spMkLst>
            <pc:docMk/>
            <pc:sldMk cId="3924228183" sldId="5467"/>
            <ac:spMk id="2" creationId="{A28D68B1-566D-5A41-FA9E-AB6DBDEEF093}"/>
          </ac:spMkLst>
        </pc:spChg>
        <pc:spChg chg="add del mod">
          <ac:chgData name="Crawford, Christopher B." userId="e9f8cd71-208c-47c7-abd7-8fc409e947fc" providerId="ADAL" clId="{0BB2E8AB-186B-4587-8AAF-FE99F7B7AF89}" dt="2026-03-05T09:41:59.224" v="8344" actId="478"/>
          <ac:spMkLst>
            <pc:docMk/>
            <pc:sldMk cId="3924228183" sldId="5467"/>
            <ac:spMk id="3" creationId="{D13DEB76-CE68-AF37-C132-5B95F44FDC89}"/>
          </ac:spMkLst>
        </pc:spChg>
        <pc:spChg chg="del mod">
          <ac:chgData name="Crawford, Christopher B." userId="e9f8cd71-208c-47c7-abd7-8fc409e947fc" providerId="ADAL" clId="{0BB2E8AB-186B-4587-8AAF-FE99F7B7AF89}" dt="2026-03-05T09:39:49.184" v="8277" actId="478"/>
          <ac:spMkLst>
            <pc:docMk/>
            <pc:sldMk cId="3924228183" sldId="5467"/>
            <ac:spMk id="5" creationId="{779C0CCD-6D6E-AB67-468A-83EF0CAB7275}"/>
          </ac:spMkLst>
        </pc:spChg>
        <pc:spChg chg="add del mod">
          <ac:chgData name="Crawford, Christopher B." userId="e9f8cd71-208c-47c7-abd7-8fc409e947fc" providerId="ADAL" clId="{0BB2E8AB-186B-4587-8AAF-FE99F7B7AF89}" dt="2026-03-05T09:42:12.817" v="8346" actId="478"/>
          <ac:spMkLst>
            <pc:docMk/>
            <pc:sldMk cId="3924228183" sldId="5467"/>
            <ac:spMk id="6" creationId="{00000000-0000-0000-0000-000000000000}"/>
          </ac:spMkLst>
        </pc:spChg>
        <pc:spChg chg="add mod ord">
          <ac:chgData name="Crawford, Christopher B." userId="e9f8cd71-208c-47c7-abd7-8fc409e947fc" providerId="ADAL" clId="{0BB2E8AB-186B-4587-8AAF-FE99F7B7AF89}" dt="2026-03-05T09:38:14.283" v="8247" actId="700"/>
          <ac:spMkLst>
            <pc:docMk/>
            <pc:sldMk cId="3924228183" sldId="5467"/>
            <ac:spMk id="7" creationId="{6542C23E-A298-849E-EE02-0C8F6BF6D4D9}"/>
          </ac:spMkLst>
        </pc:spChg>
        <pc:spChg chg="add mod">
          <ac:chgData name="Crawford, Christopher B." userId="e9f8cd71-208c-47c7-abd7-8fc409e947fc" providerId="ADAL" clId="{0BB2E8AB-186B-4587-8AAF-FE99F7B7AF89}" dt="2026-03-05T09:38:35.565" v="8251" actId="21"/>
          <ac:spMkLst>
            <pc:docMk/>
            <pc:sldMk cId="3924228183" sldId="5467"/>
            <ac:spMk id="14" creationId="{4439BEDA-5FE6-8BF6-A11D-710F6D2F8109}"/>
          </ac:spMkLst>
        </pc:spChg>
        <pc:spChg chg="add mod">
          <ac:chgData name="Crawford, Christopher B." userId="e9f8cd71-208c-47c7-abd7-8fc409e947fc" providerId="ADAL" clId="{0BB2E8AB-186B-4587-8AAF-FE99F7B7AF89}" dt="2026-03-05T09:49:20.159" v="8520" actId="207"/>
          <ac:spMkLst>
            <pc:docMk/>
            <pc:sldMk cId="3924228183" sldId="5467"/>
            <ac:spMk id="16" creationId="{CE5B7FE7-F94F-0F54-840A-3B64A254AD29}"/>
          </ac:spMkLst>
        </pc:spChg>
        <pc:spChg chg="add mod">
          <ac:chgData name="Crawford, Christopher B." userId="e9f8cd71-208c-47c7-abd7-8fc409e947fc" providerId="ADAL" clId="{0BB2E8AB-186B-4587-8AAF-FE99F7B7AF89}" dt="2026-03-05T09:45:49.837" v="8466" actId="207"/>
          <ac:spMkLst>
            <pc:docMk/>
            <pc:sldMk cId="3924228183" sldId="5467"/>
            <ac:spMk id="18" creationId="{3BFE0BAA-00A6-F28E-B505-A4049298F7FF}"/>
          </ac:spMkLst>
        </pc:spChg>
        <pc:spChg chg="add mod">
          <ac:chgData name="Crawford, Christopher B." userId="e9f8cd71-208c-47c7-abd7-8fc409e947fc" providerId="ADAL" clId="{0BB2E8AB-186B-4587-8AAF-FE99F7B7AF89}" dt="2026-03-05T09:46:20.713" v="8471" actId="20577"/>
          <ac:spMkLst>
            <pc:docMk/>
            <pc:sldMk cId="3924228183" sldId="5467"/>
            <ac:spMk id="19" creationId="{2AC0E4AD-8AB8-CB75-2332-1E42312ACE3D}"/>
          </ac:spMkLst>
        </pc:spChg>
        <pc:picChg chg="mod ord">
          <ac:chgData name="Crawford, Christopher B." userId="e9f8cd71-208c-47c7-abd7-8fc409e947fc" providerId="ADAL" clId="{0BB2E8AB-186B-4587-8AAF-FE99F7B7AF89}" dt="2026-03-05T02:18:09.800" v="6431" actId="167"/>
          <ac:picMkLst>
            <pc:docMk/>
            <pc:sldMk cId="3924228183" sldId="5467"/>
            <ac:picMk id="4" creationId="{77B7369D-FDCD-9B2A-1632-B9512DDB9B3F}"/>
          </ac:picMkLst>
        </pc:picChg>
        <pc:picChg chg="add mod ord modCrop">
          <ac:chgData name="Crawford, Christopher B." userId="e9f8cd71-208c-47c7-abd7-8fc409e947fc" providerId="ADAL" clId="{0BB2E8AB-186B-4587-8AAF-FE99F7B7AF89}" dt="2026-03-05T02:17:54.576" v="6430" actId="14100"/>
          <ac:picMkLst>
            <pc:docMk/>
            <pc:sldMk cId="3924228183" sldId="5467"/>
            <ac:picMk id="8" creationId="{6B2D14E5-FFAD-7039-E780-6DECAD9BEA81}"/>
          </ac:picMkLst>
        </pc:picChg>
        <pc:picChg chg="add mod">
          <ac:chgData name="Crawford, Christopher B." userId="e9f8cd71-208c-47c7-abd7-8fc409e947fc" providerId="ADAL" clId="{0BB2E8AB-186B-4587-8AAF-FE99F7B7AF89}" dt="2026-03-05T02:10:07.894" v="6410" actId="571"/>
          <ac:picMkLst>
            <pc:docMk/>
            <pc:sldMk cId="3924228183" sldId="5467"/>
            <ac:picMk id="9" creationId="{80266BA4-E941-BB0A-E134-CB388A7DF658}"/>
          </ac:picMkLst>
        </pc:picChg>
        <pc:picChg chg="add mod">
          <ac:chgData name="Crawford, Christopher B." userId="e9f8cd71-208c-47c7-abd7-8fc409e947fc" providerId="ADAL" clId="{0BB2E8AB-186B-4587-8AAF-FE99F7B7AF89}" dt="2026-03-05T02:10:07.894" v="6410" actId="571"/>
          <ac:picMkLst>
            <pc:docMk/>
            <pc:sldMk cId="3924228183" sldId="5467"/>
            <ac:picMk id="10" creationId="{C82F32C8-8233-DBB0-DCB2-EA4826774E17}"/>
          </ac:picMkLst>
        </pc:picChg>
        <pc:picChg chg="add del mod modCrop">
          <ac:chgData name="Crawford, Christopher B." userId="e9f8cd71-208c-47c7-abd7-8fc409e947fc" providerId="ADAL" clId="{0BB2E8AB-186B-4587-8AAF-FE99F7B7AF89}" dt="2026-03-05T02:12:37.066" v="6419" actId="478"/>
          <ac:picMkLst>
            <pc:docMk/>
            <pc:sldMk cId="3924228183" sldId="5467"/>
            <ac:picMk id="11" creationId="{423D81FB-1001-4D16-3605-340D2961407C}"/>
          </ac:picMkLst>
        </pc:picChg>
        <pc:picChg chg="add mod modCrop">
          <ac:chgData name="Crawford, Christopher B." userId="e9f8cd71-208c-47c7-abd7-8fc409e947fc" providerId="ADAL" clId="{0BB2E8AB-186B-4587-8AAF-FE99F7B7AF89}" dt="2026-03-05T02:18:36.429" v="6458" actId="1038"/>
          <ac:picMkLst>
            <pc:docMk/>
            <pc:sldMk cId="3924228183" sldId="5467"/>
            <ac:picMk id="12" creationId="{17001BD6-2958-9318-1C61-F1D4C1E27DFC}"/>
          </ac:picMkLst>
        </pc:picChg>
        <pc:picChg chg="add del mod ord">
          <ac:chgData name="Crawford, Christopher B." userId="e9f8cd71-208c-47c7-abd7-8fc409e947fc" providerId="ADAL" clId="{0BB2E8AB-186B-4587-8AAF-FE99F7B7AF89}" dt="2026-03-05T09:38:17.258" v="8248" actId="21"/>
          <ac:picMkLst>
            <pc:docMk/>
            <pc:sldMk cId="3924228183" sldId="5467"/>
            <ac:picMk id="13" creationId="{549BA35E-9E31-19B4-49C4-5618522A2BB7}"/>
          </ac:picMkLst>
        </pc:picChg>
        <pc:picChg chg="add mod">
          <ac:chgData name="Crawford, Christopher B." userId="e9f8cd71-208c-47c7-abd7-8fc409e947fc" providerId="ADAL" clId="{0BB2E8AB-186B-4587-8AAF-FE99F7B7AF89}" dt="2026-03-05T09:45:21.347" v="8433" actId="1076"/>
          <ac:picMkLst>
            <pc:docMk/>
            <pc:sldMk cId="3924228183" sldId="5467"/>
            <ac:picMk id="17" creationId="{549BA35E-9E31-19B4-49C4-5618522A2BB7}"/>
          </ac:picMkLst>
        </pc:picChg>
        <pc:cxnChg chg="add">
          <ac:chgData name="Crawford, Christopher B." userId="e9f8cd71-208c-47c7-abd7-8fc409e947fc" providerId="ADAL" clId="{0BB2E8AB-186B-4587-8AAF-FE99F7B7AF89}" dt="2026-03-05T09:46:06.977" v="8468" actId="11529"/>
          <ac:cxnSpMkLst>
            <pc:docMk/>
            <pc:sldMk cId="3924228183" sldId="5467"/>
            <ac:cxnSpMk id="21" creationId="{791BF845-5A6E-CECD-713B-AA70274BA84C}"/>
          </ac:cxnSpMkLst>
        </pc:cxnChg>
        <pc:cxnChg chg="add mod">
          <ac:chgData name="Crawford, Christopher B." userId="e9f8cd71-208c-47c7-abd7-8fc409e947fc" providerId="ADAL" clId="{0BB2E8AB-186B-4587-8AAF-FE99F7B7AF89}" dt="2026-03-05T09:46:17.356" v="8470" actId="14100"/>
          <ac:cxnSpMkLst>
            <pc:docMk/>
            <pc:sldMk cId="3924228183" sldId="5467"/>
            <ac:cxnSpMk id="22" creationId="{7CC36BE1-514F-B56A-E518-B4159E19FAAF}"/>
          </ac:cxnSpMkLst>
        </pc:cxnChg>
      </pc:sldChg>
      <pc:sldChg chg="addSp delSp modSp new mod modClrScheme modAnim chgLayout">
        <pc:chgData name="Crawford, Christopher B." userId="e9f8cd71-208c-47c7-abd7-8fc409e947fc" providerId="ADAL" clId="{0BB2E8AB-186B-4587-8AAF-FE99F7B7AF89}" dt="2026-03-05T10:59:19.498" v="9060"/>
        <pc:sldMkLst>
          <pc:docMk/>
          <pc:sldMk cId="3501549847" sldId="5471"/>
        </pc:sldMkLst>
        <pc:spChg chg="mod ord">
          <ac:chgData name="Crawford, Christopher B." userId="e9f8cd71-208c-47c7-abd7-8fc409e947fc" providerId="ADAL" clId="{0BB2E8AB-186B-4587-8AAF-FE99F7B7AF89}" dt="2026-03-05T01:10:39.360" v="6075" actId="700"/>
          <ac:spMkLst>
            <pc:docMk/>
            <pc:sldMk cId="3501549847" sldId="5471"/>
            <ac:spMk id="2" creationId="{1E624F88-B459-24AE-0DE0-B465FB8C08A4}"/>
          </ac:spMkLst>
        </pc:spChg>
        <pc:spChg chg="del mod">
          <ac:chgData name="Crawford, Christopher B." userId="e9f8cd71-208c-47c7-abd7-8fc409e947fc" providerId="ADAL" clId="{0BB2E8AB-186B-4587-8AAF-FE99F7B7AF89}" dt="2026-03-05T01:10:39.360" v="6075" actId="700"/>
          <ac:spMkLst>
            <pc:docMk/>
            <pc:sldMk cId="3501549847" sldId="5471"/>
            <ac:spMk id="3" creationId="{5F17E82A-BDD8-FB50-4D2D-7DBD1B89C7E1}"/>
          </ac:spMkLst>
        </pc:spChg>
        <pc:spChg chg="add del mod">
          <ac:chgData name="Crawford, Christopher B." userId="e9f8cd71-208c-47c7-abd7-8fc409e947fc" providerId="ADAL" clId="{0BB2E8AB-186B-4587-8AAF-FE99F7B7AF89}" dt="2026-03-05T10:00:32.401" v="8645" actId="478"/>
          <ac:spMkLst>
            <pc:docMk/>
            <pc:sldMk cId="3501549847" sldId="5471"/>
            <ac:spMk id="5" creationId="{A8D2315C-6F0C-410F-1F30-59A34BC82387}"/>
          </ac:spMkLst>
        </pc:spChg>
        <pc:spChg chg="add mod">
          <ac:chgData name="Crawford, Christopher B." userId="e9f8cd71-208c-47c7-abd7-8fc409e947fc" providerId="ADAL" clId="{0BB2E8AB-186B-4587-8AAF-FE99F7B7AF89}" dt="2026-03-05T10:02:13.274" v="8660" actId="164"/>
          <ac:spMkLst>
            <pc:docMk/>
            <pc:sldMk cId="3501549847" sldId="5471"/>
            <ac:spMk id="6" creationId="{981EE8FE-F6FD-25D3-131D-DD87F4F4F76B}"/>
          </ac:spMkLst>
        </pc:spChg>
        <pc:spChg chg="add del mod">
          <ac:chgData name="Crawford, Christopher B." userId="e9f8cd71-208c-47c7-abd7-8fc409e947fc" providerId="ADAL" clId="{0BB2E8AB-186B-4587-8AAF-FE99F7B7AF89}" dt="2026-03-05T10:00:04.085" v="8640" actId="21"/>
          <ac:spMkLst>
            <pc:docMk/>
            <pc:sldMk cId="3501549847" sldId="5471"/>
            <ac:spMk id="7" creationId="{215A1EE1-2F19-E21E-26C9-F53829A9AF75}"/>
          </ac:spMkLst>
        </pc:spChg>
        <pc:spChg chg="add mod ord">
          <ac:chgData name="Crawford, Christopher B." userId="e9f8cd71-208c-47c7-abd7-8fc409e947fc" providerId="ADAL" clId="{0BB2E8AB-186B-4587-8AAF-FE99F7B7AF89}" dt="2026-03-05T10:06:27.636" v="8688"/>
          <ac:spMkLst>
            <pc:docMk/>
            <pc:sldMk cId="3501549847" sldId="5471"/>
            <ac:spMk id="8" creationId="{215A1EE1-2F19-E21E-26C9-F53829A9AF75}"/>
          </ac:spMkLst>
        </pc:spChg>
        <pc:spChg chg="mod">
          <ac:chgData name="Crawford, Christopher B." userId="e9f8cd71-208c-47c7-abd7-8fc409e947fc" providerId="ADAL" clId="{0BB2E8AB-186B-4587-8AAF-FE99F7B7AF89}" dt="2026-03-03T16:55:12.685" v="2157" actId="404"/>
          <ac:spMkLst>
            <pc:docMk/>
            <pc:sldMk cId="3501549847" sldId="5471"/>
            <ac:spMk id="15" creationId="{CBE773C0-45F4-4054-CF10-D19D419FC464}"/>
          </ac:spMkLst>
        </pc:spChg>
        <pc:spChg chg="mod">
          <ac:chgData name="Crawford, Christopher B." userId="e9f8cd71-208c-47c7-abd7-8fc409e947fc" providerId="ADAL" clId="{0BB2E8AB-186B-4587-8AAF-FE99F7B7AF89}" dt="2026-03-03T16:55:36.872" v="2178" actId="1035"/>
          <ac:spMkLst>
            <pc:docMk/>
            <pc:sldMk cId="3501549847" sldId="5471"/>
            <ac:spMk id="17" creationId="{9287A176-2E4D-4CA2-14CF-ACB64A60FA5F}"/>
          </ac:spMkLst>
        </pc:spChg>
        <pc:spChg chg="add mod">
          <ac:chgData name="Crawford, Christopher B." userId="e9f8cd71-208c-47c7-abd7-8fc409e947fc" providerId="ADAL" clId="{0BB2E8AB-186B-4587-8AAF-FE99F7B7AF89}" dt="2026-03-05T00:57:29.447" v="6067" actId="207"/>
          <ac:spMkLst>
            <pc:docMk/>
            <pc:sldMk cId="3501549847" sldId="5471"/>
            <ac:spMk id="18" creationId="{83B5481A-8313-0A13-CDE7-1A6C57745BBE}"/>
          </ac:spMkLst>
        </pc:spChg>
        <pc:spChg chg="mod">
          <ac:chgData name="Crawford, Christopher B." userId="e9f8cd71-208c-47c7-abd7-8fc409e947fc" providerId="ADAL" clId="{0BB2E8AB-186B-4587-8AAF-FE99F7B7AF89}" dt="2026-03-03T17:40:54.433" v="3223" actId="1037"/>
          <ac:spMkLst>
            <pc:docMk/>
            <pc:sldMk cId="3501549847" sldId="5471"/>
            <ac:spMk id="19" creationId="{7B9A6965-CAF1-13A3-FFA2-83227557D21B}"/>
          </ac:spMkLst>
        </pc:spChg>
        <pc:spChg chg="add mod">
          <ac:chgData name="Crawford, Christopher B." userId="e9f8cd71-208c-47c7-abd7-8fc409e947fc" providerId="ADAL" clId="{0BB2E8AB-186B-4587-8AAF-FE99F7B7AF89}" dt="2026-03-05T10:03:42.584" v="8672" actId="1582"/>
          <ac:spMkLst>
            <pc:docMk/>
            <pc:sldMk cId="3501549847" sldId="5471"/>
            <ac:spMk id="24" creationId="{A24E782B-4B32-9077-0D89-6E5386DBA456}"/>
          </ac:spMkLst>
        </pc:spChg>
        <pc:spChg chg="mod">
          <ac:chgData name="Crawford, Christopher B." userId="e9f8cd71-208c-47c7-abd7-8fc409e947fc" providerId="ADAL" clId="{0BB2E8AB-186B-4587-8AAF-FE99F7B7AF89}" dt="2026-03-03T17:00:24.251" v="2191"/>
          <ac:spMkLst>
            <pc:docMk/>
            <pc:sldMk cId="3501549847" sldId="5471"/>
            <ac:spMk id="32" creationId="{80B719B8-EFAA-FF63-8E2C-FA83B789A609}"/>
          </ac:spMkLst>
        </pc:spChg>
        <pc:spChg chg="add mod">
          <ac:chgData name="Crawford, Christopher B." userId="e9f8cd71-208c-47c7-abd7-8fc409e947fc" providerId="ADAL" clId="{0BB2E8AB-186B-4587-8AAF-FE99F7B7AF89}" dt="2026-03-03T17:15:46.853" v="2321" actId="164"/>
          <ac:spMkLst>
            <pc:docMk/>
            <pc:sldMk cId="3501549847" sldId="5471"/>
            <ac:spMk id="38" creationId="{F065F134-3BA5-E2C8-E32B-EF84F3743DD7}"/>
          </ac:spMkLst>
        </pc:spChg>
        <pc:grpChg chg="add mod">
          <ac:chgData name="Crawford, Christopher B." userId="e9f8cd71-208c-47c7-abd7-8fc409e947fc" providerId="ADAL" clId="{0BB2E8AB-186B-4587-8AAF-FE99F7B7AF89}" dt="2026-03-05T10:02:13.274" v="8660" actId="164"/>
          <ac:grpSpMkLst>
            <pc:docMk/>
            <pc:sldMk cId="3501549847" sldId="5471"/>
            <ac:grpSpMk id="9" creationId="{9023E4B0-BF5A-E6E9-E0F1-7C73A8C56A21}"/>
          </ac:grpSpMkLst>
        </pc:grpChg>
        <pc:grpChg chg="add mod">
          <ac:chgData name="Crawford, Christopher B." userId="e9f8cd71-208c-47c7-abd7-8fc409e947fc" providerId="ADAL" clId="{0BB2E8AB-186B-4587-8AAF-FE99F7B7AF89}" dt="2026-03-05T10:02:16.510" v="8661" actId="164"/>
          <ac:grpSpMkLst>
            <pc:docMk/>
            <pc:sldMk cId="3501549847" sldId="5471"/>
            <ac:grpSpMk id="10" creationId="{83D8004E-02B3-D192-784C-8BDAE6C8EA3D}"/>
          </ac:grpSpMkLst>
        </pc:grpChg>
        <pc:grpChg chg="add mod">
          <ac:chgData name="Crawford, Christopher B." userId="e9f8cd71-208c-47c7-abd7-8fc409e947fc" providerId="ADAL" clId="{0BB2E8AB-186B-4587-8AAF-FE99F7B7AF89}" dt="2026-03-05T10:02:20.426" v="8662" actId="164"/>
          <ac:grpSpMkLst>
            <pc:docMk/>
            <pc:sldMk cId="3501549847" sldId="5471"/>
            <ac:grpSpMk id="11" creationId="{55CCBC53-A987-C7D5-EDF6-2A6B22982E73}"/>
          </ac:grpSpMkLst>
        </pc:grpChg>
        <pc:grpChg chg="add mod">
          <ac:chgData name="Crawford, Christopher B." userId="e9f8cd71-208c-47c7-abd7-8fc409e947fc" providerId="ADAL" clId="{0BB2E8AB-186B-4587-8AAF-FE99F7B7AF89}" dt="2026-03-05T10:02:13.274" v="8660" actId="164"/>
          <ac:grpSpMkLst>
            <pc:docMk/>
            <pc:sldMk cId="3501549847" sldId="5471"/>
            <ac:grpSpMk id="12" creationId="{40CD6242-CAD8-D33E-B86C-15CEB9304410}"/>
          </ac:grpSpMkLst>
        </pc:grpChg>
        <pc:grpChg chg="add mod">
          <ac:chgData name="Crawford, Christopher B." userId="e9f8cd71-208c-47c7-abd7-8fc409e947fc" providerId="ADAL" clId="{0BB2E8AB-186B-4587-8AAF-FE99F7B7AF89}" dt="2026-03-03T17:15:41.374" v="2319" actId="164"/>
          <ac:grpSpMkLst>
            <pc:docMk/>
            <pc:sldMk cId="3501549847" sldId="5471"/>
            <ac:grpSpMk id="21" creationId="{1AAED8E4-FC98-9DC3-705E-08DD48300408}"/>
          </ac:grpSpMkLst>
        </pc:grpChg>
        <pc:grpChg chg="add mod">
          <ac:chgData name="Crawford, Christopher B." userId="e9f8cd71-208c-47c7-abd7-8fc409e947fc" providerId="ADAL" clId="{0BB2E8AB-186B-4587-8AAF-FE99F7B7AF89}" dt="2026-03-03T17:15:46.853" v="2321" actId="164"/>
          <ac:grpSpMkLst>
            <pc:docMk/>
            <pc:sldMk cId="3501549847" sldId="5471"/>
            <ac:grpSpMk id="25" creationId="{B4121B6A-F1BF-3DCE-EA4D-926FC23890F4}"/>
          </ac:grpSpMkLst>
        </pc:grpChg>
        <pc:grpChg chg="add mod">
          <ac:chgData name="Crawford, Christopher B." userId="e9f8cd71-208c-47c7-abd7-8fc409e947fc" providerId="ADAL" clId="{0BB2E8AB-186B-4587-8AAF-FE99F7B7AF89}" dt="2026-03-05T10:02:16.510" v="8661" actId="164"/>
          <ac:grpSpMkLst>
            <pc:docMk/>
            <pc:sldMk cId="3501549847" sldId="5471"/>
            <ac:grpSpMk id="41" creationId="{B63408D5-37EB-0D80-C710-B15ED7DC19B8}"/>
          </ac:grpSpMkLst>
        </pc:grpChg>
        <pc:grpChg chg="add mod">
          <ac:chgData name="Crawford, Christopher B." userId="e9f8cd71-208c-47c7-abd7-8fc409e947fc" providerId="ADAL" clId="{0BB2E8AB-186B-4587-8AAF-FE99F7B7AF89}" dt="2026-03-05T10:02:20.426" v="8662" actId="164"/>
          <ac:grpSpMkLst>
            <pc:docMk/>
            <pc:sldMk cId="3501549847" sldId="5471"/>
            <ac:grpSpMk id="42" creationId="{E14CF0E8-96BD-2006-F22E-873C6D3E64C6}"/>
          </ac:grpSpMkLst>
        </pc:grpChg>
        <pc:grpChg chg="add mod">
          <ac:chgData name="Crawford, Christopher B." userId="e9f8cd71-208c-47c7-abd7-8fc409e947fc" providerId="ADAL" clId="{0BB2E8AB-186B-4587-8AAF-FE99F7B7AF89}" dt="2026-03-03T17:15:46.853" v="2321" actId="164"/>
          <ac:grpSpMkLst>
            <pc:docMk/>
            <pc:sldMk cId="3501549847" sldId="5471"/>
            <ac:grpSpMk id="43" creationId="{1204B96A-7786-EC83-7CD3-FAC15C80420F}"/>
          </ac:grpSpMkLst>
        </pc:grpChg>
        <pc:picChg chg="mod">
          <ac:chgData name="Crawford, Christopher B." userId="e9f8cd71-208c-47c7-abd7-8fc409e947fc" providerId="ADAL" clId="{0BB2E8AB-186B-4587-8AAF-FE99F7B7AF89}" dt="2026-03-03T16:55:12.685" v="2157" actId="404"/>
          <ac:picMkLst>
            <pc:docMk/>
            <pc:sldMk cId="3501549847" sldId="5471"/>
            <ac:picMk id="13" creationId="{B8434BD7-1928-7FCE-E713-F338EF041AAB}"/>
          </ac:picMkLst>
        </pc:picChg>
        <pc:picChg chg="add mod modCrop">
          <ac:chgData name="Crawford, Christopher B." userId="e9f8cd71-208c-47c7-abd7-8fc409e947fc" providerId="ADAL" clId="{0BB2E8AB-186B-4587-8AAF-FE99F7B7AF89}" dt="2026-03-03T17:15:01.058" v="2313" actId="732"/>
          <ac:picMkLst>
            <pc:docMk/>
            <pc:sldMk cId="3501549847" sldId="5471"/>
            <ac:picMk id="14" creationId="{31E66A63-8B50-46BF-4341-C6BCCB126AAE}"/>
          </ac:picMkLst>
        </pc:picChg>
        <pc:picChg chg="add mod">
          <ac:chgData name="Crawford, Christopher B." userId="e9f8cd71-208c-47c7-abd7-8fc409e947fc" providerId="ADAL" clId="{0BB2E8AB-186B-4587-8AAF-FE99F7B7AF89}" dt="2026-03-03T17:15:35.078" v="2317" actId="164"/>
          <ac:picMkLst>
            <pc:docMk/>
            <pc:sldMk cId="3501549847" sldId="5471"/>
            <ac:picMk id="20" creationId="{B2244340-5760-4022-D532-F2A15D1797E3}"/>
          </ac:picMkLst>
        </pc:picChg>
        <pc:picChg chg="mod">
          <ac:chgData name="Crawford, Christopher B." userId="e9f8cd71-208c-47c7-abd7-8fc409e947fc" providerId="ADAL" clId="{0BB2E8AB-186B-4587-8AAF-FE99F7B7AF89}" dt="2026-03-03T16:52:52.401" v="2063"/>
          <ac:picMkLst>
            <pc:docMk/>
            <pc:sldMk cId="3501549847" sldId="5471"/>
            <ac:picMk id="22" creationId="{CCB5CE69-34E5-4CF0-ED63-B8035D553179}"/>
          </ac:picMkLst>
        </pc:picChg>
        <pc:picChg chg="mod">
          <ac:chgData name="Crawford, Christopher B." userId="e9f8cd71-208c-47c7-abd7-8fc409e947fc" providerId="ADAL" clId="{0BB2E8AB-186B-4587-8AAF-FE99F7B7AF89}" dt="2026-03-03T16:52:52.401" v="2063"/>
          <ac:picMkLst>
            <pc:docMk/>
            <pc:sldMk cId="3501549847" sldId="5471"/>
            <ac:picMk id="23" creationId="{BAC62C3E-C863-DB3B-BF67-DB682BC484E7}"/>
          </ac:picMkLst>
        </pc:picChg>
        <pc:picChg chg="mod">
          <ac:chgData name="Crawford, Christopher B." userId="e9f8cd71-208c-47c7-abd7-8fc409e947fc" providerId="ADAL" clId="{0BB2E8AB-186B-4587-8AAF-FE99F7B7AF89}" dt="2026-03-03T17:00:24.251" v="2191"/>
          <ac:picMkLst>
            <pc:docMk/>
            <pc:sldMk cId="3501549847" sldId="5471"/>
            <ac:picMk id="26" creationId="{A9A0F756-7919-83DF-AEFE-E7E9000720DE}"/>
          </ac:picMkLst>
        </pc:picChg>
        <pc:picChg chg="mod">
          <ac:chgData name="Crawford, Christopher B." userId="e9f8cd71-208c-47c7-abd7-8fc409e947fc" providerId="ADAL" clId="{0BB2E8AB-186B-4587-8AAF-FE99F7B7AF89}" dt="2026-03-03T17:00:24.251" v="2191"/>
          <ac:picMkLst>
            <pc:docMk/>
            <pc:sldMk cId="3501549847" sldId="5471"/>
            <ac:picMk id="27" creationId="{7A040A56-7D53-8B9E-4E15-77A502F0E7BD}"/>
          </ac:picMkLst>
        </pc:picChg>
        <pc:picChg chg="mod">
          <ac:chgData name="Crawford, Christopher B." userId="e9f8cd71-208c-47c7-abd7-8fc409e947fc" providerId="ADAL" clId="{0BB2E8AB-186B-4587-8AAF-FE99F7B7AF89}" dt="2026-03-03T17:00:24.251" v="2191"/>
          <ac:picMkLst>
            <pc:docMk/>
            <pc:sldMk cId="3501549847" sldId="5471"/>
            <ac:picMk id="28" creationId="{9DE5DE5A-4470-B278-74B8-84B0EDE9457A}"/>
          </ac:picMkLst>
        </pc:picChg>
        <pc:picChg chg="mod">
          <ac:chgData name="Crawford, Christopher B." userId="e9f8cd71-208c-47c7-abd7-8fc409e947fc" providerId="ADAL" clId="{0BB2E8AB-186B-4587-8AAF-FE99F7B7AF89}" dt="2026-03-03T20:54:05.364" v="4305" actId="1035"/>
          <ac:picMkLst>
            <pc:docMk/>
            <pc:sldMk cId="3501549847" sldId="5471"/>
            <ac:picMk id="29" creationId="{253A3794-A292-09AE-38EC-41610662305B}"/>
          </ac:picMkLst>
        </pc:picChg>
        <pc:picChg chg="mod">
          <ac:chgData name="Crawford, Christopher B." userId="e9f8cd71-208c-47c7-abd7-8fc409e947fc" providerId="ADAL" clId="{0BB2E8AB-186B-4587-8AAF-FE99F7B7AF89}" dt="2026-03-03T17:00:24.251" v="2191"/>
          <ac:picMkLst>
            <pc:docMk/>
            <pc:sldMk cId="3501549847" sldId="5471"/>
            <ac:picMk id="30" creationId="{0C1AF508-5285-8753-8B52-84A49BF34B07}"/>
          </ac:picMkLst>
        </pc:picChg>
        <pc:picChg chg="mod">
          <ac:chgData name="Crawford, Christopher B." userId="e9f8cd71-208c-47c7-abd7-8fc409e947fc" providerId="ADAL" clId="{0BB2E8AB-186B-4587-8AAF-FE99F7B7AF89}" dt="2026-03-03T17:00:24.251" v="2191"/>
          <ac:picMkLst>
            <pc:docMk/>
            <pc:sldMk cId="3501549847" sldId="5471"/>
            <ac:picMk id="31" creationId="{8C05810F-832B-C3C7-35B5-A9D960719B3A}"/>
          </ac:picMkLst>
        </pc:picChg>
        <pc:picChg chg="add mod modCrop">
          <ac:chgData name="Crawford, Christopher B." userId="e9f8cd71-208c-47c7-abd7-8fc409e947fc" providerId="ADAL" clId="{0BB2E8AB-186B-4587-8AAF-FE99F7B7AF89}" dt="2026-03-03T17:15:35.078" v="2317" actId="164"/>
          <ac:picMkLst>
            <pc:docMk/>
            <pc:sldMk cId="3501549847" sldId="5471"/>
            <ac:picMk id="39" creationId="{A6DCE1CE-4A87-A750-3ED8-6213655F946B}"/>
          </ac:picMkLst>
        </pc:picChg>
        <pc:picChg chg="add mod modCrop">
          <ac:chgData name="Crawford, Christopher B." userId="e9f8cd71-208c-47c7-abd7-8fc409e947fc" providerId="ADAL" clId="{0BB2E8AB-186B-4587-8AAF-FE99F7B7AF89}" dt="2026-03-03T17:15:41.374" v="2319" actId="164"/>
          <ac:picMkLst>
            <pc:docMk/>
            <pc:sldMk cId="3501549847" sldId="5471"/>
            <ac:picMk id="40" creationId="{72DBFF6F-2279-D7F8-50E6-01230A79C851}"/>
          </ac:picMkLst>
        </pc:picChg>
        <pc:picChg chg="add mod">
          <ac:chgData name="Crawford, Christopher B." userId="e9f8cd71-208c-47c7-abd7-8fc409e947fc" providerId="ADAL" clId="{0BB2E8AB-186B-4587-8AAF-FE99F7B7AF89}" dt="2026-03-05T10:02:20.426" v="8662" actId="164"/>
          <ac:picMkLst>
            <pc:docMk/>
            <pc:sldMk cId="3501549847" sldId="5471"/>
            <ac:picMk id="44" creationId="{700B7FFB-08FE-766F-9AB5-6B05B9360293}"/>
          </ac:picMkLst>
        </pc:picChg>
        <pc:picChg chg="add mod modCrop">
          <ac:chgData name="Crawford, Christopher B." userId="e9f8cd71-208c-47c7-abd7-8fc409e947fc" providerId="ADAL" clId="{0BB2E8AB-186B-4587-8AAF-FE99F7B7AF89}" dt="2026-03-05T10:02:16.510" v="8661" actId="164"/>
          <ac:picMkLst>
            <pc:docMk/>
            <pc:sldMk cId="3501549847" sldId="5471"/>
            <ac:picMk id="45" creationId="{5DD4F241-1CF5-1EB3-A6E4-70E6ADD35013}"/>
          </ac:picMkLst>
        </pc:picChg>
        <pc:cxnChg chg="mod">
          <ac:chgData name="Crawford, Christopher B." userId="e9f8cd71-208c-47c7-abd7-8fc409e947fc" providerId="ADAL" clId="{0BB2E8AB-186B-4587-8AAF-FE99F7B7AF89}" dt="2026-03-03T16:55:12.685" v="2157" actId="404"/>
          <ac:cxnSpMkLst>
            <pc:docMk/>
            <pc:sldMk cId="3501549847" sldId="5471"/>
            <ac:cxnSpMk id="16" creationId="{1426C108-51AF-B497-82FA-A10462C499CD}"/>
          </ac:cxnSpMkLst>
        </pc:cxnChg>
      </pc:sldChg>
      <pc:sldChg chg="addSp delSp modSp new mod ord addAnim delAnim modAnim chgLayout">
        <pc:chgData name="Crawford, Christopher B." userId="e9f8cd71-208c-47c7-abd7-8fc409e947fc" providerId="ADAL" clId="{0BB2E8AB-186B-4587-8AAF-FE99F7B7AF89}" dt="2026-03-05T10:34:58.023" v="8863"/>
        <pc:sldMkLst>
          <pc:docMk/>
          <pc:sldMk cId="511292583" sldId="5472"/>
        </pc:sldMkLst>
        <pc:spChg chg="mod ord">
          <ac:chgData name="Crawford, Christopher B." userId="e9f8cd71-208c-47c7-abd7-8fc409e947fc" providerId="ADAL" clId="{0BB2E8AB-186B-4587-8AAF-FE99F7B7AF89}" dt="2026-03-05T00:10:57.573" v="4814" actId="20577"/>
          <ac:spMkLst>
            <pc:docMk/>
            <pc:sldMk cId="511292583" sldId="5472"/>
            <ac:spMk id="2" creationId="{5ACE599C-5AC9-84EB-EFD5-7B535772E202}"/>
          </ac:spMkLst>
        </pc:spChg>
        <pc:spChg chg="mod ord">
          <ac:chgData name="Crawford, Christopher B." userId="e9f8cd71-208c-47c7-abd7-8fc409e947fc" providerId="ADAL" clId="{0BB2E8AB-186B-4587-8AAF-FE99F7B7AF89}" dt="2026-03-05T00:10:57.573" v="4814" actId="20577"/>
          <ac:spMkLst>
            <pc:docMk/>
            <pc:sldMk cId="511292583" sldId="5472"/>
            <ac:spMk id="3" creationId="{9F70DCC7-EC7F-74E9-B236-051D014F43AA}"/>
          </ac:spMkLst>
        </pc:spChg>
        <pc:spChg chg="add mod">
          <ac:chgData name="Crawford, Christopher B." userId="e9f8cd71-208c-47c7-abd7-8fc409e947fc" providerId="ADAL" clId="{0BB2E8AB-186B-4587-8AAF-FE99F7B7AF89}" dt="2026-03-05T09:52:11.063" v="8543"/>
          <ac:spMkLst>
            <pc:docMk/>
            <pc:sldMk cId="511292583" sldId="5472"/>
            <ac:spMk id="4" creationId="{D903D9D4-9D56-A0A0-E530-D15F2AE0EEFC}"/>
          </ac:spMkLst>
        </pc:spChg>
        <pc:spChg chg="add mod">
          <ac:chgData name="Crawford, Christopher B." userId="e9f8cd71-208c-47c7-abd7-8fc409e947fc" providerId="ADAL" clId="{0BB2E8AB-186B-4587-8AAF-FE99F7B7AF89}" dt="2026-03-05T09:57:06.907" v="8630" actId="1036"/>
          <ac:spMkLst>
            <pc:docMk/>
            <pc:sldMk cId="511292583" sldId="5472"/>
            <ac:spMk id="5" creationId="{0D98D3BA-2358-9C68-D053-4255E9E12E49}"/>
          </ac:spMkLst>
        </pc:spChg>
        <pc:spChg chg="add mod">
          <ac:chgData name="Crawford, Christopher B." userId="e9f8cd71-208c-47c7-abd7-8fc409e947fc" providerId="ADAL" clId="{0BB2E8AB-186B-4587-8AAF-FE99F7B7AF89}" dt="2026-03-05T10:04:57.836" v="8678"/>
          <ac:spMkLst>
            <pc:docMk/>
            <pc:sldMk cId="511292583" sldId="5472"/>
            <ac:spMk id="6" creationId="{BDC9C237-4D95-6A28-ED98-7F219B44C56F}"/>
          </ac:spMkLst>
        </pc:spChg>
        <pc:spChg chg="add mod">
          <ac:chgData name="Crawford, Christopher B." userId="e9f8cd71-208c-47c7-abd7-8fc409e947fc" providerId="ADAL" clId="{0BB2E8AB-186B-4587-8AAF-FE99F7B7AF89}" dt="2026-03-05T10:04:57.836" v="8678"/>
          <ac:spMkLst>
            <pc:docMk/>
            <pc:sldMk cId="511292583" sldId="5472"/>
            <ac:spMk id="8" creationId="{24E76512-634E-3740-84DD-650473440B9C}"/>
          </ac:spMkLst>
        </pc:spChg>
        <pc:spChg chg="add mod">
          <ac:chgData name="Crawford, Christopher B." userId="e9f8cd71-208c-47c7-abd7-8fc409e947fc" providerId="ADAL" clId="{0BB2E8AB-186B-4587-8AAF-FE99F7B7AF89}" dt="2026-03-05T10:06:37.739" v="8689"/>
          <ac:spMkLst>
            <pc:docMk/>
            <pc:sldMk cId="511292583" sldId="5472"/>
            <ac:spMk id="9" creationId="{F07454EC-3E12-5FCF-20C0-84363EA44E48}"/>
          </ac:spMkLst>
        </pc:spChg>
        <pc:spChg chg="add mod">
          <ac:chgData name="Crawford, Christopher B." userId="e9f8cd71-208c-47c7-abd7-8fc409e947fc" providerId="ADAL" clId="{0BB2E8AB-186B-4587-8AAF-FE99F7B7AF89}" dt="2026-03-05T10:06:37.739" v="8689"/>
          <ac:spMkLst>
            <pc:docMk/>
            <pc:sldMk cId="511292583" sldId="5472"/>
            <ac:spMk id="10" creationId="{197A3E15-FD9B-CFFC-A331-B4AF78311EEF}"/>
          </ac:spMkLst>
        </pc:spChg>
        <pc:spChg chg="add mod">
          <ac:chgData name="Crawford, Christopher B." userId="e9f8cd71-208c-47c7-abd7-8fc409e947fc" providerId="ADAL" clId="{0BB2E8AB-186B-4587-8AAF-FE99F7B7AF89}" dt="2026-03-03T17:52:41.448" v="3450" actId="1076"/>
          <ac:spMkLst>
            <pc:docMk/>
            <pc:sldMk cId="511292583" sldId="5472"/>
            <ac:spMk id="23" creationId="{00000000-0000-0000-0000-000000000000}"/>
          </ac:spMkLst>
        </pc:spChg>
        <pc:picChg chg="add mod modCrop">
          <ac:chgData name="Crawford, Christopher B." userId="e9f8cd71-208c-47c7-abd7-8fc409e947fc" providerId="ADAL" clId="{0BB2E8AB-186B-4587-8AAF-FE99F7B7AF89}" dt="2026-03-03T17:53:01.349" v="3465" actId="1037"/>
          <ac:picMkLst>
            <pc:docMk/>
            <pc:sldMk cId="511292583" sldId="5472"/>
            <ac:picMk id="7" creationId="{928A8BEC-104F-B9DA-21F0-E1CF011AD144}"/>
          </ac:picMkLst>
        </pc:picChg>
        <pc:picChg chg="add del mod topLvl">
          <ac:chgData name="Crawford, Christopher B." userId="e9f8cd71-208c-47c7-abd7-8fc409e947fc" providerId="ADAL" clId="{0BB2E8AB-186B-4587-8AAF-FE99F7B7AF89}" dt="2026-03-03T17:33:27.366" v="3193" actId="1076"/>
          <ac:picMkLst>
            <pc:docMk/>
            <pc:sldMk cId="511292583" sldId="5472"/>
            <ac:picMk id="14" creationId="{B30E1D0F-8919-4EBD-5907-72905A90A11E}"/>
          </ac:picMkLst>
        </pc:picChg>
        <pc:picChg chg="add del mod topLvl">
          <ac:chgData name="Crawford, Christopher B." userId="e9f8cd71-208c-47c7-abd7-8fc409e947fc" providerId="ADAL" clId="{0BB2E8AB-186B-4587-8AAF-FE99F7B7AF89}" dt="2026-03-05T10:05:06.178" v="8680" actId="1076"/>
          <ac:picMkLst>
            <pc:docMk/>
            <pc:sldMk cId="511292583" sldId="5472"/>
            <ac:picMk id="15" creationId="{332A9DF7-E08F-0178-9662-340B55F9886E}"/>
          </ac:picMkLst>
        </pc:picChg>
      </pc:sldChg>
      <pc:sldChg chg="addSp delSp modSp new mod ord modClrScheme modAnim chgLayout">
        <pc:chgData name="Crawford, Christopher B." userId="e9f8cd71-208c-47c7-abd7-8fc409e947fc" providerId="ADAL" clId="{0BB2E8AB-186B-4587-8AAF-FE99F7B7AF89}" dt="2026-03-05T10:35:13.002" v="8865"/>
        <pc:sldMkLst>
          <pc:docMk/>
          <pc:sldMk cId="3591290884" sldId="5473"/>
        </pc:sldMkLst>
        <pc:spChg chg="mod ord">
          <ac:chgData name="Crawford, Christopher B." userId="e9f8cd71-208c-47c7-abd7-8fc409e947fc" providerId="ADAL" clId="{0BB2E8AB-186B-4587-8AAF-FE99F7B7AF89}" dt="2026-03-05T00:10:57.573" v="4814" actId="20577"/>
          <ac:spMkLst>
            <pc:docMk/>
            <pc:sldMk cId="3591290884" sldId="5473"/>
            <ac:spMk id="2" creationId="{7C40E81E-DEA9-1E2D-6F06-F1D7DB848431}"/>
          </ac:spMkLst>
        </pc:spChg>
        <pc:spChg chg="add mod">
          <ac:chgData name="Crawford, Christopher B." userId="e9f8cd71-208c-47c7-abd7-8fc409e947fc" providerId="ADAL" clId="{0BB2E8AB-186B-4587-8AAF-FE99F7B7AF89}" dt="2026-03-05T09:52:16.844" v="8544"/>
          <ac:spMkLst>
            <pc:docMk/>
            <pc:sldMk cId="3591290884" sldId="5473"/>
            <ac:spMk id="3" creationId="{A56A48B7-2F11-8067-6933-72DF2179152A}"/>
          </ac:spMkLst>
        </pc:spChg>
        <pc:spChg chg="add mod">
          <ac:chgData name="Crawford, Christopher B." userId="e9f8cd71-208c-47c7-abd7-8fc409e947fc" providerId="ADAL" clId="{0BB2E8AB-186B-4587-8AAF-FE99F7B7AF89}" dt="2026-03-05T09:57:22.479" v="8631"/>
          <ac:spMkLst>
            <pc:docMk/>
            <pc:sldMk cId="3591290884" sldId="5473"/>
            <ac:spMk id="4" creationId="{D6721714-29E5-C941-24C6-62597B989CF7}"/>
          </ac:spMkLst>
        </pc:spChg>
        <pc:spChg chg="add mod">
          <ac:chgData name="Crawford, Christopher B." userId="e9f8cd71-208c-47c7-abd7-8fc409e947fc" providerId="ADAL" clId="{0BB2E8AB-186B-4587-8AAF-FE99F7B7AF89}" dt="2026-03-05T10:05:38.134" v="8681"/>
          <ac:spMkLst>
            <pc:docMk/>
            <pc:sldMk cId="3591290884" sldId="5473"/>
            <ac:spMk id="5" creationId="{901CCF25-E3CF-E699-D701-A15AC97FF1FF}"/>
          </ac:spMkLst>
        </pc:spChg>
        <pc:spChg chg="add mod">
          <ac:chgData name="Crawford, Christopher B." userId="e9f8cd71-208c-47c7-abd7-8fc409e947fc" providerId="ADAL" clId="{0BB2E8AB-186B-4587-8AAF-FE99F7B7AF89}" dt="2026-03-05T10:05:38.134" v="8681"/>
          <ac:spMkLst>
            <pc:docMk/>
            <pc:sldMk cId="3591290884" sldId="5473"/>
            <ac:spMk id="6" creationId="{F7D52ED1-D4D8-1529-3881-DE6E82E18D69}"/>
          </ac:spMkLst>
        </pc:spChg>
        <pc:spChg chg="add mod">
          <ac:chgData name="Crawford, Christopher B." userId="e9f8cd71-208c-47c7-abd7-8fc409e947fc" providerId="ADAL" clId="{0BB2E8AB-186B-4587-8AAF-FE99F7B7AF89}" dt="2026-03-05T10:06:46.470" v="8691" actId="1076"/>
          <ac:spMkLst>
            <pc:docMk/>
            <pc:sldMk cId="3591290884" sldId="5473"/>
            <ac:spMk id="7" creationId="{3FF05A2F-6A55-F6ED-1E90-E9F99B00E71A}"/>
          </ac:spMkLst>
        </pc:spChg>
        <pc:spChg chg="add mod">
          <ac:chgData name="Crawford, Christopher B." userId="e9f8cd71-208c-47c7-abd7-8fc409e947fc" providerId="ADAL" clId="{0BB2E8AB-186B-4587-8AAF-FE99F7B7AF89}" dt="2026-03-04T22:00:39.825" v="4637" actId="20577"/>
          <ac:spMkLst>
            <pc:docMk/>
            <pc:sldMk cId="3591290884" sldId="5473"/>
            <ac:spMk id="9" creationId="{D56DD339-EB2D-7697-300A-C063996E2FE5}"/>
          </ac:spMkLst>
        </pc:spChg>
        <pc:spChg chg="add mod">
          <ac:chgData name="Crawford, Christopher B." userId="e9f8cd71-208c-47c7-abd7-8fc409e947fc" providerId="ADAL" clId="{0BB2E8AB-186B-4587-8AAF-FE99F7B7AF89}" dt="2026-03-03T18:39:29.283" v="3885" actId="207"/>
          <ac:spMkLst>
            <pc:docMk/>
            <pc:sldMk cId="3591290884" sldId="5473"/>
            <ac:spMk id="11" creationId="{34566CFC-9C38-084A-9436-38938AF67990}"/>
          </ac:spMkLst>
        </pc:spChg>
        <pc:spChg chg="add mod">
          <ac:chgData name="Crawford, Christopher B." userId="e9f8cd71-208c-47c7-abd7-8fc409e947fc" providerId="ADAL" clId="{0BB2E8AB-186B-4587-8AAF-FE99F7B7AF89}" dt="2026-03-03T18:39:35.898" v="3886" actId="207"/>
          <ac:spMkLst>
            <pc:docMk/>
            <pc:sldMk cId="3591290884" sldId="5473"/>
            <ac:spMk id="13" creationId="{401CF786-E10C-69A3-7D7B-3C77B2F7BE60}"/>
          </ac:spMkLst>
        </pc:spChg>
        <pc:spChg chg="add mod">
          <ac:chgData name="Crawford, Christopher B." userId="e9f8cd71-208c-47c7-abd7-8fc409e947fc" providerId="ADAL" clId="{0BB2E8AB-186B-4587-8AAF-FE99F7B7AF89}" dt="2026-03-03T18:39:41.123" v="3887" actId="207"/>
          <ac:spMkLst>
            <pc:docMk/>
            <pc:sldMk cId="3591290884" sldId="5473"/>
            <ac:spMk id="14" creationId="{BFE5DF54-30B1-B475-7035-4DC141A804F0}"/>
          </ac:spMkLst>
        </pc:spChg>
        <pc:spChg chg="add mod">
          <ac:chgData name="Crawford, Christopher B." userId="e9f8cd71-208c-47c7-abd7-8fc409e947fc" providerId="ADAL" clId="{0BB2E8AB-186B-4587-8AAF-FE99F7B7AF89}" dt="2026-03-05T10:06:41.181" v="8690"/>
          <ac:spMkLst>
            <pc:docMk/>
            <pc:sldMk cId="3591290884" sldId="5473"/>
            <ac:spMk id="20" creationId="{498EEF5C-5C30-8D91-C5A3-811461A7ABDF}"/>
          </ac:spMkLst>
        </pc:spChg>
        <pc:spChg chg="add mod">
          <ac:chgData name="Crawford, Christopher B." userId="e9f8cd71-208c-47c7-abd7-8fc409e947fc" providerId="ADAL" clId="{0BB2E8AB-186B-4587-8AAF-FE99F7B7AF89}" dt="2026-03-05T10:07:07.714" v="8699" actId="1037"/>
          <ac:spMkLst>
            <pc:docMk/>
            <pc:sldMk cId="3591290884" sldId="5473"/>
            <ac:spMk id="21" creationId="{3A5FAB86-C58E-2BC5-C240-591F589ED50D}"/>
          </ac:spMkLst>
        </pc:spChg>
        <pc:grpChg chg="add mod">
          <ac:chgData name="Crawford, Christopher B." userId="e9f8cd71-208c-47c7-abd7-8fc409e947fc" providerId="ADAL" clId="{0BB2E8AB-186B-4587-8AAF-FE99F7B7AF89}" dt="2026-03-03T17:46:32.567" v="3301" actId="465"/>
          <ac:grpSpMkLst>
            <pc:docMk/>
            <pc:sldMk cId="3591290884" sldId="5473"/>
            <ac:grpSpMk id="16" creationId="{CCA5B356-EB78-02D5-CB7A-2C4C0F503B7A}"/>
          </ac:grpSpMkLst>
        </pc:grpChg>
        <pc:grpChg chg="add mod">
          <ac:chgData name="Crawford, Christopher B." userId="e9f8cd71-208c-47c7-abd7-8fc409e947fc" providerId="ADAL" clId="{0BB2E8AB-186B-4587-8AAF-FE99F7B7AF89}" dt="2026-03-03T17:46:11.484" v="3298" actId="164"/>
          <ac:grpSpMkLst>
            <pc:docMk/>
            <pc:sldMk cId="3591290884" sldId="5473"/>
            <ac:grpSpMk id="17" creationId="{2023B3F1-AA02-20FE-30BE-9FF0E0BE5E21}"/>
          </ac:grpSpMkLst>
        </pc:grpChg>
        <pc:grpChg chg="add mod">
          <ac:chgData name="Crawford, Christopher B." userId="e9f8cd71-208c-47c7-abd7-8fc409e947fc" providerId="ADAL" clId="{0BB2E8AB-186B-4587-8AAF-FE99F7B7AF89}" dt="2026-03-03T17:46:41.264" v="3304" actId="1035"/>
          <ac:grpSpMkLst>
            <pc:docMk/>
            <pc:sldMk cId="3591290884" sldId="5473"/>
            <ac:grpSpMk id="18" creationId="{B94E8597-D317-0E29-47A0-C7BB2386DC25}"/>
          </ac:grpSpMkLst>
        </pc:grpChg>
        <pc:grpChg chg="add mod">
          <ac:chgData name="Crawford, Christopher B." userId="e9f8cd71-208c-47c7-abd7-8fc409e947fc" providerId="ADAL" clId="{0BB2E8AB-186B-4587-8AAF-FE99F7B7AF89}" dt="2026-03-03T17:46:20.942" v="3300" actId="164"/>
          <ac:grpSpMkLst>
            <pc:docMk/>
            <pc:sldMk cId="3591290884" sldId="5473"/>
            <ac:grpSpMk id="19" creationId="{54EB7A02-17FC-0AAB-38D6-DE2C8827E316}"/>
          </ac:grpSpMkLst>
        </pc:grpChg>
        <pc:picChg chg="add mod">
          <ac:chgData name="Crawford, Christopher B." userId="e9f8cd71-208c-47c7-abd7-8fc409e947fc" providerId="ADAL" clId="{0BB2E8AB-186B-4587-8AAF-FE99F7B7AF89}" dt="2026-03-03T17:46:11.484" v="3298" actId="164"/>
          <ac:picMkLst>
            <pc:docMk/>
            <pc:sldMk cId="3591290884" sldId="5473"/>
            <ac:picMk id="8" creationId="{EE542FBF-2FB5-DB72-E6B6-15AFB5163075}"/>
          </ac:picMkLst>
        </pc:picChg>
        <pc:picChg chg="add mod">
          <ac:chgData name="Crawford, Christopher B." userId="e9f8cd71-208c-47c7-abd7-8fc409e947fc" providerId="ADAL" clId="{0BB2E8AB-186B-4587-8AAF-FE99F7B7AF89}" dt="2026-03-03T17:46:07.968" v="3297" actId="164"/>
          <ac:picMkLst>
            <pc:docMk/>
            <pc:sldMk cId="3591290884" sldId="5473"/>
            <ac:picMk id="10" creationId="{A8A4689D-26E6-98B3-6D84-B8FDF1E28EF7}"/>
          </ac:picMkLst>
        </pc:picChg>
        <pc:picChg chg="add mod">
          <ac:chgData name="Crawford, Christopher B." userId="e9f8cd71-208c-47c7-abd7-8fc409e947fc" providerId="ADAL" clId="{0BB2E8AB-186B-4587-8AAF-FE99F7B7AF89}" dt="2026-03-03T17:46:18.926" v="3299" actId="164"/>
          <ac:picMkLst>
            <pc:docMk/>
            <pc:sldMk cId="3591290884" sldId="5473"/>
            <ac:picMk id="12" creationId="{D07FA0CC-8B7B-CE5B-B11F-10BF2F3E8948}"/>
          </ac:picMkLst>
        </pc:picChg>
        <pc:picChg chg="add mod">
          <ac:chgData name="Crawford, Christopher B." userId="e9f8cd71-208c-47c7-abd7-8fc409e947fc" providerId="ADAL" clId="{0BB2E8AB-186B-4587-8AAF-FE99F7B7AF89}" dt="2026-03-03T17:46:20.942" v="3300" actId="164"/>
          <ac:picMkLst>
            <pc:docMk/>
            <pc:sldMk cId="3591290884" sldId="5473"/>
            <ac:picMk id="15" creationId="{07DE8336-1DC7-2AF9-E4C2-B878ECB72740}"/>
          </ac:picMkLst>
        </pc:picChg>
      </pc:sldChg>
      <pc:sldChg chg="addSp delSp modSp new add del mod modAnim chgLayout">
        <pc:chgData name="Crawford, Christopher B." userId="e9f8cd71-208c-47c7-abd7-8fc409e947fc" providerId="ADAL" clId="{0BB2E8AB-186B-4587-8AAF-FE99F7B7AF89}" dt="2026-03-05T11:11:05.005" v="9061"/>
        <pc:sldMkLst>
          <pc:docMk/>
          <pc:sldMk cId="2282675319" sldId="5474"/>
        </pc:sldMkLst>
        <pc:spChg chg="add del mod ord">
          <ac:chgData name="Crawford, Christopher B." userId="e9f8cd71-208c-47c7-abd7-8fc409e947fc" providerId="ADAL" clId="{0BB2E8AB-186B-4587-8AAF-FE99F7B7AF89}" dt="2026-03-05T00:10:57.573" v="4814" actId="20577"/>
          <ac:spMkLst>
            <pc:docMk/>
            <pc:sldMk cId="2282675319" sldId="5474"/>
            <ac:spMk id="2" creationId="{64AEFAB6-F80F-29A8-495F-559A81EAB2A1}"/>
          </ac:spMkLst>
        </pc:spChg>
        <pc:spChg chg="mod ord">
          <ac:chgData name="Crawford, Christopher B." userId="e9f8cd71-208c-47c7-abd7-8fc409e947fc" providerId="ADAL" clId="{0BB2E8AB-186B-4587-8AAF-FE99F7B7AF89}" dt="2026-03-05T11:11:05.005" v="9061"/>
          <ac:spMkLst>
            <pc:docMk/>
            <pc:sldMk cId="2282675319" sldId="5474"/>
            <ac:spMk id="3" creationId="{2B73EE13-5484-7B23-D329-F0AD15BF9510}"/>
          </ac:spMkLst>
        </pc:spChg>
        <pc:spChg chg="add mod">
          <ac:chgData name="Crawford, Christopher B." userId="e9f8cd71-208c-47c7-abd7-8fc409e947fc" providerId="ADAL" clId="{0BB2E8AB-186B-4587-8AAF-FE99F7B7AF89}" dt="2026-03-05T10:43:16.891" v="8983" actId="1076"/>
          <ac:spMkLst>
            <pc:docMk/>
            <pc:sldMk cId="2282675319" sldId="5474"/>
            <ac:spMk id="4" creationId="{D47DB950-B812-EBE0-735F-551A3BEBEACD}"/>
          </ac:spMkLst>
        </pc:spChg>
        <pc:spChg chg="add mod">
          <ac:chgData name="Crawford, Christopher B." userId="e9f8cd71-208c-47c7-abd7-8fc409e947fc" providerId="ADAL" clId="{0BB2E8AB-186B-4587-8AAF-FE99F7B7AF89}" dt="2026-03-05T10:45:10.726" v="8995" actId="14100"/>
          <ac:spMkLst>
            <pc:docMk/>
            <pc:sldMk cId="2282675319" sldId="5474"/>
            <ac:spMk id="5" creationId="{52D4B5FA-D575-3180-E3A8-AF705417C053}"/>
          </ac:spMkLst>
        </pc:spChg>
        <pc:spChg chg="add mod">
          <ac:chgData name="Crawford, Christopher B." userId="e9f8cd71-208c-47c7-abd7-8fc409e947fc" providerId="ADAL" clId="{0BB2E8AB-186B-4587-8AAF-FE99F7B7AF89}" dt="2026-03-05T10:43:38.700" v="8988" actId="571"/>
          <ac:spMkLst>
            <pc:docMk/>
            <pc:sldMk cId="2282675319" sldId="5474"/>
            <ac:spMk id="6" creationId="{9A7FE756-C356-44A3-A498-37E8945A557A}"/>
          </ac:spMkLst>
        </pc:spChg>
        <pc:spChg chg="add mod">
          <ac:chgData name="Crawford, Christopher B." userId="e9f8cd71-208c-47c7-abd7-8fc409e947fc" providerId="ADAL" clId="{0BB2E8AB-186B-4587-8AAF-FE99F7B7AF89}" dt="2026-03-05T10:43:38.700" v="8988" actId="571"/>
          <ac:spMkLst>
            <pc:docMk/>
            <pc:sldMk cId="2282675319" sldId="5474"/>
            <ac:spMk id="7" creationId="{3925841B-6811-1B61-D93B-AA0F68B67C14}"/>
          </ac:spMkLst>
        </pc:spChg>
        <pc:spChg chg="add mod">
          <ac:chgData name="Crawford, Christopher B." userId="e9f8cd71-208c-47c7-abd7-8fc409e947fc" providerId="ADAL" clId="{0BB2E8AB-186B-4587-8AAF-FE99F7B7AF89}" dt="2026-03-05T10:43:27.601" v="8985"/>
          <ac:spMkLst>
            <pc:docMk/>
            <pc:sldMk cId="2282675319" sldId="5474"/>
            <ac:spMk id="8" creationId="{5EE1B412-040F-02DB-8399-BA43FFA0484C}"/>
          </ac:spMkLst>
        </pc:spChg>
        <pc:spChg chg="add mod">
          <ac:chgData name="Crawford, Christopher B." userId="e9f8cd71-208c-47c7-abd7-8fc409e947fc" providerId="ADAL" clId="{0BB2E8AB-186B-4587-8AAF-FE99F7B7AF89}" dt="2026-03-05T10:43:27.601" v="8985"/>
          <ac:spMkLst>
            <pc:docMk/>
            <pc:sldMk cId="2282675319" sldId="5474"/>
            <ac:spMk id="9" creationId="{ACA2ABC0-386E-998E-7064-B71CCEFB170B}"/>
          </ac:spMkLst>
        </pc:spChg>
        <pc:spChg chg="add mod">
          <ac:chgData name="Crawford, Christopher B." userId="e9f8cd71-208c-47c7-abd7-8fc409e947fc" providerId="ADAL" clId="{0BB2E8AB-186B-4587-8AAF-FE99F7B7AF89}" dt="2026-03-05T10:43:33.807" v="8987" actId="571"/>
          <ac:spMkLst>
            <pc:docMk/>
            <pc:sldMk cId="2282675319" sldId="5474"/>
            <ac:spMk id="10" creationId="{C23BE252-8C92-3961-A322-5A2546B5AA67}"/>
          </ac:spMkLst>
        </pc:spChg>
        <pc:spChg chg="add mod">
          <ac:chgData name="Crawford, Christopher B." userId="e9f8cd71-208c-47c7-abd7-8fc409e947fc" providerId="ADAL" clId="{0BB2E8AB-186B-4587-8AAF-FE99F7B7AF89}" dt="2026-03-05T10:43:33.807" v="8987" actId="571"/>
          <ac:spMkLst>
            <pc:docMk/>
            <pc:sldMk cId="2282675319" sldId="5474"/>
            <ac:spMk id="11" creationId="{0234804F-A0CF-BACB-5B5C-4557DBFC7607}"/>
          </ac:spMkLst>
        </pc:spChg>
        <pc:spChg chg="add mod">
          <ac:chgData name="Crawford, Christopher B." userId="e9f8cd71-208c-47c7-abd7-8fc409e947fc" providerId="ADAL" clId="{0BB2E8AB-186B-4587-8AAF-FE99F7B7AF89}" dt="2026-03-05T10:44:43.213" v="8992" actId="1076"/>
          <ac:spMkLst>
            <pc:docMk/>
            <pc:sldMk cId="2282675319" sldId="5474"/>
            <ac:spMk id="12" creationId="{09209F4D-225A-EF02-B33A-171B3D23EE0B}"/>
          </ac:spMkLst>
        </pc:spChg>
        <pc:spChg chg="add mod">
          <ac:chgData name="Crawford, Christopher B." userId="e9f8cd71-208c-47c7-abd7-8fc409e947fc" providerId="ADAL" clId="{0BB2E8AB-186B-4587-8AAF-FE99F7B7AF89}" dt="2026-03-05T10:44:43.213" v="8992" actId="1076"/>
          <ac:spMkLst>
            <pc:docMk/>
            <pc:sldMk cId="2282675319" sldId="5474"/>
            <ac:spMk id="13" creationId="{BF8341D2-855E-1676-4B5F-BB3530DB9CCF}"/>
          </ac:spMkLst>
        </pc:spChg>
      </pc:sldChg>
      <pc:sldChg chg="addSp delSp modSp new mod modAnim">
        <pc:chgData name="Crawford, Christopher B." userId="e9f8cd71-208c-47c7-abd7-8fc409e947fc" providerId="ADAL" clId="{0BB2E8AB-186B-4587-8AAF-FE99F7B7AF89}" dt="2026-03-05T10:51:28.538" v="9028" actId="1076"/>
        <pc:sldMkLst>
          <pc:docMk/>
          <pc:sldMk cId="1861651734" sldId="5475"/>
        </pc:sldMkLst>
        <pc:spChg chg="mod">
          <ac:chgData name="Crawford, Christopher B." userId="e9f8cd71-208c-47c7-abd7-8fc409e947fc" providerId="ADAL" clId="{0BB2E8AB-186B-4587-8AAF-FE99F7B7AF89}" dt="2026-03-05T03:54:38.465" v="7636"/>
          <ac:spMkLst>
            <pc:docMk/>
            <pc:sldMk cId="1861651734" sldId="5475"/>
            <ac:spMk id="2" creationId="{6859AA62-15D7-A262-23C5-6A2E08312CCE}"/>
          </ac:spMkLst>
        </pc:spChg>
        <pc:spChg chg="mod">
          <ac:chgData name="Crawford, Christopher B." userId="e9f8cd71-208c-47c7-abd7-8fc409e947fc" providerId="ADAL" clId="{0BB2E8AB-186B-4587-8AAF-FE99F7B7AF89}" dt="2026-03-05T03:54:49.327" v="7640" actId="20577"/>
          <ac:spMkLst>
            <pc:docMk/>
            <pc:sldMk cId="1861651734" sldId="5475"/>
            <ac:spMk id="3" creationId="{C06FB5BE-EF01-F3D4-C938-915DA8832D99}"/>
          </ac:spMkLst>
        </pc:spChg>
        <pc:spChg chg="add mod topLvl">
          <ac:chgData name="Crawford, Christopher B." userId="e9f8cd71-208c-47c7-abd7-8fc409e947fc" providerId="ADAL" clId="{0BB2E8AB-186B-4587-8AAF-FE99F7B7AF89}" dt="2026-03-05T10:48:48.697" v="9007" actId="1076"/>
          <ac:spMkLst>
            <pc:docMk/>
            <pc:sldMk cId="1861651734" sldId="5475"/>
            <ac:spMk id="4" creationId="{C3416A76-4A6E-9C49-443D-C1861ED841C3}"/>
          </ac:spMkLst>
        </pc:spChg>
        <pc:spChg chg="add del mod topLvl">
          <ac:chgData name="Crawford, Christopher B." userId="e9f8cd71-208c-47c7-abd7-8fc409e947fc" providerId="ADAL" clId="{0BB2E8AB-186B-4587-8AAF-FE99F7B7AF89}" dt="2026-03-05T03:55:14.953" v="7645" actId="478"/>
          <ac:spMkLst>
            <pc:docMk/>
            <pc:sldMk cId="1861651734" sldId="5475"/>
            <ac:spMk id="7" creationId="{FF0FF97B-91E6-08D3-AB5D-7F38BE57C61A}"/>
          </ac:spMkLst>
        </pc:spChg>
        <pc:spChg chg="add mod">
          <ac:chgData name="Crawford, Christopher B." userId="e9f8cd71-208c-47c7-abd7-8fc409e947fc" providerId="ADAL" clId="{0BB2E8AB-186B-4587-8AAF-FE99F7B7AF89}" dt="2026-03-05T09:52:32.627" v="8546"/>
          <ac:spMkLst>
            <pc:docMk/>
            <pc:sldMk cId="1861651734" sldId="5475"/>
            <ac:spMk id="11" creationId="{11E42F14-26DA-7031-53EA-E0FC08D66C29}"/>
          </ac:spMkLst>
        </pc:spChg>
        <pc:spChg chg="add mod">
          <ac:chgData name="Crawford, Christopher B." userId="e9f8cd71-208c-47c7-abd7-8fc409e947fc" providerId="ADAL" clId="{0BB2E8AB-186B-4587-8AAF-FE99F7B7AF89}" dt="2026-03-05T09:57:28.553" v="8633"/>
          <ac:spMkLst>
            <pc:docMk/>
            <pc:sldMk cId="1861651734" sldId="5475"/>
            <ac:spMk id="12" creationId="{820E352C-9FBA-BC3B-E6DF-30B570351266}"/>
          </ac:spMkLst>
        </pc:spChg>
        <pc:spChg chg="add mod">
          <ac:chgData name="Crawford, Christopher B." userId="e9f8cd71-208c-47c7-abd7-8fc409e947fc" providerId="ADAL" clId="{0BB2E8AB-186B-4587-8AAF-FE99F7B7AF89}" dt="2026-03-05T10:08:05.392" v="8732"/>
          <ac:spMkLst>
            <pc:docMk/>
            <pc:sldMk cId="1861651734" sldId="5475"/>
            <ac:spMk id="13" creationId="{C7178294-DAE6-066C-A237-2757D7BCD711}"/>
          </ac:spMkLst>
        </pc:spChg>
        <pc:spChg chg="add mod">
          <ac:chgData name="Crawford, Christopher B." userId="e9f8cd71-208c-47c7-abd7-8fc409e947fc" providerId="ADAL" clId="{0BB2E8AB-186B-4587-8AAF-FE99F7B7AF89}" dt="2026-03-05T10:08:05.392" v="8732"/>
          <ac:spMkLst>
            <pc:docMk/>
            <pc:sldMk cId="1861651734" sldId="5475"/>
            <ac:spMk id="14" creationId="{B6D76CC4-7EA4-515E-DC6E-9EBFF6C4CD2B}"/>
          </ac:spMkLst>
        </pc:spChg>
        <pc:grpChg chg="add del mod">
          <ac:chgData name="Crawford, Christopher B." userId="e9f8cd71-208c-47c7-abd7-8fc409e947fc" providerId="ADAL" clId="{0BB2E8AB-186B-4587-8AAF-FE99F7B7AF89}" dt="2026-03-05T03:55:04.063" v="7643" actId="165"/>
          <ac:grpSpMkLst>
            <pc:docMk/>
            <pc:sldMk cId="1861651734" sldId="5475"/>
            <ac:grpSpMk id="8" creationId="{1CDC9705-FCB9-289E-1B01-3D1F07272CDB}"/>
          </ac:grpSpMkLst>
        </pc:grpChg>
        <pc:graphicFrameChg chg="add mod">
          <ac:chgData name="Crawford, Christopher B." userId="e9f8cd71-208c-47c7-abd7-8fc409e947fc" providerId="ADAL" clId="{0BB2E8AB-186B-4587-8AAF-FE99F7B7AF89}" dt="2026-03-05T08:34:43.489" v="7766"/>
          <ac:graphicFrameMkLst>
            <pc:docMk/>
            <pc:sldMk cId="1861651734" sldId="5475"/>
            <ac:graphicFrameMk id="9" creationId="{08516B33-26AA-AB20-B541-1C6CA2FA5078}"/>
          </ac:graphicFrameMkLst>
        </pc:graphicFrameChg>
        <pc:graphicFrameChg chg="add mod">
          <ac:chgData name="Crawford, Christopher B." userId="e9f8cd71-208c-47c7-abd7-8fc409e947fc" providerId="ADAL" clId="{0BB2E8AB-186B-4587-8AAF-FE99F7B7AF89}" dt="2026-03-05T08:34:56.635" v="7774"/>
          <ac:graphicFrameMkLst>
            <pc:docMk/>
            <pc:sldMk cId="1861651734" sldId="5475"/>
            <ac:graphicFrameMk id="10" creationId="{AEBACC12-F1D7-3F2A-1B88-30B4F0568F2A}"/>
          </ac:graphicFrameMkLst>
        </pc:graphicFrameChg>
        <pc:picChg chg="add del mod topLvl">
          <ac:chgData name="Crawford, Christopher B." userId="e9f8cd71-208c-47c7-abd7-8fc409e947fc" providerId="ADAL" clId="{0BB2E8AB-186B-4587-8AAF-FE99F7B7AF89}" dt="2026-03-05T10:51:20.529" v="9027" actId="1076"/>
          <ac:picMkLst>
            <pc:docMk/>
            <pc:sldMk cId="1861651734" sldId="5475"/>
            <ac:picMk id="5" creationId="{CF55950A-B1AB-A493-C27A-F362545EE89A}"/>
          </ac:picMkLst>
        </pc:picChg>
        <pc:picChg chg="add mod topLvl">
          <ac:chgData name="Crawford, Christopher B." userId="e9f8cd71-208c-47c7-abd7-8fc409e947fc" providerId="ADAL" clId="{0BB2E8AB-186B-4587-8AAF-FE99F7B7AF89}" dt="2026-03-05T10:48:42.968" v="9006" actId="1076"/>
          <ac:picMkLst>
            <pc:docMk/>
            <pc:sldMk cId="1861651734" sldId="5475"/>
            <ac:picMk id="6" creationId="{F98BD0BE-74FF-21AF-799A-BD35AAB0227E}"/>
          </ac:picMkLst>
        </pc:picChg>
        <pc:picChg chg="add mod">
          <ac:chgData name="Crawford, Christopher B." userId="e9f8cd71-208c-47c7-abd7-8fc409e947fc" providerId="ADAL" clId="{0BB2E8AB-186B-4587-8AAF-FE99F7B7AF89}" dt="2026-03-05T10:47:32.157" v="8999"/>
          <ac:picMkLst>
            <pc:docMk/>
            <pc:sldMk cId="1861651734" sldId="5475"/>
            <ac:picMk id="15" creationId="{84EFFEA5-20E1-FA2C-8DE3-C2277109056B}"/>
          </ac:picMkLst>
        </pc:picChg>
        <pc:picChg chg="add mod modCrop">
          <ac:chgData name="Crawford, Christopher B." userId="e9f8cd71-208c-47c7-abd7-8fc409e947fc" providerId="ADAL" clId="{0BB2E8AB-186B-4587-8AAF-FE99F7B7AF89}" dt="2026-03-05T10:48:11.681" v="9003" actId="732"/>
          <ac:picMkLst>
            <pc:docMk/>
            <pc:sldMk cId="1861651734" sldId="5475"/>
            <ac:picMk id="16" creationId="{4DA24A84-BACD-9CBA-0FB2-2E4B2A91D5FB}"/>
          </ac:picMkLst>
        </pc:picChg>
        <pc:picChg chg="add mod">
          <ac:chgData name="Crawford, Christopher B." userId="e9f8cd71-208c-47c7-abd7-8fc409e947fc" providerId="ADAL" clId="{0BB2E8AB-186B-4587-8AAF-FE99F7B7AF89}" dt="2026-03-05T10:48:19.260" v="9004"/>
          <ac:picMkLst>
            <pc:docMk/>
            <pc:sldMk cId="1861651734" sldId="5475"/>
            <ac:picMk id="17" creationId="{5B27E17E-9326-1233-25BF-A0C7D7905F51}"/>
          </ac:picMkLst>
        </pc:picChg>
        <pc:picChg chg="add mod">
          <ac:chgData name="Crawford, Christopher B." userId="e9f8cd71-208c-47c7-abd7-8fc409e947fc" providerId="ADAL" clId="{0BB2E8AB-186B-4587-8AAF-FE99F7B7AF89}" dt="2026-03-05T10:48:55.222" v="9008"/>
          <ac:picMkLst>
            <pc:docMk/>
            <pc:sldMk cId="1861651734" sldId="5475"/>
            <ac:picMk id="18" creationId="{BF8C6136-60F5-78F1-2205-7E66C1363E81}"/>
          </ac:picMkLst>
        </pc:picChg>
        <pc:picChg chg="add mod modCrop">
          <ac:chgData name="Crawford, Christopher B." userId="e9f8cd71-208c-47c7-abd7-8fc409e947fc" providerId="ADAL" clId="{0BB2E8AB-186B-4587-8AAF-FE99F7B7AF89}" dt="2026-03-05T10:49:43.713" v="9018" actId="732"/>
          <ac:picMkLst>
            <pc:docMk/>
            <pc:sldMk cId="1861651734" sldId="5475"/>
            <ac:picMk id="19" creationId="{974D0525-177B-DB48-A4EF-BC73B0D13BFA}"/>
          </ac:picMkLst>
        </pc:picChg>
        <pc:picChg chg="add mod modCrop">
          <ac:chgData name="Crawford, Christopher B." userId="e9f8cd71-208c-47c7-abd7-8fc409e947fc" providerId="ADAL" clId="{0BB2E8AB-186B-4587-8AAF-FE99F7B7AF89}" dt="2026-03-05T10:51:28.538" v="9028" actId="1076"/>
          <ac:picMkLst>
            <pc:docMk/>
            <pc:sldMk cId="1861651734" sldId="5475"/>
            <ac:picMk id="20" creationId="{D59E857A-C51E-56C1-758E-F0DD5FF347DC}"/>
          </ac:picMkLst>
        </pc:picChg>
        <pc:picChg chg="add mod">
          <ac:chgData name="Crawford, Christopher B." userId="e9f8cd71-208c-47c7-abd7-8fc409e947fc" providerId="ADAL" clId="{0BB2E8AB-186B-4587-8AAF-FE99F7B7AF89}" dt="2026-03-05T10:50:48.852" v="9026"/>
          <ac:picMkLst>
            <pc:docMk/>
            <pc:sldMk cId="1861651734" sldId="5475"/>
            <ac:picMk id="21" creationId="{38D376A2-8F0E-206C-4F37-2F14E861C85A}"/>
          </ac:picMkLst>
        </pc:picChg>
      </pc:sldChg>
      <pc:sldChg chg="modSp new del mod">
        <pc:chgData name="Crawford, Christopher B." userId="e9f8cd71-208c-47c7-abd7-8fc409e947fc" providerId="ADAL" clId="{0BB2E8AB-186B-4587-8AAF-FE99F7B7AF89}" dt="2026-03-05T12:29:37.829" v="9064" actId="47"/>
        <pc:sldMkLst>
          <pc:docMk/>
          <pc:sldMk cId="754850855" sldId="5476"/>
        </pc:sldMkLst>
        <pc:spChg chg="mod">
          <ac:chgData name="Crawford, Christopher B." userId="e9f8cd71-208c-47c7-abd7-8fc409e947fc" providerId="ADAL" clId="{0BB2E8AB-186B-4587-8AAF-FE99F7B7AF89}" dt="2026-03-05T00:10:57.573" v="4814" actId="20577"/>
          <ac:spMkLst>
            <pc:docMk/>
            <pc:sldMk cId="754850855" sldId="5476"/>
            <ac:spMk id="2" creationId="{C10991C4-8C7C-728A-74E7-729C66EAEE3A}"/>
          </ac:spMkLst>
        </pc:spChg>
      </pc:sldChg>
      <pc:sldChg chg="addSp delSp modSp new mod modClrScheme chgLayout">
        <pc:chgData name="Crawford, Christopher B." userId="e9f8cd71-208c-47c7-abd7-8fc409e947fc" providerId="ADAL" clId="{0BB2E8AB-186B-4587-8AAF-FE99F7B7AF89}" dt="2026-03-05T09:07:10.758" v="8183"/>
        <pc:sldMkLst>
          <pc:docMk/>
          <pc:sldMk cId="3955360299" sldId="5477"/>
        </pc:sldMkLst>
        <pc:spChg chg="add del mod">
          <ac:chgData name="Crawford, Christopher B." userId="e9f8cd71-208c-47c7-abd7-8fc409e947fc" providerId="ADAL" clId="{0BB2E8AB-186B-4587-8AAF-FE99F7B7AF89}" dt="2026-03-04T23:55:53.109" v="4643" actId="478"/>
          <ac:spMkLst>
            <pc:docMk/>
            <pc:sldMk cId="3955360299" sldId="5477"/>
            <ac:spMk id="2" creationId="{178F910E-5D2F-E6C6-6160-9150AA6719BB}"/>
          </ac:spMkLst>
        </pc:spChg>
        <pc:spChg chg="add del mod">
          <ac:chgData name="Crawford, Christopher B." userId="e9f8cd71-208c-47c7-abd7-8fc409e947fc" providerId="ADAL" clId="{0BB2E8AB-186B-4587-8AAF-FE99F7B7AF89}" dt="2026-03-04T23:56:47.304" v="4658" actId="478"/>
          <ac:spMkLst>
            <pc:docMk/>
            <pc:sldMk cId="3955360299" sldId="5477"/>
            <ac:spMk id="3" creationId="{1612E9CF-A055-5F9E-4D48-F9A21251C481}"/>
          </ac:spMkLst>
        </pc:spChg>
        <pc:spChg chg="add">
          <ac:chgData name="Crawford, Christopher B." userId="e9f8cd71-208c-47c7-abd7-8fc409e947fc" providerId="ADAL" clId="{0BB2E8AB-186B-4587-8AAF-FE99F7B7AF89}" dt="2026-03-04T23:55:58.457" v="4645"/>
          <ac:spMkLst>
            <pc:docMk/>
            <pc:sldMk cId="3955360299" sldId="5477"/>
            <ac:spMk id="5" creationId="{95ED9FE8-7AA4-7C5E-9652-5A37797761C8}"/>
          </ac:spMkLst>
        </pc:spChg>
        <pc:spChg chg="add">
          <ac:chgData name="Crawford, Christopher B." userId="e9f8cd71-208c-47c7-abd7-8fc409e947fc" providerId="ADAL" clId="{0BB2E8AB-186B-4587-8AAF-FE99F7B7AF89}" dt="2026-03-04T23:56:04.708" v="4646"/>
          <ac:spMkLst>
            <pc:docMk/>
            <pc:sldMk cId="3955360299" sldId="5477"/>
            <ac:spMk id="6" creationId="{A8783E96-C55A-E141-B810-3312C583EE4C}"/>
          </ac:spMkLst>
        </pc:spChg>
        <pc:spChg chg="add">
          <ac:chgData name="Crawford, Christopher B." userId="e9f8cd71-208c-47c7-abd7-8fc409e947fc" providerId="ADAL" clId="{0BB2E8AB-186B-4587-8AAF-FE99F7B7AF89}" dt="2026-03-04T23:56:17.386" v="4652"/>
          <ac:spMkLst>
            <pc:docMk/>
            <pc:sldMk cId="3955360299" sldId="5477"/>
            <ac:spMk id="7" creationId="{8F261042-3420-1CE1-1015-A2F1B706562B}"/>
          </ac:spMkLst>
        </pc:spChg>
        <pc:spChg chg="add">
          <ac:chgData name="Crawford, Christopher B." userId="e9f8cd71-208c-47c7-abd7-8fc409e947fc" providerId="ADAL" clId="{0BB2E8AB-186B-4587-8AAF-FE99F7B7AF89}" dt="2026-03-04T23:56:21.560" v="4653"/>
          <ac:spMkLst>
            <pc:docMk/>
            <pc:sldMk cId="3955360299" sldId="5477"/>
            <ac:spMk id="8" creationId="{4D2D9DEF-3788-D155-F339-CF03A0EAD31E}"/>
          </ac:spMkLst>
        </pc:spChg>
        <pc:spChg chg="add del mod">
          <ac:chgData name="Crawford, Christopher B." userId="e9f8cd71-208c-47c7-abd7-8fc409e947fc" providerId="ADAL" clId="{0BB2E8AB-186B-4587-8AAF-FE99F7B7AF89}" dt="2026-03-04T23:57:22.894" v="4667" actId="478"/>
          <ac:spMkLst>
            <pc:docMk/>
            <pc:sldMk cId="3955360299" sldId="5477"/>
            <ac:spMk id="9" creationId="{180FA0DB-AAE7-4346-560E-07891FA242B0}"/>
          </ac:spMkLst>
        </pc:spChg>
        <pc:spChg chg="add">
          <ac:chgData name="Crawford, Christopher B." userId="e9f8cd71-208c-47c7-abd7-8fc409e947fc" providerId="ADAL" clId="{0BB2E8AB-186B-4587-8AAF-FE99F7B7AF89}" dt="2026-03-04T23:57:06.147" v="4665"/>
          <ac:spMkLst>
            <pc:docMk/>
            <pc:sldMk cId="3955360299" sldId="5477"/>
            <ac:spMk id="10" creationId="{C519FA3A-C8C4-B7F9-CA83-C410CBEDB401}"/>
          </ac:spMkLst>
        </pc:spChg>
        <pc:spChg chg="add mod ord">
          <ac:chgData name="Crawford, Christopher B." userId="e9f8cd71-208c-47c7-abd7-8fc409e947fc" providerId="ADAL" clId="{0BB2E8AB-186B-4587-8AAF-FE99F7B7AF89}" dt="2026-03-05T09:07:10.758" v="8183"/>
          <ac:spMkLst>
            <pc:docMk/>
            <pc:sldMk cId="3955360299" sldId="5477"/>
            <ac:spMk id="11" creationId="{734433F7-DCEB-A800-86F7-02388D14782C}"/>
          </ac:spMkLst>
        </pc:spChg>
        <pc:spChg chg="add del mod ord">
          <ac:chgData name="Crawford, Christopher B." userId="e9f8cd71-208c-47c7-abd7-8fc409e947fc" providerId="ADAL" clId="{0BB2E8AB-186B-4587-8AAF-FE99F7B7AF89}" dt="2026-03-04T23:57:32.127" v="4669"/>
          <ac:spMkLst>
            <pc:docMk/>
            <pc:sldMk cId="3955360299" sldId="5477"/>
            <ac:spMk id="12" creationId="{9A69E5EA-0260-04C6-BF2D-99624F6462BB}"/>
          </ac:spMkLst>
        </pc:spChg>
        <pc:spChg chg="add mod ord">
          <ac:chgData name="Crawford, Christopher B." userId="e9f8cd71-208c-47c7-abd7-8fc409e947fc" providerId="ADAL" clId="{0BB2E8AB-186B-4587-8AAF-FE99F7B7AF89}" dt="2026-03-05T00:28:01.920" v="5184" actId="20577"/>
          <ac:spMkLst>
            <pc:docMk/>
            <pc:sldMk cId="3955360299" sldId="5477"/>
            <ac:spMk id="13" creationId="{984501DE-7318-7A7C-665D-B501F43BAE1D}"/>
          </ac:spMkLst>
        </pc:spChg>
        <pc:spChg chg="add del mod">
          <ac:chgData name="Crawford, Christopher B." userId="e9f8cd71-208c-47c7-abd7-8fc409e947fc" providerId="ADAL" clId="{0BB2E8AB-186B-4587-8AAF-FE99F7B7AF89}" dt="2026-03-05T00:02:02.618" v="4741" actId="478"/>
          <ac:spMkLst>
            <pc:docMk/>
            <pc:sldMk cId="3955360299" sldId="5477"/>
            <ac:spMk id="14" creationId="{AA50B401-80A0-58B7-6285-EC463C13E23F}"/>
          </ac:spMkLst>
        </pc:spChg>
        <pc:picChg chg="add mod">
          <ac:chgData name="Crawford, Christopher B." userId="e9f8cd71-208c-47c7-abd7-8fc409e947fc" providerId="ADAL" clId="{0BB2E8AB-186B-4587-8AAF-FE99F7B7AF89}" dt="2026-03-05T00:02:30.689" v="4745" actId="14100"/>
          <ac:picMkLst>
            <pc:docMk/>
            <pc:sldMk cId="3955360299" sldId="5477"/>
            <ac:picMk id="4" creationId="{F616D231-1BCA-4C2F-43B8-14594D543899}"/>
          </ac:picMkLst>
        </pc:picChg>
      </pc:sldChg>
      <pc:sldChg chg="addSp delSp modSp new mod modClrScheme chgLayout">
        <pc:chgData name="Crawford, Christopher B." userId="e9f8cd71-208c-47c7-abd7-8fc409e947fc" providerId="ADAL" clId="{0BB2E8AB-186B-4587-8AAF-FE99F7B7AF89}" dt="2026-03-05T02:25:02.413" v="6539" actId="1076"/>
        <pc:sldMkLst>
          <pc:docMk/>
          <pc:sldMk cId="1442435704" sldId="5478"/>
        </pc:sldMkLst>
        <pc:spChg chg="add mod ord">
          <ac:chgData name="Crawford, Christopher B." userId="e9f8cd71-208c-47c7-abd7-8fc409e947fc" providerId="ADAL" clId="{0BB2E8AB-186B-4587-8AAF-FE99F7B7AF89}" dt="2026-03-05T02:24:41.725" v="6536" actId="120"/>
          <ac:spMkLst>
            <pc:docMk/>
            <pc:sldMk cId="1442435704" sldId="5478"/>
            <ac:spMk id="2" creationId="{3D2D9DB0-74EF-FF8D-09E6-AB712B255613}"/>
          </ac:spMkLst>
        </pc:spChg>
        <pc:spChg chg="add del mod">
          <ac:chgData name="Crawford, Christopher B." userId="e9f8cd71-208c-47c7-abd7-8fc409e947fc" providerId="ADAL" clId="{0BB2E8AB-186B-4587-8AAF-FE99F7B7AF89}" dt="2026-03-05T00:10:25.224" v="4809" actId="478"/>
          <ac:spMkLst>
            <pc:docMk/>
            <pc:sldMk cId="1442435704" sldId="5478"/>
            <ac:spMk id="2" creationId="{B1BF4F75-F94E-1B1D-4F55-C237F195631E}"/>
          </ac:spMkLst>
        </pc:spChg>
        <pc:spChg chg="add del mod">
          <ac:chgData name="Crawford, Christopher B." userId="e9f8cd71-208c-47c7-abd7-8fc409e947fc" providerId="ADAL" clId="{0BB2E8AB-186B-4587-8AAF-FE99F7B7AF89}" dt="2026-03-05T00:10:36.006" v="4810" actId="700"/>
          <ac:spMkLst>
            <pc:docMk/>
            <pc:sldMk cId="1442435704" sldId="5478"/>
            <ac:spMk id="3" creationId="{55EE4A10-40FA-C01A-3EF2-A96DF23FE2C8}"/>
          </ac:spMkLst>
        </pc:spChg>
        <pc:spChg chg="add del mod">
          <ac:chgData name="Crawford, Christopher B." userId="e9f8cd71-208c-47c7-abd7-8fc409e947fc" providerId="ADAL" clId="{0BB2E8AB-186B-4587-8AAF-FE99F7B7AF89}" dt="2026-03-05T02:22:56.738" v="6480" actId="6264"/>
          <ac:spMkLst>
            <pc:docMk/>
            <pc:sldMk cId="1442435704" sldId="5478"/>
            <ac:spMk id="3" creationId="{D2E88DA4-B0FF-9A35-AC8F-45BD1C699EFF}"/>
          </ac:spMkLst>
        </pc:spChg>
        <pc:spChg chg="add del mod ord">
          <ac:chgData name="Crawford, Christopher B." userId="e9f8cd71-208c-47c7-abd7-8fc409e947fc" providerId="ADAL" clId="{0BB2E8AB-186B-4587-8AAF-FE99F7B7AF89}" dt="2026-03-05T00:20:43.647" v="4890" actId="700"/>
          <ac:spMkLst>
            <pc:docMk/>
            <pc:sldMk cId="1442435704" sldId="5478"/>
            <ac:spMk id="5" creationId="{21A4DFD7-9D2F-1B66-EBC1-1D999A852EAE}"/>
          </ac:spMkLst>
        </pc:spChg>
        <pc:picChg chg="add mod">
          <ac:chgData name="Crawford, Christopher B." userId="e9f8cd71-208c-47c7-abd7-8fc409e947fc" providerId="ADAL" clId="{0BB2E8AB-186B-4587-8AAF-FE99F7B7AF89}" dt="2026-03-05T02:25:02.413" v="6539" actId="1076"/>
          <ac:picMkLst>
            <pc:docMk/>
            <pc:sldMk cId="1442435704" sldId="5478"/>
            <ac:picMk id="4" creationId="{2C94F676-67AC-0DC2-433F-C4F97060EDD2}"/>
          </ac:picMkLst>
        </pc:picChg>
      </pc:sldChg>
      <pc:sldChg chg="addSp delSp modSp add mod modClrScheme modAnim chgLayout">
        <pc:chgData name="Crawford, Christopher B." userId="e9f8cd71-208c-47c7-abd7-8fc409e947fc" providerId="ADAL" clId="{0BB2E8AB-186B-4587-8AAF-FE99F7B7AF89}" dt="2026-03-05T10:33:24.715" v="8844"/>
        <pc:sldMkLst>
          <pc:docMk/>
          <pc:sldMk cId="2512680974" sldId="5499"/>
        </pc:sldMkLst>
        <pc:spChg chg="add mod ord">
          <ac:chgData name="Crawford, Christopher B." userId="e9f8cd71-208c-47c7-abd7-8fc409e947fc" providerId="ADAL" clId="{0BB2E8AB-186B-4587-8AAF-FE99F7B7AF89}" dt="2026-03-05T00:10:57.573" v="4814" actId="20577"/>
          <ac:spMkLst>
            <pc:docMk/>
            <pc:sldMk cId="2512680974" sldId="5499"/>
            <ac:spMk id="2" creationId="{5619CDD9-C2B9-951E-1B49-30F64FB5984D}"/>
          </ac:spMkLst>
        </pc:spChg>
        <pc:spChg chg="del mod ord">
          <ac:chgData name="Crawford, Christopher B." userId="e9f8cd71-208c-47c7-abd7-8fc409e947fc" providerId="ADAL" clId="{0BB2E8AB-186B-4587-8AAF-FE99F7B7AF89}" dt="2026-03-04T21:29:28.711" v="4380" actId="700"/>
          <ac:spMkLst>
            <pc:docMk/>
            <pc:sldMk cId="2512680974" sldId="5499"/>
            <ac:spMk id="3" creationId="{117CFD91-2C18-B88E-E8F2-2D21BEEA490E}"/>
          </ac:spMkLst>
        </pc:spChg>
        <pc:spChg chg="add mod">
          <ac:chgData name="Crawford, Christopher B." userId="e9f8cd71-208c-47c7-abd7-8fc409e947fc" providerId="ADAL" clId="{0BB2E8AB-186B-4587-8AAF-FE99F7B7AF89}" dt="2026-03-05T09:57:56.147" v="8636"/>
          <ac:spMkLst>
            <pc:docMk/>
            <pc:sldMk cId="2512680974" sldId="5499"/>
            <ac:spMk id="3" creationId="{3A3DCC42-606C-1E09-C21A-9C2DD1C8A2CC}"/>
          </ac:spMkLst>
        </pc:spChg>
        <pc:spChg chg="add mod ord">
          <ac:chgData name="Crawford, Christopher B." userId="e9f8cd71-208c-47c7-abd7-8fc409e947fc" providerId="ADAL" clId="{0BB2E8AB-186B-4587-8AAF-FE99F7B7AF89}" dt="2026-03-05T10:11:42.347" v="8783" actId="1076"/>
          <ac:spMkLst>
            <pc:docMk/>
            <pc:sldMk cId="2512680974" sldId="5499"/>
            <ac:spMk id="4" creationId="{A131E0BB-4D74-A4C9-05E6-515B2D715838}"/>
          </ac:spMkLst>
        </pc:spChg>
        <pc:spChg chg="add mod">
          <ac:chgData name="Crawford, Christopher B." userId="e9f8cd71-208c-47c7-abd7-8fc409e947fc" providerId="ADAL" clId="{0BB2E8AB-186B-4587-8AAF-FE99F7B7AF89}" dt="2026-03-05T10:11:24.619" v="8781"/>
          <ac:spMkLst>
            <pc:docMk/>
            <pc:sldMk cId="2512680974" sldId="5499"/>
            <ac:spMk id="5" creationId="{77C03387-23AC-4BA0-6271-0880F129FC1A}"/>
          </ac:spMkLst>
        </pc:spChg>
        <pc:spChg chg="add mod">
          <ac:chgData name="Crawford, Christopher B." userId="e9f8cd71-208c-47c7-abd7-8fc409e947fc" providerId="ADAL" clId="{0BB2E8AB-186B-4587-8AAF-FE99F7B7AF89}" dt="2026-03-05T10:11:24.619" v="8781"/>
          <ac:spMkLst>
            <pc:docMk/>
            <pc:sldMk cId="2512680974" sldId="5499"/>
            <ac:spMk id="6" creationId="{3ECEC1A9-2A38-3C7F-E7CF-E86E6C11E7E9}"/>
          </ac:spMkLst>
        </pc:spChg>
        <pc:spChg chg="mod">
          <ac:chgData name="Crawford, Christopher B." userId="e9f8cd71-208c-47c7-abd7-8fc409e947fc" providerId="ADAL" clId="{0BB2E8AB-186B-4587-8AAF-FE99F7B7AF89}" dt="2026-03-05T10:27:40.747" v="8817" actId="1076"/>
          <ac:spMkLst>
            <pc:docMk/>
            <pc:sldMk cId="2512680974" sldId="5499"/>
            <ac:spMk id="42" creationId="{A26F380C-D324-C576-07ED-4B8E3200ED44}"/>
          </ac:spMkLst>
        </pc:spChg>
        <pc:spChg chg="del mod ord">
          <ac:chgData name="Crawford, Christopher B." userId="e9f8cd71-208c-47c7-abd7-8fc409e947fc" providerId="ADAL" clId="{0BB2E8AB-186B-4587-8AAF-FE99F7B7AF89}" dt="2026-03-04T21:29:28.711" v="4380" actId="700"/>
          <ac:spMkLst>
            <pc:docMk/>
            <pc:sldMk cId="2512680974" sldId="5499"/>
            <ac:spMk id="50" creationId="{89699888-C40A-4632-2CA1-24851A1132E1}"/>
          </ac:spMkLst>
        </pc:spChg>
        <pc:spChg chg="del mod">
          <ac:chgData name="Crawford, Christopher B." userId="e9f8cd71-208c-47c7-abd7-8fc409e947fc" providerId="ADAL" clId="{0BB2E8AB-186B-4587-8AAF-FE99F7B7AF89}" dt="2026-03-04T21:31:37.090" v="4412"/>
          <ac:spMkLst>
            <pc:docMk/>
            <pc:sldMk cId="2512680974" sldId="5499"/>
            <ac:spMk id="51" creationId="{A9DC1D93-9E46-FC5D-F70D-F72753B51B3D}"/>
          </ac:spMkLst>
        </pc:spChg>
        <pc:grpChg chg="mod">
          <ac:chgData name="Crawford, Christopher B." userId="e9f8cd71-208c-47c7-abd7-8fc409e947fc" providerId="ADAL" clId="{0BB2E8AB-186B-4587-8AAF-FE99F7B7AF89}" dt="2026-03-05T10:27:43.860" v="8818" actId="1076"/>
          <ac:grpSpMkLst>
            <pc:docMk/>
            <pc:sldMk cId="2512680974" sldId="5499"/>
            <ac:grpSpMk id="48" creationId="{2289C3B2-A8D4-4283-E0E2-D67FE5DC2A66}"/>
          </ac:grpSpMkLst>
        </pc:grpChg>
        <pc:picChg chg="add del mod modCrop">
          <ac:chgData name="Crawford, Christopher B." userId="e9f8cd71-208c-47c7-abd7-8fc409e947fc" providerId="ADAL" clId="{0BB2E8AB-186B-4587-8AAF-FE99F7B7AF89}" dt="2026-03-05T10:31:23.869" v="8838" actId="1076"/>
          <ac:picMkLst>
            <pc:docMk/>
            <pc:sldMk cId="2512680974" sldId="5499"/>
            <ac:picMk id="7" creationId="{5C6F5455-779B-56A5-2148-CEAF86B7F83C}"/>
          </ac:picMkLst>
        </pc:picChg>
        <pc:picChg chg="mod">
          <ac:chgData name="Crawford, Christopher B." userId="e9f8cd71-208c-47c7-abd7-8fc409e947fc" providerId="ADAL" clId="{0BB2E8AB-186B-4587-8AAF-FE99F7B7AF89}" dt="2026-03-05T10:27:49.082" v="8819" actId="1076"/>
          <ac:picMkLst>
            <pc:docMk/>
            <pc:sldMk cId="2512680974" sldId="5499"/>
            <ac:picMk id="49" creationId="{A83510F3-5C44-8A22-1A87-FDF8D657BFAD}"/>
          </ac:picMkLst>
        </pc:picChg>
      </pc:sldChg>
      <pc:sldChg chg="addSp delSp modSp add del mod ord modClrScheme chgLayout">
        <pc:chgData name="Crawford, Christopher B." userId="e9f8cd71-208c-47c7-abd7-8fc409e947fc" providerId="ADAL" clId="{0BB2E8AB-186B-4587-8AAF-FE99F7B7AF89}" dt="2026-03-05T03:24:26.911" v="7358" actId="47"/>
        <pc:sldMkLst>
          <pc:docMk/>
          <pc:sldMk cId="901228699" sldId="5500"/>
        </pc:sldMkLst>
        <pc:spChg chg="del mod ord">
          <ac:chgData name="Crawford, Christopher B." userId="e9f8cd71-208c-47c7-abd7-8fc409e947fc" providerId="ADAL" clId="{0BB2E8AB-186B-4587-8AAF-FE99F7B7AF89}" dt="2026-03-05T00:19:22.673" v="4872" actId="700"/>
          <ac:spMkLst>
            <pc:docMk/>
            <pc:sldMk cId="901228699" sldId="5500"/>
            <ac:spMk id="2" creationId="{593F71D9-E6D2-07E5-610E-0E4BA9CF38D3}"/>
          </ac:spMkLst>
        </pc:spChg>
        <pc:spChg chg="add mod ord">
          <ac:chgData name="Crawford, Christopher B." userId="e9f8cd71-208c-47c7-abd7-8fc409e947fc" providerId="ADAL" clId="{0BB2E8AB-186B-4587-8AAF-FE99F7B7AF89}" dt="2026-03-05T03:22:20.220" v="7339" actId="21"/>
          <ac:spMkLst>
            <pc:docMk/>
            <pc:sldMk cId="901228699" sldId="5500"/>
            <ac:spMk id="3" creationId="{EC767E07-7C71-4AD4-7B72-035F205D57B9}"/>
          </ac:spMkLst>
        </pc:spChg>
        <pc:spChg chg="add mod">
          <ac:chgData name="Crawford, Christopher B." userId="e9f8cd71-208c-47c7-abd7-8fc409e947fc" providerId="ADAL" clId="{0BB2E8AB-186B-4587-8AAF-FE99F7B7AF89}" dt="2026-03-05T03:22:35.498" v="7341" actId="164"/>
          <ac:spMkLst>
            <pc:docMk/>
            <pc:sldMk cId="901228699" sldId="5500"/>
            <ac:spMk id="6" creationId="{524E3399-819A-9466-16ED-FADF85B7365E}"/>
          </ac:spMkLst>
        </pc:spChg>
        <pc:spChg chg="add mod">
          <ac:chgData name="Crawford, Christopher B." userId="e9f8cd71-208c-47c7-abd7-8fc409e947fc" providerId="ADAL" clId="{0BB2E8AB-186B-4587-8AAF-FE99F7B7AF89}" dt="2026-03-05T02:35:25.747" v="6583"/>
          <ac:spMkLst>
            <pc:docMk/>
            <pc:sldMk cId="901228699" sldId="5500"/>
            <ac:spMk id="7" creationId="{F29D10B0-4B06-DDE8-79D4-D16818A111CD}"/>
          </ac:spMkLst>
        </pc:spChg>
        <pc:spChg chg="add mod">
          <ac:chgData name="Crawford, Christopher B." userId="e9f8cd71-208c-47c7-abd7-8fc409e947fc" providerId="ADAL" clId="{0BB2E8AB-186B-4587-8AAF-FE99F7B7AF89}" dt="2026-03-05T03:22:58.209" v="7345" actId="164"/>
          <ac:spMkLst>
            <pc:docMk/>
            <pc:sldMk cId="901228699" sldId="5500"/>
            <ac:spMk id="8" creationId="{C6980F26-F546-5352-AD88-D58D5C44A8CF}"/>
          </ac:spMkLst>
        </pc:spChg>
        <pc:spChg chg="add mod">
          <ac:chgData name="Crawford, Christopher B." userId="e9f8cd71-208c-47c7-abd7-8fc409e947fc" providerId="ADAL" clId="{0BB2E8AB-186B-4587-8AAF-FE99F7B7AF89}" dt="2026-03-05T02:35:25.747" v="6583"/>
          <ac:spMkLst>
            <pc:docMk/>
            <pc:sldMk cId="901228699" sldId="5500"/>
            <ac:spMk id="9" creationId="{CA7410D7-C3E0-0941-2C2D-86212FEC4ECF}"/>
          </ac:spMkLst>
        </pc:spChg>
        <pc:spChg chg="add del">
          <ac:chgData name="Crawford, Christopher B." userId="e9f8cd71-208c-47c7-abd7-8fc409e947fc" providerId="ADAL" clId="{0BB2E8AB-186B-4587-8AAF-FE99F7B7AF89}" dt="2026-03-05T02:35:48.636" v="6593" actId="22"/>
          <ac:spMkLst>
            <pc:docMk/>
            <pc:sldMk cId="901228699" sldId="5500"/>
            <ac:spMk id="13" creationId="{2E0C9823-CDC7-AB4F-124C-BBB26397E982}"/>
          </ac:spMkLst>
        </pc:spChg>
        <pc:spChg chg="add mod">
          <ac:chgData name="Crawford, Christopher B." userId="e9f8cd71-208c-47c7-abd7-8fc409e947fc" providerId="ADAL" clId="{0BB2E8AB-186B-4587-8AAF-FE99F7B7AF89}" dt="2026-03-05T02:48:50.976" v="6891" actId="20577"/>
          <ac:spMkLst>
            <pc:docMk/>
            <pc:sldMk cId="901228699" sldId="5500"/>
            <ac:spMk id="15" creationId="{E02BB4F1-1CBF-FD0A-2DEE-D6597F01CFBB}"/>
          </ac:spMkLst>
        </pc:spChg>
        <pc:spChg chg="add mod">
          <ac:chgData name="Crawford, Christopher B." userId="e9f8cd71-208c-47c7-abd7-8fc409e947fc" providerId="ADAL" clId="{0BB2E8AB-186B-4587-8AAF-FE99F7B7AF89}" dt="2026-03-05T02:37:12.435" v="6604" actId="1076"/>
          <ac:spMkLst>
            <pc:docMk/>
            <pc:sldMk cId="901228699" sldId="5500"/>
            <ac:spMk id="16" creationId="{2E8F0606-89C7-1DA1-57DA-B9C8D6EF248C}"/>
          </ac:spMkLst>
        </pc:spChg>
        <pc:grpChg chg="add del mod">
          <ac:chgData name="Crawford, Christopher B." userId="e9f8cd71-208c-47c7-abd7-8fc409e947fc" providerId="ADAL" clId="{0BB2E8AB-186B-4587-8AAF-FE99F7B7AF89}" dt="2026-03-05T03:22:37.863" v="7342" actId="21"/>
          <ac:grpSpMkLst>
            <pc:docMk/>
            <pc:sldMk cId="901228699" sldId="5500"/>
            <ac:grpSpMk id="17" creationId="{4B8C3864-C4FB-69F3-AA8B-7AA67914F41C}"/>
          </ac:grpSpMkLst>
        </pc:grpChg>
        <pc:grpChg chg="add del mod">
          <ac:chgData name="Crawford, Christopher B." userId="e9f8cd71-208c-47c7-abd7-8fc409e947fc" providerId="ADAL" clId="{0BB2E8AB-186B-4587-8AAF-FE99F7B7AF89}" dt="2026-03-05T03:22:59.308" v="7346" actId="21"/>
          <ac:grpSpMkLst>
            <pc:docMk/>
            <pc:sldMk cId="901228699" sldId="5500"/>
            <ac:grpSpMk id="18" creationId="{C816FAF9-51BC-F0B8-499F-10F219BB6362}"/>
          </ac:grpSpMkLst>
        </pc:grpChg>
        <pc:picChg chg="add mod">
          <ac:chgData name="Crawford, Christopher B." userId="e9f8cd71-208c-47c7-abd7-8fc409e947fc" providerId="ADAL" clId="{0BB2E8AB-186B-4587-8AAF-FE99F7B7AF89}" dt="2026-03-05T03:22:35.498" v="7341" actId="164"/>
          <ac:picMkLst>
            <pc:docMk/>
            <pc:sldMk cId="901228699" sldId="5500"/>
            <ac:picMk id="4" creationId="{D94FB94E-EFE3-845F-DAC9-5F389AE454E4}"/>
          </ac:picMkLst>
        </pc:picChg>
        <pc:picChg chg="add mod">
          <ac:chgData name="Crawford, Christopher B." userId="e9f8cd71-208c-47c7-abd7-8fc409e947fc" providerId="ADAL" clId="{0BB2E8AB-186B-4587-8AAF-FE99F7B7AF89}" dt="2026-03-05T02:35:25.747" v="6583"/>
          <ac:picMkLst>
            <pc:docMk/>
            <pc:sldMk cId="901228699" sldId="5500"/>
            <ac:picMk id="5" creationId="{BAE99829-F221-D0BC-0215-D2F77A92EE41}"/>
          </ac:picMkLst>
        </pc:picChg>
        <pc:picChg chg="add mod">
          <ac:chgData name="Crawford, Christopher B." userId="e9f8cd71-208c-47c7-abd7-8fc409e947fc" providerId="ADAL" clId="{0BB2E8AB-186B-4587-8AAF-FE99F7B7AF89}" dt="2026-03-05T02:35:25.747" v="6583"/>
          <ac:picMkLst>
            <pc:docMk/>
            <pc:sldMk cId="901228699" sldId="5500"/>
            <ac:picMk id="10" creationId="{E99B2042-A889-C20D-263C-22E0369FC6FB}"/>
          </ac:picMkLst>
        </pc:picChg>
        <pc:picChg chg="add mod">
          <ac:chgData name="Crawford, Christopher B." userId="e9f8cd71-208c-47c7-abd7-8fc409e947fc" providerId="ADAL" clId="{0BB2E8AB-186B-4587-8AAF-FE99F7B7AF89}" dt="2026-03-05T03:22:58.209" v="7345" actId="164"/>
          <ac:picMkLst>
            <pc:docMk/>
            <pc:sldMk cId="901228699" sldId="5500"/>
            <ac:picMk id="11" creationId="{DFB23C06-32FC-8B1C-6188-6F2524A2598C}"/>
          </ac:picMkLst>
        </pc:picChg>
      </pc:sldChg>
      <pc:sldChg chg="addSp delSp modSp add mod ord">
        <pc:chgData name="Crawford, Christopher B." userId="e9f8cd71-208c-47c7-abd7-8fc409e947fc" providerId="ADAL" clId="{0BB2E8AB-186B-4587-8AAF-FE99F7B7AF89}" dt="2026-03-05T02:25:57.288" v="6560" actId="20577"/>
        <pc:sldMkLst>
          <pc:docMk/>
          <pc:sldMk cId="975717933" sldId="5501"/>
        </pc:sldMkLst>
        <pc:spChg chg="mod">
          <ac:chgData name="Crawford, Christopher B." userId="e9f8cd71-208c-47c7-abd7-8fc409e947fc" providerId="ADAL" clId="{0BB2E8AB-186B-4587-8AAF-FE99F7B7AF89}" dt="2026-03-05T02:25:57.288" v="6560" actId="20577"/>
          <ac:spMkLst>
            <pc:docMk/>
            <pc:sldMk cId="975717933" sldId="5501"/>
            <ac:spMk id="2" creationId="{20F1A490-B473-7156-CBA1-A1899117370C}"/>
          </ac:spMkLst>
        </pc:spChg>
        <pc:spChg chg="del mod">
          <ac:chgData name="Crawford, Christopher B." userId="e9f8cd71-208c-47c7-abd7-8fc409e947fc" providerId="ADAL" clId="{0BB2E8AB-186B-4587-8AAF-FE99F7B7AF89}" dt="2026-03-05T02:01:47.626" v="6324" actId="22"/>
          <ac:spMkLst>
            <pc:docMk/>
            <pc:sldMk cId="975717933" sldId="5501"/>
            <ac:spMk id="3" creationId="{B5E3096F-4158-F2F7-1BBB-308079ACCEDB}"/>
          </ac:spMkLst>
        </pc:spChg>
        <pc:picChg chg="add mod ord">
          <ac:chgData name="Crawford, Christopher B." userId="e9f8cd71-208c-47c7-abd7-8fc409e947fc" providerId="ADAL" clId="{0BB2E8AB-186B-4587-8AAF-FE99F7B7AF89}" dt="2026-03-05T02:02:03.870" v="6326" actId="1076"/>
          <ac:picMkLst>
            <pc:docMk/>
            <pc:sldMk cId="975717933" sldId="5501"/>
            <ac:picMk id="5" creationId="{9E844623-D55F-E8E6-C2CF-22233FA6CB1F}"/>
          </ac:picMkLst>
        </pc:picChg>
      </pc:sldChg>
      <pc:sldChg chg="addSp delSp modSp add mod modAnim">
        <pc:chgData name="Crawford, Christopher B." userId="e9f8cd71-208c-47c7-abd7-8fc409e947fc" providerId="ADAL" clId="{0BB2E8AB-186B-4587-8AAF-FE99F7B7AF89}" dt="2026-03-05T09:10:50.668" v="8241" actId="1037"/>
        <pc:sldMkLst>
          <pc:docMk/>
          <pc:sldMk cId="796330797" sldId="5502"/>
        </pc:sldMkLst>
        <pc:spChg chg="mod">
          <ac:chgData name="Crawford, Christopher B." userId="e9f8cd71-208c-47c7-abd7-8fc409e947fc" providerId="ADAL" clId="{0BB2E8AB-186B-4587-8AAF-FE99F7B7AF89}" dt="2026-03-05T03:34:03.374" v="7467" actId="20577"/>
          <ac:spMkLst>
            <pc:docMk/>
            <pc:sldMk cId="796330797" sldId="5502"/>
            <ac:spMk id="2" creationId="{0DA1E045-BBD0-6A9F-C3B4-ECE4BAC01F50}"/>
          </ac:spMkLst>
        </pc:spChg>
        <pc:spChg chg="mod">
          <ac:chgData name="Crawford, Christopher B." userId="e9f8cd71-208c-47c7-abd7-8fc409e947fc" providerId="ADAL" clId="{0BB2E8AB-186B-4587-8AAF-FE99F7B7AF89}" dt="2026-03-05T03:27:56.770" v="7373" actId="6549"/>
          <ac:spMkLst>
            <pc:docMk/>
            <pc:sldMk cId="796330797" sldId="5502"/>
            <ac:spMk id="3" creationId="{DDF185B6-63BB-9A0F-C713-BECE8E1404DC}"/>
          </ac:spMkLst>
        </pc:spChg>
        <pc:spChg chg="mod">
          <ac:chgData name="Crawford, Christopher B." userId="e9f8cd71-208c-47c7-abd7-8fc409e947fc" providerId="ADAL" clId="{0BB2E8AB-186B-4587-8AAF-FE99F7B7AF89}" dt="2026-03-05T03:27:03.264" v="7363"/>
          <ac:spMkLst>
            <pc:docMk/>
            <pc:sldMk cId="796330797" sldId="5502"/>
            <ac:spMk id="6" creationId="{8943FFF2-DC6C-6E17-F218-BA62F910A81A}"/>
          </ac:spMkLst>
        </pc:spChg>
        <pc:spChg chg="mod">
          <ac:chgData name="Crawford, Christopher B." userId="e9f8cd71-208c-47c7-abd7-8fc409e947fc" providerId="ADAL" clId="{0BB2E8AB-186B-4587-8AAF-FE99F7B7AF89}" dt="2026-03-05T03:27:03.264" v="7363"/>
          <ac:spMkLst>
            <pc:docMk/>
            <pc:sldMk cId="796330797" sldId="5502"/>
            <ac:spMk id="7" creationId="{F9CC9250-5548-E3A7-C50F-F49388578C6C}"/>
          </ac:spMkLst>
        </pc:spChg>
        <pc:spChg chg="mod">
          <ac:chgData name="Crawford, Christopher B." userId="e9f8cd71-208c-47c7-abd7-8fc409e947fc" providerId="ADAL" clId="{0BB2E8AB-186B-4587-8AAF-FE99F7B7AF89}" dt="2026-03-05T09:10:39.648" v="8236" actId="1035"/>
          <ac:spMkLst>
            <pc:docMk/>
            <pc:sldMk cId="796330797" sldId="5502"/>
            <ac:spMk id="10" creationId="{3E783684-2C0E-F8B1-FF11-A5C2D44C90E4}"/>
          </ac:spMkLst>
        </pc:spChg>
        <pc:spChg chg="mod">
          <ac:chgData name="Crawford, Christopher B." userId="e9f8cd71-208c-47c7-abd7-8fc409e947fc" providerId="ADAL" clId="{0BB2E8AB-186B-4587-8AAF-FE99F7B7AF89}" dt="2026-03-05T03:33:22.160" v="7432" actId="14100"/>
          <ac:spMkLst>
            <pc:docMk/>
            <pc:sldMk cId="796330797" sldId="5502"/>
            <ac:spMk id="11" creationId="{CB1F04CE-C0EC-F1FA-00E4-653102AD1F1F}"/>
          </ac:spMkLst>
        </pc:spChg>
        <pc:spChg chg="mod">
          <ac:chgData name="Crawford, Christopher B." userId="e9f8cd71-208c-47c7-abd7-8fc409e947fc" providerId="ADAL" clId="{0BB2E8AB-186B-4587-8AAF-FE99F7B7AF89}" dt="2026-03-05T09:10:50.668" v="8241" actId="1037"/>
          <ac:spMkLst>
            <pc:docMk/>
            <pc:sldMk cId="796330797" sldId="5502"/>
            <ac:spMk id="12" creationId="{FF5DFB09-0A50-7A89-CDD2-4F3D90C3414F}"/>
          </ac:spMkLst>
        </pc:spChg>
        <pc:spChg chg="mod">
          <ac:chgData name="Crawford, Christopher B." userId="e9f8cd71-208c-47c7-abd7-8fc409e947fc" providerId="ADAL" clId="{0BB2E8AB-186B-4587-8AAF-FE99F7B7AF89}" dt="2026-03-05T03:29:43.329" v="7382" actId="571"/>
          <ac:spMkLst>
            <pc:docMk/>
            <pc:sldMk cId="796330797" sldId="5502"/>
            <ac:spMk id="16" creationId="{4F761131-165D-4E22-B1E6-8145F27016C7}"/>
          </ac:spMkLst>
        </pc:spChg>
        <pc:spChg chg="mod">
          <ac:chgData name="Crawford, Christopher B." userId="e9f8cd71-208c-47c7-abd7-8fc409e947fc" providerId="ADAL" clId="{0BB2E8AB-186B-4587-8AAF-FE99F7B7AF89}" dt="2026-03-05T03:29:43.329" v="7382" actId="571"/>
          <ac:spMkLst>
            <pc:docMk/>
            <pc:sldMk cId="796330797" sldId="5502"/>
            <ac:spMk id="17" creationId="{6D212F41-20F7-C9AF-29EC-491C623B252E}"/>
          </ac:spMkLst>
        </pc:spChg>
        <pc:spChg chg="mod">
          <ac:chgData name="Crawford, Christopher B." userId="e9f8cd71-208c-47c7-abd7-8fc409e947fc" providerId="ADAL" clId="{0BB2E8AB-186B-4587-8AAF-FE99F7B7AF89}" dt="2026-03-05T03:29:43.329" v="7382" actId="571"/>
          <ac:spMkLst>
            <pc:docMk/>
            <pc:sldMk cId="796330797" sldId="5502"/>
            <ac:spMk id="18" creationId="{03ED3466-5312-CDF3-BC59-B624AEF4D6DD}"/>
          </ac:spMkLst>
        </pc:spChg>
        <pc:spChg chg="mod">
          <ac:chgData name="Crawford, Christopher B." userId="e9f8cd71-208c-47c7-abd7-8fc409e947fc" providerId="ADAL" clId="{0BB2E8AB-186B-4587-8AAF-FE99F7B7AF89}" dt="2026-03-05T03:31:31.048" v="7406" actId="113"/>
          <ac:spMkLst>
            <pc:docMk/>
            <pc:sldMk cId="796330797" sldId="5502"/>
            <ac:spMk id="21" creationId="{B1FB0284-3345-DE47-BFB6-BE2ACD4860D6}"/>
          </ac:spMkLst>
        </pc:spChg>
        <pc:spChg chg="mod">
          <ac:chgData name="Crawford, Christopher B." userId="e9f8cd71-208c-47c7-abd7-8fc409e947fc" providerId="ADAL" clId="{0BB2E8AB-186B-4587-8AAF-FE99F7B7AF89}" dt="2026-03-05T03:30:27.916" v="7399" actId="20577"/>
          <ac:spMkLst>
            <pc:docMk/>
            <pc:sldMk cId="796330797" sldId="5502"/>
            <ac:spMk id="22" creationId="{D04BB7BA-46E6-1427-5BB0-7B567226C1FA}"/>
          </ac:spMkLst>
        </pc:spChg>
        <pc:spChg chg="mod">
          <ac:chgData name="Crawford, Christopher B." userId="e9f8cd71-208c-47c7-abd7-8fc409e947fc" providerId="ADAL" clId="{0BB2E8AB-186B-4587-8AAF-FE99F7B7AF89}" dt="2026-03-05T03:30:27.916" v="7399" actId="20577"/>
          <ac:spMkLst>
            <pc:docMk/>
            <pc:sldMk cId="796330797" sldId="5502"/>
            <ac:spMk id="23" creationId="{A7FBC024-49B7-D39D-7E9F-F9E7A4AAE35E}"/>
          </ac:spMkLst>
        </pc:spChg>
        <pc:spChg chg="mod">
          <ac:chgData name="Crawford, Christopher B." userId="e9f8cd71-208c-47c7-abd7-8fc409e947fc" providerId="ADAL" clId="{0BB2E8AB-186B-4587-8AAF-FE99F7B7AF89}" dt="2026-03-05T09:09:37.163" v="8186" actId="165"/>
          <ac:spMkLst>
            <pc:docMk/>
            <pc:sldMk cId="796330797" sldId="5502"/>
            <ac:spMk id="29" creationId="{B1FB0284-3345-DE47-BFB6-BE2ACD4860D6}"/>
          </ac:spMkLst>
        </pc:spChg>
        <pc:spChg chg="mod">
          <ac:chgData name="Crawford, Christopher B." userId="e9f8cd71-208c-47c7-abd7-8fc409e947fc" providerId="ADAL" clId="{0BB2E8AB-186B-4587-8AAF-FE99F7B7AF89}" dt="2026-03-05T09:09:37.163" v="8186" actId="165"/>
          <ac:spMkLst>
            <pc:docMk/>
            <pc:sldMk cId="796330797" sldId="5502"/>
            <ac:spMk id="30" creationId="{D04BB7BA-46E6-1427-5BB0-7B567226C1FA}"/>
          </ac:spMkLst>
        </pc:spChg>
        <pc:spChg chg="mod">
          <ac:chgData name="Crawford, Christopher B." userId="e9f8cd71-208c-47c7-abd7-8fc409e947fc" providerId="ADAL" clId="{0BB2E8AB-186B-4587-8AAF-FE99F7B7AF89}" dt="2026-03-05T09:09:37.163" v="8186" actId="165"/>
          <ac:spMkLst>
            <pc:docMk/>
            <pc:sldMk cId="796330797" sldId="5502"/>
            <ac:spMk id="31" creationId="{A7FBC024-49B7-D39D-7E9F-F9E7A4AAE35E}"/>
          </ac:spMkLst>
        </pc:spChg>
        <pc:grpChg chg="add mod">
          <ac:chgData name="Crawford, Christopher B." userId="e9f8cd71-208c-47c7-abd7-8fc409e947fc" providerId="ADAL" clId="{0BB2E8AB-186B-4587-8AAF-FE99F7B7AF89}" dt="2026-03-05T03:28:17.977" v="7376" actId="1076"/>
          <ac:grpSpMkLst>
            <pc:docMk/>
            <pc:sldMk cId="796330797" sldId="5502"/>
            <ac:grpSpMk id="4" creationId="{DC220A93-5538-12EB-E96A-D6C1270920FD}"/>
          </ac:grpSpMkLst>
        </pc:grpChg>
        <pc:grpChg chg="add mod">
          <ac:chgData name="Crawford, Christopher B." userId="e9f8cd71-208c-47c7-abd7-8fc409e947fc" providerId="ADAL" clId="{0BB2E8AB-186B-4587-8AAF-FE99F7B7AF89}" dt="2026-03-05T03:32:35.802" v="7427" actId="1076"/>
          <ac:grpSpMkLst>
            <pc:docMk/>
            <pc:sldMk cId="796330797" sldId="5502"/>
            <ac:grpSpMk id="8" creationId="{87BBF693-A8BA-23F8-7A68-7B27AC22F317}"/>
          </ac:grpSpMkLst>
        </pc:grpChg>
        <pc:grpChg chg="mod">
          <ac:chgData name="Crawford, Christopher B." userId="e9f8cd71-208c-47c7-abd7-8fc409e947fc" providerId="ADAL" clId="{0BB2E8AB-186B-4587-8AAF-FE99F7B7AF89}" dt="2026-03-05T03:30:12.040" v="7385" actId="20577"/>
          <ac:grpSpMkLst>
            <pc:docMk/>
            <pc:sldMk cId="796330797" sldId="5502"/>
            <ac:grpSpMk id="9" creationId="{25EFFB94-DCDB-1C86-5191-19EB92D59073}"/>
          </ac:grpSpMkLst>
        </pc:grpChg>
        <pc:grpChg chg="add mod">
          <ac:chgData name="Crawford, Christopher B." userId="e9f8cd71-208c-47c7-abd7-8fc409e947fc" providerId="ADAL" clId="{0BB2E8AB-186B-4587-8AAF-FE99F7B7AF89}" dt="2026-03-05T03:29:43.329" v="7382" actId="571"/>
          <ac:grpSpMkLst>
            <pc:docMk/>
            <pc:sldMk cId="796330797" sldId="5502"/>
            <ac:grpSpMk id="14" creationId="{31234323-11E7-54D6-48DF-30706ADA6E90}"/>
          </ac:grpSpMkLst>
        </pc:grpChg>
        <pc:grpChg chg="mod">
          <ac:chgData name="Crawford, Christopher B." userId="e9f8cd71-208c-47c7-abd7-8fc409e947fc" providerId="ADAL" clId="{0BB2E8AB-186B-4587-8AAF-FE99F7B7AF89}" dt="2026-03-05T03:29:43.329" v="7382" actId="571"/>
          <ac:grpSpMkLst>
            <pc:docMk/>
            <pc:sldMk cId="796330797" sldId="5502"/>
            <ac:grpSpMk id="15" creationId="{745D39C0-1289-2C22-9F84-E48ACA5104A3}"/>
          </ac:grpSpMkLst>
        </pc:grpChg>
        <pc:grpChg chg="add mod">
          <ac:chgData name="Crawford, Christopher B." userId="e9f8cd71-208c-47c7-abd7-8fc409e947fc" providerId="ADAL" clId="{0BB2E8AB-186B-4587-8AAF-FE99F7B7AF89}" dt="2026-03-05T03:32:03.697" v="7410" actId="164"/>
          <ac:grpSpMkLst>
            <pc:docMk/>
            <pc:sldMk cId="796330797" sldId="5502"/>
            <ac:grpSpMk id="19" creationId="{5D381637-FD90-65E0-BC63-7C75B8FD8D05}"/>
          </ac:grpSpMkLst>
        </pc:grpChg>
        <pc:grpChg chg="mod">
          <ac:chgData name="Crawford, Christopher B." userId="e9f8cd71-208c-47c7-abd7-8fc409e947fc" providerId="ADAL" clId="{0BB2E8AB-186B-4587-8AAF-FE99F7B7AF89}" dt="2026-03-05T03:30:27.916" v="7399" actId="20577"/>
          <ac:grpSpMkLst>
            <pc:docMk/>
            <pc:sldMk cId="796330797" sldId="5502"/>
            <ac:grpSpMk id="20" creationId="{7C364145-A0D2-0B75-2269-4D52EC1A74E9}"/>
          </ac:grpSpMkLst>
        </pc:grpChg>
        <pc:grpChg chg="add del mod">
          <ac:chgData name="Crawford, Christopher B." userId="e9f8cd71-208c-47c7-abd7-8fc409e947fc" providerId="ADAL" clId="{0BB2E8AB-186B-4587-8AAF-FE99F7B7AF89}" dt="2026-03-05T03:32:04.614" v="7411" actId="21"/>
          <ac:grpSpMkLst>
            <pc:docMk/>
            <pc:sldMk cId="796330797" sldId="5502"/>
            <ac:grpSpMk id="24" creationId="{1EE05869-6467-BB0A-B437-78EE909381F0}"/>
          </ac:grpSpMkLst>
        </pc:grpChg>
        <pc:grpChg chg="add del mod">
          <ac:chgData name="Crawford, Christopher B." userId="e9f8cd71-208c-47c7-abd7-8fc409e947fc" providerId="ADAL" clId="{0BB2E8AB-186B-4587-8AAF-FE99F7B7AF89}" dt="2026-03-05T09:09:37.163" v="8186" actId="165"/>
          <ac:grpSpMkLst>
            <pc:docMk/>
            <pc:sldMk cId="796330797" sldId="5502"/>
            <ac:grpSpMk id="25" creationId="{1EE05869-6467-BB0A-B437-78EE909381F0}"/>
          </ac:grpSpMkLst>
        </pc:grpChg>
        <pc:grpChg chg="mod topLvl">
          <ac:chgData name="Crawford, Christopher B." userId="e9f8cd71-208c-47c7-abd7-8fc409e947fc" providerId="ADAL" clId="{0BB2E8AB-186B-4587-8AAF-FE99F7B7AF89}" dt="2026-03-05T09:09:37.163" v="8186" actId="165"/>
          <ac:grpSpMkLst>
            <pc:docMk/>
            <pc:sldMk cId="796330797" sldId="5502"/>
            <ac:grpSpMk id="27" creationId="{5D381637-FD90-65E0-BC63-7C75B8FD8D05}"/>
          </ac:grpSpMkLst>
        </pc:grpChg>
        <pc:grpChg chg="mod">
          <ac:chgData name="Crawford, Christopher B." userId="e9f8cd71-208c-47c7-abd7-8fc409e947fc" providerId="ADAL" clId="{0BB2E8AB-186B-4587-8AAF-FE99F7B7AF89}" dt="2026-03-05T09:09:37.163" v="8186" actId="165"/>
          <ac:grpSpMkLst>
            <pc:docMk/>
            <pc:sldMk cId="796330797" sldId="5502"/>
            <ac:grpSpMk id="28" creationId="{7C364145-A0D2-0B75-2269-4D52EC1A74E9}"/>
          </ac:grpSpMkLst>
        </pc:grpChg>
        <pc:picChg chg="mod">
          <ac:chgData name="Crawford, Christopher B." userId="e9f8cd71-208c-47c7-abd7-8fc409e947fc" providerId="ADAL" clId="{0BB2E8AB-186B-4587-8AAF-FE99F7B7AF89}" dt="2026-03-05T03:27:03.264" v="7363"/>
          <ac:picMkLst>
            <pc:docMk/>
            <pc:sldMk cId="796330797" sldId="5502"/>
            <ac:picMk id="5" creationId="{6CDF6B6D-23CA-37B5-A175-A8D94B15B895}"/>
          </ac:picMkLst>
        </pc:picChg>
        <pc:picChg chg="add mod">
          <ac:chgData name="Crawford, Christopher B." userId="e9f8cd71-208c-47c7-abd7-8fc409e947fc" providerId="ADAL" clId="{0BB2E8AB-186B-4587-8AAF-FE99F7B7AF89}" dt="2026-03-05T03:32:03.697" v="7410" actId="164"/>
          <ac:picMkLst>
            <pc:docMk/>
            <pc:sldMk cId="796330797" sldId="5502"/>
            <ac:picMk id="13" creationId="{00000000-0000-0000-0000-000000000000}"/>
          </ac:picMkLst>
        </pc:picChg>
        <pc:picChg chg="mod topLvl">
          <ac:chgData name="Crawford, Christopher B." userId="e9f8cd71-208c-47c7-abd7-8fc409e947fc" providerId="ADAL" clId="{0BB2E8AB-186B-4587-8AAF-FE99F7B7AF89}" dt="2026-03-05T09:09:37.163" v="8186" actId="165"/>
          <ac:picMkLst>
            <pc:docMk/>
            <pc:sldMk cId="796330797" sldId="5502"/>
            <ac:picMk id="26" creationId="{00000000-0000-0000-0000-000000000000}"/>
          </ac:picMkLst>
        </pc:picChg>
      </pc:sldChg>
      <pc:sldChg chg="addSp delSp modSp new mod">
        <pc:chgData name="Crawford, Christopher B." userId="e9f8cd71-208c-47c7-abd7-8fc409e947fc" providerId="ADAL" clId="{0BB2E8AB-186B-4587-8AAF-FE99F7B7AF89}" dt="2026-03-05T09:06:19.845" v="8163" actId="114"/>
        <pc:sldMkLst>
          <pc:docMk/>
          <pc:sldMk cId="4134159311" sldId="5503"/>
        </pc:sldMkLst>
        <pc:spChg chg="mod">
          <ac:chgData name="Crawford, Christopher B." userId="e9f8cd71-208c-47c7-abd7-8fc409e947fc" providerId="ADAL" clId="{0BB2E8AB-186B-4587-8AAF-FE99F7B7AF89}" dt="2026-03-05T09:06:19.845" v="8163" actId="114"/>
          <ac:spMkLst>
            <pc:docMk/>
            <pc:sldMk cId="4134159311" sldId="5503"/>
            <ac:spMk id="2" creationId="{1EA7FEDB-DD94-0619-55FB-75650355972F}"/>
          </ac:spMkLst>
        </pc:spChg>
        <pc:spChg chg="del">
          <ac:chgData name="Crawford, Christopher B." userId="e9f8cd71-208c-47c7-abd7-8fc409e947fc" providerId="ADAL" clId="{0BB2E8AB-186B-4587-8AAF-FE99F7B7AF89}" dt="2026-03-05T01:53:59.140" v="6174" actId="931"/>
          <ac:spMkLst>
            <pc:docMk/>
            <pc:sldMk cId="4134159311" sldId="5503"/>
            <ac:spMk id="3" creationId="{6C317934-FEA1-96EA-1F2A-7606AE41C356}"/>
          </ac:spMkLst>
        </pc:spChg>
        <pc:spChg chg="add mod">
          <ac:chgData name="Crawford, Christopher B." userId="e9f8cd71-208c-47c7-abd7-8fc409e947fc" providerId="ADAL" clId="{0BB2E8AB-186B-4587-8AAF-FE99F7B7AF89}" dt="2026-03-05T09:06:00.613" v="8161" actId="207"/>
          <ac:spMkLst>
            <pc:docMk/>
            <pc:sldMk cId="4134159311" sldId="5503"/>
            <ac:spMk id="6" creationId="{4D26FA08-8D67-4ADB-EE34-C404C014FFAE}"/>
          </ac:spMkLst>
        </pc:spChg>
        <pc:picChg chg="add mod ord">
          <ac:chgData name="Crawford, Christopher B." userId="e9f8cd71-208c-47c7-abd7-8fc409e947fc" providerId="ADAL" clId="{0BB2E8AB-186B-4587-8AAF-FE99F7B7AF89}" dt="2026-03-05T01:56:32.805" v="6180" actId="1076"/>
          <ac:picMkLst>
            <pc:docMk/>
            <pc:sldMk cId="4134159311" sldId="5503"/>
            <ac:picMk id="5" creationId="{6B169663-87B5-1890-888E-39FBFAA8789F}"/>
          </ac:picMkLst>
        </pc:picChg>
      </pc:sldChg>
      <pc:sldChg chg="addSp delSp modSp new mod">
        <pc:chgData name="Crawford, Christopher B." userId="e9f8cd71-208c-47c7-abd7-8fc409e947fc" providerId="ADAL" clId="{0BB2E8AB-186B-4587-8AAF-FE99F7B7AF89}" dt="2026-03-05T12:30:29.018" v="9069"/>
        <pc:sldMkLst>
          <pc:docMk/>
          <pc:sldMk cId="271967291" sldId="5504"/>
        </pc:sldMkLst>
        <pc:spChg chg="mod">
          <ac:chgData name="Crawford, Christopher B." userId="e9f8cd71-208c-47c7-abd7-8fc409e947fc" providerId="ADAL" clId="{0BB2E8AB-186B-4587-8AAF-FE99F7B7AF89}" dt="2026-03-05T02:40:42.829" v="6705" actId="6549"/>
          <ac:spMkLst>
            <pc:docMk/>
            <pc:sldMk cId="271967291" sldId="5504"/>
            <ac:spMk id="2" creationId="{CC2B5E6D-0067-D086-153B-A652E88A16F2}"/>
          </ac:spMkLst>
        </pc:spChg>
        <pc:spChg chg="add mod">
          <ac:chgData name="Crawford, Christopher B." userId="e9f8cd71-208c-47c7-abd7-8fc409e947fc" providerId="ADAL" clId="{0BB2E8AB-186B-4587-8AAF-FE99F7B7AF89}" dt="2026-03-05T12:30:29.018" v="9069"/>
          <ac:spMkLst>
            <pc:docMk/>
            <pc:sldMk cId="271967291" sldId="5504"/>
            <ac:spMk id="4" creationId="{189D8AEE-3F64-72D0-86AE-616FCBDDB0AD}"/>
          </ac:spMkLst>
        </pc:spChg>
        <pc:spChg chg="add del mod">
          <ac:chgData name="Crawford, Christopher B." userId="e9f8cd71-208c-47c7-abd7-8fc409e947fc" providerId="ADAL" clId="{0BB2E8AB-186B-4587-8AAF-FE99F7B7AF89}" dt="2026-03-05T02:40:57.325" v="6707" actId="478"/>
          <ac:spMkLst>
            <pc:docMk/>
            <pc:sldMk cId="271967291" sldId="5504"/>
            <ac:spMk id="4" creationId="{B662B90C-9722-7772-BC56-3824467ADE84}"/>
          </ac:spMkLst>
        </pc:spChg>
        <pc:spChg chg="add mod">
          <ac:chgData name="Crawford, Christopher B." userId="e9f8cd71-208c-47c7-abd7-8fc409e947fc" providerId="ADAL" clId="{0BB2E8AB-186B-4587-8AAF-FE99F7B7AF89}" dt="2026-03-05T12:30:29.018" v="9069"/>
          <ac:spMkLst>
            <pc:docMk/>
            <pc:sldMk cId="271967291" sldId="5504"/>
            <ac:spMk id="5" creationId="{0BA3891C-20FE-546F-79BA-8E20FD622409}"/>
          </ac:spMkLst>
        </pc:spChg>
        <pc:spChg chg="add del mod">
          <ac:chgData name="Crawford, Christopher B." userId="e9f8cd71-208c-47c7-abd7-8fc409e947fc" providerId="ADAL" clId="{0BB2E8AB-186B-4587-8AAF-FE99F7B7AF89}" dt="2026-03-05T02:42:04.042" v="6716"/>
          <ac:spMkLst>
            <pc:docMk/>
            <pc:sldMk cId="271967291" sldId="5504"/>
            <ac:spMk id="5" creationId="{62D3113B-5F89-1319-EA60-A293DDFA40B0}"/>
          </ac:spMkLst>
        </pc:spChg>
        <pc:spChg chg="add mod">
          <ac:chgData name="Crawford, Christopher B." userId="e9f8cd71-208c-47c7-abd7-8fc409e947fc" providerId="ADAL" clId="{0BB2E8AB-186B-4587-8AAF-FE99F7B7AF89}" dt="2026-03-05T02:46:36.400" v="6855" actId="1076"/>
          <ac:spMkLst>
            <pc:docMk/>
            <pc:sldMk cId="271967291" sldId="5504"/>
            <ac:spMk id="6" creationId="{256FF1E6-B37F-762D-DCE1-C121DFAE6013}"/>
          </ac:spMkLst>
        </pc:spChg>
        <pc:spChg chg="add mod">
          <ac:chgData name="Crawford, Christopher B." userId="e9f8cd71-208c-47c7-abd7-8fc409e947fc" providerId="ADAL" clId="{0BB2E8AB-186B-4587-8AAF-FE99F7B7AF89}" dt="2026-03-05T02:42:57.350" v="6773" actId="14100"/>
          <ac:spMkLst>
            <pc:docMk/>
            <pc:sldMk cId="271967291" sldId="5504"/>
            <ac:spMk id="7" creationId="{141AA48E-DE57-A3B5-EC73-DAFFB5F2003B}"/>
          </ac:spMkLst>
        </pc:spChg>
        <pc:spChg chg="add mod">
          <ac:chgData name="Crawford, Christopher B." userId="e9f8cd71-208c-47c7-abd7-8fc409e947fc" providerId="ADAL" clId="{0BB2E8AB-186B-4587-8AAF-FE99F7B7AF89}" dt="2026-03-05T02:43:20.280" v="6791" actId="14100"/>
          <ac:spMkLst>
            <pc:docMk/>
            <pc:sldMk cId="271967291" sldId="5504"/>
            <ac:spMk id="8" creationId="{32B3BDDF-C1D3-3182-F056-A625F8649DC1}"/>
          </ac:spMkLst>
        </pc:spChg>
        <pc:spChg chg="add mod">
          <ac:chgData name="Crawford, Christopher B." userId="e9f8cd71-208c-47c7-abd7-8fc409e947fc" providerId="ADAL" clId="{0BB2E8AB-186B-4587-8AAF-FE99F7B7AF89}" dt="2026-03-05T02:46:29.320" v="6854" actId="1076"/>
          <ac:spMkLst>
            <pc:docMk/>
            <pc:sldMk cId="271967291" sldId="5504"/>
            <ac:spMk id="9" creationId="{96668BED-164F-7F63-968F-213A9C56C588}"/>
          </ac:spMkLst>
        </pc:spChg>
        <pc:picChg chg="add mod modCrop">
          <ac:chgData name="Crawford, Christopher B." userId="e9f8cd71-208c-47c7-abd7-8fc409e947fc" providerId="ADAL" clId="{0BB2E8AB-186B-4587-8AAF-FE99F7B7AF89}" dt="2026-03-05T02:41:52.670" v="6713" actId="14100"/>
          <ac:picMkLst>
            <pc:docMk/>
            <pc:sldMk cId="271967291" sldId="5504"/>
            <ac:picMk id="3" creationId="{8B750E43-AA5E-F995-4C2A-2726372ECAD1}"/>
          </ac:picMkLst>
        </pc:picChg>
        <pc:cxnChg chg="add mod">
          <ac:chgData name="Crawford, Christopher B." userId="e9f8cd71-208c-47c7-abd7-8fc409e947fc" providerId="ADAL" clId="{0BB2E8AB-186B-4587-8AAF-FE99F7B7AF89}" dt="2026-03-05T02:46:36.400" v="6855" actId="1076"/>
          <ac:cxnSpMkLst>
            <pc:docMk/>
            <pc:sldMk cId="271967291" sldId="5504"/>
            <ac:cxnSpMk id="11" creationId="{4BCEF68B-62E2-ABE3-8FBF-7A9FA8F06B0D}"/>
          </ac:cxnSpMkLst>
        </pc:cxnChg>
        <pc:cxnChg chg="add mod">
          <ac:chgData name="Crawford, Christopher B." userId="e9f8cd71-208c-47c7-abd7-8fc409e947fc" providerId="ADAL" clId="{0BB2E8AB-186B-4587-8AAF-FE99F7B7AF89}" dt="2026-03-05T02:46:10.684" v="6852" actId="1582"/>
          <ac:cxnSpMkLst>
            <pc:docMk/>
            <pc:sldMk cId="271967291" sldId="5504"/>
            <ac:cxnSpMk id="12" creationId="{632A429E-1EBE-2198-DDDE-A746158EE460}"/>
          </ac:cxnSpMkLst>
        </pc:cxnChg>
        <pc:cxnChg chg="add mod">
          <ac:chgData name="Crawford, Christopher B." userId="e9f8cd71-208c-47c7-abd7-8fc409e947fc" providerId="ADAL" clId="{0BB2E8AB-186B-4587-8AAF-FE99F7B7AF89}" dt="2026-03-05T02:46:10.684" v="6852" actId="1582"/>
          <ac:cxnSpMkLst>
            <pc:docMk/>
            <pc:sldMk cId="271967291" sldId="5504"/>
            <ac:cxnSpMk id="16" creationId="{05B2F7EE-DE58-B7AB-8C5A-81720110461E}"/>
          </ac:cxnSpMkLst>
        </pc:cxnChg>
        <pc:cxnChg chg="add mod">
          <ac:chgData name="Crawford, Christopher B." userId="e9f8cd71-208c-47c7-abd7-8fc409e947fc" providerId="ADAL" clId="{0BB2E8AB-186B-4587-8AAF-FE99F7B7AF89}" dt="2026-03-05T02:46:20.086" v="6853" actId="1076"/>
          <ac:cxnSpMkLst>
            <pc:docMk/>
            <pc:sldMk cId="271967291" sldId="5504"/>
            <ac:cxnSpMk id="18" creationId="{B1E82E8F-816B-6F55-A88D-AEA2C5F16808}"/>
          </ac:cxnSpMkLst>
        </pc:cxnChg>
      </pc:sldChg>
      <pc:sldChg chg="new del">
        <pc:chgData name="Crawford, Christopher B." userId="e9f8cd71-208c-47c7-abd7-8fc409e947fc" providerId="ADAL" clId="{0BB2E8AB-186B-4587-8AAF-FE99F7B7AF89}" dt="2026-03-05T03:04:39.494" v="6992" actId="47"/>
        <pc:sldMkLst>
          <pc:docMk/>
          <pc:sldMk cId="245200137" sldId="5505"/>
        </pc:sldMkLst>
      </pc:sldChg>
      <pc:sldChg chg="new del">
        <pc:chgData name="Crawford, Christopher B." userId="e9f8cd71-208c-47c7-abd7-8fc409e947fc" providerId="ADAL" clId="{0BB2E8AB-186B-4587-8AAF-FE99F7B7AF89}" dt="2026-03-05T03:00:40.620" v="6942" actId="680"/>
        <pc:sldMkLst>
          <pc:docMk/>
          <pc:sldMk cId="3181624221" sldId="5505"/>
        </pc:sldMkLst>
      </pc:sldChg>
      <pc:sldChg chg="addSp delSp modSp new mod ord modClrScheme chgLayout">
        <pc:chgData name="Crawford, Christopher B." userId="e9f8cd71-208c-47c7-abd7-8fc409e947fc" providerId="ADAL" clId="{0BB2E8AB-186B-4587-8AAF-FE99F7B7AF89}" dt="2026-03-05T03:36:20.936" v="7477" actId="1076"/>
        <pc:sldMkLst>
          <pc:docMk/>
          <pc:sldMk cId="3599117668" sldId="5505"/>
        </pc:sldMkLst>
        <pc:spChg chg="mod ord">
          <ac:chgData name="Crawford, Christopher B." userId="e9f8cd71-208c-47c7-abd7-8fc409e947fc" providerId="ADAL" clId="{0BB2E8AB-186B-4587-8AAF-FE99F7B7AF89}" dt="2026-03-05T03:22:27.321" v="7340"/>
          <ac:spMkLst>
            <pc:docMk/>
            <pc:sldMk cId="3599117668" sldId="5505"/>
            <ac:spMk id="2" creationId="{C25E7B1E-D1CB-16E3-0A5A-789B8F60CE57}"/>
          </ac:spMkLst>
        </pc:spChg>
        <pc:spChg chg="add del mod">
          <ac:chgData name="Crawford, Christopher B." userId="e9f8cd71-208c-47c7-abd7-8fc409e947fc" providerId="ADAL" clId="{0BB2E8AB-186B-4587-8AAF-FE99F7B7AF89}" dt="2026-03-05T03:05:09.923" v="7039" actId="6264"/>
          <ac:spMkLst>
            <pc:docMk/>
            <pc:sldMk cId="3599117668" sldId="5505"/>
            <ac:spMk id="3" creationId="{C3B88FA1-A275-9A9D-3FD2-004F01A20E0E}"/>
          </ac:spMkLst>
        </pc:spChg>
        <pc:spChg chg="add del mod ord">
          <ac:chgData name="Crawford, Christopher B." userId="e9f8cd71-208c-47c7-abd7-8fc409e947fc" providerId="ADAL" clId="{0BB2E8AB-186B-4587-8AAF-FE99F7B7AF89}" dt="2026-03-05T03:09:15.118" v="7057"/>
          <ac:spMkLst>
            <pc:docMk/>
            <pc:sldMk cId="3599117668" sldId="5505"/>
            <ac:spMk id="4" creationId="{DF14D84E-C010-5E37-A05C-D71560C7587E}"/>
          </ac:spMkLst>
        </pc:spChg>
        <pc:spChg chg="add mod">
          <ac:chgData name="Crawford, Christopher B." userId="e9f8cd71-208c-47c7-abd7-8fc409e947fc" providerId="ADAL" clId="{0BB2E8AB-186B-4587-8AAF-FE99F7B7AF89}" dt="2026-03-05T03:18:03.121" v="7294" actId="767"/>
          <ac:spMkLst>
            <pc:docMk/>
            <pc:sldMk cId="3599117668" sldId="5505"/>
            <ac:spMk id="8" creationId="{C494E894-E279-75B0-AD7D-2926188A30DB}"/>
          </ac:spMkLst>
        </pc:spChg>
        <pc:spChg chg="add del mod">
          <ac:chgData name="Crawford, Christopher B." userId="e9f8cd71-208c-47c7-abd7-8fc409e947fc" providerId="ADAL" clId="{0BB2E8AB-186B-4587-8AAF-FE99F7B7AF89}" dt="2026-03-05T03:21:09.532" v="7338" actId="21"/>
          <ac:spMkLst>
            <pc:docMk/>
            <pc:sldMk cId="3599117668" sldId="5505"/>
            <ac:spMk id="9" creationId="{AB788DA3-C2FA-520F-C2A9-30A227712261}"/>
          </ac:spMkLst>
        </pc:spChg>
        <pc:spChg chg="mod">
          <ac:chgData name="Crawford, Christopher B." userId="e9f8cd71-208c-47c7-abd7-8fc409e947fc" providerId="ADAL" clId="{0BB2E8AB-186B-4587-8AAF-FE99F7B7AF89}" dt="2026-03-05T03:36:20.936" v="7477" actId="1076"/>
          <ac:spMkLst>
            <pc:docMk/>
            <pc:sldMk cId="3599117668" sldId="5505"/>
            <ac:spMk id="11" creationId="{524E3399-819A-9466-16ED-FADF85B7365E}"/>
          </ac:spMkLst>
        </pc:spChg>
        <pc:spChg chg="mod">
          <ac:chgData name="Crawford, Christopher B." userId="e9f8cd71-208c-47c7-abd7-8fc409e947fc" providerId="ADAL" clId="{0BB2E8AB-186B-4587-8AAF-FE99F7B7AF89}" dt="2026-03-05T03:23:49.364" v="7355" actId="1076"/>
          <ac:spMkLst>
            <pc:docMk/>
            <pc:sldMk cId="3599117668" sldId="5505"/>
            <ac:spMk id="12" creationId="{C6980F26-F546-5352-AD88-D58D5C44A8CF}"/>
          </ac:spMkLst>
        </pc:spChg>
        <pc:spChg chg="mod">
          <ac:chgData name="Crawford, Christopher B." userId="e9f8cd71-208c-47c7-abd7-8fc409e947fc" providerId="ADAL" clId="{0BB2E8AB-186B-4587-8AAF-FE99F7B7AF89}" dt="2026-03-05T03:35:58.321" v="7474" actId="571"/>
          <ac:spMkLst>
            <pc:docMk/>
            <pc:sldMk cId="3599117668" sldId="5505"/>
            <ac:spMk id="16" creationId="{429A1D2A-B365-7925-EC4A-A1E8DCA56182}"/>
          </ac:spMkLst>
        </pc:spChg>
        <pc:spChg chg="mod">
          <ac:chgData name="Crawford, Christopher B." userId="e9f8cd71-208c-47c7-abd7-8fc409e947fc" providerId="ADAL" clId="{0BB2E8AB-186B-4587-8AAF-FE99F7B7AF89}" dt="2026-03-05T03:35:58.321" v="7474" actId="571"/>
          <ac:spMkLst>
            <pc:docMk/>
            <pc:sldMk cId="3599117668" sldId="5505"/>
            <ac:spMk id="20" creationId="{F0067C17-D490-0428-3D0B-7E357A6568DE}"/>
          </ac:spMkLst>
        </pc:spChg>
        <pc:grpChg chg="add mod">
          <ac:chgData name="Crawford, Christopher B." userId="e9f8cd71-208c-47c7-abd7-8fc409e947fc" providerId="ADAL" clId="{0BB2E8AB-186B-4587-8AAF-FE99F7B7AF89}" dt="2026-03-05T03:35:58.321" v="7474" actId="571"/>
          <ac:grpSpMkLst>
            <pc:docMk/>
            <pc:sldMk cId="3599117668" sldId="5505"/>
            <ac:grpSpMk id="14" creationId="{CC203587-CEB3-459E-583A-255A3B81E9C3}"/>
          </ac:grpSpMkLst>
        </pc:grpChg>
        <pc:grpChg chg="add mod">
          <ac:chgData name="Crawford, Christopher B." userId="e9f8cd71-208c-47c7-abd7-8fc409e947fc" providerId="ADAL" clId="{0BB2E8AB-186B-4587-8AAF-FE99F7B7AF89}" dt="2026-03-05T03:36:20.936" v="7477" actId="1076"/>
          <ac:grpSpMkLst>
            <pc:docMk/>
            <pc:sldMk cId="3599117668" sldId="5505"/>
            <ac:grpSpMk id="17" creationId="{4B8C3864-C4FB-69F3-AA8B-7AA67914F41C}"/>
          </ac:grpSpMkLst>
        </pc:grpChg>
        <pc:grpChg chg="add mod">
          <ac:chgData name="Crawford, Christopher B." userId="e9f8cd71-208c-47c7-abd7-8fc409e947fc" providerId="ADAL" clId="{0BB2E8AB-186B-4587-8AAF-FE99F7B7AF89}" dt="2026-03-05T03:36:13.266" v="7476" actId="1076"/>
          <ac:grpSpMkLst>
            <pc:docMk/>
            <pc:sldMk cId="3599117668" sldId="5505"/>
            <ac:grpSpMk id="18" creationId="{C816FAF9-51BC-F0B8-499F-10F219BB6362}"/>
          </ac:grpSpMkLst>
        </pc:grpChg>
        <pc:grpChg chg="add mod">
          <ac:chgData name="Crawford, Christopher B." userId="e9f8cd71-208c-47c7-abd7-8fc409e947fc" providerId="ADAL" clId="{0BB2E8AB-186B-4587-8AAF-FE99F7B7AF89}" dt="2026-03-05T03:35:58.321" v="7474" actId="571"/>
          <ac:grpSpMkLst>
            <pc:docMk/>
            <pc:sldMk cId="3599117668" sldId="5505"/>
            <ac:grpSpMk id="19" creationId="{8567F260-A939-6D65-4622-A5DE54071E96}"/>
          </ac:grpSpMkLst>
        </pc:grpChg>
        <pc:graphicFrameChg chg="add del mod modGraphic">
          <ac:chgData name="Crawford, Christopher B." userId="e9f8cd71-208c-47c7-abd7-8fc409e947fc" providerId="ADAL" clId="{0BB2E8AB-186B-4587-8AAF-FE99F7B7AF89}" dt="2026-03-05T03:09:14.309" v="7056" actId="21"/>
          <ac:graphicFrameMkLst>
            <pc:docMk/>
            <pc:sldMk cId="3599117668" sldId="5505"/>
            <ac:graphicFrameMk id="5" creationId="{F9DBCE79-FFCA-8C92-BA0B-ED11509C191C}"/>
          </ac:graphicFrameMkLst>
        </pc:graphicFrameChg>
        <pc:graphicFrameChg chg="add mod ord modGraphic">
          <ac:chgData name="Crawford, Christopher B." userId="e9f8cd71-208c-47c7-abd7-8fc409e947fc" providerId="ADAL" clId="{0BB2E8AB-186B-4587-8AAF-FE99F7B7AF89}" dt="2026-03-05T03:35:24.157" v="7472" actId="2711"/>
          <ac:graphicFrameMkLst>
            <pc:docMk/>
            <pc:sldMk cId="3599117668" sldId="5505"/>
            <ac:graphicFrameMk id="6" creationId="{F9DBCE79-FFCA-8C92-BA0B-ED11509C191C}"/>
          </ac:graphicFrameMkLst>
        </pc:graphicFrameChg>
        <pc:graphicFrameChg chg="add mod">
          <ac:chgData name="Crawford, Christopher B." userId="e9f8cd71-208c-47c7-abd7-8fc409e947fc" providerId="ADAL" clId="{0BB2E8AB-186B-4587-8AAF-FE99F7B7AF89}" dt="2026-03-05T03:17:23.290" v="7279"/>
          <ac:graphicFrameMkLst>
            <pc:docMk/>
            <pc:sldMk cId="3599117668" sldId="5505"/>
            <ac:graphicFrameMk id="7" creationId="{B012B0DE-FCA0-3380-C520-5DF2BB2DA264}"/>
          </ac:graphicFrameMkLst>
        </pc:graphicFrameChg>
        <pc:picChg chg="mod">
          <ac:chgData name="Crawford, Christopher B." userId="e9f8cd71-208c-47c7-abd7-8fc409e947fc" providerId="ADAL" clId="{0BB2E8AB-186B-4587-8AAF-FE99F7B7AF89}" dt="2026-03-05T03:36:20.936" v="7477" actId="1076"/>
          <ac:picMkLst>
            <pc:docMk/>
            <pc:sldMk cId="3599117668" sldId="5505"/>
            <ac:picMk id="10" creationId="{D94FB94E-EFE3-845F-DAC9-5F389AE454E4}"/>
          </ac:picMkLst>
        </pc:picChg>
        <pc:picChg chg="mod">
          <ac:chgData name="Crawford, Christopher B." userId="e9f8cd71-208c-47c7-abd7-8fc409e947fc" providerId="ADAL" clId="{0BB2E8AB-186B-4587-8AAF-FE99F7B7AF89}" dt="2026-03-05T03:23:41.085" v="7354" actId="1076"/>
          <ac:picMkLst>
            <pc:docMk/>
            <pc:sldMk cId="3599117668" sldId="5505"/>
            <ac:picMk id="13" creationId="{DFB23C06-32FC-8B1C-6188-6F2524A2598C}"/>
          </ac:picMkLst>
        </pc:picChg>
        <pc:picChg chg="mod">
          <ac:chgData name="Crawford, Christopher B." userId="e9f8cd71-208c-47c7-abd7-8fc409e947fc" providerId="ADAL" clId="{0BB2E8AB-186B-4587-8AAF-FE99F7B7AF89}" dt="2026-03-05T03:35:58.321" v="7474" actId="571"/>
          <ac:picMkLst>
            <pc:docMk/>
            <pc:sldMk cId="3599117668" sldId="5505"/>
            <ac:picMk id="15" creationId="{FB540C82-5448-30ED-B5C9-F2EBAE78599C}"/>
          </ac:picMkLst>
        </pc:picChg>
        <pc:picChg chg="mod">
          <ac:chgData name="Crawford, Christopher B." userId="e9f8cd71-208c-47c7-abd7-8fc409e947fc" providerId="ADAL" clId="{0BB2E8AB-186B-4587-8AAF-FE99F7B7AF89}" dt="2026-03-05T03:35:58.321" v="7474" actId="571"/>
          <ac:picMkLst>
            <pc:docMk/>
            <pc:sldMk cId="3599117668" sldId="5505"/>
            <ac:picMk id="21" creationId="{99EFEC46-D276-E976-C34B-4F0064C9D888}"/>
          </ac:picMkLst>
        </pc:picChg>
      </pc:sldChg>
      <pc:sldChg chg="addSp delSp modSp new del mod">
        <pc:chgData name="Crawford, Christopher B." userId="e9f8cd71-208c-47c7-abd7-8fc409e947fc" providerId="ADAL" clId="{0BB2E8AB-186B-4587-8AAF-FE99F7B7AF89}" dt="2026-03-05T10:51:32.975" v="9029" actId="47"/>
        <pc:sldMkLst>
          <pc:docMk/>
          <pc:sldMk cId="960434414" sldId="5506"/>
        </pc:sldMkLst>
        <pc:picChg chg="add del mod">
          <ac:chgData name="Crawford, Christopher B." userId="e9f8cd71-208c-47c7-abd7-8fc409e947fc" providerId="ADAL" clId="{0BB2E8AB-186B-4587-8AAF-FE99F7B7AF89}" dt="2026-03-05T10:47:29.043" v="8998" actId="21"/>
          <ac:picMkLst>
            <pc:docMk/>
            <pc:sldMk cId="960434414" sldId="5506"/>
            <ac:picMk id="4" creationId="{84EFFEA5-20E1-FA2C-8DE3-C2277109056B}"/>
          </ac:picMkLst>
        </pc:picChg>
      </pc:sldChg>
      <pc:sldMasterChg chg="delSldLayout">
        <pc:chgData name="Crawford, Christopher B." userId="e9f8cd71-208c-47c7-abd7-8fc409e947fc" providerId="ADAL" clId="{0BB2E8AB-186B-4587-8AAF-FE99F7B7AF89}" dt="2026-03-05T12:29:37.829" v="9064" actId="47"/>
        <pc:sldMasterMkLst>
          <pc:docMk/>
          <pc:sldMasterMk cId="4274162224" sldId="2147483648"/>
        </pc:sldMasterMkLst>
        <pc:sldLayoutChg chg="del">
          <pc:chgData name="Crawford, Christopher B." userId="e9f8cd71-208c-47c7-abd7-8fc409e947fc" providerId="ADAL" clId="{0BB2E8AB-186B-4587-8AAF-FE99F7B7AF89}" dt="2026-03-05T12:29:37.829" v="9064" actId="47"/>
          <pc:sldLayoutMkLst>
            <pc:docMk/>
            <pc:sldMasterMk cId="4274162224" sldId="2147483648"/>
            <pc:sldLayoutMk cId="2475749753" sldId="2147483661"/>
          </pc:sldLayoutMkLst>
        </pc:sldLayoutChg>
        <pc:sldLayoutChg chg="del">
          <pc:chgData name="Crawford, Christopher B." userId="e9f8cd71-208c-47c7-abd7-8fc409e947fc" providerId="ADAL" clId="{0BB2E8AB-186B-4587-8AAF-FE99F7B7AF89}" dt="2026-03-05T12:29:37.829" v="9064" actId="47"/>
          <pc:sldLayoutMkLst>
            <pc:docMk/>
            <pc:sldMasterMk cId="4274162224" sldId="2147483648"/>
            <pc:sldLayoutMk cId="983132232" sldId="2147483662"/>
          </pc:sldLayoutMkLst>
        </pc:sldLayoutChg>
        <pc:sldLayoutChg chg="del">
          <pc:chgData name="Crawford, Christopher B." userId="e9f8cd71-208c-47c7-abd7-8fc409e947fc" providerId="ADAL" clId="{0BB2E8AB-186B-4587-8AAF-FE99F7B7AF89}" dt="2026-03-05T12:29:37.829" v="9064" actId="47"/>
          <pc:sldLayoutMkLst>
            <pc:docMk/>
            <pc:sldMasterMk cId="4274162224" sldId="2147483648"/>
            <pc:sldLayoutMk cId="1596712255" sldId="2147483663"/>
          </pc:sldLayoutMkLst>
        </pc:sldLayoutChg>
        <pc:sldLayoutChg chg="del">
          <pc:chgData name="Crawford, Christopher B." userId="e9f8cd71-208c-47c7-abd7-8fc409e947fc" providerId="ADAL" clId="{0BB2E8AB-186B-4587-8AAF-FE99F7B7AF89}" dt="2026-03-05T12:29:37.829" v="9064" actId="47"/>
          <pc:sldLayoutMkLst>
            <pc:docMk/>
            <pc:sldMasterMk cId="4274162224" sldId="2147483648"/>
            <pc:sldLayoutMk cId="2240452352" sldId="2147483665"/>
          </pc:sldLayoutMkLst>
        </pc:sldLayoutChg>
      </pc:sldMasterChg>
      <pc:sldMasterChg chg="delSldLayout">
        <pc:chgData name="Crawford, Christopher B." userId="e9f8cd71-208c-47c7-abd7-8fc409e947fc" providerId="ADAL" clId="{0BB2E8AB-186B-4587-8AAF-FE99F7B7AF89}" dt="2026-03-05T03:04:39.494" v="6992" actId="47"/>
        <pc:sldMasterMkLst>
          <pc:docMk/>
          <pc:sldMasterMk cId="689820747" sldId="2147483666"/>
        </pc:sldMasterMkLst>
        <pc:sldLayoutChg chg="del">
          <pc:chgData name="Crawford, Christopher B." userId="e9f8cd71-208c-47c7-abd7-8fc409e947fc" providerId="ADAL" clId="{0BB2E8AB-186B-4587-8AAF-FE99F7B7AF89}" dt="2026-03-05T03:04:39.494" v="6992" actId="47"/>
          <pc:sldLayoutMkLst>
            <pc:docMk/>
            <pc:sldMasterMk cId="689820747" sldId="2147483666"/>
            <pc:sldLayoutMk cId="1186162953" sldId="214748367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00E8BF-87CD-400A-A054-360F96936D54}" type="datetimeFigureOut">
              <a:rPr lang="en-US" smtClean="0"/>
              <a:t>2026-03-05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315653-611B-40D1-8255-06800EED1A85}" type="slidenum">
              <a:rPr lang="en-US" smtClean="0"/>
              <a:t>‹#›</a:t>
            </a:fld>
            <a:endParaRPr lang="en-US"/>
          </a:p>
        </p:txBody>
      </p:sp>
    </p:spTree>
    <p:extLst>
      <p:ext uri="{BB962C8B-B14F-4D97-AF65-F5344CB8AC3E}">
        <p14:creationId xmlns:p14="http://schemas.microsoft.com/office/powerpoint/2010/main" val="627769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315653-611B-40D1-8255-06800EED1A85}" type="slidenum">
              <a:rPr lang="en-US" smtClean="0"/>
              <a:t>1</a:t>
            </a:fld>
            <a:endParaRPr lang="en-US"/>
          </a:p>
        </p:txBody>
      </p:sp>
    </p:spTree>
    <p:extLst>
      <p:ext uri="{BB962C8B-B14F-4D97-AF65-F5344CB8AC3E}">
        <p14:creationId xmlns:p14="http://schemas.microsoft.com/office/powerpoint/2010/main" val="2420556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8">
            <a:extLst>
              <a:ext uri="{FF2B5EF4-FFF2-40B4-BE49-F238E27FC236}">
                <a16:creationId xmlns:a16="http://schemas.microsoft.com/office/drawing/2014/main" id="{43CEA9B8-D41F-864A-B9D8-BA65CAD115F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87741" rtl="0" eaLnBrk="1" fontAlgn="auto" latinLnBrk="0" hangingPunct="1">
              <a:lnSpc>
                <a:spcPct val="100000"/>
              </a:lnSpc>
              <a:spcBef>
                <a:spcPct val="0"/>
              </a:spcBef>
              <a:spcAft>
                <a:spcPts val="0"/>
              </a:spcAft>
              <a:buClrTx/>
              <a:buSzPct val="100000"/>
              <a:buFontTx/>
              <a:buNone/>
              <a:tabLst>
                <a:tab pos="723900" algn="l"/>
                <a:tab pos="1447800" algn="l"/>
                <a:tab pos="2171700" algn="l"/>
                <a:tab pos="2895600" algn="l"/>
              </a:tabLst>
              <a:defRPr/>
            </a:pPr>
            <a:fld id="{5DFD9800-E120-D24F-8BE3-C0859CC04A92}" type="slidenum">
              <a:rPr kumimoji="0" lang="en-U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487741" rtl="0" eaLnBrk="1" fontAlgn="auto" latinLnBrk="0" hangingPunct="1">
                <a:lnSpc>
                  <a:spcPct val="100000"/>
                </a:lnSpc>
                <a:spcBef>
                  <a:spcPct val="0"/>
                </a:spcBef>
                <a:spcAft>
                  <a:spcPts val="0"/>
                </a:spcAft>
                <a:buClrTx/>
                <a:buSzPct val="100000"/>
                <a:buFontTx/>
                <a:buNone/>
                <a:tabLst>
                  <a:tab pos="723900" algn="l"/>
                  <a:tab pos="1447800" algn="l"/>
                  <a:tab pos="2171700" algn="l"/>
                  <a:tab pos="2895600" algn="l"/>
                </a:tabLst>
                <a:defRPr/>
              </a:pPr>
              <a:t>19</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411" name="Text Box 1">
            <a:extLst>
              <a:ext uri="{FF2B5EF4-FFF2-40B4-BE49-F238E27FC236}">
                <a16:creationId xmlns:a16="http://schemas.microsoft.com/office/drawing/2014/main" id="{39D98E13-1A43-1748-A660-97B156B64965}"/>
              </a:ext>
            </a:extLst>
          </p:cNvPr>
          <p:cNvSpPr>
            <a:spLocks noGrp="1" noRot="1" noChangeAspect="1" noChangeArrowheads="1" noTextEdit="1"/>
          </p:cNvSpPr>
          <p:nvPr>
            <p:ph type="sldImg"/>
          </p:nvPr>
        </p:nvSpPr>
        <p:spPr>
          <a:xfrm>
            <a:off x="717550" y="841375"/>
            <a:ext cx="7372350" cy="41481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412" name="Text Box 2">
            <a:extLst>
              <a:ext uri="{FF2B5EF4-FFF2-40B4-BE49-F238E27FC236}">
                <a16:creationId xmlns:a16="http://schemas.microsoft.com/office/drawing/2014/main" id="{EFF25F6D-CAF3-1B48-8B2B-C4B008593F59}"/>
              </a:ext>
            </a:extLst>
          </p:cNvPr>
          <p:cNvSpPr>
            <a:spLocks noGrp="1" noChangeArrowheads="1"/>
          </p:cNvSpPr>
          <p:nvPr>
            <p:ph type="body" idx="1"/>
          </p:nvPr>
        </p:nvSpPr>
        <p:spPr>
          <a:xfrm>
            <a:off x="881063" y="5254625"/>
            <a:ext cx="7046912" cy="4978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23</a:t>
            </a:fld>
            <a:endParaRPr lang="en-US"/>
          </a:p>
        </p:txBody>
      </p:sp>
    </p:spTree>
    <p:extLst>
      <p:ext uri="{BB962C8B-B14F-4D97-AF65-F5344CB8AC3E}">
        <p14:creationId xmlns:p14="http://schemas.microsoft.com/office/powerpoint/2010/main" val="4293906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EF6B767E-E558-8249-B1F0-CA5567ADDF0D}"/>
              </a:ext>
            </a:extLst>
          </p:cNvPr>
          <p:cNvSpPr>
            <a:spLocks noGrp="1" noChangeArrowheads="1"/>
          </p:cNvSpPr>
          <p:nvPr>
            <p:ph type="sldNum"/>
          </p:nvPr>
        </p:nvSpPr>
        <p:spPr>
          <a:ln/>
        </p:spPr>
        <p:txBody>
          <a:bodyPr/>
          <a:lstStyle/>
          <a:p>
            <a:fld id="{F788944D-C630-2649-A862-64399FCAB159}" type="slidenum">
              <a:rPr lang="en-US" altLang="en-US"/>
              <a:pPr/>
              <a:t>24</a:t>
            </a:fld>
            <a:endParaRPr lang="en-US" altLang="en-US"/>
          </a:p>
        </p:txBody>
      </p:sp>
      <p:sp>
        <p:nvSpPr>
          <p:cNvPr id="49153" name="Text Box 1">
            <a:extLst>
              <a:ext uri="{FF2B5EF4-FFF2-40B4-BE49-F238E27FC236}">
                <a16:creationId xmlns:a16="http://schemas.microsoft.com/office/drawing/2014/main" id="{5BAF3974-CFF9-EC4A-A250-901F6C939751}"/>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154" name="Text Box 2">
            <a:extLst>
              <a:ext uri="{FF2B5EF4-FFF2-40B4-BE49-F238E27FC236}">
                <a16:creationId xmlns:a16="http://schemas.microsoft.com/office/drawing/2014/main" id="{0DD68566-A9A2-4E41-913E-8256C9229927}"/>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14417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315653-611B-40D1-8255-06800EED1A85}" type="slidenum">
              <a:rPr lang="en-US" smtClean="0"/>
              <a:t>25</a:t>
            </a:fld>
            <a:endParaRPr lang="en-US"/>
          </a:p>
        </p:txBody>
      </p:sp>
    </p:spTree>
    <p:extLst>
      <p:ext uri="{BB962C8B-B14F-4D97-AF65-F5344CB8AC3E}">
        <p14:creationId xmlns:p14="http://schemas.microsoft.com/office/powerpoint/2010/main" val="2732240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7BC07C-70AE-0445-A6E6-F50C364C70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4070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9130145-02FC-AA41-82F1-B16E298DCB3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819" name="Rectangle 2"/>
          <p:cNvSpPr>
            <a:spLocks noGrp="1" noRot="1" noChangeAspect="1" noChangeArrowheads="1"/>
          </p:cNvSpPr>
          <p:nvPr>
            <p:ph type="sldImg"/>
          </p:nvPr>
        </p:nvSpPr>
        <p:spPr>
          <a:xfrm>
            <a:off x="381000" y="684213"/>
            <a:ext cx="6096000" cy="3429000"/>
          </a:xfrm>
          <a:solidFill>
            <a:srgbClr val="FFFFFF"/>
          </a:solidFill>
          <a:ln/>
        </p:spPr>
        <p:txBody>
          <a:bodyPr/>
          <a:lstStyle/>
          <a:p>
            <a:endParaRPr lang="en-US"/>
          </a:p>
        </p:txBody>
      </p:sp>
      <p:sp>
        <p:nvSpPr>
          <p:cNvPr id="34820" name="Rectangle 3"/>
          <p:cNvSpPr>
            <a:spLocks noGrp="1" noChangeArrowheads="1"/>
          </p:cNvSpPr>
          <p:nvPr>
            <p:ph type="body" idx="1"/>
          </p:nvPr>
        </p:nvSpPr>
        <p:spPr>
          <a:xfrm>
            <a:off x="685800" y="4343400"/>
            <a:ext cx="5486400" cy="4116388"/>
          </a:xfrm>
          <a:solidFill>
            <a:srgbClr val="FFFFFF"/>
          </a:solidFill>
          <a:ln>
            <a:solidFill>
              <a:srgbClr val="000000"/>
            </a:solidFill>
          </a:ln>
          <a:extLst>
            <a:ext uri="{FAA26D3D-D897-4be2-8F04-BA451C77F1D7}">
              <ma14:placeholderFlag xmlns="" xmlns:ma14="http://schemas.microsoft.com/office/mac/drawingml/2011/main" val="1"/>
            </a:ext>
          </a:extLst>
        </p:spPr>
        <p:txBody>
          <a:bodyPr lIns="90571" tIns="45286" rIns="90571" bIns="45286"/>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noRot="1" noChangeAspect="1"/>
          </p:cNvSpPr>
          <p:nvPr>
            <p:ph type="sldImg"/>
          </p:nvPr>
        </p:nvSpPr>
        <p:spPr>
          <a:prstGeom prst="rect">
            <a:avLst/>
          </a:prstGeom>
        </p:spPr>
        <p:txBody>
          <a:bodyPr/>
          <a:lstStyle/>
          <a:p>
            <a:endParaRPr/>
          </a:p>
        </p:txBody>
      </p:sp>
      <p:sp>
        <p:nvSpPr>
          <p:cNvPr id="380" name="Shape 380"/>
          <p:cNvSpPr>
            <a:spLocks noGrp="1"/>
          </p:cNvSpPr>
          <p:nvPr>
            <p:ph type="body" sz="quarter" idx="1"/>
          </p:nvPr>
        </p:nvSpPr>
        <p:spPr>
          <a:prstGeom prst="rect">
            <a:avLst/>
          </a:prstGeom>
        </p:spPr>
        <p:txBody>
          <a:bodyPr/>
          <a:lstStyle/>
          <a:p>
            <a:r>
              <a:rPr dirty="0"/>
              <a:t>Next, let me explain the parity violation in nuclear interactions. In nucleon-nucleon interactions, the strong interaction is dominant, but there is also a very small effect of the weak interaction. Since the strong interaction does not break parity, we can isolate the effect of the weak interaction between nucleons through parity violation. </a:t>
            </a:r>
          </a:p>
          <a:p>
            <a:r>
              <a:rPr dirty="0"/>
              <a:t>In an experiment to measure the scattering cross section of a polarized proton to an unpolarized proton target, cross section difference depending on the direction of proton polarization .The size of the difference is 10-7.  This means that P-violation of about 10-7 occurs due to weak interactions between nucleons and nucleons.</a:t>
            </a:r>
          </a:p>
          <a:p>
            <a:r>
              <a:rPr dirty="0"/>
              <a:t>In the case of the reaction in which a nucleus absorbs a polarized neutron and forms a compound state, there is a difference of the neutron absorption cross section with the size of about 10-1 depending on the direction of neutron polarization. This is a 10^6 times larger asymmetry than that of the proton-proton interaction, even though both interaction are dominated by strong interactions. This indicates that the very small party violation caused by the weak interaction is amplified by a factor of 10^6 through the process of compound nuclear resonance.</a:t>
            </a:r>
          </a:p>
          <a:p>
            <a:endParaRPr dirty="0"/>
          </a:p>
          <a:p>
            <a:endParaRPr dirty="0"/>
          </a:p>
          <a:p>
            <a:r>
              <a:rPr dirty="0" err="1"/>
              <a:t>次に原子核相互作用におけるparity</a:t>
            </a:r>
            <a:r>
              <a:rPr dirty="0"/>
              <a:t> violationについて説明させてください。核子同士の相互作用では強い相互作用が支配的ですが、弱い相互作用の効果も僅かに存在します。強い相互作用はparityを破らないので、Parity violationを通して、核子間に働く弱い相互作用の効果を測定することができます。無偏極陽子に対する偏極陽子の散乱断面積を測定するという実験において、陽子の偏極方向によって断面積が10-7程度程度変化するという結果が報告されています。これは核子核子間で弱い相互作用により10-7程度P-violationが起きているということを意味しています。</a:t>
            </a:r>
          </a:p>
          <a:p>
            <a:r>
              <a:rPr dirty="0"/>
              <a:t>今度は原子核に偏極中性子を吸収させる反応を考えると、中性子偏極方向によって断面積の差が10-1程度存在するという現象が報告されています。陽子陽子相互作用と複合核反応は共に強い相互作用が支配的であるにもかかわらず、これは10^6倍大きな非対称度です。これは10-7程度だったParty violationが複合核共鳴という過程を通して10^6倍まで増幅しているということを示しています。</a:t>
            </a:r>
          </a:p>
        </p:txBody>
      </p:sp>
    </p:spTree>
    <p:extLst>
      <p:ext uri="{BB962C8B-B14F-4D97-AF65-F5344CB8AC3E}">
        <p14:creationId xmlns:p14="http://schemas.microsoft.com/office/powerpoint/2010/main" val="3907862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r>
              <a:t>This amplification is known to occur when a p-wave resonance is located at the tail of a large s-wave resonance. An s-wave resonance is a resonance in which the neutron is absorbed with an orbital angular momentum of 0, while a p-wave resonance is a resonance in which the neutron is absorbed with an orbital angular momentum of 1. The diagram of these reactions looks like this, where the angular momentum of the neutron is j=1/2 for the s-wave and j=1/2 or 3/2 for the p-wave.</a:t>
            </a:r>
          </a:p>
          <a:p>
            <a:endParaRPr/>
          </a:p>
          <a:p>
            <a:endParaRPr/>
          </a:p>
          <a:p>
            <a:r>
              <a:t>この増幅は大きなs波共鳴のすそのにp波共鳴が位置している時に起きていることがわかっています。ここでs波共鳴とは中性子が軌道角運動量0で吸収される共鳴, p波共鳴の場合は軌道角運動量1です。これらの反応のダイアグラムを書くとこのようにかけて、この時中性子の角運動量としてはs波においてはj=1/2, p波においては軌道角運動量j=1/2もしくは3/2取ることができます。</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pPr>
              <a:defRPr>
                <a:latin typeface="Helvetica Neue"/>
                <a:ea typeface="Helvetica Neue"/>
                <a:cs typeface="Helvetica Neue"/>
                <a:sym typeface="Helvetica Neue"/>
              </a:defRPr>
            </a:pPr>
            <a:r>
              <a:t>Theoretically, this enhancement is understood that the s-wave and p-wave states interferences for long-time in the compound nuclear resonance state and  j=1/2 component of the s-wave state and the j=1/2 component of the p-wave state mixes by weak interaction, then the parity violation is enhanced. This is called s-p mixing and can be represented by a Feynman diagram like this.</a:t>
            </a:r>
          </a:p>
          <a:p>
            <a:pPr>
              <a:defRPr>
                <a:latin typeface="Helvetica Neue"/>
                <a:ea typeface="Helvetica Neue"/>
                <a:cs typeface="Helvetica Neue"/>
                <a:sym typeface="Helvetica Neue"/>
              </a:defRPr>
            </a:pPr>
            <a:r>
              <a:t>Using this process, we can describe the asymmetry of the cross section and find two amplification mechanisms: Dynamic enhancement, which is caused by the high level density of the compound state, and Structural enhancement, which is caused by the large cross section difference of the s-wave and p-wave. Each has a 10^3-fold amplification effect, which explains the 10^6-fold amplification. The magnitude of the neutron partial width of the j=1/2 component of the p-wave state then emerges, which has never been measured for most nuclides.</a:t>
            </a:r>
          </a:p>
          <a:p>
            <a:pPr>
              <a:defRPr>
                <a:latin typeface="Helvetica Neue"/>
                <a:ea typeface="Helvetica Neue"/>
                <a:cs typeface="Helvetica Neue"/>
                <a:sym typeface="Helvetica Neue"/>
              </a:defRPr>
            </a:pPr>
            <a:endParaRPr/>
          </a:p>
          <a:p>
            <a:pPr>
              <a:defRPr>
                <a:latin typeface="Helvetica Neue"/>
                <a:ea typeface="Helvetica Neue"/>
                <a:cs typeface="Helvetica Neue"/>
                <a:sym typeface="Helvetica Neue"/>
              </a:defRPr>
            </a:pPr>
            <a:endParaRPr/>
          </a:p>
          <a:p>
            <a:pPr>
              <a:defRPr>
                <a:latin typeface="Helvetica Neue"/>
                <a:ea typeface="Helvetica Neue"/>
                <a:cs typeface="Helvetica Neue"/>
                <a:sym typeface="Helvetica Neue"/>
              </a:defRPr>
            </a:pPr>
            <a:r>
              <a:t>この増幅効果は複合核共鳴状態でのs波状態のj=1/2成分とp波状態のj=1/2成分が長時間干渉し、混合することにより、起きると考えられています。これをs-p mixingと呼びこのようなファインマンダイアグラムで表すことができます。</a:t>
            </a:r>
          </a:p>
          <a:p>
            <a:pPr>
              <a:defRPr>
                <a:latin typeface="Helvetica Neue"/>
                <a:ea typeface="Helvetica Neue"/>
                <a:cs typeface="Helvetica Neue"/>
                <a:sym typeface="Helvetica Neue"/>
              </a:defRPr>
            </a:pPr>
            <a:r>
              <a:t>この過程を用いて、断面積のアシンメトリを書き下すとDynamic Enhancementと呼ばれる、複合核の準位密度の高さに由来する増幅機構と、Structual enhancementと呼ばれるs波とp波の断面積の大きさに由来する増幅機構が現れます。それぞれが10^3倍の増幅効果があるので、10^6倍の増幅を説明することができます。この時、p波状態のj=1/2成分の中性子部分幅の大きさが出てくるのですが、これはほとんどの核種で測られたことがありません。</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Compound </a:t>
            </a:r>
            <a:r>
              <a:rPr lang="en-US" dirty="0" err="1"/>
              <a:t>s&amp;p</a:t>
            </a:r>
            <a:r>
              <a:rPr lang="en-US" dirty="0"/>
              <a:t> Wave resonance wavefunctions are in chaotic superpositions of N Single-particle-hole basis states.</a:t>
            </a:r>
          </a:p>
        </p:txBody>
      </p:sp>
      <p:sp>
        <p:nvSpPr>
          <p:cNvPr id="4" name="Slide Number Placeholder 3"/>
          <p:cNvSpPr>
            <a:spLocks noGrp="1"/>
          </p:cNvSpPr>
          <p:nvPr>
            <p:ph type="sldNum" sz="quarter" idx="5"/>
          </p:nvPr>
        </p:nvSpPr>
        <p:spPr/>
        <p:txBody>
          <a:bodyPr/>
          <a:lstStyle/>
          <a:p>
            <a:fld id="{A4315653-611B-40D1-8255-06800EED1A85}" type="slidenum">
              <a:rPr lang="en-US" smtClean="0"/>
              <a:t>15</a:t>
            </a:fld>
            <a:endParaRPr lang="en-US"/>
          </a:p>
        </p:txBody>
      </p:sp>
    </p:spTree>
    <p:extLst>
      <p:ext uri="{BB962C8B-B14F-4D97-AF65-F5344CB8AC3E}">
        <p14:creationId xmlns:p14="http://schemas.microsoft.com/office/powerpoint/2010/main" val="3766888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9">
            <a:extLst>
              <a:ext uri="{FF2B5EF4-FFF2-40B4-BE49-F238E27FC236}">
                <a16:creationId xmlns:a16="http://schemas.microsoft.com/office/drawing/2014/main" id="{8F4830BF-CA61-C34F-A6FD-36122E31AEED}"/>
              </a:ext>
            </a:extLst>
          </p:cNvPr>
          <p:cNvSpPr>
            <a:spLocks noGrp="1" noChangeArrowheads="1"/>
          </p:cNvSpPr>
          <p:nvPr>
            <p:ph type="sldNum"/>
          </p:nvPr>
        </p:nvSpPr>
        <p:spPr>
          <a:ln/>
        </p:spPr>
        <p:txBody>
          <a:bodyPr/>
          <a:lstStyle/>
          <a:p>
            <a:fld id="{DD546170-0C36-C04B-A70E-1E1F8BA632EA}" type="slidenum">
              <a:rPr lang="en-US" altLang="en-US"/>
              <a:pPr/>
              <a:t>16</a:t>
            </a:fld>
            <a:endParaRPr lang="en-US" altLang="en-US"/>
          </a:p>
        </p:txBody>
      </p:sp>
      <p:sp>
        <p:nvSpPr>
          <p:cNvPr id="76801" name="Text Box 1">
            <a:extLst>
              <a:ext uri="{FF2B5EF4-FFF2-40B4-BE49-F238E27FC236}">
                <a16:creationId xmlns:a16="http://schemas.microsoft.com/office/drawing/2014/main" id="{4320411B-9E4D-F848-9441-68CEAA1102ED}"/>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6802" name="Text Box 2">
            <a:extLst>
              <a:ext uri="{FF2B5EF4-FFF2-40B4-BE49-F238E27FC236}">
                <a16:creationId xmlns:a16="http://schemas.microsoft.com/office/drawing/2014/main" id="{74EEFAE1-C4DA-9C43-90DE-558D949FD01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172327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9" name="Google Shape;83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9EC1-07F6-059A-AEB2-FFE551CE85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BCF6CE-668C-5D4C-1EF0-4D797905F4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3B7C8C-A7E3-997C-5A75-01DEEE615FDE}"/>
              </a:ext>
            </a:extLst>
          </p:cNvPr>
          <p:cNvSpPr>
            <a:spLocks noGrp="1"/>
          </p:cNvSpPr>
          <p:nvPr>
            <p:ph type="dt" sz="half" idx="10"/>
          </p:nvPr>
        </p:nvSpPr>
        <p:spPr/>
        <p:txBody>
          <a:bodyPr/>
          <a:lstStyle/>
          <a:p>
            <a:r>
              <a:rPr lang="en-US"/>
              <a:t>2026-03-05</a:t>
            </a:r>
          </a:p>
        </p:txBody>
      </p:sp>
      <p:sp>
        <p:nvSpPr>
          <p:cNvPr id="5" name="Footer Placeholder 4">
            <a:extLst>
              <a:ext uri="{FF2B5EF4-FFF2-40B4-BE49-F238E27FC236}">
                <a16:creationId xmlns:a16="http://schemas.microsoft.com/office/drawing/2014/main" id="{B3544851-A902-12B2-A228-01F6CA44DA7C}"/>
              </a:ext>
            </a:extLst>
          </p:cNvPr>
          <p:cNvSpPr>
            <a:spLocks noGrp="1"/>
          </p:cNvSpPr>
          <p:nvPr>
            <p:ph type="ftr" sz="quarter" idx="11"/>
          </p:nvPr>
        </p:nvSpPr>
        <p:spPr/>
        <p:txBody>
          <a:bodyPr/>
          <a:lstStyle/>
          <a:p>
            <a:r>
              <a:rPr lang="en-US"/>
              <a:t>EDMs2026 WE-Heraeus Workshop</a:t>
            </a:r>
          </a:p>
        </p:txBody>
      </p:sp>
      <p:sp>
        <p:nvSpPr>
          <p:cNvPr id="6" name="Slide Number Placeholder 5">
            <a:extLst>
              <a:ext uri="{FF2B5EF4-FFF2-40B4-BE49-F238E27FC236}">
                <a16:creationId xmlns:a16="http://schemas.microsoft.com/office/drawing/2014/main" id="{ABC9A903-7503-D209-60FD-5FB40D0D7ED4}"/>
              </a:ext>
            </a:extLst>
          </p:cNvPr>
          <p:cNvSpPr>
            <a:spLocks noGrp="1"/>
          </p:cNvSpPr>
          <p:nvPr>
            <p:ph type="sldNum" sz="quarter" idx="12"/>
          </p:nvPr>
        </p:nvSpPr>
        <p:spPr/>
        <p:txBody>
          <a:bodyPr/>
          <a:lstStyle/>
          <a:p>
            <a:fld id="{499FCB3E-13DA-471D-9BAA-3FEF74E24054}" type="slidenum">
              <a:rPr lang="en-US" smtClean="0"/>
              <a:t>‹#›</a:t>
            </a:fld>
            <a:endParaRPr lang="en-US"/>
          </a:p>
        </p:txBody>
      </p:sp>
    </p:spTree>
    <p:extLst>
      <p:ext uri="{BB962C8B-B14F-4D97-AF65-F5344CB8AC3E}">
        <p14:creationId xmlns:p14="http://schemas.microsoft.com/office/powerpoint/2010/main" val="3389964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D3D09-4FE6-7C68-4E13-A657F68E4A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C530CB-44B1-463F-71FD-B4A5084F8D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B92D35-83BC-F654-93C2-1B3F5F5CA6DD}"/>
              </a:ext>
            </a:extLst>
          </p:cNvPr>
          <p:cNvSpPr>
            <a:spLocks noGrp="1"/>
          </p:cNvSpPr>
          <p:nvPr>
            <p:ph type="dt" sz="half" idx="10"/>
          </p:nvPr>
        </p:nvSpPr>
        <p:spPr/>
        <p:txBody>
          <a:bodyPr/>
          <a:lstStyle/>
          <a:p>
            <a:r>
              <a:rPr lang="en-US"/>
              <a:t>2026-03-05</a:t>
            </a:r>
          </a:p>
        </p:txBody>
      </p:sp>
      <p:sp>
        <p:nvSpPr>
          <p:cNvPr id="5" name="Footer Placeholder 4">
            <a:extLst>
              <a:ext uri="{FF2B5EF4-FFF2-40B4-BE49-F238E27FC236}">
                <a16:creationId xmlns:a16="http://schemas.microsoft.com/office/drawing/2014/main" id="{3C676649-6438-6B17-3D66-6E675308584A}"/>
              </a:ext>
            </a:extLst>
          </p:cNvPr>
          <p:cNvSpPr>
            <a:spLocks noGrp="1"/>
          </p:cNvSpPr>
          <p:nvPr>
            <p:ph type="ftr" sz="quarter" idx="11"/>
          </p:nvPr>
        </p:nvSpPr>
        <p:spPr/>
        <p:txBody>
          <a:bodyPr/>
          <a:lstStyle/>
          <a:p>
            <a:r>
              <a:rPr lang="en-US"/>
              <a:t>EDMs2026 WE-Heraeus Workshop</a:t>
            </a:r>
          </a:p>
        </p:txBody>
      </p:sp>
      <p:sp>
        <p:nvSpPr>
          <p:cNvPr id="6" name="Slide Number Placeholder 5">
            <a:extLst>
              <a:ext uri="{FF2B5EF4-FFF2-40B4-BE49-F238E27FC236}">
                <a16:creationId xmlns:a16="http://schemas.microsoft.com/office/drawing/2014/main" id="{02225F4E-190C-6ED3-C6FC-0800A91000A8}"/>
              </a:ext>
            </a:extLst>
          </p:cNvPr>
          <p:cNvSpPr>
            <a:spLocks noGrp="1"/>
          </p:cNvSpPr>
          <p:nvPr>
            <p:ph type="sldNum" sz="quarter" idx="12"/>
          </p:nvPr>
        </p:nvSpPr>
        <p:spPr/>
        <p:txBody>
          <a:bodyPr/>
          <a:lstStyle/>
          <a:p>
            <a:fld id="{499FCB3E-13DA-471D-9BAA-3FEF74E24054}" type="slidenum">
              <a:rPr lang="en-US" smtClean="0"/>
              <a:t>‹#›</a:t>
            </a:fld>
            <a:endParaRPr lang="en-US"/>
          </a:p>
        </p:txBody>
      </p:sp>
    </p:spTree>
    <p:extLst>
      <p:ext uri="{BB962C8B-B14F-4D97-AF65-F5344CB8AC3E}">
        <p14:creationId xmlns:p14="http://schemas.microsoft.com/office/powerpoint/2010/main" val="2134913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9D0317-8DBB-A7BC-56C0-1535995711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19361D-51D0-B4DB-162E-9C1DA203CF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6186E0-6185-941C-8C91-9D30480E226D}"/>
              </a:ext>
            </a:extLst>
          </p:cNvPr>
          <p:cNvSpPr>
            <a:spLocks noGrp="1"/>
          </p:cNvSpPr>
          <p:nvPr>
            <p:ph type="dt" sz="half" idx="10"/>
          </p:nvPr>
        </p:nvSpPr>
        <p:spPr/>
        <p:txBody>
          <a:bodyPr/>
          <a:lstStyle/>
          <a:p>
            <a:r>
              <a:rPr lang="en-US"/>
              <a:t>2026-03-05</a:t>
            </a:r>
          </a:p>
        </p:txBody>
      </p:sp>
      <p:sp>
        <p:nvSpPr>
          <p:cNvPr id="5" name="Footer Placeholder 4">
            <a:extLst>
              <a:ext uri="{FF2B5EF4-FFF2-40B4-BE49-F238E27FC236}">
                <a16:creationId xmlns:a16="http://schemas.microsoft.com/office/drawing/2014/main" id="{5AB49A6F-8CC0-BE44-9DB6-16B6A0B8D641}"/>
              </a:ext>
            </a:extLst>
          </p:cNvPr>
          <p:cNvSpPr>
            <a:spLocks noGrp="1"/>
          </p:cNvSpPr>
          <p:nvPr>
            <p:ph type="ftr" sz="quarter" idx="11"/>
          </p:nvPr>
        </p:nvSpPr>
        <p:spPr/>
        <p:txBody>
          <a:bodyPr/>
          <a:lstStyle/>
          <a:p>
            <a:r>
              <a:rPr lang="en-US"/>
              <a:t>EDMs2026 WE-Heraeus Workshop</a:t>
            </a:r>
          </a:p>
        </p:txBody>
      </p:sp>
      <p:sp>
        <p:nvSpPr>
          <p:cNvPr id="6" name="Slide Number Placeholder 5">
            <a:extLst>
              <a:ext uri="{FF2B5EF4-FFF2-40B4-BE49-F238E27FC236}">
                <a16:creationId xmlns:a16="http://schemas.microsoft.com/office/drawing/2014/main" id="{5FD83A6F-438D-7C85-928F-0EC001D42C62}"/>
              </a:ext>
            </a:extLst>
          </p:cNvPr>
          <p:cNvSpPr>
            <a:spLocks noGrp="1"/>
          </p:cNvSpPr>
          <p:nvPr>
            <p:ph type="sldNum" sz="quarter" idx="12"/>
          </p:nvPr>
        </p:nvSpPr>
        <p:spPr/>
        <p:txBody>
          <a:bodyPr/>
          <a:lstStyle/>
          <a:p>
            <a:fld id="{499FCB3E-13DA-471D-9BAA-3FEF74E24054}" type="slidenum">
              <a:rPr lang="en-US" smtClean="0"/>
              <a:t>‹#›</a:t>
            </a:fld>
            <a:endParaRPr lang="en-US"/>
          </a:p>
        </p:txBody>
      </p:sp>
    </p:spTree>
    <p:extLst>
      <p:ext uri="{BB962C8B-B14F-4D97-AF65-F5344CB8AC3E}">
        <p14:creationId xmlns:p14="http://schemas.microsoft.com/office/powerpoint/2010/main" val="11913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r>
              <a:rPr lang="en-US"/>
              <a:t>2026-03-05</a:t>
            </a:r>
          </a:p>
        </p:txBody>
      </p:sp>
      <p:sp>
        <p:nvSpPr>
          <p:cNvPr id="5" name="Footer Placeholder 4"/>
          <p:cNvSpPr>
            <a:spLocks noGrp="1"/>
          </p:cNvSpPr>
          <p:nvPr>
            <p:ph type="ftr" sz="quarter" idx="11"/>
          </p:nvPr>
        </p:nvSpPr>
        <p:spPr/>
        <p:txBody>
          <a:bodyPr/>
          <a:lstStyle/>
          <a:p>
            <a:r>
              <a:rPr lang="en-US"/>
              <a:t>EDMs2026 WE-Heraeus Workshop</a:t>
            </a:r>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r>
              <a:rPr lang="en-US" dirty="0"/>
              <a:t>/22</a:t>
            </a:r>
          </a:p>
        </p:txBody>
      </p:sp>
    </p:spTree>
    <p:extLst>
      <p:ext uri="{BB962C8B-B14F-4D97-AF65-F5344CB8AC3E}">
        <p14:creationId xmlns:p14="http://schemas.microsoft.com/office/powerpoint/2010/main" val="3896289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Click to edit Master title style</a:t>
            </a:r>
            <a:endParaRPr lang="en-US" dirty="0"/>
          </a:p>
        </p:txBody>
      </p:sp>
      <p:sp>
        <p:nvSpPr>
          <p:cNvPr id="3" name="Content Placeholder 2"/>
          <p:cNvSpPr>
            <a:spLocks noGrp="1"/>
          </p:cNvSpPr>
          <p:nvPr>
            <p:ph idx="1"/>
          </p:nvPr>
        </p:nvSpPr>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Date Placeholder 3"/>
          <p:cNvSpPr>
            <a:spLocks noGrp="1"/>
          </p:cNvSpPr>
          <p:nvPr>
            <p:ph type="dt" sz="half" idx="10"/>
          </p:nvPr>
        </p:nvSpPr>
        <p:spPr/>
        <p:txBody>
          <a:bodyPr/>
          <a:lstStyle>
            <a:lvl1pPr>
              <a:defRPr/>
            </a:lvl1pPr>
          </a:lstStyle>
          <a:p>
            <a:r>
              <a:rPr lang="en-US"/>
              <a:t>2026-03-05</a:t>
            </a:r>
            <a:endParaRPr lang="en-US" dirty="0"/>
          </a:p>
        </p:txBody>
      </p:sp>
      <p:sp>
        <p:nvSpPr>
          <p:cNvPr id="5" name="Footer Placeholder 4"/>
          <p:cNvSpPr>
            <a:spLocks noGrp="1"/>
          </p:cNvSpPr>
          <p:nvPr>
            <p:ph type="ftr" sz="quarter" idx="11"/>
          </p:nvPr>
        </p:nvSpPr>
        <p:spPr>
          <a:xfrm>
            <a:off x="342893" y="6409711"/>
            <a:ext cx="8069588" cy="365125"/>
          </a:xfrm>
        </p:spPr>
        <p:txBody>
          <a:bodyPr/>
          <a:lstStyle>
            <a:lvl1pPr>
              <a:defRPr/>
            </a:lvl1pPr>
          </a:lstStyle>
          <a:p>
            <a:pPr algn="l"/>
            <a:r>
              <a:rPr lang="en-US"/>
              <a:t>EDMs2026 WE-Heraeus Workshop</a:t>
            </a:r>
            <a:endParaRPr lang="en-US" dirty="0"/>
          </a:p>
        </p:txBody>
      </p:sp>
      <p:sp>
        <p:nvSpPr>
          <p:cNvPr id="6" name="Slide Number Placeholder 5"/>
          <p:cNvSpPr>
            <a:spLocks noGrp="1"/>
          </p:cNvSpPr>
          <p:nvPr>
            <p:ph type="sldNum" sz="quarter" idx="12"/>
          </p:nvPr>
        </p:nvSpPr>
        <p:spPr/>
        <p:txBody>
          <a:bodyPr/>
          <a:lstStyle/>
          <a:p>
            <a:fld id="{89BA9E80-DA99-844D-986A-8D691D11CFE6}" type="slidenum">
              <a:rPr lang="en-US" smtClean="0"/>
              <a:pPr/>
              <a:t>‹#›</a:t>
            </a:fld>
            <a:endParaRPr lang="en-US" dirty="0"/>
          </a:p>
        </p:txBody>
      </p:sp>
    </p:spTree>
    <p:extLst>
      <p:ext uri="{BB962C8B-B14F-4D97-AF65-F5344CB8AC3E}">
        <p14:creationId xmlns:p14="http://schemas.microsoft.com/office/powerpoint/2010/main" val="1297216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CA"/>
              <a:t>Click to edit Master title style</a:t>
            </a:r>
            <a:endParaRPr lang="en-US"/>
          </a:p>
        </p:txBody>
      </p:sp>
      <p:sp>
        <p:nvSpPr>
          <p:cNvPr id="4" name="Date Placeholder 3"/>
          <p:cNvSpPr>
            <a:spLocks noGrp="1"/>
          </p:cNvSpPr>
          <p:nvPr>
            <p:ph type="dt" sz="half" idx="10"/>
          </p:nvPr>
        </p:nvSpPr>
        <p:spPr/>
        <p:txBody>
          <a:bodyPr/>
          <a:lstStyle/>
          <a:p>
            <a:r>
              <a:rPr lang="en-US"/>
              <a:t>2026-03-05</a:t>
            </a:r>
          </a:p>
        </p:txBody>
      </p:sp>
      <p:sp>
        <p:nvSpPr>
          <p:cNvPr id="5" name="Footer Placeholder 4"/>
          <p:cNvSpPr>
            <a:spLocks noGrp="1"/>
          </p:cNvSpPr>
          <p:nvPr>
            <p:ph type="ftr" sz="quarter" idx="11"/>
          </p:nvPr>
        </p:nvSpPr>
        <p:spPr/>
        <p:txBody>
          <a:bodyPr/>
          <a:lstStyle/>
          <a:p>
            <a:r>
              <a:rPr lang="en-US"/>
              <a:t>EDMs2026 WE-Heraeus Workshop</a:t>
            </a:r>
          </a:p>
        </p:txBody>
      </p:sp>
      <p:sp>
        <p:nvSpPr>
          <p:cNvPr id="6" name="Slide Number Placeholder 5"/>
          <p:cNvSpPr>
            <a:spLocks noGrp="1"/>
          </p:cNvSpPr>
          <p:nvPr>
            <p:ph type="sldNum" sz="quarter" idx="12"/>
          </p:nvPr>
        </p:nvSpPr>
        <p:spPr/>
        <p:txBody>
          <a:bodyPr/>
          <a:lstStyle/>
          <a:p>
            <a:fld id="{89BA9E80-DA99-844D-986A-8D691D11CFE6}" type="slidenum">
              <a:rPr lang="en-US" smtClean="0"/>
              <a:pPr/>
              <a:t>‹#›</a:t>
            </a:fld>
            <a:r>
              <a:rPr lang="en-US" dirty="0"/>
              <a:t>/22</a:t>
            </a:r>
          </a:p>
        </p:txBody>
      </p:sp>
    </p:spTree>
    <p:extLst>
      <p:ext uri="{BB962C8B-B14F-4D97-AF65-F5344CB8AC3E}">
        <p14:creationId xmlns:p14="http://schemas.microsoft.com/office/powerpoint/2010/main" val="166578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609600" y="884351"/>
            <a:ext cx="5384800" cy="54764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197600" y="884351"/>
            <a:ext cx="5384800" cy="54764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r>
              <a:rPr lang="en-US"/>
              <a:t>2026-03-05</a:t>
            </a:r>
          </a:p>
        </p:txBody>
      </p:sp>
      <p:sp>
        <p:nvSpPr>
          <p:cNvPr id="6" name="Footer Placeholder 5"/>
          <p:cNvSpPr>
            <a:spLocks noGrp="1"/>
          </p:cNvSpPr>
          <p:nvPr>
            <p:ph type="ftr" sz="quarter" idx="11"/>
          </p:nvPr>
        </p:nvSpPr>
        <p:spPr/>
        <p:txBody>
          <a:bodyPr/>
          <a:lstStyle/>
          <a:p>
            <a:r>
              <a:rPr lang="en-US"/>
              <a:t>EDMs2026 WE-Heraeus Workshop</a:t>
            </a:r>
          </a:p>
        </p:txBody>
      </p:sp>
      <p:sp>
        <p:nvSpPr>
          <p:cNvPr id="7" name="Slide Number Placeholder 6"/>
          <p:cNvSpPr>
            <a:spLocks noGrp="1"/>
          </p:cNvSpPr>
          <p:nvPr>
            <p:ph type="sldNum" sz="quarter" idx="12"/>
          </p:nvPr>
        </p:nvSpPr>
        <p:spPr/>
        <p:txBody>
          <a:bodyPr/>
          <a:lstStyle/>
          <a:p>
            <a:fld id="{89BA9E80-DA99-844D-986A-8D691D11CFE6}" type="slidenum">
              <a:rPr lang="en-US" smtClean="0"/>
              <a:pPr/>
              <a:t>‹#›</a:t>
            </a:fld>
            <a:endParaRPr lang="en-US" dirty="0"/>
          </a:p>
        </p:txBody>
      </p:sp>
    </p:spTree>
    <p:extLst>
      <p:ext uri="{BB962C8B-B14F-4D97-AF65-F5344CB8AC3E}">
        <p14:creationId xmlns:p14="http://schemas.microsoft.com/office/powerpoint/2010/main" val="2347160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609600" y="914639"/>
            <a:ext cx="5386917" cy="4369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4" name="Content Placeholder 3"/>
          <p:cNvSpPr>
            <a:spLocks noGrp="1"/>
          </p:cNvSpPr>
          <p:nvPr>
            <p:ph sz="half" idx="2"/>
          </p:nvPr>
        </p:nvSpPr>
        <p:spPr>
          <a:xfrm>
            <a:off x="609600" y="1399055"/>
            <a:ext cx="5386917" cy="478105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Text Placeholder 4"/>
          <p:cNvSpPr>
            <a:spLocks noGrp="1"/>
          </p:cNvSpPr>
          <p:nvPr>
            <p:ph type="body" sz="quarter" idx="3"/>
          </p:nvPr>
        </p:nvSpPr>
        <p:spPr>
          <a:xfrm>
            <a:off x="6193368" y="914639"/>
            <a:ext cx="5389033" cy="4369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6" name="Content Placeholder 5"/>
          <p:cNvSpPr>
            <a:spLocks noGrp="1"/>
          </p:cNvSpPr>
          <p:nvPr>
            <p:ph sz="quarter" idx="4"/>
          </p:nvPr>
        </p:nvSpPr>
        <p:spPr>
          <a:xfrm>
            <a:off x="6193368" y="1399055"/>
            <a:ext cx="5389033" cy="478105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r>
              <a:rPr lang="en-US"/>
              <a:t>2026-03-05</a:t>
            </a:r>
          </a:p>
        </p:txBody>
      </p:sp>
      <p:sp>
        <p:nvSpPr>
          <p:cNvPr id="8" name="Footer Placeholder 7"/>
          <p:cNvSpPr>
            <a:spLocks noGrp="1"/>
          </p:cNvSpPr>
          <p:nvPr>
            <p:ph type="ftr" sz="quarter" idx="11"/>
          </p:nvPr>
        </p:nvSpPr>
        <p:spPr/>
        <p:txBody>
          <a:bodyPr/>
          <a:lstStyle/>
          <a:p>
            <a:r>
              <a:rPr lang="en-US"/>
              <a:t>EDMs2026 WE-Heraeus Workshop</a:t>
            </a:r>
          </a:p>
        </p:txBody>
      </p:sp>
      <p:sp>
        <p:nvSpPr>
          <p:cNvPr id="9" name="Slide Number Placeholder 8"/>
          <p:cNvSpPr>
            <a:spLocks noGrp="1"/>
          </p:cNvSpPr>
          <p:nvPr>
            <p:ph type="sldNum" sz="quarter" idx="12"/>
          </p:nvPr>
        </p:nvSpPr>
        <p:spPr/>
        <p:txBody>
          <a:bodyPr/>
          <a:lstStyle/>
          <a:p>
            <a:fld id="{89BA9E80-DA99-844D-986A-8D691D11CFE6}" type="slidenum">
              <a:rPr lang="en-US" smtClean="0"/>
              <a:pPr/>
              <a:t>‹#›</a:t>
            </a:fld>
            <a:endParaRPr lang="en-US" dirty="0"/>
          </a:p>
        </p:txBody>
      </p:sp>
    </p:spTree>
    <p:extLst>
      <p:ext uri="{BB962C8B-B14F-4D97-AF65-F5344CB8AC3E}">
        <p14:creationId xmlns:p14="http://schemas.microsoft.com/office/powerpoint/2010/main" val="1622824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r>
              <a:rPr lang="en-US"/>
              <a:t>2026-03-05</a:t>
            </a:r>
          </a:p>
        </p:txBody>
      </p:sp>
      <p:sp>
        <p:nvSpPr>
          <p:cNvPr id="4" name="Footer Placeholder 3"/>
          <p:cNvSpPr>
            <a:spLocks noGrp="1"/>
          </p:cNvSpPr>
          <p:nvPr>
            <p:ph type="ftr" sz="quarter" idx="11"/>
          </p:nvPr>
        </p:nvSpPr>
        <p:spPr/>
        <p:txBody>
          <a:bodyPr/>
          <a:lstStyle/>
          <a:p>
            <a:r>
              <a:rPr lang="en-US"/>
              <a:t>EDMs2026 WE-Heraeus Workshop</a:t>
            </a:r>
          </a:p>
        </p:txBody>
      </p:sp>
      <p:sp>
        <p:nvSpPr>
          <p:cNvPr id="5" name="Slide Number Placeholder 4"/>
          <p:cNvSpPr>
            <a:spLocks noGrp="1"/>
          </p:cNvSpPr>
          <p:nvPr>
            <p:ph type="sldNum" sz="quarter" idx="12"/>
          </p:nvPr>
        </p:nvSpPr>
        <p:spPr/>
        <p:txBody>
          <a:bodyPr/>
          <a:lstStyle/>
          <a:p>
            <a:fld id="{89BA9E80-DA99-844D-986A-8D691D11CFE6}" type="slidenum">
              <a:rPr lang="en-US" smtClean="0"/>
              <a:pPr/>
              <a:t>‹#›</a:t>
            </a:fld>
            <a:endParaRPr lang="en-US" dirty="0"/>
          </a:p>
        </p:txBody>
      </p:sp>
    </p:spTree>
    <p:extLst>
      <p:ext uri="{BB962C8B-B14F-4D97-AF65-F5344CB8AC3E}">
        <p14:creationId xmlns:p14="http://schemas.microsoft.com/office/powerpoint/2010/main" val="4248392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2026-03-05</a:t>
            </a:r>
          </a:p>
        </p:txBody>
      </p:sp>
      <p:sp>
        <p:nvSpPr>
          <p:cNvPr id="3" name="Footer Placeholder 2"/>
          <p:cNvSpPr>
            <a:spLocks noGrp="1"/>
          </p:cNvSpPr>
          <p:nvPr>
            <p:ph type="ftr" sz="quarter" idx="11"/>
          </p:nvPr>
        </p:nvSpPr>
        <p:spPr/>
        <p:txBody>
          <a:bodyPr/>
          <a:lstStyle/>
          <a:p>
            <a:r>
              <a:rPr lang="en-US"/>
              <a:t>EDMs2026 WE-Heraeus Workshop</a:t>
            </a:r>
            <a:endParaRPr lang="en-US" dirty="0"/>
          </a:p>
        </p:txBody>
      </p:sp>
      <p:sp>
        <p:nvSpPr>
          <p:cNvPr id="4" name="Slide Number Placeholder 3"/>
          <p:cNvSpPr>
            <a:spLocks noGrp="1"/>
          </p:cNvSpPr>
          <p:nvPr>
            <p:ph type="sldNum" sz="quarter" idx="12"/>
          </p:nvPr>
        </p:nvSpPr>
        <p:spPr/>
        <p:txBody>
          <a:bodyPr/>
          <a:lstStyle/>
          <a:p>
            <a:fld id="{89BA9E80-DA99-844D-986A-8D691D11CFE6}" type="slidenum">
              <a:rPr lang="en-US" smtClean="0"/>
              <a:pPr/>
              <a:t>‹#›</a:t>
            </a:fld>
            <a:endParaRPr lang="en-US" dirty="0"/>
          </a:p>
        </p:txBody>
      </p:sp>
    </p:spTree>
    <p:extLst>
      <p:ext uri="{BB962C8B-B14F-4D97-AF65-F5344CB8AC3E}">
        <p14:creationId xmlns:p14="http://schemas.microsoft.com/office/powerpoint/2010/main" val="1941374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06400" y="1"/>
            <a:ext cx="11176000" cy="557213"/>
          </a:xfrm>
        </p:spPr>
        <p:txBody>
          <a:bodyPr/>
          <a:lstStyle/>
          <a:p>
            <a:r>
              <a:rPr lang="en-CA"/>
              <a:t>Click to edit Master title style</a:t>
            </a:r>
            <a:endParaRPr lang="en-US"/>
          </a:p>
        </p:txBody>
      </p:sp>
      <p:sp>
        <p:nvSpPr>
          <p:cNvPr id="3" name="Text Placeholder 2"/>
          <p:cNvSpPr>
            <a:spLocks noGrp="1"/>
          </p:cNvSpPr>
          <p:nvPr>
            <p:ph type="body" sz="half" idx="1"/>
          </p:nvPr>
        </p:nvSpPr>
        <p:spPr>
          <a:xfrm>
            <a:off x="406400" y="893763"/>
            <a:ext cx="5486400" cy="5332412"/>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Media Placeholder 3"/>
          <p:cNvSpPr>
            <a:spLocks noGrp="1"/>
          </p:cNvSpPr>
          <p:nvPr>
            <p:ph type="media" sz="half" idx="2"/>
          </p:nvPr>
        </p:nvSpPr>
        <p:spPr>
          <a:xfrm>
            <a:off x="6096000" y="893763"/>
            <a:ext cx="5486400" cy="5332412"/>
          </a:xfrm>
        </p:spPr>
        <p:txBody>
          <a:bodyPr/>
          <a:lstStyle/>
          <a:p>
            <a:pPr lvl="0"/>
            <a:endParaRPr lang="en-US" noProof="0"/>
          </a:p>
        </p:txBody>
      </p:sp>
      <p:sp>
        <p:nvSpPr>
          <p:cNvPr id="5" name="Date Placeholder 1"/>
          <p:cNvSpPr>
            <a:spLocks noGrp="1"/>
          </p:cNvSpPr>
          <p:nvPr>
            <p:ph type="dt" sz="half" idx="10"/>
          </p:nvPr>
        </p:nvSpPr>
        <p:spPr>
          <a:xfrm>
            <a:off x="9598565" y="6409711"/>
            <a:ext cx="1294057" cy="365125"/>
          </a:xfrm>
        </p:spPr>
        <p:txBody>
          <a:bodyPr/>
          <a:lstStyle/>
          <a:p>
            <a:r>
              <a:rPr lang="en-US"/>
              <a:t>2026-03-05</a:t>
            </a:r>
          </a:p>
        </p:txBody>
      </p:sp>
      <p:sp>
        <p:nvSpPr>
          <p:cNvPr id="6" name="Footer Placeholder 2"/>
          <p:cNvSpPr>
            <a:spLocks noGrp="1"/>
          </p:cNvSpPr>
          <p:nvPr>
            <p:ph type="ftr" sz="quarter" idx="11"/>
          </p:nvPr>
        </p:nvSpPr>
        <p:spPr>
          <a:xfrm>
            <a:off x="4903949" y="6409711"/>
            <a:ext cx="4561056" cy="365125"/>
          </a:xfrm>
        </p:spPr>
        <p:txBody>
          <a:bodyPr/>
          <a:lstStyle/>
          <a:p>
            <a:r>
              <a:rPr lang="en-US"/>
              <a:t>EDMs2026 WE-Heraeus Workshop</a:t>
            </a:r>
            <a:endParaRPr lang="en-US" dirty="0"/>
          </a:p>
        </p:txBody>
      </p:sp>
      <p:sp>
        <p:nvSpPr>
          <p:cNvPr id="7" name="Slide Number Placeholder 3"/>
          <p:cNvSpPr>
            <a:spLocks noGrp="1"/>
          </p:cNvSpPr>
          <p:nvPr>
            <p:ph type="sldNum" sz="quarter" idx="12"/>
          </p:nvPr>
        </p:nvSpPr>
        <p:spPr>
          <a:xfrm>
            <a:off x="11101072" y="6409711"/>
            <a:ext cx="908248" cy="365125"/>
          </a:xfrm>
        </p:spPr>
        <p:txBody>
          <a:bodyPr/>
          <a:lstStyle/>
          <a:p>
            <a:fld id="{89BA9E80-DA99-844D-986A-8D691D11CFE6}" type="slidenum">
              <a:rPr lang="en-US" smtClean="0"/>
              <a:pPr/>
              <a:t>‹#›</a:t>
            </a:fld>
            <a:endParaRPr lang="en-US" dirty="0"/>
          </a:p>
        </p:txBody>
      </p:sp>
    </p:spTree>
    <p:extLst>
      <p:ext uri="{BB962C8B-B14F-4D97-AF65-F5344CB8AC3E}">
        <p14:creationId xmlns:p14="http://schemas.microsoft.com/office/powerpoint/2010/main" val="2726060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50187-A0A2-76E1-A4C3-39A2F5BE16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94BADB-EC67-0FCD-3B9B-8B11BF42FF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44D12-74D4-ABFC-47F7-EB78B896C584}"/>
              </a:ext>
            </a:extLst>
          </p:cNvPr>
          <p:cNvSpPr>
            <a:spLocks noGrp="1"/>
          </p:cNvSpPr>
          <p:nvPr>
            <p:ph type="dt" sz="half" idx="10"/>
          </p:nvPr>
        </p:nvSpPr>
        <p:spPr/>
        <p:txBody>
          <a:bodyPr/>
          <a:lstStyle/>
          <a:p>
            <a:r>
              <a:rPr lang="en-US"/>
              <a:t>2026-03-05</a:t>
            </a:r>
          </a:p>
        </p:txBody>
      </p:sp>
      <p:sp>
        <p:nvSpPr>
          <p:cNvPr id="5" name="Footer Placeholder 4">
            <a:extLst>
              <a:ext uri="{FF2B5EF4-FFF2-40B4-BE49-F238E27FC236}">
                <a16:creationId xmlns:a16="http://schemas.microsoft.com/office/drawing/2014/main" id="{544900A2-FCCF-F415-CACC-407ABC981FD0}"/>
              </a:ext>
            </a:extLst>
          </p:cNvPr>
          <p:cNvSpPr>
            <a:spLocks noGrp="1"/>
          </p:cNvSpPr>
          <p:nvPr>
            <p:ph type="ftr" sz="quarter" idx="11"/>
          </p:nvPr>
        </p:nvSpPr>
        <p:spPr/>
        <p:txBody>
          <a:bodyPr/>
          <a:lstStyle/>
          <a:p>
            <a:r>
              <a:rPr lang="en-US"/>
              <a:t>EDMs2026 WE-Heraeus Workshop</a:t>
            </a:r>
          </a:p>
        </p:txBody>
      </p:sp>
      <p:sp>
        <p:nvSpPr>
          <p:cNvPr id="6" name="Slide Number Placeholder 5">
            <a:extLst>
              <a:ext uri="{FF2B5EF4-FFF2-40B4-BE49-F238E27FC236}">
                <a16:creationId xmlns:a16="http://schemas.microsoft.com/office/drawing/2014/main" id="{E97DE72E-3278-692B-6904-9EA03F35FB33}"/>
              </a:ext>
            </a:extLst>
          </p:cNvPr>
          <p:cNvSpPr>
            <a:spLocks noGrp="1"/>
          </p:cNvSpPr>
          <p:nvPr>
            <p:ph type="sldNum" sz="quarter" idx="12"/>
          </p:nvPr>
        </p:nvSpPr>
        <p:spPr/>
        <p:txBody>
          <a:bodyPr/>
          <a:lstStyle/>
          <a:p>
            <a:fld id="{499FCB3E-13DA-471D-9BAA-3FEF74E24054}" type="slidenum">
              <a:rPr lang="en-US" smtClean="0"/>
              <a:t>‹#›</a:t>
            </a:fld>
            <a:endParaRPr lang="en-US"/>
          </a:p>
        </p:txBody>
      </p:sp>
    </p:spTree>
    <p:extLst>
      <p:ext uri="{BB962C8B-B14F-4D97-AF65-F5344CB8AC3E}">
        <p14:creationId xmlns:p14="http://schemas.microsoft.com/office/powerpoint/2010/main" val="23389702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 Only-No Subhead">
  <p:cSld name="Text Only-No Subhead">
    <p:spTree>
      <p:nvGrpSpPr>
        <p:cNvPr id="1" name="Shape 204"/>
        <p:cNvGrpSpPr/>
        <p:nvPr/>
      </p:nvGrpSpPr>
      <p:grpSpPr>
        <a:xfrm>
          <a:off x="0" y="0"/>
          <a:ext cx="0" cy="0"/>
          <a:chOff x="0" y="0"/>
          <a:chExt cx="0" cy="0"/>
        </a:xfrm>
      </p:grpSpPr>
      <p:sp>
        <p:nvSpPr>
          <p:cNvPr id="205" name="Google Shape;205;p82"/>
          <p:cNvSpPr txBox="1">
            <a:spLocks noGrp="1"/>
          </p:cNvSpPr>
          <p:nvPr>
            <p:ph type="body" idx="1"/>
          </p:nvPr>
        </p:nvSpPr>
        <p:spPr>
          <a:xfrm>
            <a:off x="609600" y="609600"/>
            <a:ext cx="10972801" cy="892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000F7E"/>
              </a:buClr>
              <a:buSzPts val="3199"/>
              <a:buNone/>
              <a:defRPr sz="3199" b="1" i="0">
                <a:solidFill>
                  <a:srgbClr val="000F7E"/>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b="1" i="0">
                <a:latin typeface="Arial"/>
                <a:ea typeface="Arial"/>
                <a:cs typeface="Arial"/>
                <a:sym typeface="Arial"/>
              </a:defRPr>
            </a:lvl2pPr>
            <a:lvl3pPr marL="1371600" lvl="2" indent="-228600" algn="l">
              <a:lnSpc>
                <a:spcPct val="90000"/>
              </a:lnSpc>
              <a:spcBef>
                <a:spcPts val="500"/>
              </a:spcBef>
              <a:spcAft>
                <a:spcPts val="0"/>
              </a:spcAft>
              <a:buClr>
                <a:schemeClr val="dk1"/>
              </a:buClr>
              <a:buSzPts val="2000"/>
              <a:buNone/>
              <a:defRPr b="1" i="0">
                <a:latin typeface="Arial"/>
                <a:ea typeface="Arial"/>
                <a:cs typeface="Arial"/>
                <a:sym typeface="Arial"/>
              </a:defRPr>
            </a:lvl3pPr>
            <a:lvl4pPr marL="1828800" lvl="3" indent="-228600" algn="l">
              <a:lnSpc>
                <a:spcPct val="90000"/>
              </a:lnSpc>
              <a:spcBef>
                <a:spcPts val="500"/>
              </a:spcBef>
              <a:spcAft>
                <a:spcPts val="0"/>
              </a:spcAft>
              <a:buClr>
                <a:schemeClr val="dk1"/>
              </a:buClr>
              <a:buSzPts val="1800"/>
              <a:buNone/>
              <a:defRPr b="1" i="0">
                <a:latin typeface="Arial"/>
                <a:ea typeface="Arial"/>
                <a:cs typeface="Arial"/>
                <a:sym typeface="Arial"/>
              </a:defRPr>
            </a:lvl4pPr>
            <a:lvl5pPr marL="2286000" lvl="4" indent="-228600" algn="l">
              <a:lnSpc>
                <a:spcPct val="90000"/>
              </a:lnSpc>
              <a:spcBef>
                <a:spcPts val="500"/>
              </a:spcBef>
              <a:spcAft>
                <a:spcPts val="0"/>
              </a:spcAft>
              <a:buClr>
                <a:schemeClr val="dk1"/>
              </a:buClr>
              <a:buSzPts val="1800"/>
              <a:buNone/>
              <a:defRPr b="1"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82"/>
          <p:cNvSpPr txBox="1">
            <a:spLocks noGrp="1"/>
          </p:cNvSpPr>
          <p:nvPr>
            <p:ph type="body" idx="2"/>
          </p:nvPr>
        </p:nvSpPr>
        <p:spPr>
          <a:xfrm>
            <a:off x="609600" y="1524000"/>
            <a:ext cx="10972801" cy="4260851"/>
          </a:xfrm>
          <a:prstGeom prst="rect">
            <a:avLst/>
          </a:prstGeom>
          <a:noFill/>
          <a:ln>
            <a:noFill/>
          </a:ln>
        </p:spPr>
        <p:txBody>
          <a:bodyPr spcFirstLastPara="1" wrap="square" lIns="0" tIns="0" rIns="0" bIns="0" anchor="t" anchorCtr="0">
            <a:noAutofit/>
          </a:bodyPr>
          <a:lstStyle>
            <a:lvl1pPr marL="457200" lvl="0" indent="-406400" algn="l">
              <a:lnSpc>
                <a:spcPct val="100000"/>
              </a:lnSpc>
              <a:spcBef>
                <a:spcPts val="8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41262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NOP_Phi_NU">
    <p:spTree>
      <p:nvGrpSpPr>
        <p:cNvPr id="1" name=""/>
        <p:cNvGrpSpPr/>
        <p:nvPr/>
      </p:nvGrpSpPr>
      <p:grpSpPr>
        <a:xfrm>
          <a:off x="0" y="0"/>
          <a:ext cx="0" cy="0"/>
          <a:chOff x="0" y="0"/>
          <a:chExt cx="0" cy="0"/>
        </a:xfrm>
      </p:grpSpPr>
      <p:sp>
        <p:nvSpPr>
          <p:cNvPr id="132" name="スライド番号"/>
          <p:cNvSpPr txBox="1">
            <a:spLocks noGrp="1"/>
          </p:cNvSpPr>
          <p:nvPr>
            <p:ph type="sldNum" sz="quarter" idx="2"/>
          </p:nvPr>
        </p:nvSpPr>
        <p:spPr>
          <a:xfrm>
            <a:off x="11693969" y="6601264"/>
            <a:ext cx="344851" cy="196453"/>
          </a:xfrm>
          <a:prstGeom prst="rect">
            <a:avLst/>
          </a:prstGeom>
        </p:spPr>
        <p:txBody>
          <a:bodyPr wrap="square"/>
          <a:lstStyle>
            <a:lvl1pPr>
              <a:defRPr sz="984">
                <a:latin typeface="ヒラギノ角ゴ ProN W6"/>
                <a:ea typeface="ヒラギノ角ゴ ProN W6"/>
                <a:cs typeface="ヒラギノ角ゴ ProN W6"/>
                <a:sym typeface="ヒラギノ角ゴ ProN W6"/>
              </a:defRPr>
            </a:lvl1pPr>
          </a:lstStyle>
          <a:p>
            <a:fld id="{86CB4B4D-7CA3-9044-876B-883B54F8677D}" type="slidenum">
              <a:t>‹#›</a:t>
            </a:fld>
            <a:endParaRPr/>
          </a:p>
        </p:txBody>
      </p:sp>
    </p:spTree>
    <p:extLst>
      <p:ext uri="{BB962C8B-B14F-4D97-AF65-F5344CB8AC3E}">
        <p14:creationId xmlns:p14="http://schemas.microsoft.com/office/powerpoint/2010/main" val="375746426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06437" y="1012094"/>
            <a:ext cx="10672521" cy="932087"/>
          </a:xfrm>
        </p:spPr>
        <p:txBody>
          <a:bodyPr>
            <a:normAutofit/>
          </a:bodyPr>
          <a:lstStyle>
            <a:lvl1pPr>
              <a:defRPr sz="4000" b="1" i="0" cap="none" spc="0">
                <a:solidFill>
                  <a:srgbClr val="404041"/>
                </a:solidFill>
                <a:latin typeface="Arial"/>
                <a:cs typeface="Arial"/>
              </a:defRPr>
            </a:lvl1pPr>
          </a:lstStyle>
          <a:p>
            <a:r>
              <a:rPr lang="en-US" dirty="0"/>
              <a:t>Click to edit master title style</a:t>
            </a:r>
          </a:p>
        </p:txBody>
      </p:sp>
      <p:sp>
        <p:nvSpPr>
          <p:cNvPr id="13" name="Text Placeholder 19"/>
          <p:cNvSpPr>
            <a:spLocks noGrp="1"/>
          </p:cNvSpPr>
          <p:nvPr>
            <p:ph type="body" sz="quarter" idx="10" hasCustomPrompt="1"/>
          </p:nvPr>
        </p:nvSpPr>
        <p:spPr>
          <a:xfrm>
            <a:off x="6445275" y="379930"/>
            <a:ext cx="4933949" cy="336549"/>
          </a:xfrm>
        </p:spPr>
        <p:txBody>
          <a:bodyPr>
            <a:noAutofit/>
          </a:bodyPr>
          <a:lstStyle>
            <a:lvl1pPr marL="0" indent="0" algn="r">
              <a:buNone/>
              <a:defRPr sz="1467" b="0" i="0" spc="0" baseline="0">
                <a:solidFill>
                  <a:srgbClr val="A6A6A6"/>
                </a:solidFill>
                <a:latin typeface="Arial"/>
                <a:cs typeface="Arial"/>
              </a:defRPr>
            </a:lvl1pPr>
          </a:lstStyle>
          <a:p>
            <a:pPr lvl="0"/>
            <a:r>
              <a:rPr lang="en-US" dirty="0"/>
              <a:t>SECTION TITLE OR SUBTITLE</a:t>
            </a:r>
          </a:p>
        </p:txBody>
      </p:sp>
      <p:sp>
        <p:nvSpPr>
          <p:cNvPr id="7" name="Text Placeholder 2"/>
          <p:cNvSpPr>
            <a:spLocks noGrp="1"/>
          </p:cNvSpPr>
          <p:nvPr>
            <p:ph idx="1" hasCustomPrompt="1"/>
          </p:nvPr>
        </p:nvSpPr>
        <p:spPr>
          <a:xfrm>
            <a:off x="691765" y="2172539"/>
            <a:ext cx="10687459" cy="3747511"/>
          </a:xfrm>
          <a:prstGeom prst="rect">
            <a:avLst/>
          </a:prstGeom>
        </p:spPr>
        <p:txBody>
          <a:bodyPr vert="horz" lIns="91440" tIns="45720" rIns="91440" bIns="45720" rtlCol="0">
            <a:normAutofit/>
          </a:bodyPr>
          <a:lstStyle>
            <a:lvl1pPr marL="463284" marR="0" indent="-463284" algn="l" defTabSz="609585" rtl="0" eaLnBrk="1" fontAlgn="auto" latinLnBrk="0" hangingPunct="1">
              <a:lnSpc>
                <a:spcPct val="90000"/>
              </a:lnSpc>
              <a:spcBef>
                <a:spcPts val="1000"/>
              </a:spcBef>
              <a:spcAft>
                <a:spcPts val="0"/>
              </a:spcAft>
              <a:buClr>
                <a:schemeClr val="tx1">
                  <a:lumMod val="50000"/>
                  <a:lumOff val="50000"/>
                </a:schemeClr>
              </a:buClr>
              <a:buSzPct val="100000"/>
              <a:buFont typeface="+mj-lt"/>
              <a:buAutoNum type="arabicPeriod"/>
              <a:tabLst/>
              <a:defRPr sz="2400">
                <a:solidFill>
                  <a:srgbClr val="404041"/>
                </a:solidFill>
                <a:latin typeface="Arial"/>
                <a:cs typeface="Arial"/>
              </a:defRPr>
            </a:lvl1pPr>
            <a:lvl2pPr>
              <a:lnSpc>
                <a:spcPct val="90000"/>
              </a:lnSpc>
              <a:defRPr sz="2133">
                <a:solidFill>
                  <a:srgbClr val="404041"/>
                </a:solidFill>
                <a:latin typeface="Arial"/>
                <a:cs typeface="Arial"/>
              </a:defRPr>
            </a:lvl2pPr>
            <a:lvl3pPr>
              <a:lnSpc>
                <a:spcPct val="100000"/>
              </a:lnSpc>
              <a:defRPr sz="2133">
                <a:solidFill>
                  <a:srgbClr val="404041"/>
                </a:solidFill>
                <a:latin typeface="Arial"/>
                <a:cs typeface="Arial"/>
              </a:defRPr>
            </a:lvl3pPr>
            <a:lvl4pPr>
              <a:lnSpc>
                <a:spcPct val="100000"/>
              </a:lnSpc>
              <a:defRPr sz="2133">
                <a:solidFill>
                  <a:srgbClr val="404041"/>
                </a:solidFill>
                <a:latin typeface="Arial"/>
                <a:cs typeface="Arial"/>
              </a:defRPr>
            </a:lvl4pPr>
            <a:lvl5pPr>
              <a:lnSpc>
                <a:spcPct val="100000"/>
              </a:lnSpc>
              <a:defRPr sz="2133">
                <a:solidFill>
                  <a:srgbClr val="404041"/>
                </a:solidFill>
                <a:latin typeface="Arial"/>
                <a:cs typeface="Arial"/>
              </a:defRPr>
            </a:lvl5pPr>
          </a:lstStyle>
          <a:p>
            <a:pPr lvl="0"/>
            <a:r>
              <a:rPr lang="en-US" dirty="0"/>
              <a:t>Click to edit master subtitle style</a:t>
            </a:r>
          </a:p>
          <a:p>
            <a:pPr lvl="1"/>
            <a:r>
              <a:rPr lang="en-US" dirty="0"/>
              <a:t>Click</a:t>
            </a:r>
          </a:p>
        </p:txBody>
      </p:sp>
      <p:sp>
        <p:nvSpPr>
          <p:cNvPr id="17" name="Rectangle 16">
            <a:extLst>
              <a:ext uri="{FF2B5EF4-FFF2-40B4-BE49-F238E27FC236}">
                <a16:creationId xmlns:a16="http://schemas.microsoft.com/office/drawing/2014/main" id="{077667A4-5AEC-E14A-9AB9-9E49A4C04EAE}"/>
              </a:ext>
            </a:extLst>
          </p:cNvPr>
          <p:cNvSpPr/>
          <p:nvPr userDrawn="1"/>
        </p:nvSpPr>
        <p:spPr>
          <a:xfrm>
            <a:off x="0" y="1277110"/>
            <a:ext cx="110219" cy="5162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CB359F66-A8F8-7E4C-BCD7-1D35B3433ECC}"/>
              </a:ext>
            </a:extLst>
          </p:cNvPr>
          <p:cNvSpPr txBox="1"/>
          <p:nvPr userDrawn="1"/>
        </p:nvSpPr>
        <p:spPr>
          <a:xfrm>
            <a:off x="4741334" y="4721413"/>
            <a:ext cx="184731" cy="461665"/>
          </a:xfrm>
          <a:prstGeom prst="rect">
            <a:avLst/>
          </a:prstGeom>
          <a:noFill/>
        </p:spPr>
        <p:txBody>
          <a:bodyPr wrap="none" rtlCol="0">
            <a:spAutoFit/>
          </a:bodyPr>
          <a:lstStyle/>
          <a:p>
            <a:endParaRPr lang="en-US" sz="2400" dirty="0"/>
          </a:p>
        </p:txBody>
      </p:sp>
      <p:grpSp>
        <p:nvGrpSpPr>
          <p:cNvPr id="19" name="Group 18">
            <a:extLst>
              <a:ext uri="{FF2B5EF4-FFF2-40B4-BE49-F238E27FC236}">
                <a16:creationId xmlns:a16="http://schemas.microsoft.com/office/drawing/2014/main" id="{1CAE5BE7-5046-B142-95BA-3197E5B3B99C}"/>
              </a:ext>
            </a:extLst>
          </p:cNvPr>
          <p:cNvGrpSpPr/>
          <p:nvPr userDrawn="1"/>
        </p:nvGrpSpPr>
        <p:grpSpPr>
          <a:xfrm>
            <a:off x="-41050" y="6215357"/>
            <a:ext cx="12304889" cy="705284"/>
            <a:chOff x="-30788" y="4661517"/>
            <a:chExt cx="9228667" cy="528963"/>
          </a:xfrm>
        </p:grpSpPr>
        <p:sp>
          <p:nvSpPr>
            <p:cNvPr id="20" name="Rectangle 19">
              <a:extLst>
                <a:ext uri="{FF2B5EF4-FFF2-40B4-BE49-F238E27FC236}">
                  <a16:creationId xmlns:a16="http://schemas.microsoft.com/office/drawing/2014/main" id="{31A865A0-4E62-8643-9ED4-CC906D8F2964}"/>
                </a:ext>
              </a:extLst>
            </p:cNvPr>
            <p:cNvSpPr/>
            <p:nvPr userDrawn="1"/>
          </p:nvSpPr>
          <p:spPr>
            <a:xfrm>
              <a:off x="-30788" y="4734807"/>
              <a:ext cx="9228667" cy="455673"/>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6E0BB677-5468-474A-B4DB-761EE97EE919}"/>
                </a:ext>
              </a:extLst>
            </p:cNvPr>
            <p:cNvSpPr/>
            <p:nvPr userDrawn="1"/>
          </p:nvSpPr>
          <p:spPr>
            <a:xfrm>
              <a:off x="635303" y="4661517"/>
              <a:ext cx="387197" cy="528963"/>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3" name="Picture 22" descr="tab-rgb.eps">
              <a:extLst>
                <a:ext uri="{FF2B5EF4-FFF2-40B4-BE49-F238E27FC236}">
                  <a16:creationId xmlns:a16="http://schemas.microsoft.com/office/drawing/2014/main" id="{87D77F76-2D74-B542-8272-09CB2B9891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9798" y="4726863"/>
              <a:ext cx="258207" cy="327725"/>
            </a:xfrm>
            <a:prstGeom prst="rect">
              <a:avLst/>
            </a:prstGeom>
          </p:spPr>
        </p:pic>
        <p:sp>
          <p:nvSpPr>
            <p:cNvPr id="24" name="TextBox 23">
              <a:extLst>
                <a:ext uri="{FF2B5EF4-FFF2-40B4-BE49-F238E27FC236}">
                  <a16:creationId xmlns:a16="http://schemas.microsoft.com/office/drawing/2014/main" id="{5BC8BFD4-F9A9-CE4A-93B6-D51F20E1D103}"/>
                </a:ext>
              </a:extLst>
            </p:cNvPr>
            <p:cNvSpPr txBox="1"/>
            <p:nvPr userDrawn="1"/>
          </p:nvSpPr>
          <p:spPr>
            <a:xfrm>
              <a:off x="1030972" y="4835279"/>
              <a:ext cx="3613600" cy="207749"/>
            </a:xfrm>
            <a:prstGeom prst="rect">
              <a:avLst/>
            </a:prstGeom>
            <a:noFill/>
          </p:spPr>
          <p:txBody>
            <a:bodyPr wrap="square" rtlCol="0" anchor="ctr">
              <a:spAutoFit/>
            </a:bodyPr>
            <a:lstStyle/>
            <a:p>
              <a:r>
                <a:rPr lang="en-US" sz="1200" dirty="0">
                  <a:solidFill>
                    <a:srgbClr val="FFFFFF"/>
                  </a:solidFill>
                </a:rPr>
                <a:t>INDIANA UNIVERSITY BLOOMINGTON</a:t>
              </a:r>
            </a:p>
          </p:txBody>
        </p:sp>
      </p:grpSp>
      <p:sp>
        <p:nvSpPr>
          <p:cNvPr id="12" name="TextBox 11">
            <a:extLst>
              <a:ext uri="{FF2B5EF4-FFF2-40B4-BE49-F238E27FC236}">
                <a16:creationId xmlns:a16="http://schemas.microsoft.com/office/drawing/2014/main" id="{CC0C216A-DB1E-C14A-8FCC-2DCD62D1F596}"/>
              </a:ext>
            </a:extLst>
          </p:cNvPr>
          <p:cNvSpPr txBox="1"/>
          <p:nvPr userDrawn="1"/>
        </p:nvSpPr>
        <p:spPr>
          <a:xfrm>
            <a:off x="96890" y="6360795"/>
            <a:ext cx="687247" cy="461665"/>
          </a:xfrm>
          <a:prstGeom prst="rect">
            <a:avLst/>
          </a:prstGeom>
          <a:noFill/>
        </p:spPr>
        <p:txBody>
          <a:bodyPr wrap="square" rtlCol="0">
            <a:spAutoFit/>
          </a:bodyPr>
          <a:lstStyle/>
          <a:p>
            <a:pPr algn="ctr"/>
            <a:fld id="{6AB72E5D-E939-4C95-BFB8-E9B1197275E0}" type="slidenum">
              <a:rPr lang="en-US" sz="2400" smtClean="0">
                <a:solidFill>
                  <a:schemeClr val="bg1"/>
                </a:solidFill>
              </a:rPr>
              <a:t>‹#›</a:t>
            </a:fld>
            <a:endParaRPr lang="en-US" sz="2400" dirty="0">
              <a:solidFill>
                <a:schemeClr val="bg1"/>
              </a:solidFill>
            </a:endParaRPr>
          </a:p>
        </p:txBody>
      </p:sp>
    </p:spTree>
    <p:extLst>
      <p:ext uri="{BB962C8B-B14F-4D97-AF65-F5344CB8AC3E}">
        <p14:creationId xmlns:p14="http://schemas.microsoft.com/office/powerpoint/2010/main" val="1443346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298CD-1FA2-D215-FAE0-D8A5C763B5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755916-FADE-CAD6-CDF0-B4580309C7C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0893CF-7704-A049-0191-81099648E566}"/>
              </a:ext>
            </a:extLst>
          </p:cNvPr>
          <p:cNvSpPr>
            <a:spLocks noGrp="1"/>
          </p:cNvSpPr>
          <p:nvPr>
            <p:ph type="dt" sz="half" idx="10"/>
          </p:nvPr>
        </p:nvSpPr>
        <p:spPr/>
        <p:txBody>
          <a:bodyPr/>
          <a:lstStyle/>
          <a:p>
            <a:r>
              <a:rPr lang="en-US"/>
              <a:t>2026-03-05</a:t>
            </a:r>
          </a:p>
        </p:txBody>
      </p:sp>
      <p:sp>
        <p:nvSpPr>
          <p:cNvPr id="5" name="Footer Placeholder 4">
            <a:extLst>
              <a:ext uri="{FF2B5EF4-FFF2-40B4-BE49-F238E27FC236}">
                <a16:creationId xmlns:a16="http://schemas.microsoft.com/office/drawing/2014/main" id="{7D50F4DC-A2EB-8490-2C0A-B2D2A24BA52B}"/>
              </a:ext>
            </a:extLst>
          </p:cNvPr>
          <p:cNvSpPr>
            <a:spLocks noGrp="1"/>
          </p:cNvSpPr>
          <p:nvPr>
            <p:ph type="ftr" sz="quarter" idx="11"/>
          </p:nvPr>
        </p:nvSpPr>
        <p:spPr/>
        <p:txBody>
          <a:bodyPr/>
          <a:lstStyle/>
          <a:p>
            <a:r>
              <a:rPr lang="en-US"/>
              <a:t>EDMs2026 WE-Heraeus Workshop</a:t>
            </a:r>
          </a:p>
        </p:txBody>
      </p:sp>
      <p:sp>
        <p:nvSpPr>
          <p:cNvPr id="6" name="Slide Number Placeholder 5">
            <a:extLst>
              <a:ext uri="{FF2B5EF4-FFF2-40B4-BE49-F238E27FC236}">
                <a16:creationId xmlns:a16="http://schemas.microsoft.com/office/drawing/2014/main" id="{D5337570-A535-4953-5F55-B7DFC5C6D022}"/>
              </a:ext>
            </a:extLst>
          </p:cNvPr>
          <p:cNvSpPr>
            <a:spLocks noGrp="1"/>
          </p:cNvSpPr>
          <p:nvPr>
            <p:ph type="sldNum" sz="quarter" idx="12"/>
          </p:nvPr>
        </p:nvSpPr>
        <p:spPr/>
        <p:txBody>
          <a:bodyPr/>
          <a:lstStyle/>
          <a:p>
            <a:fld id="{499FCB3E-13DA-471D-9BAA-3FEF74E24054}" type="slidenum">
              <a:rPr lang="en-US" smtClean="0"/>
              <a:t>‹#›</a:t>
            </a:fld>
            <a:endParaRPr lang="en-US"/>
          </a:p>
        </p:txBody>
      </p:sp>
    </p:spTree>
    <p:extLst>
      <p:ext uri="{BB962C8B-B14F-4D97-AF65-F5344CB8AC3E}">
        <p14:creationId xmlns:p14="http://schemas.microsoft.com/office/powerpoint/2010/main" val="1019186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7F0ED-BED9-8BD3-97BD-3F626EF889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C7373A-DC9B-0A36-8DC2-5B2399E232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D822CB-1332-CB1A-598F-28AF3A1569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51284D-B62E-C886-D4A3-108FF0FF18F6}"/>
              </a:ext>
            </a:extLst>
          </p:cNvPr>
          <p:cNvSpPr>
            <a:spLocks noGrp="1"/>
          </p:cNvSpPr>
          <p:nvPr>
            <p:ph type="dt" sz="half" idx="10"/>
          </p:nvPr>
        </p:nvSpPr>
        <p:spPr/>
        <p:txBody>
          <a:bodyPr/>
          <a:lstStyle/>
          <a:p>
            <a:r>
              <a:rPr lang="en-US"/>
              <a:t>2026-03-05</a:t>
            </a:r>
          </a:p>
        </p:txBody>
      </p:sp>
      <p:sp>
        <p:nvSpPr>
          <p:cNvPr id="6" name="Footer Placeholder 5">
            <a:extLst>
              <a:ext uri="{FF2B5EF4-FFF2-40B4-BE49-F238E27FC236}">
                <a16:creationId xmlns:a16="http://schemas.microsoft.com/office/drawing/2014/main" id="{0D940AF7-C7BD-73E1-EE0A-423F16196DC3}"/>
              </a:ext>
            </a:extLst>
          </p:cNvPr>
          <p:cNvSpPr>
            <a:spLocks noGrp="1"/>
          </p:cNvSpPr>
          <p:nvPr>
            <p:ph type="ftr" sz="quarter" idx="11"/>
          </p:nvPr>
        </p:nvSpPr>
        <p:spPr/>
        <p:txBody>
          <a:bodyPr/>
          <a:lstStyle/>
          <a:p>
            <a:r>
              <a:rPr lang="en-US"/>
              <a:t>EDMs2026 WE-Heraeus Workshop</a:t>
            </a:r>
          </a:p>
        </p:txBody>
      </p:sp>
      <p:sp>
        <p:nvSpPr>
          <p:cNvPr id="7" name="Slide Number Placeholder 6">
            <a:extLst>
              <a:ext uri="{FF2B5EF4-FFF2-40B4-BE49-F238E27FC236}">
                <a16:creationId xmlns:a16="http://schemas.microsoft.com/office/drawing/2014/main" id="{62259AA0-233B-233E-8BFE-2D0EA18999D7}"/>
              </a:ext>
            </a:extLst>
          </p:cNvPr>
          <p:cNvSpPr>
            <a:spLocks noGrp="1"/>
          </p:cNvSpPr>
          <p:nvPr>
            <p:ph type="sldNum" sz="quarter" idx="12"/>
          </p:nvPr>
        </p:nvSpPr>
        <p:spPr/>
        <p:txBody>
          <a:bodyPr/>
          <a:lstStyle/>
          <a:p>
            <a:fld id="{499FCB3E-13DA-471D-9BAA-3FEF74E24054}" type="slidenum">
              <a:rPr lang="en-US" smtClean="0"/>
              <a:t>‹#›</a:t>
            </a:fld>
            <a:endParaRPr lang="en-US"/>
          </a:p>
        </p:txBody>
      </p:sp>
    </p:spTree>
    <p:extLst>
      <p:ext uri="{BB962C8B-B14F-4D97-AF65-F5344CB8AC3E}">
        <p14:creationId xmlns:p14="http://schemas.microsoft.com/office/powerpoint/2010/main" val="3516806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2741-C74B-9202-7732-7274A45305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344C8D-22D8-4635-1205-3AF9468A88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1A5760-ABB7-F5E3-425A-F788521A58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591DF7-D31B-3346-9428-03383FDEDB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402B75-A3E6-CADA-DD72-EECAD64C5B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098515-5705-DFA6-A83F-B27A3BF1AC05}"/>
              </a:ext>
            </a:extLst>
          </p:cNvPr>
          <p:cNvSpPr>
            <a:spLocks noGrp="1"/>
          </p:cNvSpPr>
          <p:nvPr>
            <p:ph type="dt" sz="half" idx="10"/>
          </p:nvPr>
        </p:nvSpPr>
        <p:spPr/>
        <p:txBody>
          <a:bodyPr/>
          <a:lstStyle/>
          <a:p>
            <a:r>
              <a:rPr lang="en-US"/>
              <a:t>2026-03-05</a:t>
            </a:r>
          </a:p>
        </p:txBody>
      </p:sp>
      <p:sp>
        <p:nvSpPr>
          <p:cNvPr id="8" name="Footer Placeholder 7">
            <a:extLst>
              <a:ext uri="{FF2B5EF4-FFF2-40B4-BE49-F238E27FC236}">
                <a16:creationId xmlns:a16="http://schemas.microsoft.com/office/drawing/2014/main" id="{0F1CF38A-60A6-4D36-6AED-AA351B377202}"/>
              </a:ext>
            </a:extLst>
          </p:cNvPr>
          <p:cNvSpPr>
            <a:spLocks noGrp="1"/>
          </p:cNvSpPr>
          <p:nvPr>
            <p:ph type="ftr" sz="quarter" idx="11"/>
          </p:nvPr>
        </p:nvSpPr>
        <p:spPr/>
        <p:txBody>
          <a:bodyPr/>
          <a:lstStyle/>
          <a:p>
            <a:r>
              <a:rPr lang="en-US"/>
              <a:t>EDMs2026 WE-Heraeus Workshop</a:t>
            </a:r>
          </a:p>
        </p:txBody>
      </p:sp>
      <p:sp>
        <p:nvSpPr>
          <p:cNvPr id="9" name="Slide Number Placeholder 8">
            <a:extLst>
              <a:ext uri="{FF2B5EF4-FFF2-40B4-BE49-F238E27FC236}">
                <a16:creationId xmlns:a16="http://schemas.microsoft.com/office/drawing/2014/main" id="{2108E607-641A-AD13-E574-86542C5BA3D4}"/>
              </a:ext>
            </a:extLst>
          </p:cNvPr>
          <p:cNvSpPr>
            <a:spLocks noGrp="1"/>
          </p:cNvSpPr>
          <p:nvPr>
            <p:ph type="sldNum" sz="quarter" idx="12"/>
          </p:nvPr>
        </p:nvSpPr>
        <p:spPr/>
        <p:txBody>
          <a:bodyPr/>
          <a:lstStyle/>
          <a:p>
            <a:fld id="{499FCB3E-13DA-471D-9BAA-3FEF74E24054}" type="slidenum">
              <a:rPr lang="en-US" smtClean="0"/>
              <a:t>‹#›</a:t>
            </a:fld>
            <a:endParaRPr lang="en-US"/>
          </a:p>
        </p:txBody>
      </p:sp>
    </p:spTree>
    <p:extLst>
      <p:ext uri="{BB962C8B-B14F-4D97-AF65-F5344CB8AC3E}">
        <p14:creationId xmlns:p14="http://schemas.microsoft.com/office/powerpoint/2010/main" val="158841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1817D-9035-9648-BE77-146F6346BD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BF29C3-8DB7-17D6-0E97-C54863082DB4}"/>
              </a:ext>
            </a:extLst>
          </p:cNvPr>
          <p:cNvSpPr>
            <a:spLocks noGrp="1"/>
          </p:cNvSpPr>
          <p:nvPr>
            <p:ph type="dt" sz="half" idx="10"/>
          </p:nvPr>
        </p:nvSpPr>
        <p:spPr/>
        <p:txBody>
          <a:bodyPr/>
          <a:lstStyle/>
          <a:p>
            <a:r>
              <a:rPr lang="en-US"/>
              <a:t>2026-03-05</a:t>
            </a:r>
          </a:p>
        </p:txBody>
      </p:sp>
      <p:sp>
        <p:nvSpPr>
          <p:cNvPr id="4" name="Footer Placeholder 3">
            <a:extLst>
              <a:ext uri="{FF2B5EF4-FFF2-40B4-BE49-F238E27FC236}">
                <a16:creationId xmlns:a16="http://schemas.microsoft.com/office/drawing/2014/main" id="{C51EBD90-7327-481A-5029-6D22D90DC4D4}"/>
              </a:ext>
            </a:extLst>
          </p:cNvPr>
          <p:cNvSpPr>
            <a:spLocks noGrp="1"/>
          </p:cNvSpPr>
          <p:nvPr>
            <p:ph type="ftr" sz="quarter" idx="11"/>
          </p:nvPr>
        </p:nvSpPr>
        <p:spPr/>
        <p:txBody>
          <a:bodyPr/>
          <a:lstStyle/>
          <a:p>
            <a:r>
              <a:rPr lang="en-US"/>
              <a:t>EDMs2026 WE-Heraeus Workshop</a:t>
            </a:r>
          </a:p>
        </p:txBody>
      </p:sp>
      <p:sp>
        <p:nvSpPr>
          <p:cNvPr id="5" name="Slide Number Placeholder 4">
            <a:extLst>
              <a:ext uri="{FF2B5EF4-FFF2-40B4-BE49-F238E27FC236}">
                <a16:creationId xmlns:a16="http://schemas.microsoft.com/office/drawing/2014/main" id="{49B44CC0-D101-B427-F9D6-F64797DD4495}"/>
              </a:ext>
            </a:extLst>
          </p:cNvPr>
          <p:cNvSpPr>
            <a:spLocks noGrp="1"/>
          </p:cNvSpPr>
          <p:nvPr>
            <p:ph type="sldNum" sz="quarter" idx="12"/>
          </p:nvPr>
        </p:nvSpPr>
        <p:spPr/>
        <p:txBody>
          <a:bodyPr/>
          <a:lstStyle/>
          <a:p>
            <a:fld id="{499FCB3E-13DA-471D-9BAA-3FEF74E24054}" type="slidenum">
              <a:rPr lang="en-US" smtClean="0"/>
              <a:t>‹#›</a:t>
            </a:fld>
            <a:endParaRPr lang="en-US"/>
          </a:p>
        </p:txBody>
      </p:sp>
    </p:spTree>
    <p:extLst>
      <p:ext uri="{BB962C8B-B14F-4D97-AF65-F5344CB8AC3E}">
        <p14:creationId xmlns:p14="http://schemas.microsoft.com/office/powerpoint/2010/main" val="3662226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2163FB-E1C4-73A2-33DB-EE57652F8369}"/>
              </a:ext>
            </a:extLst>
          </p:cNvPr>
          <p:cNvSpPr>
            <a:spLocks noGrp="1"/>
          </p:cNvSpPr>
          <p:nvPr>
            <p:ph type="dt" sz="half" idx="10"/>
          </p:nvPr>
        </p:nvSpPr>
        <p:spPr/>
        <p:txBody>
          <a:bodyPr/>
          <a:lstStyle/>
          <a:p>
            <a:r>
              <a:rPr lang="en-US"/>
              <a:t>2026-03-05</a:t>
            </a:r>
          </a:p>
        </p:txBody>
      </p:sp>
      <p:sp>
        <p:nvSpPr>
          <p:cNvPr id="3" name="Footer Placeholder 2">
            <a:extLst>
              <a:ext uri="{FF2B5EF4-FFF2-40B4-BE49-F238E27FC236}">
                <a16:creationId xmlns:a16="http://schemas.microsoft.com/office/drawing/2014/main" id="{11798705-A528-D6C0-9321-6202788E17FA}"/>
              </a:ext>
            </a:extLst>
          </p:cNvPr>
          <p:cNvSpPr>
            <a:spLocks noGrp="1"/>
          </p:cNvSpPr>
          <p:nvPr>
            <p:ph type="ftr" sz="quarter" idx="11"/>
          </p:nvPr>
        </p:nvSpPr>
        <p:spPr/>
        <p:txBody>
          <a:bodyPr/>
          <a:lstStyle/>
          <a:p>
            <a:r>
              <a:rPr lang="en-US"/>
              <a:t>EDMs2026 WE-Heraeus Workshop</a:t>
            </a:r>
          </a:p>
        </p:txBody>
      </p:sp>
      <p:sp>
        <p:nvSpPr>
          <p:cNvPr id="4" name="Slide Number Placeholder 3">
            <a:extLst>
              <a:ext uri="{FF2B5EF4-FFF2-40B4-BE49-F238E27FC236}">
                <a16:creationId xmlns:a16="http://schemas.microsoft.com/office/drawing/2014/main" id="{499FD8CF-B674-8C8D-9E9A-D1B2758B4D02}"/>
              </a:ext>
            </a:extLst>
          </p:cNvPr>
          <p:cNvSpPr>
            <a:spLocks noGrp="1"/>
          </p:cNvSpPr>
          <p:nvPr>
            <p:ph type="sldNum" sz="quarter" idx="12"/>
          </p:nvPr>
        </p:nvSpPr>
        <p:spPr/>
        <p:txBody>
          <a:bodyPr/>
          <a:lstStyle/>
          <a:p>
            <a:fld id="{499FCB3E-13DA-471D-9BAA-3FEF74E24054}" type="slidenum">
              <a:rPr lang="en-US" smtClean="0"/>
              <a:t>‹#›</a:t>
            </a:fld>
            <a:endParaRPr lang="en-US"/>
          </a:p>
        </p:txBody>
      </p:sp>
    </p:spTree>
    <p:extLst>
      <p:ext uri="{BB962C8B-B14F-4D97-AF65-F5344CB8AC3E}">
        <p14:creationId xmlns:p14="http://schemas.microsoft.com/office/powerpoint/2010/main" val="3262348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BA3C2-1CCD-B91A-D1E9-379D14B011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DA2A82-01C8-2071-C88A-8F5845A551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995547-3F7F-6FB5-57D2-A45E3EF3E1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196F1F-5FD1-5356-33C2-1E4F6A380E4C}"/>
              </a:ext>
            </a:extLst>
          </p:cNvPr>
          <p:cNvSpPr>
            <a:spLocks noGrp="1"/>
          </p:cNvSpPr>
          <p:nvPr>
            <p:ph type="dt" sz="half" idx="10"/>
          </p:nvPr>
        </p:nvSpPr>
        <p:spPr/>
        <p:txBody>
          <a:bodyPr/>
          <a:lstStyle/>
          <a:p>
            <a:r>
              <a:rPr lang="en-US"/>
              <a:t>2026-03-05</a:t>
            </a:r>
          </a:p>
        </p:txBody>
      </p:sp>
      <p:sp>
        <p:nvSpPr>
          <p:cNvPr id="6" name="Footer Placeholder 5">
            <a:extLst>
              <a:ext uri="{FF2B5EF4-FFF2-40B4-BE49-F238E27FC236}">
                <a16:creationId xmlns:a16="http://schemas.microsoft.com/office/drawing/2014/main" id="{0D9C7CE3-30EF-6E89-878B-0A2000A1EEDF}"/>
              </a:ext>
            </a:extLst>
          </p:cNvPr>
          <p:cNvSpPr>
            <a:spLocks noGrp="1"/>
          </p:cNvSpPr>
          <p:nvPr>
            <p:ph type="ftr" sz="quarter" idx="11"/>
          </p:nvPr>
        </p:nvSpPr>
        <p:spPr/>
        <p:txBody>
          <a:bodyPr/>
          <a:lstStyle/>
          <a:p>
            <a:r>
              <a:rPr lang="en-US"/>
              <a:t>EDMs2026 WE-Heraeus Workshop</a:t>
            </a:r>
          </a:p>
        </p:txBody>
      </p:sp>
      <p:sp>
        <p:nvSpPr>
          <p:cNvPr id="7" name="Slide Number Placeholder 6">
            <a:extLst>
              <a:ext uri="{FF2B5EF4-FFF2-40B4-BE49-F238E27FC236}">
                <a16:creationId xmlns:a16="http://schemas.microsoft.com/office/drawing/2014/main" id="{293ED229-5AE1-00B9-E7CB-2C3657E4A8FE}"/>
              </a:ext>
            </a:extLst>
          </p:cNvPr>
          <p:cNvSpPr>
            <a:spLocks noGrp="1"/>
          </p:cNvSpPr>
          <p:nvPr>
            <p:ph type="sldNum" sz="quarter" idx="12"/>
          </p:nvPr>
        </p:nvSpPr>
        <p:spPr/>
        <p:txBody>
          <a:bodyPr/>
          <a:lstStyle/>
          <a:p>
            <a:fld id="{499FCB3E-13DA-471D-9BAA-3FEF74E24054}" type="slidenum">
              <a:rPr lang="en-US" smtClean="0"/>
              <a:t>‹#›</a:t>
            </a:fld>
            <a:endParaRPr lang="en-US"/>
          </a:p>
        </p:txBody>
      </p:sp>
    </p:spTree>
    <p:extLst>
      <p:ext uri="{BB962C8B-B14F-4D97-AF65-F5344CB8AC3E}">
        <p14:creationId xmlns:p14="http://schemas.microsoft.com/office/powerpoint/2010/main" val="4213482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98267-207F-79E6-F8CF-2CBA84C556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D77240-8364-8A95-D5E0-1A8B61B08A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271798-5AAF-9507-32BD-3B8488484B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9782A7-1C5E-1A2A-DDB7-1DC474F4C921}"/>
              </a:ext>
            </a:extLst>
          </p:cNvPr>
          <p:cNvSpPr>
            <a:spLocks noGrp="1"/>
          </p:cNvSpPr>
          <p:nvPr>
            <p:ph type="dt" sz="half" idx="10"/>
          </p:nvPr>
        </p:nvSpPr>
        <p:spPr/>
        <p:txBody>
          <a:bodyPr/>
          <a:lstStyle/>
          <a:p>
            <a:r>
              <a:rPr lang="en-US"/>
              <a:t>2026-03-05</a:t>
            </a:r>
          </a:p>
        </p:txBody>
      </p:sp>
      <p:sp>
        <p:nvSpPr>
          <p:cNvPr id="6" name="Footer Placeholder 5">
            <a:extLst>
              <a:ext uri="{FF2B5EF4-FFF2-40B4-BE49-F238E27FC236}">
                <a16:creationId xmlns:a16="http://schemas.microsoft.com/office/drawing/2014/main" id="{983BFCCD-4828-6C2F-64C5-65601655CC16}"/>
              </a:ext>
            </a:extLst>
          </p:cNvPr>
          <p:cNvSpPr>
            <a:spLocks noGrp="1"/>
          </p:cNvSpPr>
          <p:nvPr>
            <p:ph type="ftr" sz="quarter" idx="11"/>
          </p:nvPr>
        </p:nvSpPr>
        <p:spPr/>
        <p:txBody>
          <a:bodyPr/>
          <a:lstStyle/>
          <a:p>
            <a:r>
              <a:rPr lang="en-US"/>
              <a:t>EDMs2026 WE-Heraeus Workshop</a:t>
            </a:r>
          </a:p>
        </p:txBody>
      </p:sp>
      <p:sp>
        <p:nvSpPr>
          <p:cNvPr id="7" name="Slide Number Placeholder 6">
            <a:extLst>
              <a:ext uri="{FF2B5EF4-FFF2-40B4-BE49-F238E27FC236}">
                <a16:creationId xmlns:a16="http://schemas.microsoft.com/office/drawing/2014/main" id="{30A796EE-E8D5-081E-095A-2CE4D2053976}"/>
              </a:ext>
            </a:extLst>
          </p:cNvPr>
          <p:cNvSpPr>
            <a:spLocks noGrp="1"/>
          </p:cNvSpPr>
          <p:nvPr>
            <p:ph type="sldNum" sz="quarter" idx="12"/>
          </p:nvPr>
        </p:nvSpPr>
        <p:spPr/>
        <p:txBody>
          <a:bodyPr/>
          <a:lstStyle/>
          <a:p>
            <a:fld id="{499FCB3E-13DA-471D-9BAA-3FEF74E24054}" type="slidenum">
              <a:rPr lang="en-US" smtClean="0"/>
              <a:t>‹#›</a:t>
            </a:fld>
            <a:endParaRPr lang="en-US"/>
          </a:p>
        </p:txBody>
      </p:sp>
    </p:spTree>
    <p:extLst>
      <p:ext uri="{BB962C8B-B14F-4D97-AF65-F5344CB8AC3E}">
        <p14:creationId xmlns:p14="http://schemas.microsoft.com/office/powerpoint/2010/main" val="763999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DEB3C0-8CCE-494A-5E4C-04E6B8047F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EC074E-230B-8FDE-9F09-E2DC613C0B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462935-42A5-266D-39C3-CB633139F3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2026-03-05</a:t>
            </a:r>
          </a:p>
        </p:txBody>
      </p:sp>
      <p:sp>
        <p:nvSpPr>
          <p:cNvPr id="5" name="Footer Placeholder 4">
            <a:extLst>
              <a:ext uri="{FF2B5EF4-FFF2-40B4-BE49-F238E27FC236}">
                <a16:creationId xmlns:a16="http://schemas.microsoft.com/office/drawing/2014/main" id="{7BE4117F-2D3C-F957-9C8F-EF84223759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EDMs2026 WE-Heraeus Workshop</a:t>
            </a:r>
          </a:p>
        </p:txBody>
      </p:sp>
      <p:sp>
        <p:nvSpPr>
          <p:cNvPr id="6" name="Slide Number Placeholder 5">
            <a:extLst>
              <a:ext uri="{FF2B5EF4-FFF2-40B4-BE49-F238E27FC236}">
                <a16:creationId xmlns:a16="http://schemas.microsoft.com/office/drawing/2014/main" id="{8BAF318A-74B0-DBB2-0EDF-45FC6C4331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99FCB3E-13DA-471D-9BAA-3FEF74E24054}" type="slidenum">
              <a:rPr lang="en-US" smtClean="0"/>
              <a:t>‹#›</a:t>
            </a:fld>
            <a:endParaRPr lang="en-US"/>
          </a:p>
        </p:txBody>
      </p:sp>
    </p:spTree>
    <p:extLst>
      <p:ext uri="{BB962C8B-B14F-4D97-AF65-F5344CB8AC3E}">
        <p14:creationId xmlns:p14="http://schemas.microsoft.com/office/powerpoint/2010/main" val="4274162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868947"/>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3" name="Text Placeholder 2"/>
          <p:cNvSpPr>
            <a:spLocks noGrp="1"/>
          </p:cNvSpPr>
          <p:nvPr>
            <p:ph type="body" idx="1"/>
          </p:nvPr>
        </p:nvSpPr>
        <p:spPr>
          <a:xfrm>
            <a:off x="609600" y="868947"/>
            <a:ext cx="10972800" cy="5257218"/>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Date Placeholder 3"/>
          <p:cNvSpPr>
            <a:spLocks noGrp="1"/>
          </p:cNvSpPr>
          <p:nvPr>
            <p:ph type="dt" sz="half" idx="2"/>
          </p:nvPr>
        </p:nvSpPr>
        <p:spPr>
          <a:xfrm>
            <a:off x="9598565" y="6409711"/>
            <a:ext cx="12940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2026-03-05</a:t>
            </a:r>
            <a:endParaRPr lang="en-US" dirty="0"/>
          </a:p>
        </p:txBody>
      </p:sp>
      <p:sp>
        <p:nvSpPr>
          <p:cNvPr id="5" name="Footer Placeholder 4"/>
          <p:cNvSpPr>
            <a:spLocks noGrp="1"/>
          </p:cNvSpPr>
          <p:nvPr>
            <p:ph type="ftr" sz="quarter" idx="3"/>
          </p:nvPr>
        </p:nvSpPr>
        <p:spPr>
          <a:xfrm>
            <a:off x="609600" y="6409711"/>
            <a:ext cx="8855405"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EDMs2026 WE-Heraeus Workshop</a:t>
            </a:r>
            <a:endParaRPr lang="en-US" dirty="0"/>
          </a:p>
        </p:txBody>
      </p:sp>
      <p:sp>
        <p:nvSpPr>
          <p:cNvPr id="6" name="Slide Number Placeholder 5"/>
          <p:cNvSpPr>
            <a:spLocks noGrp="1"/>
          </p:cNvSpPr>
          <p:nvPr>
            <p:ph type="sldNum" sz="quarter" idx="4"/>
          </p:nvPr>
        </p:nvSpPr>
        <p:spPr>
          <a:xfrm>
            <a:off x="11101072" y="6409711"/>
            <a:ext cx="9082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BA9E80-DA99-844D-986A-8D691D11CFE6}" type="slidenum">
              <a:rPr lang="en-US" smtClean="0"/>
              <a:pPr/>
              <a:t>‹#›</a:t>
            </a:fld>
            <a:r>
              <a:rPr lang="en-US" dirty="0"/>
              <a:t>/22</a:t>
            </a:r>
          </a:p>
        </p:txBody>
      </p:sp>
    </p:spTree>
    <p:extLst>
      <p:ext uri="{BB962C8B-B14F-4D97-AF65-F5344CB8AC3E}">
        <p14:creationId xmlns:p14="http://schemas.microsoft.com/office/powerpoint/2010/main" val="68982074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hdr="0"/>
  <p:txStyles>
    <p:titleStyle>
      <a:lvl1pPr algn="ctr" defTabSz="457200" rtl="0" eaLnBrk="1" latinLnBrk="0" hangingPunct="1">
        <a:spcBef>
          <a:spcPct val="0"/>
        </a:spcBef>
        <a:buNone/>
        <a:defRPr sz="4400" kern="1200">
          <a:solidFill>
            <a:schemeClr val="tx2"/>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rgbClr val="C0504D"/>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freepik.com/free-photo/view-mont-blanc-from-chamonix-france_13111901.htm" TargetMode="Externa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image" Target="../media/image52.png"/><Relationship Id="rId11" Type="http://schemas.openxmlformats.org/officeDocument/2006/relationships/image" Target="../media/image1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7.png"/><Relationship Id="rId7" Type="http://schemas.openxmlformats.org/officeDocument/2006/relationships/image" Target="../media/image430.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oleObject" Target="../embeddings/oleObject1.bin"/><Relationship Id="rId34" Type="http://schemas.openxmlformats.org/officeDocument/2006/relationships/image" Target="../media/image12.png"/><Relationship Id="rId7" Type="http://schemas.openxmlformats.org/officeDocument/2006/relationships/image" Target="../media/image62.png"/><Relationship Id="rId17" Type="http://schemas.openxmlformats.org/officeDocument/2006/relationships/image" Target="../media/image64.wmf"/><Relationship Id="rId25" Type="http://schemas.openxmlformats.org/officeDocument/2006/relationships/image" Target="../media/image68.png"/><Relationship Id="rId33" Type="http://schemas.openxmlformats.org/officeDocument/2006/relationships/image" Target="../media/image67.jpg"/><Relationship Id="rId2" Type="http://schemas.openxmlformats.org/officeDocument/2006/relationships/image" Target="../media/image63.png"/><Relationship Id="rId16" Type="http://schemas.openxmlformats.org/officeDocument/2006/relationships/oleObject" Target="../embeddings/oleObject3.bin"/><Relationship Id="rId29" Type="http://schemas.openxmlformats.org/officeDocument/2006/relationships/image" Target="../media/image66.wmf"/><Relationship Id="rId1" Type="http://schemas.openxmlformats.org/officeDocument/2006/relationships/slideLayout" Target="../slideLayouts/slideLayout13.xml"/><Relationship Id="rId6" Type="http://schemas.openxmlformats.org/officeDocument/2006/relationships/image" Target="../media/image61.wmf"/><Relationship Id="rId24" Type="http://schemas.openxmlformats.org/officeDocument/2006/relationships/image" Target="../media/image811.png"/><Relationship Id="rId32" Type="http://schemas.openxmlformats.org/officeDocument/2006/relationships/image" Target="../media/image390.png"/><Relationship Id="rId5" Type="http://schemas.openxmlformats.org/officeDocument/2006/relationships/oleObject" Target="../embeddings/oleObject1.bin"/><Relationship Id="rId15" Type="http://schemas.openxmlformats.org/officeDocument/2006/relationships/image" Target="../media/image63.wmf"/><Relationship Id="rId23" Type="http://schemas.openxmlformats.org/officeDocument/2006/relationships/image" Target="../media/image64.wmf"/><Relationship Id="rId28" Type="http://schemas.openxmlformats.org/officeDocument/2006/relationships/oleObject" Target="../embeddings/oleObject4.bin"/><Relationship Id="rId31" Type="http://schemas.openxmlformats.org/officeDocument/2006/relationships/image" Target="../media/image66.wmf"/><Relationship Id="rId4" Type="http://schemas.openxmlformats.org/officeDocument/2006/relationships/image" Target="../media/image61.wmf"/><Relationship Id="rId9" Type="http://schemas.openxmlformats.org/officeDocument/2006/relationships/image" Target="../media/image63.wmf"/><Relationship Id="rId14" Type="http://schemas.openxmlformats.org/officeDocument/2006/relationships/oleObject" Target="../embeddings/oleObject2.bin"/><Relationship Id="rId22" Type="http://schemas.openxmlformats.org/officeDocument/2006/relationships/oleObject" Target="../embeddings/oleObject3.bin"/><Relationship Id="rId27" Type="http://schemas.openxmlformats.org/officeDocument/2006/relationships/image" Target="../media/image1111.png"/><Relationship Id="rId30" Type="http://schemas.openxmlformats.org/officeDocument/2006/relationships/oleObject" Target="../embeddings/oleObject4.bin"/><Relationship Id="rId35" Type="http://schemas.openxmlformats.org/officeDocument/2006/relationships/image" Target="../media/image69.png"/></Relationships>
</file>

<file path=ppt/slides/_rels/slide1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12.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73.png"/><Relationship Id="rId11" Type="http://schemas.openxmlformats.org/officeDocument/2006/relationships/image" Target="../media/image80.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1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8.png"/><Relationship Id="rId7"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83.png"/><Relationship Id="rId11" Type="http://schemas.openxmlformats.org/officeDocument/2006/relationships/image" Target="../media/image12.png"/><Relationship Id="rId5" Type="http://schemas.openxmlformats.org/officeDocument/2006/relationships/image" Target="../media/image82.png"/><Relationship Id="rId10" Type="http://schemas.openxmlformats.org/officeDocument/2006/relationships/image" Target="../media/image89.png"/><Relationship Id="rId4" Type="http://schemas.openxmlformats.org/officeDocument/2006/relationships/image" Target="../media/image79.png"/><Relationship Id="rId9" Type="http://schemas.openxmlformats.org/officeDocument/2006/relationships/image" Target="../media/image88.png"/></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12.png"/><Relationship Id="rId4" Type="http://schemas.openxmlformats.org/officeDocument/2006/relationships/image" Target="../media/image92.png"/></Relationships>
</file>

<file path=ppt/slides/_rels/slide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3.png"/><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96.emf"/></Relationships>
</file>

<file path=ppt/slides/_rels/slide2.xml.rels><?xml version="1.0" encoding="UTF-8" standalone="yes"?>
<Relationships xmlns="http://schemas.openxmlformats.org/package/2006/relationships"><Relationship Id="rId8" Type="http://schemas.openxmlformats.org/officeDocument/2006/relationships/image" Target="../media/image611.png"/><Relationship Id="rId13" Type="http://schemas.openxmlformats.org/officeDocument/2006/relationships/image" Target="../media/image10.png"/><Relationship Id="rId3" Type="http://schemas.openxmlformats.org/officeDocument/2006/relationships/tags" Target="../tags/tag3.xml"/><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xml"/><Relationship Id="rId11" Type="http://schemas.openxmlformats.org/officeDocument/2006/relationships/image" Target="../media/image6.jpeg"/><Relationship Id="rId5" Type="http://schemas.openxmlformats.org/officeDocument/2006/relationships/slideLayout" Target="../slideLayouts/slideLayout13.xml"/><Relationship Id="rId10" Type="http://schemas.openxmlformats.org/officeDocument/2006/relationships/image" Target="../media/image8.png"/><Relationship Id="rId4" Type="http://schemas.openxmlformats.org/officeDocument/2006/relationships/tags" Target="../tags/tag4.xml"/><Relationship Id="rId9" Type="http://schemas.openxmlformats.org/officeDocument/2006/relationships/image" Target="../media/image7.pn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03.png"/></Relationships>
</file>

<file path=ppt/slides/_rels/slide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07.png"/><Relationship Id="rId4" Type="http://schemas.openxmlformats.org/officeDocument/2006/relationships/image" Target="../media/image108.png"/></Relationships>
</file>

<file path=ppt/slides/_rels/slide2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11.png"/><Relationship Id="rId1" Type="http://schemas.openxmlformats.org/officeDocument/2006/relationships/slideLayout" Target="../slideLayouts/slideLayout13.xml"/><Relationship Id="rId4" Type="http://schemas.openxmlformats.org/officeDocument/2006/relationships/image" Target="../media/image113.png"/></Relationships>
</file>

<file path=ppt/slides/_rels/slide2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15.png"/><Relationship Id="rId1" Type="http://schemas.openxmlformats.org/officeDocument/2006/relationships/slideLayout" Target="../slideLayouts/slideLayout13.xml"/><Relationship Id="rId6" Type="http://schemas.openxmlformats.org/officeDocument/2006/relationships/image" Target="../media/image119.png"/><Relationship Id="rId5" Type="http://schemas.openxmlformats.org/officeDocument/2006/relationships/image" Target="../media/image111.jpeg"/><Relationship Id="rId4" Type="http://schemas.openxmlformats.org/officeDocument/2006/relationships/image" Target="../media/image117.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6" Type="http://schemas.openxmlformats.org/officeDocument/2006/relationships/image" Target="../media/image24.png"/><Relationship Id="rId1" Type="http://schemas.openxmlformats.org/officeDocument/2006/relationships/slideLayout" Target="../slideLayouts/slideLayout1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170.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162.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38.png"/><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30.png"/><Relationship Id="rId3" Type="http://schemas.openxmlformats.org/officeDocument/2006/relationships/image" Target="../media/image33.tiff"/><Relationship Id="rId7"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6.tiff"/><Relationship Id="rId11" Type="http://schemas.openxmlformats.org/officeDocument/2006/relationships/image" Target="../media/image12.png"/><Relationship Id="rId5" Type="http://schemas.openxmlformats.org/officeDocument/2006/relationships/image" Target="../media/image35.tiff"/><Relationship Id="rId10" Type="http://schemas.openxmlformats.org/officeDocument/2006/relationships/image" Target="../media/image35.png"/><Relationship Id="rId4" Type="http://schemas.openxmlformats.org/officeDocument/2006/relationships/image" Target="../media/image34.tiff"/><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2.png"/><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1C3BC7-9100-C94F-FC35-1EA020901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037" y="3594417"/>
            <a:ext cx="3971925" cy="1152525"/>
          </a:xfrm>
          <a:prstGeom prst="rect">
            <a:avLst/>
          </a:prstGeom>
        </p:spPr>
      </p:pic>
      <p:pic>
        <p:nvPicPr>
          <p:cNvPr id="13" name="Picture 12">
            <a:extLst>
              <a:ext uri="{FF2B5EF4-FFF2-40B4-BE49-F238E27FC236}">
                <a16:creationId xmlns:a16="http://schemas.microsoft.com/office/drawing/2014/main" id="{D2BA9A6B-42C1-E63F-114E-114238981D06}"/>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D8655253-199E-26F7-551F-DCF9E7469B97}"/>
              </a:ext>
            </a:extLst>
          </p:cNvPr>
          <p:cNvSpPr>
            <a:spLocks noGrp="1"/>
          </p:cNvSpPr>
          <p:nvPr>
            <p:ph type="ctrTitle"/>
          </p:nvPr>
        </p:nvSpPr>
        <p:spPr>
          <a:xfrm>
            <a:off x="321770" y="3702"/>
            <a:ext cx="11040460" cy="1786097"/>
          </a:xfrm>
        </p:spPr>
        <p:txBody>
          <a:bodyPr>
            <a:normAutofit/>
          </a:bodyPr>
          <a:lstStyle/>
          <a:p>
            <a:r>
              <a:rPr lang="en-US" dirty="0"/>
              <a:t>Research and Development of the NOPTREX Experiment</a:t>
            </a:r>
          </a:p>
        </p:txBody>
      </p:sp>
      <p:sp>
        <p:nvSpPr>
          <p:cNvPr id="5" name="Subtitle 4">
            <a:extLst>
              <a:ext uri="{FF2B5EF4-FFF2-40B4-BE49-F238E27FC236}">
                <a16:creationId xmlns:a16="http://schemas.microsoft.com/office/drawing/2014/main" id="{B20BA24B-C974-111A-6A9D-3E7B7148B704}"/>
              </a:ext>
            </a:extLst>
          </p:cNvPr>
          <p:cNvSpPr>
            <a:spLocks noGrp="1"/>
          </p:cNvSpPr>
          <p:nvPr>
            <p:ph type="subTitle" idx="1"/>
          </p:nvPr>
        </p:nvSpPr>
        <p:spPr>
          <a:xfrm>
            <a:off x="0" y="2245360"/>
            <a:ext cx="5842000" cy="4368800"/>
          </a:xfrm>
        </p:spPr>
        <p:txBody>
          <a:bodyPr>
            <a:normAutofit/>
          </a:bodyPr>
          <a:lstStyle/>
          <a:p>
            <a:r>
              <a:rPr lang="en-US" sz="2800" dirty="0"/>
              <a:t>Christopher Crawford</a:t>
            </a:r>
            <a:br>
              <a:rPr lang="en-US" sz="2800" dirty="0"/>
            </a:br>
            <a:r>
              <a:rPr lang="en-US" sz="2800" dirty="0"/>
              <a:t>University of Kentucky</a:t>
            </a:r>
            <a:br>
              <a:rPr lang="en-US" sz="2800" dirty="0"/>
            </a:br>
            <a:r>
              <a:rPr lang="en-US" sz="2800" dirty="0"/>
              <a:t>for the NOPTREX Collaboration</a:t>
            </a:r>
          </a:p>
          <a:p>
            <a:endParaRPr lang="en-US" sz="2800" dirty="0"/>
          </a:p>
          <a:p>
            <a:endParaRPr lang="en-US" sz="2800" dirty="0"/>
          </a:p>
          <a:p>
            <a:endParaRPr lang="en-US" sz="2800" dirty="0"/>
          </a:p>
          <a:p>
            <a:r>
              <a:rPr lang="en-US" sz="2800" dirty="0"/>
              <a:t>  EDMs2026 WE-Heraeus Workshop</a:t>
            </a:r>
          </a:p>
          <a:p>
            <a:r>
              <a:rPr lang="en-US" sz="2800" dirty="0"/>
              <a:t>Les Houches, France</a:t>
            </a:r>
            <a:br>
              <a:rPr lang="en-US" sz="2800" dirty="0"/>
            </a:br>
            <a:r>
              <a:rPr lang="en-US" sz="2800" dirty="0"/>
              <a:t>2026-03-05</a:t>
            </a:r>
          </a:p>
        </p:txBody>
      </p:sp>
      <p:pic>
        <p:nvPicPr>
          <p:cNvPr id="9" name="Picture 8">
            <a:extLst>
              <a:ext uri="{FF2B5EF4-FFF2-40B4-BE49-F238E27FC236}">
                <a16:creationId xmlns:a16="http://schemas.microsoft.com/office/drawing/2014/main" id="{7EDE9840-7D21-BC65-5ECB-C140617BCB02}"/>
              </a:ext>
            </a:extLst>
          </p:cNvPr>
          <p:cNvPicPr>
            <a:picLocks noChangeAspect="1"/>
          </p:cNvPicPr>
          <p:nvPr/>
        </p:nvPicPr>
        <p:blipFill>
          <a:blip r:embed="rId5">
            <a:clrChange>
              <a:clrFrom>
                <a:srgbClr val="FFFFFF"/>
              </a:clrFrom>
              <a:clrTo>
                <a:srgbClr val="FFFFFF">
                  <a:alpha val="0"/>
                </a:srgbClr>
              </a:clrTo>
            </a:clrChange>
          </a:blip>
          <a:srcRect l="4726" t="3018" r="2043" b="1965"/>
          <a:stretch>
            <a:fillRect/>
          </a:stretch>
        </p:blipFill>
        <p:spPr>
          <a:xfrm>
            <a:off x="5586716" y="1529166"/>
            <a:ext cx="5786983" cy="5332536"/>
          </a:xfrm>
          <a:prstGeom prst="rect">
            <a:avLst/>
          </a:prstGeom>
        </p:spPr>
      </p:pic>
      <p:sp>
        <p:nvSpPr>
          <p:cNvPr id="15" name="TextBox 14">
            <a:extLst>
              <a:ext uri="{FF2B5EF4-FFF2-40B4-BE49-F238E27FC236}">
                <a16:creationId xmlns:a16="http://schemas.microsoft.com/office/drawing/2014/main" id="{8CF86C3A-8900-2A49-5D14-E7360EF4D7D6}"/>
              </a:ext>
            </a:extLst>
          </p:cNvPr>
          <p:cNvSpPr txBox="1"/>
          <p:nvPr/>
        </p:nvSpPr>
        <p:spPr>
          <a:xfrm>
            <a:off x="1239520" y="6488668"/>
            <a:ext cx="3449212" cy="369332"/>
          </a:xfrm>
          <a:prstGeom prst="rect">
            <a:avLst/>
          </a:prstGeom>
          <a:noFill/>
        </p:spPr>
        <p:txBody>
          <a:bodyPr wrap="square">
            <a:spAutoFit/>
          </a:bodyPr>
          <a:lstStyle/>
          <a:p>
            <a:r>
              <a:rPr lang="en-US" dirty="0">
                <a:solidFill>
                  <a:schemeClr val="tx2">
                    <a:lumMod val="75000"/>
                    <a:lumOff val="25000"/>
                  </a:schemeClr>
                </a:solidFill>
              </a:rPr>
              <a:t>Image by </a:t>
            </a:r>
            <a:r>
              <a:rPr lang="en-US" dirty="0" err="1">
                <a:solidFill>
                  <a:schemeClr val="tx2">
                    <a:lumMod val="75000"/>
                    <a:lumOff val="25000"/>
                  </a:schemeClr>
                </a:solidFill>
              </a:rPr>
              <a:t>vwalakte</a:t>
            </a:r>
            <a:r>
              <a:rPr lang="en-US" dirty="0">
                <a:solidFill>
                  <a:schemeClr val="tx2">
                    <a:lumMod val="75000"/>
                    <a:lumOff val="25000"/>
                  </a:schemeClr>
                </a:solidFill>
              </a:rPr>
              <a:t> on </a:t>
            </a:r>
            <a:r>
              <a:rPr lang="en-US" dirty="0" err="1">
                <a:hlinkClick r:id="rId6"/>
              </a:rPr>
              <a:t>Freepik</a:t>
            </a:r>
            <a:endParaRPr lang="en-US" dirty="0"/>
          </a:p>
        </p:txBody>
      </p:sp>
      <p:sp>
        <p:nvSpPr>
          <p:cNvPr id="19" name="TextBox 18">
            <a:extLst>
              <a:ext uri="{FF2B5EF4-FFF2-40B4-BE49-F238E27FC236}">
                <a16:creationId xmlns:a16="http://schemas.microsoft.com/office/drawing/2014/main" id="{73F03016-0EF6-F81D-4591-A614E7DB1C78}"/>
              </a:ext>
            </a:extLst>
          </p:cNvPr>
          <p:cNvSpPr txBox="1"/>
          <p:nvPr/>
        </p:nvSpPr>
        <p:spPr>
          <a:xfrm>
            <a:off x="-9365" y="5003656"/>
            <a:ext cx="384113" cy="584775"/>
          </a:xfrm>
          <a:prstGeom prst="rect">
            <a:avLst/>
          </a:prstGeom>
          <a:noFill/>
        </p:spPr>
        <p:txBody>
          <a:bodyPr wrap="square">
            <a:spAutoFit/>
          </a:bodyPr>
          <a:lstStyle/>
          <a:p>
            <a:r>
              <a:rPr lang="en-US" sz="3200" b="1" dirty="0">
                <a:solidFill>
                  <a:srgbClr val="7030A0"/>
                </a:solidFill>
              </a:rPr>
              <a:t>~</a:t>
            </a:r>
          </a:p>
        </p:txBody>
      </p:sp>
    </p:spTree>
    <p:extLst>
      <p:ext uri="{BB962C8B-B14F-4D97-AF65-F5344CB8AC3E}">
        <p14:creationId xmlns:p14="http://schemas.microsoft.com/office/powerpoint/2010/main" val="179294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8839550D-1589-7616-CAC5-4572C995FF26}"/>
              </a:ext>
            </a:extLst>
          </p:cNvPr>
          <p:cNvGrpSpPr/>
          <p:nvPr/>
        </p:nvGrpSpPr>
        <p:grpSpPr>
          <a:xfrm>
            <a:off x="12152" y="432849"/>
            <a:ext cx="6029052" cy="4375543"/>
            <a:chOff x="276070" y="1098191"/>
            <a:chExt cx="6029052" cy="4375543"/>
          </a:xfrm>
        </p:grpSpPr>
        <p:pic>
          <p:nvPicPr>
            <p:cNvPr id="37" name="Picture 36">
              <a:extLst>
                <a:ext uri="{FF2B5EF4-FFF2-40B4-BE49-F238E27FC236}">
                  <a16:creationId xmlns:a16="http://schemas.microsoft.com/office/drawing/2014/main" id="{A6D1F2C5-3806-F484-8633-9EBF9D0E3911}"/>
                </a:ext>
              </a:extLst>
            </p:cNvPr>
            <p:cNvPicPr>
              <a:picLocks noChangeAspect="1"/>
            </p:cNvPicPr>
            <p:nvPr/>
          </p:nvPicPr>
          <p:blipFill>
            <a:blip r:embed="rId2"/>
            <a:srcRect b="17349"/>
            <a:stretch/>
          </p:blipFill>
          <p:spPr>
            <a:xfrm>
              <a:off x="276070" y="1123617"/>
              <a:ext cx="5603254" cy="4350117"/>
            </a:xfrm>
            <a:prstGeom prst="rect">
              <a:avLst/>
            </a:prstGeom>
          </p:spPr>
        </p:pic>
        <p:pic>
          <p:nvPicPr>
            <p:cNvPr id="38" name="Picture 37">
              <a:extLst>
                <a:ext uri="{FF2B5EF4-FFF2-40B4-BE49-F238E27FC236}">
                  <a16:creationId xmlns:a16="http://schemas.microsoft.com/office/drawing/2014/main" id="{68A0E390-0907-7F5F-53CD-AA4B7B1D149A}"/>
                </a:ext>
              </a:extLst>
            </p:cNvPr>
            <p:cNvPicPr>
              <a:picLocks noChangeAspect="1"/>
            </p:cNvPicPr>
            <p:nvPr/>
          </p:nvPicPr>
          <p:blipFill>
            <a:blip r:embed="rId3">
              <a:clrChange>
                <a:clrFrom>
                  <a:srgbClr val="FEFFFF"/>
                </a:clrFrom>
                <a:clrTo>
                  <a:srgbClr val="FEFFFF">
                    <a:alpha val="0"/>
                  </a:srgbClr>
                </a:clrTo>
              </a:clrChange>
            </a:blip>
            <a:stretch>
              <a:fillRect/>
            </a:stretch>
          </p:blipFill>
          <p:spPr>
            <a:xfrm>
              <a:off x="3298905" y="3737281"/>
              <a:ext cx="2580419" cy="337082"/>
            </a:xfrm>
            <a:prstGeom prst="rect">
              <a:avLst/>
            </a:prstGeom>
          </p:spPr>
        </p:pic>
        <p:pic>
          <p:nvPicPr>
            <p:cNvPr id="39" name="Picture 38">
              <a:extLst>
                <a:ext uri="{FF2B5EF4-FFF2-40B4-BE49-F238E27FC236}">
                  <a16:creationId xmlns:a16="http://schemas.microsoft.com/office/drawing/2014/main" id="{BD189F3D-6673-C937-C924-0F21F57947B7}"/>
                </a:ext>
              </a:extLst>
            </p:cNvPr>
            <p:cNvPicPr>
              <a:picLocks noChangeAspect="1"/>
            </p:cNvPicPr>
            <p:nvPr/>
          </p:nvPicPr>
          <p:blipFill>
            <a:blip r:embed="rId4"/>
            <a:srcRect l="8687" t="36669"/>
            <a:stretch/>
          </p:blipFill>
          <p:spPr>
            <a:xfrm>
              <a:off x="1317362" y="1647671"/>
              <a:ext cx="4366048" cy="279427"/>
            </a:xfrm>
            <a:prstGeom prst="rect">
              <a:avLst/>
            </a:prstGeom>
          </p:spPr>
        </p:pic>
        <p:pic>
          <p:nvPicPr>
            <p:cNvPr id="40" name="Picture 39">
              <a:extLst>
                <a:ext uri="{FF2B5EF4-FFF2-40B4-BE49-F238E27FC236}">
                  <a16:creationId xmlns:a16="http://schemas.microsoft.com/office/drawing/2014/main" id="{F04124B6-6103-BE54-6A53-14C6E766F589}"/>
                </a:ext>
              </a:extLst>
            </p:cNvPr>
            <p:cNvPicPr>
              <a:picLocks noChangeAspect="1"/>
            </p:cNvPicPr>
            <p:nvPr/>
          </p:nvPicPr>
          <p:blipFill>
            <a:blip r:embed="rId5">
              <a:clrChange>
                <a:clrFrom>
                  <a:srgbClr val="FEFFFF"/>
                </a:clrFrom>
                <a:clrTo>
                  <a:srgbClr val="FEFFFF">
                    <a:alpha val="0"/>
                  </a:srgbClr>
                </a:clrTo>
              </a:clrChange>
            </a:blip>
            <a:stretch>
              <a:fillRect/>
            </a:stretch>
          </p:blipFill>
          <p:spPr>
            <a:xfrm>
              <a:off x="2873105" y="4334589"/>
              <a:ext cx="3432017" cy="256415"/>
            </a:xfrm>
            <a:prstGeom prst="rect">
              <a:avLst/>
            </a:prstGeom>
          </p:spPr>
        </p:pic>
        <p:sp>
          <p:nvSpPr>
            <p:cNvPr id="41" name="Rectangle 40">
              <a:extLst>
                <a:ext uri="{FF2B5EF4-FFF2-40B4-BE49-F238E27FC236}">
                  <a16:creationId xmlns:a16="http://schemas.microsoft.com/office/drawing/2014/main" id="{A105C2BB-ED58-4C4D-9296-9D9A90ED7D33}"/>
                </a:ext>
              </a:extLst>
            </p:cNvPr>
            <p:cNvSpPr/>
            <p:nvPr/>
          </p:nvSpPr>
          <p:spPr>
            <a:xfrm>
              <a:off x="1788607" y="1098191"/>
              <a:ext cx="4112691" cy="54948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2" name="Title 1">
            <a:extLst>
              <a:ext uri="{FF2B5EF4-FFF2-40B4-BE49-F238E27FC236}">
                <a16:creationId xmlns:a16="http://schemas.microsoft.com/office/drawing/2014/main" id="{EBBF9C44-C222-02A7-F58B-D3E8CD25D895}"/>
              </a:ext>
            </a:extLst>
          </p:cNvPr>
          <p:cNvSpPr>
            <a:spLocks noGrp="1"/>
          </p:cNvSpPr>
          <p:nvPr>
            <p:ph type="title"/>
          </p:nvPr>
        </p:nvSpPr>
        <p:spPr/>
        <p:txBody>
          <a:bodyPr/>
          <a:lstStyle/>
          <a:p>
            <a:r>
              <a:rPr lang="en-US" dirty="0"/>
              <a:t>HWI Example: 3) refined EFT+QCD analysis of HPV</a:t>
            </a:r>
          </a:p>
        </p:txBody>
      </p:sp>
      <p:grpSp>
        <p:nvGrpSpPr>
          <p:cNvPr id="19" name="Group 18">
            <a:extLst>
              <a:ext uri="{FF2B5EF4-FFF2-40B4-BE49-F238E27FC236}">
                <a16:creationId xmlns:a16="http://schemas.microsoft.com/office/drawing/2014/main" id="{A9DB9238-FE34-12E4-D3C1-F5BE716320F9}"/>
              </a:ext>
            </a:extLst>
          </p:cNvPr>
          <p:cNvGrpSpPr/>
          <p:nvPr/>
        </p:nvGrpSpPr>
        <p:grpSpPr>
          <a:xfrm>
            <a:off x="12612925" y="1047194"/>
            <a:ext cx="8330408" cy="3782027"/>
            <a:chOff x="430184" y="2140916"/>
            <a:chExt cx="9352222" cy="4245933"/>
          </a:xfrm>
        </p:grpSpPr>
        <p:pic>
          <p:nvPicPr>
            <p:cNvPr id="10" name="Picture 9">
              <a:extLst>
                <a:ext uri="{FF2B5EF4-FFF2-40B4-BE49-F238E27FC236}">
                  <a16:creationId xmlns:a16="http://schemas.microsoft.com/office/drawing/2014/main" id="{32EA732E-75AA-3D00-D3C9-95328265382F}"/>
                </a:ext>
              </a:extLst>
            </p:cNvPr>
            <p:cNvPicPr>
              <a:picLocks noChangeAspect="1"/>
            </p:cNvPicPr>
            <p:nvPr/>
          </p:nvPicPr>
          <p:blipFill>
            <a:blip r:embed="rId6"/>
            <a:srcRect r="53768" b="4744"/>
            <a:stretch/>
          </p:blipFill>
          <p:spPr>
            <a:xfrm>
              <a:off x="971357" y="2140916"/>
              <a:ext cx="3902094" cy="499095"/>
            </a:xfrm>
            <a:prstGeom prst="rect">
              <a:avLst/>
            </a:prstGeom>
          </p:spPr>
        </p:pic>
        <p:pic>
          <p:nvPicPr>
            <p:cNvPr id="12" name="Picture 11">
              <a:extLst>
                <a:ext uri="{FF2B5EF4-FFF2-40B4-BE49-F238E27FC236}">
                  <a16:creationId xmlns:a16="http://schemas.microsoft.com/office/drawing/2014/main" id="{7F994AFB-E6C9-508E-51CA-B23263D3F0D5}"/>
                </a:ext>
              </a:extLst>
            </p:cNvPr>
            <p:cNvPicPr>
              <a:picLocks noChangeAspect="1"/>
            </p:cNvPicPr>
            <p:nvPr/>
          </p:nvPicPr>
          <p:blipFill>
            <a:blip r:embed="rId7"/>
            <a:stretch>
              <a:fillRect/>
            </a:stretch>
          </p:blipFill>
          <p:spPr>
            <a:xfrm>
              <a:off x="430184" y="2724512"/>
              <a:ext cx="8954750" cy="3077004"/>
            </a:xfrm>
            <a:prstGeom prst="rect">
              <a:avLst/>
            </a:prstGeom>
          </p:spPr>
        </p:pic>
        <p:pic>
          <p:nvPicPr>
            <p:cNvPr id="14" name="Picture 13">
              <a:extLst>
                <a:ext uri="{FF2B5EF4-FFF2-40B4-BE49-F238E27FC236}">
                  <a16:creationId xmlns:a16="http://schemas.microsoft.com/office/drawing/2014/main" id="{E5E7CD1F-579E-C58E-6C23-416450F1DE78}"/>
                </a:ext>
              </a:extLst>
            </p:cNvPr>
            <p:cNvPicPr>
              <a:picLocks noChangeAspect="1"/>
            </p:cNvPicPr>
            <p:nvPr/>
          </p:nvPicPr>
          <p:blipFill>
            <a:blip r:embed="rId8"/>
            <a:srcRect r="52456"/>
            <a:stretch/>
          </p:blipFill>
          <p:spPr>
            <a:xfrm>
              <a:off x="452018" y="5910533"/>
              <a:ext cx="4089838" cy="476316"/>
            </a:xfrm>
            <a:prstGeom prst="rect">
              <a:avLst/>
            </a:prstGeom>
          </p:spPr>
        </p:pic>
        <p:pic>
          <p:nvPicPr>
            <p:cNvPr id="17" name="Picture 16">
              <a:extLst>
                <a:ext uri="{FF2B5EF4-FFF2-40B4-BE49-F238E27FC236}">
                  <a16:creationId xmlns:a16="http://schemas.microsoft.com/office/drawing/2014/main" id="{E9C5355A-3BDF-DE3A-F4A5-E58727966CB7}"/>
                </a:ext>
              </a:extLst>
            </p:cNvPr>
            <p:cNvPicPr>
              <a:picLocks noChangeAspect="1"/>
            </p:cNvPicPr>
            <p:nvPr/>
          </p:nvPicPr>
          <p:blipFill>
            <a:blip r:embed="rId8"/>
            <a:srcRect l="48595" r="-2430"/>
            <a:stretch/>
          </p:blipFill>
          <p:spPr>
            <a:xfrm>
              <a:off x="5151456" y="5910533"/>
              <a:ext cx="4630950" cy="476316"/>
            </a:xfrm>
            <a:prstGeom prst="rect">
              <a:avLst/>
            </a:prstGeom>
          </p:spPr>
        </p:pic>
        <p:pic>
          <p:nvPicPr>
            <p:cNvPr id="18" name="Picture 17">
              <a:extLst>
                <a:ext uri="{FF2B5EF4-FFF2-40B4-BE49-F238E27FC236}">
                  <a16:creationId xmlns:a16="http://schemas.microsoft.com/office/drawing/2014/main" id="{3AFB2B97-67C1-D5B8-CCAF-031E970174EC}"/>
                </a:ext>
              </a:extLst>
            </p:cNvPr>
            <p:cNvPicPr>
              <a:picLocks noChangeAspect="1"/>
            </p:cNvPicPr>
            <p:nvPr/>
          </p:nvPicPr>
          <p:blipFill>
            <a:blip r:embed="rId6"/>
            <a:srcRect l="46233" r="34" b="4744"/>
            <a:stretch/>
          </p:blipFill>
          <p:spPr>
            <a:xfrm>
              <a:off x="5151456" y="2140917"/>
              <a:ext cx="4535154" cy="499094"/>
            </a:xfrm>
            <a:prstGeom prst="rect">
              <a:avLst/>
            </a:prstGeom>
          </p:spPr>
        </p:pic>
      </p:grpSp>
      <p:sp>
        <p:nvSpPr>
          <p:cNvPr id="21" name="Content Placeholder 20">
            <a:extLst>
              <a:ext uri="{FF2B5EF4-FFF2-40B4-BE49-F238E27FC236}">
                <a16:creationId xmlns:a16="http://schemas.microsoft.com/office/drawing/2014/main" id="{B7A495FA-661C-CED4-CE38-00829EE4D917}"/>
              </a:ext>
            </a:extLst>
          </p:cNvPr>
          <p:cNvSpPr>
            <a:spLocks noGrp="1"/>
          </p:cNvSpPr>
          <p:nvPr>
            <p:ph idx="1"/>
          </p:nvPr>
        </p:nvSpPr>
        <p:spPr>
          <a:xfrm>
            <a:off x="350858" y="5056652"/>
            <a:ext cx="6118197" cy="1269895"/>
          </a:xfrm>
        </p:spPr>
        <p:txBody>
          <a:bodyPr>
            <a:normAutofit/>
          </a:bodyPr>
          <a:lstStyle/>
          <a:p>
            <a:pPr marL="0" indent="0">
              <a:buNone/>
            </a:pPr>
            <a:r>
              <a:rPr lang="en-US" sz="2000" dirty="0">
                <a:solidFill>
                  <a:schemeClr val="accent2"/>
                </a:solidFill>
              </a:rPr>
              <a:t>Muralidhara &amp; Gardner, </a:t>
            </a:r>
            <a:r>
              <a:rPr lang="en-US" sz="2000" b="0" i="1" dirty="0">
                <a:solidFill>
                  <a:schemeClr val="accent2"/>
                </a:solidFill>
                <a:effectLst/>
                <a:latin typeface="-apple-system"/>
              </a:rPr>
              <a:t>Phys. Lett. B</a:t>
            </a:r>
            <a:r>
              <a:rPr lang="en-US" sz="2000" b="0" i="0" dirty="0">
                <a:solidFill>
                  <a:schemeClr val="accent2"/>
                </a:solidFill>
                <a:effectLst/>
                <a:latin typeface="-apple-system"/>
              </a:rPr>
              <a:t> 849 (2024)</a:t>
            </a:r>
          </a:p>
          <a:p>
            <a:pPr marL="0" indent="0">
              <a:buNone/>
            </a:pPr>
            <a:r>
              <a:rPr lang="en-US" sz="2000" dirty="0">
                <a:solidFill>
                  <a:schemeClr val="accent2"/>
                </a:solidFill>
              </a:rPr>
              <a:t>Gardner &amp; Muralidhara, </a:t>
            </a:r>
            <a:r>
              <a:rPr lang="en-US" sz="2000" b="0" i="1" dirty="0" err="1">
                <a:solidFill>
                  <a:schemeClr val="accent2"/>
                </a:solidFill>
                <a:effectLst/>
                <a:latin typeface="-apple-system"/>
              </a:rPr>
              <a:t>Phys.Rev.C</a:t>
            </a:r>
            <a:r>
              <a:rPr lang="en-US" sz="2000" b="0" i="0" dirty="0">
                <a:solidFill>
                  <a:schemeClr val="accent2"/>
                </a:solidFill>
                <a:effectLst/>
                <a:latin typeface="-apple-system"/>
              </a:rPr>
              <a:t> 107 (2023) 5, 055501</a:t>
            </a:r>
          </a:p>
          <a:p>
            <a:pPr marL="0" indent="0">
              <a:buNone/>
            </a:pPr>
            <a:r>
              <a:rPr lang="en-US" sz="2000" dirty="0">
                <a:solidFill>
                  <a:schemeClr val="accent2"/>
                </a:solidFill>
              </a:rPr>
              <a:t>Gardner &amp; Muralidhara,</a:t>
            </a:r>
            <a:r>
              <a:rPr lang="en-US" sz="2000" b="0" i="1" dirty="0">
                <a:solidFill>
                  <a:schemeClr val="accent2"/>
                </a:solidFill>
                <a:effectLst/>
                <a:latin typeface="-apple-system"/>
              </a:rPr>
              <a:t> </a:t>
            </a:r>
            <a:r>
              <a:rPr lang="en-US" sz="2000" b="0" i="1" dirty="0" err="1">
                <a:solidFill>
                  <a:schemeClr val="accent2"/>
                </a:solidFill>
                <a:effectLst/>
                <a:latin typeface="-apple-system"/>
              </a:rPr>
              <a:t>Phys.Lett.B</a:t>
            </a:r>
            <a:r>
              <a:rPr lang="en-US" sz="2000" b="0" i="0" dirty="0">
                <a:solidFill>
                  <a:schemeClr val="accent2"/>
                </a:solidFill>
                <a:effectLst/>
                <a:latin typeface="-apple-system"/>
              </a:rPr>
              <a:t> 833 (2022) 137372</a:t>
            </a:r>
            <a:endParaRPr lang="en-US" sz="2000" dirty="0">
              <a:solidFill>
                <a:schemeClr val="accent2"/>
              </a:solidFill>
            </a:endParaRPr>
          </a:p>
        </p:txBody>
      </p:sp>
      <p:pic>
        <p:nvPicPr>
          <p:cNvPr id="43" name="Picture 42">
            <a:extLst>
              <a:ext uri="{FF2B5EF4-FFF2-40B4-BE49-F238E27FC236}">
                <a16:creationId xmlns:a16="http://schemas.microsoft.com/office/drawing/2014/main" id="{4523CF4D-97A7-7194-B6B7-B8629EDED3DD}"/>
              </a:ext>
            </a:extLst>
          </p:cNvPr>
          <p:cNvPicPr>
            <a:picLocks noChangeAspect="1"/>
          </p:cNvPicPr>
          <p:nvPr/>
        </p:nvPicPr>
        <p:blipFill>
          <a:blip r:embed="rId9"/>
          <a:stretch>
            <a:fillRect/>
          </a:stretch>
        </p:blipFill>
        <p:spPr>
          <a:xfrm>
            <a:off x="6929123" y="1841839"/>
            <a:ext cx="4455779" cy="4167645"/>
          </a:xfrm>
          <a:prstGeom prst="rect">
            <a:avLst/>
          </a:prstGeom>
        </p:spPr>
      </p:pic>
      <p:pic>
        <p:nvPicPr>
          <p:cNvPr id="8" name="Picture 7">
            <a:extLst>
              <a:ext uri="{FF2B5EF4-FFF2-40B4-BE49-F238E27FC236}">
                <a16:creationId xmlns:a16="http://schemas.microsoft.com/office/drawing/2014/main" id="{65A3B987-4A3B-821D-5D68-98D0B5D45EE9}"/>
              </a:ext>
            </a:extLst>
          </p:cNvPr>
          <p:cNvPicPr>
            <a:picLocks noChangeAspect="1"/>
          </p:cNvPicPr>
          <p:nvPr/>
        </p:nvPicPr>
        <p:blipFill>
          <a:blip r:embed="rId10"/>
          <a:stretch>
            <a:fillRect/>
          </a:stretch>
        </p:blipFill>
        <p:spPr>
          <a:xfrm>
            <a:off x="6273239" y="952111"/>
            <a:ext cx="5916584" cy="5057374"/>
          </a:xfrm>
          <a:prstGeom prst="rect">
            <a:avLst/>
          </a:prstGeom>
        </p:spPr>
      </p:pic>
      <p:grpSp>
        <p:nvGrpSpPr>
          <p:cNvPr id="7" name="Group 6">
            <a:extLst>
              <a:ext uri="{FF2B5EF4-FFF2-40B4-BE49-F238E27FC236}">
                <a16:creationId xmlns:a16="http://schemas.microsoft.com/office/drawing/2014/main" id="{C2B8BB37-D529-EA5B-5DF5-C214031F885D}"/>
              </a:ext>
            </a:extLst>
          </p:cNvPr>
          <p:cNvGrpSpPr/>
          <p:nvPr/>
        </p:nvGrpSpPr>
        <p:grpSpPr>
          <a:xfrm>
            <a:off x="8945234" y="6035040"/>
            <a:ext cx="3150851" cy="822960"/>
            <a:chOff x="8945234" y="6035040"/>
            <a:chExt cx="3150851" cy="822960"/>
          </a:xfrm>
        </p:grpSpPr>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271F1463-DBD9-EACA-5F64-28DD300555F3}"/>
                    </a:ext>
                  </a:extLst>
                </p:cNvPr>
                <p:cNvSpPr/>
                <p:nvPr/>
              </p:nvSpPr>
              <p:spPr>
                <a:xfrm>
                  <a:off x="8945234" y="6123423"/>
                  <a:ext cx="3150851" cy="599423"/>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𝜟𝝈</m:t>
                            </m:r>
                          </m:e>
                          <m:sub>
                            <m:r>
                              <a:rPr lang="en-US" sz="2800" b="1" i="1">
                                <a:solidFill>
                                  <a:schemeClr val="accent4"/>
                                </a:solidFill>
                                <a:latin typeface="Cambria Math" panose="02040503050406030204" pitchFamily="18" charset="0"/>
                              </a:rPr>
                              <m:t>𝑷𝑻</m:t>
                            </m:r>
                          </m:sub>
                        </m:sSub>
                        <m:r>
                          <a:rPr lang="en-US" sz="2800" b="1" i="1">
                            <a:solidFill>
                              <a:schemeClr val="accent4"/>
                            </a:solidFill>
                            <a:latin typeface="Cambria Math" panose="02040503050406030204" pitchFamily="18" charset="0"/>
                          </a:rPr>
                          <m:t>=</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𝝀</m:t>
                            </m:r>
                          </m:e>
                          <m:sub>
                            <m:r>
                              <a:rPr lang="en-US" sz="2800" b="1" i="1">
                                <a:solidFill>
                                  <a:schemeClr val="accent4"/>
                                </a:solidFill>
                                <a:latin typeface="Cambria Math" panose="02040503050406030204" pitchFamily="18" charset="0"/>
                              </a:rPr>
                              <m:t>𝑷𝑻</m:t>
                            </m:r>
                          </m:sub>
                        </m:sSub>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𝜿</m:t>
                            </m:r>
                          </m:e>
                          <m:sub>
                            <m:r>
                              <a:rPr lang="en-US" sz="2800" b="1" i="1">
                                <a:solidFill>
                                  <a:schemeClr val="accent4"/>
                                </a:solidFill>
                                <a:latin typeface="Cambria Math" panose="02040503050406030204" pitchFamily="18" charset="0"/>
                              </a:rPr>
                              <m:t>𝑱</m:t>
                            </m:r>
                          </m:sub>
                        </m:sSub>
                        <m:r>
                          <a:rPr lang="en-US" sz="2800" b="1" i="1">
                            <a:solidFill>
                              <a:schemeClr val="accent4"/>
                            </a:solidFill>
                            <a:latin typeface="Cambria Math" panose="02040503050406030204" pitchFamily="18" charset="0"/>
                          </a:rPr>
                          <m:t>𝚫</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𝝈</m:t>
                            </m:r>
                          </m:e>
                          <m:sub>
                            <m:r>
                              <a:rPr lang="en-US" sz="2800" b="1" i="1">
                                <a:solidFill>
                                  <a:schemeClr val="accent4"/>
                                </a:solidFill>
                                <a:latin typeface="Cambria Math" panose="02040503050406030204" pitchFamily="18" charset="0"/>
                              </a:rPr>
                              <m:t>𝑷</m:t>
                            </m:r>
                          </m:sub>
                        </m:sSub>
                      </m:oMath>
                    </m:oMathPara>
                  </a14:m>
                  <a:endParaRPr lang="en-US" sz="2800" b="1" dirty="0">
                    <a:solidFill>
                      <a:schemeClr val="accent4"/>
                    </a:solidFill>
                  </a:endParaRPr>
                </a:p>
              </p:txBody>
            </p:sp>
          </mc:Choice>
          <mc:Fallback xmlns="">
            <p:sp>
              <p:nvSpPr>
                <p:cNvPr id="5" name="Rectangle: Rounded Corners 4">
                  <a:extLst>
                    <a:ext uri="{FF2B5EF4-FFF2-40B4-BE49-F238E27FC236}">
                      <a16:creationId xmlns:a16="http://schemas.microsoft.com/office/drawing/2014/main" id="{271F1463-DBD9-EACA-5F64-28DD300555F3}"/>
                    </a:ext>
                  </a:extLst>
                </p:cNvPr>
                <p:cNvSpPr>
                  <a:spLocks noRot="1" noChangeAspect="1" noMove="1" noResize="1" noEditPoints="1" noAdjustHandles="1" noChangeArrowheads="1" noChangeShapeType="1" noTextEdit="1"/>
                </p:cNvSpPr>
                <p:nvPr/>
              </p:nvSpPr>
              <p:spPr>
                <a:xfrm>
                  <a:off x="8945234" y="6123423"/>
                  <a:ext cx="3150851" cy="599423"/>
                </a:xfrm>
                <a:prstGeom prst="roundRect">
                  <a:avLst/>
                </a:prstGeom>
                <a:blipFill>
                  <a:blip r:embed="rId11"/>
                  <a:stretch>
                    <a:fillRect/>
                  </a:stretch>
                </a:blipFill>
              </p:spPr>
              <p:txBody>
                <a:bodyPr/>
                <a:lstStyle/>
                <a:p>
                  <a:r>
                    <a:rPr lang="en-US">
                      <a:noFill/>
                    </a:rPr>
                    <a:t> </a:t>
                  </a:r>
                </a:p>
              </p:txBody>
            </p:sp>
          </mc:Fallback>
        </mc:AlternateContent>
        <p:sp>
          <p:nvSpPr>
            <p:cNvPr id="6" name="Oval 5">
              <a:extLst>
                <a:ext uri="{FF2B5EF4-FFF2-40B4-BE49-F238E27FC236}">
                  <a16:creationId xmlns:a16="http://schemas.microsoft.com/office/drawing/2014/main" id="{C20B84E7-59BA-1ECD-DFE0-E27ADF09B21A}"/>
                </a:ext>
              </a:extLst>
            </p:cNvPr>
            <p:cNvSpPr/>
            <p:nvPr/>
          </p:nvSpPr>
          <p:spPr>
            <a:xfrm>
              <a:off x="11191850" y="6035040"/>
              <a:ext cx="817269" cy="822960"/>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4" name="Rectangle 3">
            <a:extLst>
              <a:ext uri="{FF2B5EF4-FFF2-40B4-BE49-F238E27FC236}">
                <a16:creationId xmlns:a16="http://schemas.microsoft.com/office/drawing/2014/main" id="{0D5DC301-3768-19C3-C69D-AED22917296B}"/>
              </a:ext>
            </a:extLst>
          </p:cNvPr>
          <p:cNvSpPr/>
          <p:nvPr/>
        </p:nvSpPr>
        <p:spPr>
          <a:xfrm>
            <a:off x="0" y="-9525"/>
            <a:ext cx="12192000" cy="6858000"/>
          </a:xfrm>
          <a:prstGeom prst="rect">
            <a:avLst/>
          </a:prstGeom>
          <a:solidFill>
            <a:schemeClr val="bg1">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AD21A3FB-423F-AB81-0180-774B82802554}"/>
              </a:ext>
            </a:extLst>
          </p:cNvPr>
          <p:cNvSpPr>
            <a:spLocks noGrp="1"/>
          </p:cNvSpPr>
          <p:nvPr>
            <p:ph type="dt" sz="half" idx="10"/>
          </p:nvPr>
        </p:nvSpPr>
        <p:spPr/>
        <p:txBody>
          <a:bodyPr/>
          <a:lstStyle/>
          <a:p>
            <a:r>
              <a:rPr lang="en-US"/>
              <a:t>2026-03-05</a:t>
            </a:r>
            <a:endParaRPr lang="en-US" dirty="0"/>
          </a:p>
        </p:txBody>
      </p:sp>
      <p:sp>
        <p:nvSpPr>
          <p:cNvPr id="15" name="Footer Placeholder 14">
            <a:extLst>
              <a:ext uri="{FF2B5EF4-FFF2-40B4-BE49-F238E27FC236}">
                <a16:creationId xmlns:a16="http://schemas.microsoft.com/office/drawing/2014/main" id="{16CA4A45-3D90-FB5C-161E-7148BF8541BE}"/>
              </a:ext>
            </a:extLst>
          </p:cNvPr>
          <p:cNvSpPr>
            <a:spLocks noGrp="1"/>
          </p:cNvSpPr>
          <p:nvPr>
            <p:ph type="ftr" sz="quarter" idx="11"/>
          </p:nvPr>
        </p:nvSpPr>
        <p:spPr/>
        <p:txBody>
          <a:bodyPr/>
          <a:lstStyle/>
          <a:p>
            <a:pPr algn="l"/>
            <a:r>
              <a:rPr lang="en-US"/>
              <a:t>EDMs2026 WE-Heraeus Workshop</a:t>
            </a:r>
            <a:endParaRPr lang="en-US" dirty="0"/>
          </a:p>
        </p:txBody>
      </p:sp>
      <p:sp>
        <p:nvSpPr>
          <p:cNvPr id="16" name="Slide Number Placeholder 15">
            <a:extLst>
              <a:ext uri="{FF2B5EF4-FFF2-40B4-BE49-F238E27FC236}">
                <a16:creationId xmlns:a16="http://schemas.microsoft.com/office/drawing/2014/main" id="{E544C108-CE17-63BC-B3E5-AA9563E5BABB}"/>
              </a:ext>
            </a:extLst>
          </p:cNvPr>
          <p:cNvSpPr>
            <a:spLocks noGrp="1"/>
          </p:cNvSpPr>
          <p:nvPr>
            <p:ph type="sldNum" sz="quarter" idx="12"/>
          </p:nvPr>
        </p:nvSpPr>
        <p:spPr/>
        <p:txBody>
          <a:bodyPr/>
          <a:lstStyle/>
          <a:p>
            <a:fld id="{89BA9E80-DA99-844D-986A-8D691D11CFE6}" type="slidenum">
              <a:rPr lang="en-US" smtClean="0"/>
              <a:pPr/>
              <a:t>10</a:t>
            </a:fld>
            <a:endParaRPr lang="en-US" dirty="0"/>
          </a:p>
        </p:txBody>
      </p:sp>
    </p:spTree>
    <p:extLst>
      <p:ext uri="{BB962C8B-B14F-4D97-AF65-F5344CB8AC3E}">
        <p14:creationId xmlns:p14="http://schemas.microsoft.com/office/powerpoint/2010/main" val="70366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イメージ" descr="イメージ"/>
          <p:cNvPicPr>
            <a:picLocks noChangeAspect="1"/>
          </p:cNvPicPr>
          <p:nvPr/>
        </p:nvPicPr>
        <p:blipFill>
          <a:blip r:embed="rId3"/>
          <a:stretch>
            <a:fillRect/>
          </a:stretch>
        </p:blipFill>
        <p:spPr>
          <a:xfrm>
            <a:off x="8790231" y="1871723"/>
            <a:ext cx="1610844" cy="516029"/>
          </a:xfrm>
          <a:prstGeom prst="rect">
            <a:avLst/>
          </a:prstGeom>
          <a:ln w="12700">
            <a:miter lim="400000"/>
          </a:ln>
        </p:spPr>
      </p:pic>
      <p:grpSp>
        <p:nvGrpSpPr>
          <p:cNvPr id="326" name="グループ"/>
          <p:cNvGrpSpPr/>
          <p:nvPr/>
        </p:nvGrpSpPr>
        <p:grpSpPr>
          <a:xfrm>
            <a:off x="1314441" y="1598112"/>
            <a:ext cx="2665824" cy="715427"/>
            <a:chOff x="0" y="0"/>
            <a:chExt cx="2755708" cy="739547"/>
          </a:xfrm>
        </p:grpSpPr>
        <p:sp>
          <p:nvSpPr>
            <p:cNvPr id="319" name="線"/>
            <p:cNvSpPr/>
            <p:nvPr/>
          </p:nvSpPr>
          <p:spPr>
            <a:xfrm>
              <a:off x="63930" y="521303"/>
              <a:ext cx="664921" cy="1"/>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defRPr>
                  <a:latin typeface="+mn-lt"/>
                  <a:ea typeface="+mn-ea"/>
                  <a:cs typeface="+mn-cs"/>
                  <a:sym typeface="ヒラギノ角ゴ ProN W3"/>
                </a:defRPr>
              </a:pPr>
              <a:endParaRPr sz="1336"/>
            </a:p>
          </p:txBody>
        </p:sp>
        <p:sp>
          <p:nvSpPr>
            <p:cNvPr id="320" name="線"/>
            <p:cNvSpPr/>
            <p:nvPr/>
          </p:nvSpPr>
          <p:spPr>
            <a:xfrm flipH="1" flipV="1">
              <a:off x="-1" y="608005"/>
              <a:ext cx="703911" cy="1"/>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defRPr>
                  <a:latin typeface="+mn-lt"/>
                  <a:ea typeface="+mn-ea"/>
                  <a:cs typeface="+mn-cs"/>
                  <a:sym typeface="ヒラギノ角ゴ ProN W3"/>
                </a:defRPr>
              </a:pPr>
              <a:endParaRPr sz="1336"/>
            </a:p>
          </p:txBody>
        </p:sp>
        <p:sp>
          <p:nvSpPr>
            <p:cNvPr id="321" name="線"/>
            <p:cNvSpPr/>
            <p:nvPr/>
          </p:nvSpPr>
          <p:spPr>
            <a:xfrm>
              <a:off x="887717" y="573561"/>
              <a:ext cx="893243" cy="1"/>
            </a:xfrm>
            <a:prstGeom prst="line">
              <a:avLst/>
            </a:prstGeom>
            <a:noFill/>
            <a:ln w="50800" cap="flat">
              <a:solidFill>
                <a:srgbClr val="797979"/>
              </a:solidFill>
              <a:prstDash val="solid"/>
              <a:miter lim="400000"/>
              <a:tailEnd type="stealth" w="med" len="med"/>
            </a:ln>
            <a:effectLst/>
          </p:spPr>
          <p:txBody>
            <a:bodyPr wrap="square" lIns="35719" tIns="35719" rIns="35719" bIns="35719" numCol="1" anchor="ctr">
              <a:noAutofit/>
            </a:bodyPr>
            <a:lstStyle/>
            <a:p>
              <a:pPr>
                <a:defRPr>
                  <a:latin typeface="+mn-lt"/>
                  <a:ea typeface="+mn-ea"/>
                  <a:cs typeface="+mn-cs"/>
                  <a:sym typeface="ヒラギノ角ゴ ProN W3"/>
                </a:defRPr>
              </a:pPr>
              <a:endParaRPr sz="1336"/>
            </a:p>
          </p:txBody>
        </p:sp>
        <p:sp>
          <p:nvSpPr>
            <p:cNvPr id="322" name="円形"/>
            <p:cNvSpPr/>
            <p:nvPr/>
          </p:nvSpPr>
          <p:spPr>
            <a:xfrm>
              <a:off x="2392195" y="358758"/>
              <a:ext cx="363514" cy="363513"/>
            </a:xfrm>
            <a:prstGeom prst="ellipse">
              <a:avLst/>
            </a:prstGeom>
            <a:gradFill flip="none" rotWithShape="1">
              <a:gsLst>
                <a:gs pos="0">
                  <a:srgbClr val="FFFFFF"/>
                </a:gs>
                <a:gs pos="100000">
                  <a:srgbClr val="FF2600"/>
                </a:gs>
              </a:gsLst>
              <a:path path="circle">
                <a:fillToRect l="84361" t="-11800" r="15638" b="111800"/>
              </a:path>
            </a:gradFill>
            <a:ln w="12700" cap="flat">
              <a:noFill/>
              <a:miter lim="400000"/>
            </a:ln>
            <a:effectLst/>
          </p:spPr>
          <p:txBody>
            <a:bodyPr wrap="square" lIns="35719" tIns="35719" rIns="35719" bIns="35719" numCol="1" anchor="ctr">
              <a:noAutofit/>
            </a:bodyPr>
            <a:lstStyle/>
            <a:p>
              <a:pPr>
                <a:defRPr>
                  <a:solidFill>
                    <a:srgbClr val="FFFFFF"/>
                  </a:solidFill>
                  <a:latin typeface="+mn-lt"/>
                  <a:ea typeface="+mn-ea"/>
                  <a:cs typeface="+mn-cs"/>
                  <a:sym typeface="ヒラギノ角ゴ ProN W3"/>
                </a:defRPr>
              </a:pPr>
              <a:endParaRPr sz="1336"/>
            </a:p>
          </p:txBody>
        </p:sp>
        <p:sp>
          <p:nvSpPr>
            <p:cNvPr id="323" name="円形"/>
            <p:cNvSpPr/>
            <p:nvPr/>
          </p:nvSpPr>
          <p:spPr>
            <a:xfrm>
              <a:off x="186383" y="376035"/>
              <a:ext cx="363514" cy="363513"/>
            </a:xfrm>
            <a:prstGeom prst="ellipse">
              <a:avLst/>
            </a:prstGeom>
            <a:gradFill flip="none" rotWithShape="1">
              <a:gsLst>
                <a:gs pos="0">
                  <a:srgbClr val="FFFFFF"/>
                </a:gs>
                <a:gs pos="100000">
                  <a:srgbClr val="FF2600"/>
                </a:gs>
              </a:gsLst>
              <a:path path="circle">
                <a:fillToRect l="84361" t="-11800" r="15638" b="111800"/>
              </a:path>
            </a:gradFill>
            <a:ln w="12700" cap="flat">
              <a:noFill/>
              <a:miter lim="400000"/>
            </a:ln>
            <a:effectLst/>
          </p:spPr>
          <p:txBody>
            <a:bodyPr wrap="square" lIns="35719" tIns="35719" rIns="35719" bIns="35719" numCol="1" anchor="ctr">
              <a:noAutofit/>
            </a:bodyPr>
            <a:lstStyle/>
            <a:p>
              <a:pPr>
                <a:defRPr>
                  <a:solidFill>
                    <a:srgbClr val="FFFFFF"/>
                  </a:solidFill>
                  <a:latin typeface="+mn-lt"/>
                  <a:ea typeface="+mn-ea"/>
                  <a:cs typeface="+mn-cs"/>
                  <a:sym typeface="ヒラギノ角ゴ ProN W3"/>
                </a:defRPr>
              </a:pPr>
              <a:endParaRPr sz="1336"/>
            </a:p>
          </p:txBody>
        </p:sp>
        <p:pic>
          <p:nvPicPr>
            <p:cNvPr id="324" name="イメージ" descr="イメージ"/>
            <p:cNvPicPr>
              <a:picLocks noChangeAspect="1"/>
            </p:cNvPicPr>
            <p:nvPr/>
          </p:nvPicPr>
          <p:blipFill>
            <a:blip r:embed="rId4"/>
            <a:srcRect/>
            <a:stretch>
              <a:fillRect/>
            </a:stretch>
          </p:blipFill>
          <p:spPr>
            <a:xfrm>
              <a:off x="2487721" y="0"/>
              <a:ext cx="172582" cy="230109"/>
            </a:xfrm>
            <a:prstGeom prst="rect">
              <a:avLst/>
            </a:prstGeom>
            <a:ln w="12700" cap="flat">
              <a:noFill/>
              <a:miter lim="400000"/>
            </a:ln>
            <a:effectLst/>
          </p:spPr>
        </p:pic>
        <p:pic>
          <p:nvPicPr>
            <p:cNvPr id="325" name="イメージ" descr="イメージ"/>
            <p:cNvPicPr>
              <a:picLocks noChangeAspect="1"/>
            </p:cNvPicPr>
            <p:nvPr/>
          </p:nvPicPr>
          <p:blipFill>
            <a:blip r:embed="rId4"/>
            <a:srcRect/>
            <a:stretch>
              <a:fillRect/>
            </a:stretch>
          </p:blipFill>
          <p:spPr>
            <a:xfrm>
              <a:off x="310159" y="0"/>
              <a:ext cx="172583" cy="230109"/>
            </a:xfrm>
            <a:prstGeom prst="rect">
              <a:avLst/>
            </a:prstGeom>
            <a:ln w="12700" cap="flat">
              <a:noFill/>
              <a:miter lim="400000"/>
            </a:ln>
            <a:effectLst/>
          </p:spPr>
        </p:pic>
      </p:grpSp>
      <p:sp>
        <p:nvSpPr>
          <p:cNvPr id="328" name="Helicity dependence of the p-p scattering cross section"/>
          <p:cNvSpPr txBox="1"/>
          <p:nvPr/>
        </p:nvSpPr>
        <p:spPr>
          <a:xfrm>
            <a:off x="4877775" y="1422637"/>
            <a:ext cx="6293921" cy="3799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lgn="l">
              <a:defRPr sz="2500">
                <a:latin typeface="Helvetica"/>
                <a:ea typeface="Helvetica"/>
                <a:cs typeface="Helvetica"/>
                <a:sym typeface="Helvetica"/>
              </a:defRPr>
            </a:lvl1pPr>
          </a:lstStyle>
          <a:p>
            <a:r>
              <a:rPr sz="2000" dirty="0"/>
              <a:t>Helicity dependence of the p-p scattering cross section</a:t>
            </a:r>
          </a:p>
        </p:txBody>
      </p:sp>
      <p:sp>
        <p:nvSpPr>
          <p:cNvPr id="329" name="-(1.7±0.8)×10-7 @E=15MeV"/>
          <p:cNvSpPr txBox="1"/>
          <p:nvPr/>
        </p:nvSpPr>
        <p:spPr>
          <a:xfrm>
            <a:off x="4982993" y="1874559"/>
            <a:ext cx="3489204" cy="3799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l">
              <a:defRPr sz="2500">
                <a:latin typeface="Helvetica"/>
                <a:ea typeface="Helvetica"/>
                <a:cs typeface="Helvetica"/>
                <a:sym typeface="Helvetica"/>
              </a:defRPr>
            </a:pPr>
            <a:r>
              <a:rPr sz="2000" dirty="0"/>
              <a:t>-(1.7±0.8)×10</a:t>
            </a:r>
            <a:r>
              <a:rPr sz="2000" baseline="31999" dirty="0"/>
              <a:t>-7　</a:t>
            </a:r>
            <a:r>
              <a:rPr sz="2000" dirty="0"/>
              <a:t>@</a:t>
            </a:r>
            <a:r>
              <a:rPr lang="en-US" sz="2000" dirty="0"/>
              <a:t> </a:t>
            </a:r>
            <a:r>
              <a:rPr sz="2000" dirty="0"/>
              <a:t>E=15</a:t>
            </a:r>
            <a:r>
              <a:rPr lang="en-US" sz="2000" dirty="0"/>
              <a:t> </a:t>
            </a:r>
            <a:r>
              <a:rPr sz="2000" dirty="0"/>
              <a:t>MeV</a:t>
            </a:r>
          </a:p>
        </p:txBody>
      </p:sp>
      <p:sp>
        <p:nvSpPr>
          <p:cNvPr id="330" name="Interaction between nucleons:  10-7  P-violation"/>
          <p:cNvSpPr txBox="1"/>
          <p:nvPr/>
        </p:nvSpPr>
        <p:spPr>
          <a:xfrm>
            <a:off x="4954400" y="2430070"/>
            <a:ext cx="5806138" cy="364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lgn="l">
              <a:defRPr sz="2700" b="1" u="sng">
                <a:solidFill>
                  <a:srgbClr val="FF2600"/>
                </a:solidFill>
                <a:latin typeface="Helvetica"/>
                <a:ea typeface="Helvetica"/>
                <a:cs typeface="Helvetica"/>
                <a:sym typeface="Helvetica"/>
              </a:defRPr>
            </a:pPr>
            <a:r>
              <a:rPr sz="1898" dirty="0"/>
              <a:t>Interaction between nucleons:  10</a:t>
            </a:r>
            <a:r>
              <a:rPr sz="1898" baseline="31999" dirty="0"/>
              <a:t>-7  </a:t>
            </a:r>
            <a:r>
              <a:rPr sz="1898" dirty="0"/>
              <a:t>P-violation </a:t>
            </a:r>
          </a:p>
        </p:txBody>
      </p:sp>
      <p:grpSp>
        <p:nvGrpSpPr>
          <p:cNvPr id="366" name="グループ"/>
          <p:cNvGrpSpPr/>
          <p:nvPr/>
        </p:nvGrpSpPr>
        <p:grpSpPr>
          <a:xfrm>
            <a:off x="1232808" y="3025669"/>
            <a:ext cx="3267574" cy="1466895"/>
            <a:chOff x="0" y="0"/>
            <a:chExt cx="3305857" cy="1550033"/>
          </a:xfrm>
        </p:grpSpPr>
        <p:sp>
          <p:nvSpPr>
            <p:cNvPr id="331" name="線"/>
            <p:cNvSpPr/>
            <p:nvPr/>
          </p:nvSpPr>
          <p:spPr>
            <a:xfrm>
              <a:off x="861172" y="1019629"/>
              <a:ext cx="916732" cy="1"/>
            </a:xfrm>
            <a:prstGeom prst="line">
              <a:avLst/>
            </a:prstGeom>
            <a:noFill/>
            <a:ln w="50800" cap="flat">
              <a:solidFill>
                <a:srgbClr val="797979"/>
              </a:solidFill>
              <a:prstDash val="solid"/>
              <a:miter lim="400000"/>
              <a:tailEnd type="stealth" w="med" len="med"/>
            </a:ln>
            <a:effectLst/>
          </p:spPr>
          <p:txBody>
            <a:bodyPr wrap="square" lIns="35719" tIns="35719" rIns="35719" bIns="35719" numCol="1" anchor="ctr">
              <a:noAutofit/>
            </a:bodyPr>
            <a:lstStyle/>
            <a:p>
              <a:pPr>
                <a:defRPr>
                  <a:latin typeface="+mn-lt"/>
                  <a:ea typeface="+mn-ea"/>
                  <a:cs typeface="+mn-cs"/>
                  <a:sym typeface="ヒラギノ角ゴ ProN W3"/>
                </a:defRPr>
              </a:pPr>
              <a:endParaRPr sz="1336"/>
            </a:p>
          </p:txBody>
        </p:sp>
        <p:sp>
          <p:nvSpPr>
            <p:cNvPr id="332" name="線"/>
            <p:cNvSpPr/>
            <p:nvPr/>
          </p:nvSpPr>
          <p:spPr>
            <a:xfrm>
              <a:off x="65611" y="985848"/>
              <a:ext cx="682406" cy="1"/>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defRPr>
                  <a:latin typeface="+mn-lt"/>
                  <a:ea typeface="+mn-ea"/>
                  <a:cs typeface="+mn-cs"/>
                  <a:sym typeface="ヒラギノ角ゴ ProN W3"/>
                </a:defRPr>
              </a:pPr>
              <a:endParaRPr sz="1336"/>
            </a:p>
          </p:txBody>
        </p:sp>
        <p:sp>
          <p:nvSpPr>
            <p:cNvPr id="333" name="線"/>
            <p:cNvSpPr/>
            <p:nvPr/>
          </p:nvSpPr>
          <p:spPr>
            <a:xfrm flipH="1">
              <a:off x="-1" y="1074830"/>
              <a:ext cx="722421" cy="1"/>
            </a:xfrm>
            <a:prstGeom prst="line">
              <a:avLst/>
            </a:prstGeom>
            <a:noFill/>
            <a:ln w="38100" cap="flat">
              <a:solidFill>
                <a:srgbClr val="000000"/>
              </a:solidFill>
              <a:prstDash val="solid"/>
              <a:miter lim="400000"/>
              <a:tailEnd type="triangle" w="med" len="med"/>
            </a:ln>
            <a:effectLst/>
          </p:spPr>
          <p:txBody>
            <a:bodyPr wrap="square" lIns="35719" tIns="35719" rIns="35719" bIns="35719" numCol="1" anchor="ctr">
              <a:noAutofit/>
            </a:bodyPr>
            <a:lstStyle/>
            <a:p>
              <a:pPr>
                <a:defRPr>
                  <a:latin typeface="+mn-lt"/>
                  <a:ea typeface="+mn-ea"/>
                  <a:cs typeface="+mn-cs"/>
                  <a:sym typeface="ヒラギノ角ゴ ProN W3"/>
                </a:defRPr>
              </a:pPr>
              <a:endParaRPr sz="1336"/>
            </a:p>
          </p:txBody>
        </p:sp>
        <p:sp>
          <p:nvSpPr>
            <p:cNvPr id="334" name="円形"/>
            <p:cNvSpPr/>
            <p:nvPr/>
          </p:nvSpPr>
          <p:spPr>
            <a:xfrm>
              <a:off x="174150" y="842358"/>
              <a:ext cx="374120" cy="374120"/>
            </a:xfrm>
            <a:prstGeom prst="ellipse">
              <a:avLst/>
            </a:prstGeom>
            <a:gradFill flip="none" rotWithShape="1">
              <a:gsLst>
                <a:gs pos="6755">
                  <a:srgbClr val="76D6FF"/>
                </a:gs>
                <a:gs pos="100000">
                  <a:srgbClr val="0433FF"/>
                </a:gs>
              </a:gsLst>
              <a:path path="circle">
                <a:fillToRect l="78734" t="-14609" r="21265" b="114609"/>
              </a:path>
            </a:gradFill>
            <a:ln w="12700" cap="flat">
              <a:noFill/>
              <a:miter lim="400000"/>
            </a:ln>
            <a:effectLst/>
          </p:spPr>
          <p:txBody>
            <a:bodyPr wrap="square" lIns="35719" tIns="35719" rIns="35719" bIns="35719" numCol="1" anchor="ctr">
              <a:noAutofit/>
            </a:bodyPr>
            <a:lstStyle/>
            <a:p>
              <a:pPr>
                <a:defRPr>
                  <a:latin typeface="+mn-lt"/>
                  <a:ea typeface="+mn-ea"/>
                  <a:cs typeface="+mn-cs"/>
                  <a:sym typeface="ヒラギノ角ゴ ProN W3"/>
                </a:defRPr>
              </a:pPr>
              <a:endParaRPr sz="1336"/>
            </a:p>
          </p:txBody>
        </p:sp>
        <p:sp>
          <p:nvSpPr>
            <p:cNvPr id="335" name="円形"/>
            <p:cNvSpPr/>
            <p:nvPr/>
          </p:nvSpPr>
          <p:spPr>
            <a:xfrm>
              <a:off x="2334515" y="471152"/>
              <a:ext cx="374120" cy="374120"/>
            </a:xfrm>
            <a:prstGeom prst="ellipse">
              <a:avLst/>
            </a:prstGeom>
            <a:gradFill flip="none" rotWithShape="1">
              <a:gsLst>
                <a:gs pos="6755">
                  <a:srgbClr val="76D6FF"/>
                </a:gs>
                <a:gs pos="100000">
                  <a:srgbClr val="0433FF"/>
                </a:gs>
              </a:gsLst>
              <a:path path="circle">
                <a:fillToRect l="78734" t="-14609" r="21265" b="114609"/>
              </a:path>
            </a:gradFill>
            <a:ln w="12700" cap="flat">
              <a:noFill/>
              <a:miter lim="400000"/>
            </a:ln>
            <a:effectLst/>
          </p:spPr>
          <p:txBody>
            <a:bodyPr wrap="square" lIns="35719" tIns="35719" rIns="35719" bIns="35719" numCol="1" anchor="ctr">
              <a:noAutofit/>
            </a:bodyPr>
            <a:lstStyle/>
            <a:p>
              <a:pPr>
                <a:defRPr>
                  <a:latin typeface="+mn-lt"/>
                  <a:ea typeface="+mn-ea"/>
                  <a:cs typeface="+mn-cs"/>
                  <a:sym typeface="ヒラギノ角ゴ ProN W3"/>
                </a:defRPr>
              </a:pPr>
              <a:endParaRPr sz="1336"/>
            </a:p>
          </p:txBody>
        </p:sp>
        <p:sp>
          <p:nvSpPr>
            <p:cNvPr id="336" name="円形"/>
            <p:cNvSpPr/>
            <p:nvPr/>
          </p:nvSpPr>
          <p:spPr>
            <a:xfrm>
              <a:off x="2617145" y="402710"/>
              <a:ext cx="374120" cy="374120"/>
            </a:xfrm>
            <a:prstGeom prst="ellipse">
              <a:avLst/>
            </a:prstGeom>
            <a:gradFill flip="none" rotWithShape="1">
              <a:gsLst>
                <a:gs pos="6755">
                  <a:srgbClr val="76D6FF"/>
                </a:gs>
                <a:gs pos="100000">
                  <a:srgbClr val="0433FF"/>
                </a:gs>
              </a:gsLst>
              <a:path path="circle">
                <a:fillToRect l="78734" t="-14609" r="21265" b="114609"/>
              </a:path>
            </a:gradFill>
            <a:ln w="12700" cap="flat">
              <a:noFill/>
              <a:miter lim="400000"/>
            </a:ln>
            <a:effectLst/>
          </p:spPr>
          <p:txBody>
            <a:bodyPr wrap="square" lIns="35719" tIns="35719" rIns="35719" bIns="35719" numCol="1" anchor="ctr">
              <a:noAutofit/>
            </a:bodyPr>
            <a:lstStyle/>
            <a:p>
              <a:pPr>
                <a:defRPr>
                  <a:latin typeface="+mn-lt"/>
                  <a:ea typeface="+mn-ea"/>
                  <a:cs typeface="+mn-cs"/>
                  <a:sym typeface="ヒラギノ角ゴ ProN W3"/>
                </a:defRPr>
              </a:pPr>
              <a:endParaRPr sz="1336"/>
            </a:p>
          </p:txBody>
        </p:sp>
        <p:sp>
          <p:nvSpPr>
            <p:cNvPr id="337" name="円形"/>
            <p:cNvSpPr/>
            <p:nvPr/>
          </p:nvSpPr>
          <p:spPr>
            <a:xfrm>
              <a:off x="2311905" y="674645"/>
              <a:ext cx="374120" cy="374120"/>
            </a:xfrm>
            <a:prstGeom prst="ellipse">
              <a:avLst/>
            </a:prstGeom>
            <a:gradFill flip="none" rotWithShape="1">
              <a:gsLst>
                <a:gs pos="6755">
                  <a:srgbClr val="76D6FF"/>
                </a:gs>
                <a:gs pos="100000">
                  <a:srgbClr val="0433FF"/>
                </a:gs>
              </a:gsLst>
              <a:path path="circle">
                <a:fillToRect l="78734" t="-14609" r="21265" b="114609"/>
              </a:path>
            </a:gradFill>
            <a:ln w="12700" cap="flat">
              <a:noFill/>
              <a:miter lim="400000"/>
            </a:ln>
            <a:effectLst/>
          </p:spPr>
          <p:txBody>
            <a:bodyPr wrap="square" lIns="35719" tIns="35719" rIns="35719" bIns="35719" numCol="1" anchor="ctr">
              <a:noAutofit/>
            </a:bodyPr>
            <a:lstStyle/>
            <a:p>
              <a:pPr>
                <a:defRPr>
                  <a:latin typeface="+mn-lt"/>
                  <a:ea typeface="+mn-ea"/>
                  <a:cs typeface="+mn-cs"/>
                  <a:sym typeface="ヒラギノ角ゴ ProN W3"/>
                </a:defRPr>
              </a:pPr>
              <a:endParaRPr sz="1336"/>
            </a:p>
          </p:txBody>
        </p:sp>
        <p:sp>
          <p:nvSpPr>
            <p:cNvPr id="338" name="円形"/>
            <p:cNvSpPr/>
            <p:nvPr/>
          </p:nvSpPr>
          <p:spPr>
            <a:xfrm>
              <a:off x="2775941" y="459847"/>
              <a:ext cx="374120" cy="374120"/>
            </a:xfrm>
            <a:prstGeom prst="ellipse">
              <a:avLst/>
            </a:prstGeom>
            <a:gradFill flip="none" rotWithShape="1">
              <a:gsLst>
                <a:gs pos="6755">
                  <a:srgbClr val="76D6FF"/>
                </a:gs>
                <a:gs pos="100000">
                  <a:srgbClr val="0433FF"/>
                </a:gs>
              </a:gsLst>
              <a:path path="circle">
                <a:fillToRect l="78734" t="-14609" r="21265" b="114609"/>
              </a:path>
            </a:gradFill>
            <a:ln w="12700" cap="flat">
              <a:noFill/>
              <a:miter lim="400000"/>
            </a:ln>
            <a:effectLst/>
          </p:spPr>
          <p:txBody>
            <a:bodyPr wrap="square" lIns="35719" tIns="35719" rIns="35719" bIns="35719" numCol="1" anchor="ctr">
              <a:noAutofit/>
            </a:bodyPr>
            <a:lstStyle/>
            <a:p>
              <a:pPr>
                <a:defRPr>
                  <a:latin typeface="+mn-lt"/>
                  <a:ea typeface="+mn-ea"/>
                  <a:cs typeface="+mn-cs"/>
                  <a:sym typeface="ヒラギノ角ゴ ProN W3"/>
                </a:defRPr>
              </a:pPr>
              <a:endParaRPr sz="1336"/>
            </a:p>
          </p:txBody>
        </p:sp>
        <p:sp>
          <p:nvSpPr>
            <p:cNvPr id="339" name="円形"/>
            <p:cNvSpPr/>
            <p:nvPr/>
          </p:nvSpPr>
          <p:spPr>
            <a:xfrm>
              <a:off x="2538009" y="900749"/>
              <a:ext cx="374120" cy="374120"/>
            </a:xfrm>
            <a:prstGeom prst="ellipse">
              <a:avLst/>
            </a:prstGeom>
            <a:gradFill flip="none" rotWithShape="1">
              <a:gsLst>
                <a:gs pos="6755">
                  <a:srgbClr val="76D6FF"/>
                </a:gs>
                <a:gs pos="100000">
                  <a:srgbClr val="0433FF"/>
                </a:gs>
              </a:gsLst>
              <a:path path="circle">
                <a:fillToRect l="78734" t="-14609" r="21265" b="114609"/>
              </a:path>
            </a:gradFill>
            <a:ln w="12700" cap="flat">
              <a:noFill/>
              <a:miter lim="400000"/>
            </a:ln>
            <a:effectLst/>
          </p:spPr>
          <p:txBody>
            <a:bodyPr wrap="square" lIns="35719" tIns="35719" rIns="35719" bIns="35719" numCol="1" anchor="ctr">
              <a:noAutofit/>
            </a:bodyPr>
            <a:lstStyle/>
            <a:p>
              <a:pPr>
                <a:defRPr>
                  <a:latin typeface="+mn-lt"/>
                  <a:ea typeface="+mn-ea"/>
                  <a:cs typeface="+mn-cs"/>
                  <a:sym typeface="ヒラギノ角ゴ ProN W3"/>
                </a:defRPr>
              </a:pPr>
              <a:endParaRPr sz="1336"/>
            </a:p>
          </p:txBody>
        </p:sp>
        <p:sp>
          <p:nvSpPr>
            <p:cNvPr id="340" name="円形"/>
            <p:cNvSpPr/>
            <p:nvPr/>
          </p:nvSpPr>
          <p:spPr>
            <a:xfrm>
              <a:off x="2583753" y="1114938"/>
              <a:ext cx="374120" cy="374120"/>
            </a:xfrm>
            <a:prstGeom prst="ellipse">
              <a:avLst/>
            </a:prstGeom>
            <a:gradFill flip="none" rotWithShape="1">
              <a:gsLst>
                <a:gs pos="6755">
                  <a:srgbClr val="76D6FF"/>
                </a:gs>
                <a:gs pos="100000">
                  <a:srgbClr val="0433FF"/>
                </a:gs>
              </a:gsLst>
              <a:path path="circle">
                <a:fillToRect l="78734" t="-14609" r="21265" b="114609"/>
              </a:path>
            </a:gradFill>
            <a:ln w="12700" cap="flat">
              <a:noFill/>
              <a:miter lim="400000"/>
            </a:ln>
            <a:effectLst/>
          </p:spPr>
          <p:txBody>
            <a:bodyPr wrap="square" lIns="35719" tIns="35719" rIns="35719" bIns="35719" numCol="1" anchor="ctr">
              <a:noAutofit/>
            </a:bodyPr>
            <a:lstStyle/>
            <a:p>
              <a:pPr>
                <a:defRPr>
                  <a:latin typeface="+mn-lt"/>
                  <a:ea typeface="+mn-ea"/>
                  <a:cs typeface="+mn-cs"/>
                  <a:sym typeface="ヒラギノ角ゴ ProN W3"/>
                </a:defRPr>
              </a:pPr>
              <a:endParaRPr sz="1336"/>
            </a:p>
          </p:txBody>
        </p:sp>
        <p:sp>
          <p:nvSpPr>
            <p:cNvPr id="341" name="円形"/>
            <p:cNvSpPr/>
            <p:nvPr/>
          </p:nvSpPr>
          <p:spPr>
            <a:xfrm>
              <a:off x="2266684" y="1070327"/>
              <a:ext cx="374120" cy="374120"/>
            </a:xfrm>
            <a:prstGeom prst="ellipse">
              <a:avLst/>
            </a:prstGeom>
            <a:gradFill flip="none" rotWithShape="1">
              <a:gsLst>
                <a:gs pos="6755">
                  <a:srgbClr val="76D6FF"/>
                </a:gs>
                <a:gs pos="100000">
                  <a:srgbClr val="0433FF"/>
                </a:gs>
              </a:gsLst>
              <a:path path="circle">
                <a:fillToRect l="78734" t="-14609" r="21265" b="114609"/>
              </a:path>
            </a:gradFill>
            <a:ln w="12700" cap="flat">
              <a:noFill/>
              <a:miter lim="400000"/>
            </a:ln>
            <a:effectLst/>
          </p:spPr>
          <p:txBody>
            <a:bodyPr wrap="square" lIns="35719" tIns="35719" rIns="35719" bIns="35719" numCol="1" anchor="ctr">
              <a:noAutofit/>
            </a:bodyPr>
            <a:lstStyle/>
            <a:p>
              <a:pPr>
                <a:defRPr>
                  <a:latin typeface="+mn-lt"/>
                  <a:ea typeface="+mn-ea"/>
                  <a:cs typeface="+mn-cs"/>
                  <a:sym typeface="ヒラギノ角ゴ ProN W3"/>
                </a:defRPr>
              </a:pPr>
              <a:endParaRPr sz="1336"/>
            </a:p>
          </p:txBody>
        </p:sp>
        <p:sp>
          <p:nvSpPr>
            <p:cNvPr id="342" name="円形"/>
            <p:cNvSpPr/>
            <p:nvPr/>
          </p:nvSpPr>
          <p:spPr>
            <a:xfrm>
              <a:off x="2886517" y="572898"/>
              <a:ext cx="374120" cy="374121"/>
            </a:xfrm>
            <a:prstGeom prst="ellipse">
              <a:avLst/>
            </a:prstGeom>
            <a:gradFill flip="none" rotWithShape="1">
              <a:gsLst>
                <a:gs pos="6755">
                  <a:srgbClr val="76D6FF"/>
                </a:gs>
                <a:gs pos="100000">
                  <a:srgbClr val="0433FF"/>
                </a:gs>
              </a:gsLst>
              <a:path path="circle">
                <a:fillToRect l="78734" t="-14609" r="21265" b="114609"/>
              </a:path>
            </a:gradFill>
            <a:ln w="12700" cap="flat">
              <a:noFill/>
              <a:miter lim="400000"/>
            </a:ln>
            <a:effectLst/>
          </p:spPr>
          <p:txBody>
            <a:bodyPr wrap="square" lIns="35719" tIns="35719" rIns="35719" bIns="35719" numCol="1" anchor="ctr">
              <a:noAutofit/>
            </a:bodyPr>
            <a:lstStyle/>
            <a:p>
              <a:pPr>
                <a:defRPr>
                  <a:latin typeface="+mn-lt"/>
                  <a:ea typeface="+mn-ea"/>
                  <a:cs typeface="+mn-cs"/>
                  <a:sym typeface="ヒラギノ角ゴ ProN W3"/>
                </a:defRPr>
              </a:pPr>
              <a:endParaRPr sz="1336"/>
            </a:p>
          </p:txBody>
        </p:sp>
        <p:sp>
          <p:nvSpPr>
            <p:cNvPr id="343" name="円形"/>
            <p:cNvSpPr/>
            <p:nvPr/>
          </p:nvSpPr>
          <p:spPr>
            <a:xfrm>
              <a:off x="2448614" y="425844"/>
              <a:ext cx="373073" cy="373073"/>
            </a:xfrm>
            <a:prstGeom prst="ellipse">
              <a:avLst/>
            </a:prstGeom>
            <a:gradFill flip="none" rotWithShape="1">
              <a:gsLst>
                <a:gs pos="0">
                  <a:srgbClr val="FFFFFF"/>
                </a:gs>
                <a:gs pos="100000">
                  <a:srgbClr val="FF2600"/>
                </a:gs>
              </a:gsLst>
              <a:path path="circle">
                <a:fillToRect l="84361" t="-11800" r="15638" b="111800"/>
              </a:path>
            </a:gradFill>
            <a:ln w="12700" cap="flat">
              <a:noFill/>
              <a:miter lim="400000"/>
            </a:ln>
            <a:effectLst/>
          </p:spPr>
          <p:txBody>
            <a:bodyPr wrap="square" lIns="35719" tIns="35719" rIns="35719" bIns="35719" numCol="1" anchor="ctr">
              <a:noAutofit/>
            </a:bodyPr>
            <a:lstStyle/>
            <a:p>
              <a:pPr>
                <a:defRPr>
                  <a:solidFill>
                    <a:srgbClr val="FFFFFF"/>
                  </a:solidFill>
                  <a:latin typeface="+mn-lt"/>
                  <a:ea typeface="+mn-ea"/>
                  <a:cs typeface="+mn-cs"/>
                  <a:sym typeface="ヒラギノ角ゴ ProN W3"/>
                </a:defRPr>
              </a:pPr>
              <a:endParaRPr sz="1336"/>
            </a:p>
          </p:txBody>
        </p:sp>
        <p:sp>
          <p:nvSpPr>
            <p:cNvPr id="344" name="円形"/>
            <p:cNvSpPr/>
            <p:nvPr/>
          </p:nvSpPr>
          <p:spPr>
            <a:xfrm>
              <a:off x="2730721" y="494286"/>
              <a:ext cx="373073" cy="373072"/>
            </a:xfrm>
            <a:prstGeom prst="ellipse">
              <a:avLst/>
            </a:prstGeom>
            <a:gradFill flip="none" rotWithShape="1">
              <a:gsLst>
                <a:gs pos="0">
                  <a:srgbClr val="FFFFFF"/>
                </a:gs>
                <a:gs pos="100000">
                  <a:srgbClr val="FF2600"/>
                </a:gs>
              </a:gsLst>
              <a:path path="circle">
                <a:fillToRect l="84361" t="-11800" r="15638" b="111800"/>
              </a:path>
            </a:gradFill>
            <a:ln w="12700" cap="flat">
              <a:noFill/>
              <a:miter lim="400000"/>
            </a:ln>
            <a:effectLst/>
          </p:spPr>
          <p:txBody>
            <a:bodyPr wrap="square" lIns="35719" tIns="35719" rIns="35719" bIns="35719" numCol="1" anchor="ctr">
              <a:noAutofit/>
            </a:bodyPr>
            <a:lstStyle/>
            <a:p>
              <a:pPr>
                <a:defRPr>
                  <a:solidFill>
                    <a:srgbClr val="FFFFFF"/>
                  </a:solidFill>
                  <a:latin typeface="+mn-lt"/>
                  <a:ea typeface="+mn-ea"/>
                  <a:cs typeface="+mn-cs"/>
                  <a:sym typeface="ヒラギノ角ゴ ProN W3"/>
                </a:defRPr>
              </a:pPr>
              <a:endParaRPr sz="1336"/>
            </a:p>
          </p:txBody>
        </p:sp>
        <p:sp>
          <p:nvSpPr>
            <p:cNvPr id="345" name="円形"/>
            <p:cNvSpPr/>
            <p:nvPr/>
          </p:nvSpPr>
          <p:spPr>
            <a:xfrm>
              <a:off x="2920956" y="710807"/>
              <a:ext cx="373073" cy="373073"/>
            </a:xfrm>
            <a:prstGeom prst="ellipse">
              <a:avLst/>
            </a:prstGeom>
            <a:gradFill flip="none" rotWithShape="1">
              <a:gsLst>
                <a:gs pos="0">
                  <a:srgbClr val="FFFFFF"/>
                </a:gs>
                <a:gs pos="100000">
                  <a:srgbClr val="FF2600"/>
                </a:gs>
              </a:gsLst>
              <a:path path="circle">
                <a:fillToRect l="84361" t="-11800" r="15638" b="111800"/>
              </a:path>
            </a:gradFill>
            <a:ln w="12700" cap="flat">
              <a:noFill/>
              <a:miter lim="400000"/>
            </a:ln>
            <a:effectLst/>
          </p:spPr>
          <p:txBody>
            <a:bodyPr wrap="square" lIns="35719" tIns="35719" rIns="35719" bIns="35719" numCol="1" anchor="ctr">
              <a:noAutofit/>
            </a:bodyPr>
            <a:lstStyle/>
            <a:p>
              <a:pPr>
                <a:defRPr>
                  <a:solidFill>
                    <a:srgbClr val="FFFFFF"/>
                  </a:solidFill>
                  <a:latin typeface="+mn-lt"/>
                  <a:ea typeface="+mn-ea"/>
                  <a:cs typeface="+mn-cs"/>
                  <a:sym typeface="ヒラギノ角ゴ ProN W3"/>
                </a:defRPr>
              </a:pPr>
              <a:endParaRPr sz="1336"/>
            </a:p>
          </p:txBody>
        </p:sp>
        <p:sp>
          <p:nvSpPr>
            <p:cNvPr id="346" name="円形"/>
            <p:cNvSpPr/>
            <p:nvPr/>
          </p:nvSpPr>
          <p:spPr>
            <a:xfrm>
              <a:off x="2414176" y="1164987"/>
              <a:ext cx="373072" cy="373073"/>
            </a:xfrm>
            <a:prstGeom prst="ellipse">
              <a:avLst/>
            </a:prstGeom>
            <a:gradFill flip="none" rotWithShape="1">
              <a:gsLst>
                <a:gs pos="0">
                  <a:srgbClr val="FFFFFF"/>
                </a:gs>
                <a:gs pos="100000">
                  <a:srgbClr val="FF2600"/>
                </a:gs>
              </a:gsLst>
              <a:path path="circle">
                <a:fillToRect l="84361" t="-11800" r="15638" b="111800"/>
              </a:path>
            </a:gradFill>
            <a:ln w="12700" cap="flat">
              <a:noFill/>
              <a:miter lim="400000"/>
            </a:ln>
            <a:effectLst/>
          </p:spPr>
          <p:txBody>
            <a:bodyPr wrap="square" lIns="35719" tIns="35719" rIns="35719" bIns="35719" numCol="1" anchor="ctr">
              <a:noAutofit/>
            </a:bodyPr>
            <a:lstStyle/>
            <a:p>
              <a:pPr>
                <a:defRPr>
                  <a:solidFill>
                    <a:srgbClr val="FFFFFF"/>
                  </a:solidFill>
                  <a:latin typeface="+mn-lt"/>
                  <a:ea typeface="+mn-ea"/>
                  <a:cs typeface="+mn-cs"/>
                  <a:sym typeface="ヒラギノ角ゴ ProN W3"/>
                </a:defRPr>
              </a:pPr>
              <a:endParaRPr sz="1336"/>
            </a:p>
          </p:txBody>
        </p:sp>
        <p:sp>
          <p:nvSpPr>
            <p:cNvPr id="347" name="円形"/>
            <p:cNvSpPr/>
            <p:nvPr/>
          </p:nvSpPr>
          <p:spPr>
            <a:xfrm>
              <a:off x="2810381" y="1002410"/>
              <a:ext cx="373072" cy="373072"/>
            </a:xfrm>
            <a:prstGeom prst="ellipse">
              <a:avLst/>
            </a:prstGeom>
            <a:gradFill flip="none" rotWithShape="1">
              <a:gsLst>
                <a:gs pos="0">
                  <a:srgbClr val="FFFFFF"/>
                </a:gs>
                <a:gs pos="100000">
                  <a:srgbClr val="FF2600"/>
                </a:gs>
              </a:gsLst>
              <a:path path="circle">
                <a:fillToRect l="84361" t="-11800" r="15638" b="111800"/>
              </a:path>
            </a:gradFill>
            <a:ln w="12700" cap="flat">
              <a:noFill/>
              <a:miter lim="400000"/>
            </a:ln>
            <a:effectLst/>
          </p:spPr>
          <p:txBody>
            <a:bodyPr wrap="square" lIns="35719" tIns="35719" rIns="35719" bIns="35719" numCol="1" anchor="ctr">
              <a:noAutofit/>
            </a:bodyPr>
            <a:lstStyle/>
            <a:p>
              <a:pPr>
                <a:defRPr>
                  <a:solidFill>
                    <a:srgbClr val="FFFFFF"/>
                  </a:solidFill>
                  <a:latin typeface="+mn-lt"/>
                  <a:ea typeface="+mn-ea"/>
                  <a:cs typeface="+mn-cs"/>
                  <a:sym typeface="ヒラギノ角ゴ ProN W3"/>
                </a:defRPr>
              </a:pPr>
              <a:endParaRPr sz="1336"/>
            </a:p>
          </p:txBody>
        </p:sp>
        <p:sp>
          <p:nvSpPr>
            <p:cNvPr id="348" name="円形"/>
            <p:cNvSpPr/>
            <p:nvPr/>
          </p:nvSpPr>
          <p:spPr>
            <a:xfrm>
              <a:off x="2471224" y="842881"/>
              <a:ext cx="373073" cy="373073"/>
            </a:xfrm>
            <a:prstGeom prst="ellipse">
              <a:avLst/>
            </a:prstGeom>
            <a:gradFill flip="none" rotWithShape="1">
              <a:gsLst>
                <a:gs pos="0">
                  <a:srgbClr val="FFFFFF"/>
                </a:gs>
                <a:gs pos="100000">
                  <a:srgbClr val="FF2600"/>
                </a:gs>
              </a:gsLst>
              <a:path path="circle">
                <a:fillToRect l="84361" t="-11800" r="15638" b="111800"/>
              </a:path>
            </a:gradFill>
            <a:ln w="12700" cap="flat">
              <a:noFill/>
              <a:miter lim="400000"/>
            </a:ln>
            <a:effectLst/>
          </p:spPr>
          <p:txBody>
            <a:bodyPr wrap="square" lIns="35719" tIns="35719" rIns="35719" bIns="35719" numCol="1" anchor="ctr">
              <a:noAutofit/>
            </a:bodyPr>
            <a:lstStyle/>
            <a:p>
              <a:pPr>
                <a:defRPr>
                  <a:solidFill>
                    <a:srgbClr val="FFFFFF"/>
                  </a:solidFill>
                  <a:latin typeface="+mn-lt"/>
                  <a:ea typeface="+mn-ea"/>
                  <a:cs typeface="+mn-cs"/>
                  <a:sym typeface="ヒラギノ角ゴ ProN W3"/>
                </a:defRPr>
              </a:pPr>
              <a:endParaRPr sz="1336"/>
            </a:p>
          </p:txBody>
        </p:sp>
        <p:sp>
          <p:nvSpPr>
            <p:cNvPr id="349" name="円形"/>
            <p:cNvSpPr/>
            <p:nvPr/>
          </p:nvSpPr>
          <p:spPr>
            <a:xfrm>
              <a:off x="2912127" y="979799"/>
              <a:ext cx="373073" cy="373073"/>
            </a:xfrm>
            <a:prstGeom prst="ellipse">
              <a:avLst/>
            </a:prstGeom>
            <a:gradFill flip="none" rotWithShape="1">
              <a:gsLst>
                <a:gs pos="0">
                  <a:srgbClr val="FFFFFF"/>
                </a:gs>
                <a:gs pos="100000">
                  <a:srgbClr val="FF2600"/>
                </a:gs>
              </a:gsLst>
              <a:path path="circle">
                <a:fillToRect l="84361" t="-11800" r="15638" b="111800"/>
              </a:path>
            </a:gradFill>
            <a:ln w="12700" cap="flat">
              <a:noFill/>
              <a:miter lim="400000"/>
            </a:ln>
            <a:effectLst/>
          </p:spPr>
          <p:txBody>
            <a:bodyPr wrap="square" lIns="35719" tIns="35719" rIns="35719" bIns="35719" numCol="1" anchor="ctr">
              <a:noAutofit/>
            </a:bodyPr>
            <a:lstStyle/>
            <a:p>
              <a:pPr>
                <a:defRPr>
                  <a:solidFill>
                    <a:srgbClr val="FFFFFF"/>
                  </a:solidFill>
                  <a:latin typeface="+mn-lt"/>
                  <a:ea typeface="+mn-ea"/>
                  <a:cs typeface="+mn-cs"/>
                  <a:sym typeface="ヒラギノ角ゴ ProN W3"/>
                </a:defRPr>
              </a:pPr>
              <a:endParaRPr sz="1336"/>
            </a:p>
          </p:txBody>
        </p:sp>
        <p:sp>
          <p:nvSpPr>
            <p:cNvPr id="350" name="円形"/>
            <p:cNvSpPr/>
            <p:nvPr/>
          </p:nvSpPr>
          <p:spPr>
            <a:xfrm>
              <a:off x="2228003" y="584727"/>
              <a:ext cx="373073" cy="373073"/>
            </a:xfrm>
            <a:prstGeom prst="ellipse">
              <a:avLst/>
            </a:prstGeom>
            <a:gradFill flip="none" rotWithShape="1">
              <a:gsLst>
                <a:gs pos="0">
                  <a:srgbClr val="FFFFFF"/>
                </a:gs>
                <a:gs pos="100000">
                  <a:srgbClr val="FF2600"/>
                </a:gs>
              </a:gsLst>
              <a:path path="circle">
                <a:fillToRect l="84361" t="-11800" r="15638" b="111800"/>
              </a:path>
            </a:gradFill>
            <a:ln w="12700" cap="flat">
              <a:noFill/>
              <a:miter lim="400000"/>
            </a:ln>
            <a:effectLst/>
          </p:spPr>
          <p:txBody>
            <a:bodyPr wrap="square" lIns="35719" tIns="35719" rIns="35719" bIns="35719" numCol="1" anchor="ctr">
              <a:noAutofit/>
            </a:bodyPr>
            <a:lstStyle/>
            <a:p>
              <a:pPr>
                <a:defRPr>
                  <a:solidFill>
                    <a:srgbClr val="FFFFFF"/>
                  </a:solidFill>
                  <a:latin typeface="+mn-lt"/>
                  <a:ea typeface="+mn-ea"/>
                  <a:cs typeface="+mn-cs"/>
                  <a:sym typeface="ヒラギノ角ゴ ProN W3"/>
                </a:defRPr>
              </a:pPr>
              <a:endParaRPr sz="1336"/>
            </a:p>
          </p:txBody>
        </p:sp>
        <p:sp>
          <p:nvSpPr>
            <p:cNvPr id="351" name="円形"/>
            <p:cNvSpPr/>
            <p:nvPr/>
          </p:nvSpPr>
          <p:spPr>
            <a:xfrm>
              <a:off x="2931738" y="868440"/>
              <a:ext cx="374120" cy="374120"/>
            </a:xfrm>
            <a:prstGeom prst="ellipse">
              <a:avLst/>
            </a:prstGeom>
            <a:gradFill flip="none" rotWithShape="1">
              <a:gsLst>
                <a:gs pos="6755">
                  <a:srgbClr val="76D6FF"/>
                </a:gs>
                <a:gs pos="100000">
                  <a:srgbClr val="0433FF"/>
                </a:gs>
              </a:gsLst>
              <a:path path="shape">
                <a:fillToRect l="69342" t="39710" r="30657" b="60289"/>
              </a:path>
            </a:gradFill>
            <a:ln w="12700" cap="flat">
              <a:noFill/>
              <a:miter lim="400000"/>
            </a:ln>
            <a:effectLst/>
          </p:spPr>
          <p:txBody>
            <a:bodyPr wrap="square" lIns="35719" tIns="35719" rIns="35719" bIns="35719" numCol="1" anchor="ctr">
              <a:noAutofit/>
            </a:bodyPr>
            <a:lstStyle/>
            <a:p>
              <a:pPr>
                <a:defRPr>
                  <a:latin typeface="+mn-lt"/>
                  <a:ea typeface="+mn-ea"/>
                  <a:cs typeface="+mn-cs"/>
                  <a:sym typeface="ヒラギノ角ゴ ProN W3"/>
                </a:defRPr>
              </a:pPr>
              <a:endParaRPr sz="1336"/>
            </a:p>
          </p:txBody>
        </p:sp>
        <p:sp>
          <p:nvSpPr>
            <p:cNvPr id="352" name="円形"/>
            <p:cNvSpPr/>
            <p:nvPr/>
          </p:nvSpPr>
          <p:spPr>
            <a:xfrm>
              <a:off x="2638987" y="1175914"/>
              <a:ext cx="374121" cy="374120"/>
            </a:xfrm>
            <a:prstGeom prst="ellipse">
              <a:avLst/>
            </a:prstGeom>
            <a:gradFill flip="none" rotWithShape="1">
              <a:gsLst>
                <a:gs pos="6755">
                  <a:srgbClr val="76D6FF"/>
                </a:gs>
                <a:gs pos="100000">
                  <a:srgbClr val="0433FF"/>
                </a:gs>
              </a:gsLst>
              <a:path path="circle">
                <a:fillToRect l="78734" t="-14609" r="21265" b="114609"/>
              </a:path>
            </a:gradFill>
            <a:ln w="12700" cap="flat">
              <a:noFill/>
              <a:miter lim="400000"/>
            </a:ln>
            <a:effectLst/>
          </p:spPr>
          <p:txBody>
            <a:bodyPr wrap="square" lIns="35719" tIns="35719" rIns="35719" bIns="35719" numCol="1" anchor="ctr">
              <a:noAutofit/>
            </a:bodyPr>
            <a:lstStyle/>
            <a:p>
              <a:pPr>
                <a:defRPr>
                  <a:latin typeface="+mn-lt"/>
                  <a:ea typeface="+mn-ea"/>
                  <a:cs typeface="+mn-cs"/>
                  <a:sym typeface="ヒラギノ角ゴ ProN W3"/>
                </a:defRPr>
              </a:pPr>
              <a:endParaRPr sz="1336"/>
            </a:p>
          </p:txBody>
        </p:sp>
        <p:sp>
          <p:nvSpPr>
            <p:cNvPr id="353" name="円形"/>
            <p:cNvSpPr/>
            <p:nvPr/>
          </p:nvSpPr>
          <p:spPr>
            <a:xfrm>
              <a:off x="2839050" y="1074899"/>
              <a:ext cx="373072" cy="373072"/>
            </a:xfrm>
            <a:prstGeom prst="ellipse">
              <a:avLst/>
            </a:prstGeom>
            <a:gradFill flip="none" rotWithShape="1">
              <a:gsLst>
                <a:gs pos="0">
                  <a:srgbClr val="FFFFFF"/>
                </a:gs>
                <a:gs pos="100000">
                  <a:srgbClr val="FF2600"/>
                </a:gs>
              </a:gsLst>
              <a:path path="circle">
                <a:fillToRect l="84361" t="-11800" r="15638" b="111800"/>
              </a:path>
            </a:gradFill>
            <a:ln w="12700" cap="flat">
              <a:noFill/>
              <a:miter lim="400000"/>
            </a:ln>
            <a:effectLst/>
          </p:spPr>
          <p:txBody>
            <a:bodyPr wrap="square" lIns="35719" tIns="35719" rIns="35719" bIns="35719" numCol="1" anchor="ctr">
              <a:noAutofit/>
            </a:bodyPr>
            <a:lstStyle/>
            <a:p>
              <a:pPr>
                <a:defRPr>
                  <a:solidFill>
                    <a:srgbClr val="FFFFFF"/>
                  </a:solidFill>
                  <a:latin typeface="+mn-lt"/>
                  <a:ea typeface="+mn-ea"/>
                  <a:cs typeface="+mn-cs"/>
                  <a:sym typeface="ヒラギノ角ゴ ProN W3"/>
                </a:defRPr>
              </a:pPr>
              <a:endParaRPr sz="1336"/>
            </a:p>
          </p:txBody>
        </p:sp>
        <p:sp>
          <p:nvSpPr>
            <p:cNvPr id="354" name="円形"/>
            <p:cNvSpPr/>
            <p:nvPr/>
          </p:nvSpPr>
          <p:spPr>
            <a:xfrm>
              <a:off x="2311905" y="832570"/>
              <a:ext cx="374120" cy="374120"/>
            </a:xfrm>
            <a:prstGeom prst="ellipse">
              <a:avLst/>
            </a:prstGeom>
            <a:gradFill flip="none" rotWithShape="1">
              <a:gsLst>
                <a:gs pos="6755">
                  <a:srgbClr val="76D6FF"/>
                </a:gs>
                <a:gs pos="100000">
                  <a:srgbClr val="0433FF"/>
                </a:gs>
              </a:gsLst>
              <a:path path="circle">
                <a:fillToRect l="78734" t="-14609" r="21265" b="114609"/>
              </a:path>
            </a:gradFill>
            <a:ln w="12700" cap="flat">
              <a:noFill/>
              <a:miter lim="400000"/>
            </a:ln>
            <a:effectLst/>
          </p:spPr>
          <p:txBody>
            <a:bodyPr wrap="square" lIns="35719" tIns="35719" rIns="35719" bIns="35719" numCol="1" anchor="ctr">
              <a:noAutofit/>
            </a:bodyPr>
            <a:lstStyle/>
            <a:p>
              <a:pPr>
                <a:defRPr>
                  <a:latin typeface="+mn-lt"/>
                  <a:ea typeface="+mn-ea"/>
                  <a:cs typeface="+mn-cs"/>
                  <a:sym typeface="ヒラギノ角ゴ ProN W3"/>
                </a:defRPr>
              </a:pPr>
              <a:endParaRPr sz="1336"/>
            </a:p>
          </p:txBody>
        </p:sp>
        <p:sp>
          <p:nvSpPr>
            <p:cNvPr id="355" name="円形"/>
            <p:cNvSpPr/>
            <p:nvPr/>
          </p:nvSpPr>
          <p:spPr>
            <a:xfrm>
              <a:off x="2643082" y="1142107"/>
              <a:ext cx="373073" cy="373073"/>
            </a:xfrm>
            <a:prstGeom prst="ellipse">
              <a:avLst/>
            </a:prstGeom>
            <a:gradFill flip="none" rotWithShape="1">
              <a:gsLst>
                <a:gs pos="0">
                  <a:srgbClr val="FFFFFF"/>
                </a:gs>
                <a:gs pos="100000">
                  <a:srgbClr val="FF2600"/>
                </a:gs>
              </a:gsLst>
              <a:path path="circle">
                <a:fillToRect l="84361" t="-11800" r="15638" b="111800"/>
              </a:path>
            </a:gradFill>
            <a:ln w="12700" cap="flat">
              <a:noFill/>
              <a:miter lim="400000"/>
            </a:ln>
            <a:effectLst/>
          </p:spPr>
          <p:txBody>
            <a:bodyPr wrap="square" lIns="35719" tIns="35719" rIns="35719" bIns="35719" numCol="1" anchor="ctr">
              <a:noAutofit/>
            </a:bodyPr>
            <a:lstStyle/>
            <a:p>
              <a:pPr>
                <a:defRPr>
                  <a:solidFill>
                    <a:srgbClr val="FFFFFF"/>
                  </a:solidFill>
                  <a:latin typeface="+mn-lt"/>
                  <a:ea typeface="+mn-ea"/>
                  <a:cs typeface="+mn-cs"/>
                  <a:sym typeface="ヒラギノ角ゴ ProN W3"/>
                </a:defRPr>
              </a:pPr>
              <a:endParaRPr sz="1336"/>
            </a:p>
          </p:txBody>
        </p:sp>
        <p:sp>
          <p:nvSpPr>
            <p:cNvPr id="356" name="円形"/>
            <p:cNvSpPr/>
            <p:nvPr/>
          </p:nvSpPr>
          <p:spPr>
            <a:xfrm>
              <a:off x="2639756" y="936272"/>
              <a:ext cx="374120" cy="374120"/>
            </a:xfrm>
            <a:prstGeom prst="ellipse">
              <a:avLst/>
            </a:prstGeom>
            <a:gradFill flip="none" rotWithShape="1">
              <a:gsLst>
                <a:gs pos="6755">
                  <a:srgbClr val="76D6FF"/>
                </a:gs>
                <a:gs pos="100000">
                  <a:srgbClr val="0433FF"/>
                </a:gs>
              </a:gsLst>
              <a:path path="circle">
                <a:fillToRect l="78734" t="-14609" r="21265" b="114609"/>
              </a:path>
            </a:gradFill>
            <a:ln w="12700" cap="flat">
              <a:noFill/>
              <a:miter lim="400000"/>
            </a:ln>
            <a:effectLst/>
          </p:spPr>
          <p:txBody>
            <a:bodyPr wrap="square" lIns="35719" tIns="35719" rIns="35719" bIns="35719" numCol="1" anchor="ctr">
              <a:noAutofit/>
            </a:bodyPr>
            <a:lstStyle/>
            <a:p>
              <a:pPr>
                <a:defRPr>
                  <a:latin typeface="+mn-lt"/>
                  <a:ea typeface="+mn-ea"/>
                  <a:cs typeface="+mn-cs"/>
                  <a:sym typeface="ヒラギノ角ゴ ProN W3"/>
                </a:defRPr>
              </a:pPr>
              <a:endParaRPr sz="1336" dirty="0"/>
            </a:p>
          </p:txBody>
        </p:sp>
        <p:sp>
          <p:nvSpPr>
            <p:cNvPr id="357" name="円形"/>
            <p:cNvSpPr/>
            <p:nvPr/>
          </p:nvSpPr>
          <p:spPr>
            <a:xfrm>
              <a:off x="2319859" y="1025959"/>
              <a:ext cx="374121" cy="374120"/>
            </a:xfrm>
            <a:prstGeom prst="ellipse">
              <a:avLst/>
            </a:prstGeom>
            <a:gradFill flip="none" rotWithShape="1">
              <a:gsLst>
                <a:gs pos="6755">
                  <a:srgbClr val="76D6FF"/>
                </a:gs>
                <a:gs pos="100000">
                  <a:srgbClr val="0433FF"/>
                </a:gs>
              </a:gsLst>
              <a:path path="circle">
                <a:fillToRect l="78734" t="-14609" r="21265" b="114609"/>
              </a:path>
            </a:gradFill>
            <a:ln w="12700" cap="flat">
              <a:noFill/>
              <a:miter lim="400000"/>
            </a:ln>
            <a:effectLst/>
          </p:spPr>
          <p:txBody>
            <a:bodyPr wrap="square" lIns="35719" tIns="35719" rIns="35719" bIns="35719" numCol="1" anchor="ctr">
              <a:noAutofit/>
            </a:bodyPr>
            <a:lstStyle/>
            <a:p>
              <a:pPr>
                <a:defRPr>
                  <a:latin typeface="+mn-lt"/>
                  <a:ea typeface="+mn-ea"/>
                  <a:cs typeface="+mn-cs"/>
                  <a:sym typeface="ヒラギノ角ゴ ProN W3"/>
                </a:defRPr>
              </a:pPr>
              <a:endParaRPr sz="1336"/>
            </a:p>
          </p:txBody>
        </p:sp>
        <p:sp>
          <p:nvSpPr>
            <p:cNvPr id="358" name="円形"/>
            <p:cNvSpPr/>
            <p:nvPr/>
          </p:nvSpPr>
          <p:spPr>
            <a:xfrm>
              <a:off x="2755916" y="614451"/>
              <a:ext cx="374120" cy="374121"/>
            </a:xfrm>
            <a:prstGeom prst="ellipse">
              <a:avLst/>
            </a:prstGeom>
            <a:gradFill flip="none" rotWithShape="1">
              <a:gsLst>
                <a:gs pos="6755">
                  <a:srgbClr val="76D6FF"/>
                </a:gs>
                <a:gs pos="100000">
                  <a:srgbClr val="0433FF"/>
                </a:gs>
              </a:gsLst>
              <a:path path="circle">
                <a:fillToRect l="78734" t="-14609" r="21265" b="114609"/>
              </a:path>
            </a:gradFill>
            <a:ln w="12700" cap="flat">
              <a:noFill/>
              <a:miter lim="400000"/>
            </a:ln>
            <a:effectLst/>
          </p:spPr>
          <p:txBody>
            <a:bodyPr wrap="square" lIns="35719" tIns="35719" rIns="35719" bIns="35719" numCol="1" anchor="ctr">
              <a:noAutofit/>
            </a:bodyPr>
            <a:lstStyle/>
            <a:p>
              <a:pPr>
                <a:defRPr>
                  <a:latin typeface="+mn-lt"/>
                  <a:ea typeface="+mn-ea"/>
                  <a:cs typeface="+mn-cs"/>
                  <a:sym typeface="ヒラギノ角ゴ ProN W3"/>
                </a:defRPr>
              </a:pPr>
              <a:endParaRPr sz="1336"/>
            </a:p>
          </p:txBody>
        </p:sp>
        <p:sp>
          <p:nvSpPr>
            <p:cNvPr id="359" name="円形"/>
            <p:cNvSpPr/>
            <p:nvPr/>
          </p:nvSpPr>
          <p:spPr>
            <a:xfrm>
              <a:off x="2160029" y="891574"/>
              <a:ext cx="373073" cy="373073"/>
            </a:xfrm>
            <a:prstGeom prst="ellipse">
              <a:avLst/>
            </a:prstGeom>
            <a:gradFill flip="none" rotWithShape="1">
              <a:gsLst>
                <a:gs pos="0">
                  <a:srgbClr val="FFFFFF"/>
                </a:gs>
                <a:gs pos="100000">
                  <a:srgbClr val="FF2600"/>
                </a:gs>
              </a:gsLst>
              <a:path path="circle">
                <a:fillToRect l="84361" t="-11800" r="15638" b="111800"/>
              </a:path>
            </a:gradFill>
            <a:ln w="12700" cap="flat">
              <a:noFill/>
              <a:miter lim="400000"/>
            </a:ln>
            <a:effectLst/>
          </p:spPr>
          <p:txBody>
            <a:bodyPr wrap="square" lIns="35719" tIns="35719" rIns="35719" bIns="35719" numCol="1" anchor="ctr">
              <a:noAutofit/>
            </a:bodyPr>
            <a:lstStyle/>
            <a:p>
              <a:pPr>
                <a:defRPr>
                  <a:solidFill>
                    <a:srgbClr val="FFFFFF"/>
                  </a:solidFill>
                  <a:latin typeface="+mn-lt"/>
                  <a:ea typeface="+mn-ea"/>
                  <a:cs typeface="+mn-cs"/>
                  <a:sym typeface="ヒラギノ角ゴ ProN W3"/>
                </a:defRPr>
              </a:pPr>
              <a:endParaRPr sz="1336"/>
            </a:p>
          </p:txBody>
        </p:sp>
        <p:sp>
          <p:nvSpPr>
            <p:cNvPr id="360" name="円形"/>
            <p:cNvSpPr/>
            <p:nvPr/>
          </p:nvSpPr>
          <p:spPr>
            <a:xfrm>
              <a:off x="2159505" y="710284"/>
              <a:ext cx="374121" cy="374120"/>
            </a:xfrm>
            <a:prstGeom prst="ellipse">
              <a:avLst/>
            </a:prstGeom>
            <a:gradFill flip="none" rotWithShape="1">
              <a:gsLst>
                <a:gs pos="6755">
                  <a:srgbClr val="76D6FF"/>
                </a:gs>
                <a:gs pos="100000">
                  <a:srgbClr val="0433FF"/>
                </a:gs>
              </a:gsLst>
              <a:path path="circle">
                <a:fillToRect l="78734" t="-14609" r="21265" b="114609"/>
              </a:path>
            </a:gradFill>
            <a:ln w="12700" cap="flat">
              <a:noFill/>
              <a:miter lim="400000"/>
            </a:ln>
            <a:effectLst/>
          </p:spPr>
          <p:txBody>
            <a:bodyPr wrap="square" lIns="35719" tIns="35719" rIns="35719" bIns="35719" numCol="1" anchor="ctr">
              <a:noAutofit/>
            </a:bodyPr>
            <a:lstStyle/>
            <a:p>
              <a:pPr>
                <a:defRPr>
                  <a:latin typeface="+mn-lt"/>
                  <a:ea typeface="+mn-ea"/>
                  <a:cs typeface="+mn-cs"/>
                  <a:sym typeface="ヒラギノ角ゴ ProN W3"/>
                </a:defRPr>
              </a:pPr>
              <a:endParaRPr sz="1336"/>
            </a:p>
          </p:txBody>
        </p:sp>
        <p:sp>
          <p:nvSpPr>
            <p:cNvPr id="361" name="円形"/>
            <p:cNvSpPr/>
            <p:nvPr/>
          </p:nvSpPr>
          <p:spPr>
            <a:xfrm>
              <a:off x="2504093" y="642452"/>
              <a:ext cx="374120" cy="374121"/>
            </a:xfrm>
            <a:prstGeom prst="ellipse">
              <a:avLst/>
            </a:prstGeom>
            <a:gradFill flip="none" rotWithShape="1">
              <a:gsLst>
                <a:gs pos="6755">
                  <a:srgbClr val="76D6FF"/>
                </a:gs>
                <a:gs pos="100000">
                  <a:srgbClr val="0433FF"/>
                </a:gs>
              </a:gsLst>
              <a:path path="circle">
                <a:fillToRect l="78734" t="-14609" r="21265" b="114609"/>
              </a:path>
            </a:gradFill>
            <a:ln w="12700" cap="flat">
              <a:noFill/>
              <a:miter lim="400000"/>
            </a:ln>
            <a:effectLst/>
          </p:spPr>
          <p:txBody>
            <a:bodyPr wrap="square" lIns="35719" tIns="35719" rIns="35719" bIns="35719" numCol="1" anchor="ctr">
              <a:noAutofit/>
            </a:bodyPr>
            <a:lstStyle/>
            <a:p>
              <a:pPr>
                <a:defRPr>
                  <a:latin typeface="+mn-lt"/>
                  <a:ea typeface="+mn-ea"/>
                  <a:cs typeface="+mn-cs"/>
                  <a:sym typeface="ヒラギノ角ゴ ProN W3"/>
                </a:defRPr>
              </a:pPr>
              <a:endParaRPr sz="1336"/>
            </a:p>
          </p:txBody>
        </p:sp>
        <p:sp>
          <p:nvSpPr>
            <p:cNvPr id="362" name="円形"/>
            <p:cNvSpPr/>
            <p:nvPr/>
          </p:nvSpPr>
          <p:spPr>
            <a:xfrm>
              <a:off x="2415346" y="867501"/>
              <a:ext cx="373072" cy="373072"/>
            </a:xfrm>
            <a:prstGeom prst="ellipse">
              <a:avLst/>
            </a:prstGeom>
            <a:gradFill flip="none" rotWithShape="1">
              <a:gsLst>
                <a:gs pos="0">
                  <a:srgbClr val="FFFFFF"/>
                </a:gs>
                <a:gs pos="100000">
                  <a:srgbClr val="FF2600"/>
                </a:gs>
              </a:gsLst>
              <a:path path="circle">
                <a:fillToRect l="84361" t="-11800" r="15638" b="111800"/>
              </a:path>
            </a:gradFill>
            <a:ln w="12700" cap="flat">
              <a:noFill/>
              <a:miter lim="400000"/>
            </a:ln>
            <a:effectLst/>
          </p:spPr>
          <p:txBody>
            <a:bodyPr wrap="square" lIns="35719" tIns="35719" rIns="35719" bIns="35719" numCol="1" anchor="ctr">
              <a:noAutofit/>
            </a:bodyPr>
            <a:lstStyle/>
            <a:p>
              <a:pPr>
                <a:defRPr>
                  <a:solidFill>
                    <a:srgbClr val="FFFFFF"/>
                  </a:solidFill>
                  <a:latin typeface="+mn-lt"/>
                  <a:ea typeface="+mn-ea"/>
                  <a:cs typeface="+mn-cs"/>
                  <a:sym typeface="ヒラギノ角ゴ ProN W3"/>
                </a:defRPr>
              </a:pPr>
              <a:endParaRPr sz="1336"/>
            </a:p>
          </p:txBody>
        </p:sp>
        <p:sp>
          <p:nvSpPr>
            <p:cNvPr id="363" name="円形"/>
            <p:cNvSpPr/>
            <p:nvPr/>
          </p:nvSpPr>
          <p:spPr>
            <a:xfrm>
              <a:off x="2732446" y="722091"/>
              <a:ext cx="373073" cy="373073"/>
            </a:xfrm>
            <a:prstGeom prst="ellipse">
              <a:avLst/>
            </a:prstGeom>
            <a:gradFill flip="none" rotWithShape="1">
              <a:gsLst>
                <a:gs pos="0">
                  <a:srgbClr val="FFFFFF"/>
                </a:gs>
                <a:gs pos="100000">
                  <a:srgbClr val="FF2600"/>
                </a:gs>
              </a:gsLst>
              <a:path path="circle">
                <a:fillToRect l="84361" t="-11800" r="15638" b="111800"/>
              </a:path>
            </a:gradFill>
            <a:ln w="12700" cap="flat">
              <a:noFill/>
              <a:miter lim="400000"/>
            </a:ln>
            <a:effectLst/>
          </p:spPr>
          <p:txBody>
            <a:bodyPr wrap="square" lIns="35719" tIns="35719" rIns="35719" bIns="35719" numCol="1" anchor="ctr">
              <a:noAutofit/>
            </a:bodyPr>
            <a:lstStyle/>
            <a:p>
              <a:pPr>
                <a:defRPr>
                  <a:solidFill>
                    <a:srgbClr val="FFFFFF"/>
                  </a:solidFill>
                  <a:latin typeface="+mn-lt"/>
                  <a:ea typeface="+mn-ea"/>
                  <a:cs typeface="+mn-cs"/>
                  <a:sym typeface="ヒラギノ角ゴ ProN W3"/>
                </a:defRPr>
              </a:pPr>
              <a:endParaRPr sz="1336"/>
            </a:p>
          </p:txBody>
        </p:sp>
        <p:pic>
          <p:nvPicPr>
            <p:cNvPr id="364" name="イメージ" descr="イメージ"/>
            <p:cNvPicPr>
              <a:picLocks noChangeAspect="1"/>
            </p:cNvPicPr>
            <p:nvPr/>
          </p:nvPicPr>
          <p:blipFill>
            <a:blip r:embed="rId5"/>
            <a:stretch>
              <a:fillRect/>
            </a:stretch>
          </p:blipFill>
          <p:spPr>
            <a:xfrm>
              <a:off x="242888" y="516286"/>
              <a:ext cx="214800" cy="192189"/>
            </a:xfrm>
            <a:prstGeom prst="rect">
              <a:avLst/>
            </a:prstGeom>
            <a:ln w="12700" cap="flat">
              <a:noFill/>
              <a:miter lim="400000"/>
            </a:ln>
            <a:effectLst/>
          </p:spPr>
        </p:pic>
        <p:pic>
          <p:nvPicPr>
            <p:cNvPr id="365" name="イメージ" descr="イメージ"/>
            <p:cNvPicPr>
              <a:picLocks noChangeAspect="1"/>
            </p:cNvPicPr>
            <p:nvPr/>
          </p:nvPicPr>
          <p:blipFill>
            <a:blip r:embed="rId6"/>
            <a:stretch>
              <a:fillRect/>
            </a:stretch>
          </p:blipFill>
          <p:spPr>
            <a:xfrm>
              <a:off x="2274185" y="0"/>
              <a:ext cx="653053" cy="259647"/>
            </a:xfrm>
            <a:prstGeom prst="rect">
              <a:avLst/>
            </a:prstGeom>
            <a:ln w="12700" cap="flat">
              <a:noFill/>
              <a:miter lim="400000"/>
            </a:ln>
            <a:effectLst/>
          </p:spPr>
        </p:pic>
      </p:grpSp>
      <p:sp>
        <p:nvSpPr>
          <p:cNvPr id="367" name="0.74eV"/>
          <p:cNvSpPr txBox="1"/>
          <p:nvPr/>
        </p:nvSpPr>
        <p:spPr>
          <a:xfrm>
            <a:off x="1648223" y="3075905"/>
            <a:ext cx="1118847" cy="2777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algn="l">
              <a:defRPr sz="1900">
                <a:latin typeface="Helvetica"/>
                <a:ea typeface="Helvetica"/>
                <a:cs typeface="Helvetica"/>
                <a:sym typeface="Helvetica"/>
              </a:defRPr>
            </a:lvl1pPr>
          </a:lstStyle>
          <a:p>
            <a:r>
              <a:rPr sz="1336"/>
              <a:t>0.74eV</a:t>
            </a:r>
          </a:p>
        </p:txBody>
      </p:sp>
      <p:sp>
        <p:nvSpPr>
          <p:cNvPr id="368" name="Helicity dependence of cross section in absorption reaction of 139La with neutron"/>
          <p:cNvSpPr txBox="1"/>
          <p:nvPr/>
        </p:nvSpPr>
        <p:spPr>
          <a:xfrm>
            <a:off x="4954400" y="3095423"/>
            <a:ext cx="5715089" cy="6876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p>
            <a:pPr algn="l">
              <a:defRPr sz="2500">
                <a:latin typeface="Helvetica"/>
                <a:ea typeface="Helvetica"/>
                <a:cs typeface="Helvetica"/>
                <a:sym typeface="Helvetica"/>
              </a:defRPr>
            </a:pPr>
            <a:r>
              <a:rPr sz="2000" dirty="0"/>
              <a:t>Helicity dependence of cross section in </a:t>
            </a:r>
            <a:r>
              <a:rPr lang="en-US" sz="2000" dirty="0"/>
              <a:t>neutron transmission</a:t>
            </a:r>
            <a:r>
              <a:rPr sz="2000" dirty="0"/>
              <a:t> </a:t>
            </a:r>
            <a:r>
              <a:rPr sz="2000" baseline="31999" dirty="0"/>
              <a:t>139</a:t>
            </a:r>
            <a:r>
              <a:rPr sz="2000" dirty="0"/>
              <a:t>La</a:t>
            </a:r>
            <a:r>
              <a:rPr lang="en-US" sz="2000" dirty="0"/>
              <a:t> (Dubna, Alfimenkov 1982)</a:t>
            </a:r>
            <a:endParaRPr sz="2000" dirty="0"/>
          </a:p>
        </p:txBody>
      </p:sp>
      <p:sp>
        <p:nvSpPr>
          <p:cNvPr id="369" name="0.097±0.003  @En=0.74eV"/>
          <p:cNvSpPr txBox="1"/>
          <p:nvPr/>
        </p:nvSpPr>
        <p:spPr>
          <a:xfrm>
            <a:off x="4939991" y="3800970"/>
            <a:ext cx="5210312" cy="3799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p>
            <a:pPr algn="l">
              <a:defRPr sz="2500" b="1">
                <a:latin typeface="Helvetica"/>
                <a:ea typeface="Helvetica"/>
                <a:cs typeface="Helvetica"/>
                <a:sym typeface="Helvetica"/>
              </a:defRPr>
            </a:pPr>
            <a:r>
              <a:rPr sz="2000" dirty="0"/>
              <a:t>0.097±0.003</a:t>
            </a:r>
            <a:r>
              <a:rPr sz="2000" baseline="31999" dirty="0"/>
              <a:t> 　</a:t>
            </a:r>
            <a:r>
              <a:rPr sz="2000" dirty="0"/>
              <a:t>@</a:t>
            </a:r>
            <a:r>
              <a:rPr lang="en-US" sz="2000" dirty="0"/>
              <a:t> </a:t>
            </a:r>
            <a:r>
              <a:rPr sz="2000" dirty="0"/>
              <a:t>E</a:t>
            </a:r>
            <a:r>
              <a:rPr sz="2000" baseline="-5999" dirty="0"/>
              <a:t>n</a:t>
            </a:r>
            <a:r>
              <a:rPr sz="2000" dirty="0"/>
              <a:t>=0.7</a:t>
            </a:r>
            <a:r>
              <a:rPr lang="en-US" sz="2000" dirty="0"/>
              <a:t>39 </a:t>
            </a:r>
            <a:r>
              <a:rPr sz="2000" dirty="0"/>
              <a:t>eV</a:t>
            </a:r>
          </a:p>
        </p:txBody>
      </p:sp>
      <p:sp>
        <p:nvSpPr>
          <p:cNvPr id="370" name="Compound nucleus: 10-1 P-violation"/>
          <p:cNvSpPr txBox="1"/>
          <p:nvPr/>
        </p:nvSpPr>
        <p:spPr>
          <a:xfrm>
            <a:off x="4982993" y="4288084"/>
            <a:ext cx="6188704" cy="36420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p>
            <a:pPr algn="l">
              <a:defRPr sz="2700" b="1" u="sng">
                <a:solidFill>
                  <a:srgbClr val="FF2600"/>
                </a:solidFill>
                <a:latin typeface="Helvetica"/>
                <a:ea typeface="Helvetica"/>
                <a:cs typeface="Helvetica"/>
                <a:sym typeface="Helvetica"/>
              </a:defRPr>
            </a:pPr>
            <a:r>
              <a:rPr sz="1898"/>
              <a:t>Compound nucleus: 10</a:t>
            </a:r>
            <a:r>
              <a:rPr sz="1898" baseline="31999"/>
              <a:t>-1 </a:t>
            </a:r>
            <a:r>
              <a:rPr sz="1898"/>
              <a:t>P-violation </a:t>
            </a:r>
          </a:p>
        </p:txBody>
      </p:sp>
      <p:sp>
        <p:nvSpPr>
          <p:cNvPr id="372" name="Fundamental P-violation is enhanced by ~106 times in the compound nucleus"/>
          <p:cNvSpPr txBox="1"/>
          <p:nvPr/>
        </p:nvSpPr>
        <p:spPr>
          <a:xfrm>
            <a:off x="942392" y="5174051"/>
            <a:ext cx="10431624" cy="8879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648" tIns="44648" rIns="44648" bIns="44648" numCol="1" anchor="t">
            <a:spAutoFit/>
          </a:bodyPr>
          <a:lstStyle/>
          <a:p>
            <a:pPr>
              <a:lnSpc>
                <a:spcPct val="80000"/>
              </a:lnSpc>
              <a:tabLst>
                <a:tab pos="750094" algn="l"/>
                <a:tab pos="6518672" algn="l"/>
              </a:tabLst>
              <a:defRPr sz="4000" b="1">
                <a:solidFill>
                  <a:srgbClr val="FF2600"/>
                </a:solidFill>
                <a:latin typeface="Helvetica"/>
                <a:ea typeface="Helvetica"/>
                <a:cs typeface="Helvetica"/>
                <a:sym typeface="Helvetica"/>
              </a:defRPr>
            </a:pPr>
            <a:r>
              <a:rPr lang="en-US" sz="3200" dirty="0">
                <a:solidFill>
                  <a:srgbClr val="0070C0"/>
                </a:solidFill>
              </a:rPr>
              <a:t>P-odd amplitude can be enhanced by ~10</a:t>
            </a:r>
            <a:r>
              <a:rPr lang="en-US" sz="3200" baseline="31999" dirty="0">
                <a:solidFill>
                  <a:srgbClr val="0070C0"/>
                </a:solidFill>
              </a:rPr>
              <a:t>6 </a:t>
            </a:r>
            <a:r>
              <a:rPr lang="en-US" sz="3200" dirty="0">
                <a:solidFill>
                  <a:srgbClr val="0070C0"/>
                </a:solidFill>
              </a:rPr>
              <a:t> in a compound nucleus. Measured over 40 years ago.</a:t>
            </a:r>
          </a:p>
        </p:txBody>
      </p:sp>
      <mc:AlternateContent xmlns:mc="http://schemas.openxmlformats.org/markup-compatibility/2006" xmlns:a14="http://schemas.microsoft.com/office/drawing/2010/main">
        <mc:Choice Requires="a14">
          <p:sp>
            <p:nvSpPr>
              <p:cNvPr id="5" name="Title 4">
                <a:extLst>
                  <a:ext uri="{FF2B5EF4-FFF2-40B4-BE49-F238E27FC236}">
                    <a16:creationId xmlns:a16="http://schemas.microsoft.com/office/drawing/2014/main" id="{2D6AC4A5-7CDA-7ACA-3505-B139D0F2A6D1}"/>
                  </a:ext>
                </a:extLst>
              </p:cNvPr>
              <p:cNvSpPr>
                <a:spLocks noGrp="1"/>
              </p:cNvSpPr>
              <p:nvPr>
                <p:ph type="title"/>
              </p:nvPr>
            </p:nvSpPr>
            <p:spPr/>
            <p:txBody>
              <a:bodyPr>
                <a:normAutofit/>
              </a:bodyPr>
              <a:lstStyle/>
              <a:p>
                <a:r>
                  <a:rPr lang="en-US" dirty="0"/>
                  <a:t>Amplification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𝑃𝑉</m:t>
                        </m:r>
                      </m:sub>
                    </m:sSub>
                  </m:oMath>
                </a14:m>
                <a:r>
                  <a:rPr lang="en-US" dirty="0"/>
                  <a:t> in p-wave n-A resonance</a:t>
                </a:r>
              </a:p>
            </p:txBody>
          </p:sp>
        </mc:Choice>
        <mc:Fallback xmlns="">
          <p:sp>
            <p:nvSpPr>
              <p:cNvPr id="5" name="Title 4">
                <a:extLst>
                  <a:ext uri="{FF2B5EF4-FFF2-40B4-BE49-F238E27FC236}">
                    <a16:creationId xmlns:a16="http://schemas.microsoft.com/office/drawing/2014/main" id="{2D6AC4A5-7CDA-7ACA-3505-B139D0F2A6D1}"/>
                  </a:ext>
                </a:extLst>
              </p:cNvPr>
              <p:cNvSpPr>
                <a:spLocks noGrp="1" noRot="1" noChangeAspect="1" noMove="1" noResize="1" noEditPoints="1" noAdjustHandles="1" noChangeArrowheads="1" noChangeShapeType="1" noTextEdit="1"/>
              </p:cNvSpPr>
              <p:nvPr>
                <p:ph type="title"/>
              </p:nvPr>
            </p:nvSpPr>
            <p:spPr>
              <a:blipFill>
                <a:blip r:embed="rId7"/>
                <a:stretch>
                  <a:fillRect t="-8392"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55E05E02-5231-BCE4-476D-D03EC41F29B0}"/>
                  </a:ext>
                </a:extLst>
              </p:cNvPr>
              <p:cNvSpPr/>
              <p:nvPr/>
            </p:nvSpPr>
            <p:spPr>
              <a:xfrm>
                <a:off x="8945234" y="6123423"/>
                <a:ext cx="3150851" cy="599423"/>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𝜟𝝈</m:t>
                          </m:r>
                        </m:e>
                        <m:sub>
                          <m:r>
                            <a:rPr lang="en-US" sz="2800" b="1" i="1">
                              <a:solidFill>
                                <a:schemeClr val="accent4"/>
                              </a:solidFill>
                              <a:latin typeface="Cambria Math" panose="02040503050406030204" pitchFamily="18" charset="0"/>
                            </a:rPr>
                            <m:t>𝑷𝑻</m:t>
                          </m:r>
                        </m:sub>
                      </m:sSub>
                      <m:r>
                        <a:rPr lang="en-US" sz="2800" b="1" i="1">
                          <a:solidFill>
                            <a:schemeClr val="accent4"/>
                          </a:solidFill>
                          <a:latin typeface="Cambria Math" panose="02040503050406030204" pitchFamily="18" charset="0"/>
                        </a:rPr>
                        <m:t>=</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𝝀</m:t>
                          </m:r>
                        </m:e>
                        <m:sub>
                          <m:r>
                            <a:rPr lang="en-US" sz="2800" b="1" i="1">
                              <a:solidFill>
                                <a:schemeClr val="accent4"/>
                              </a:solidFill>
                              <a:latin typeface="Cambria Math" panose="02040503050406030204" pitchFamily="18" charset="0"/>
                            </a:rPr>
                            <m:t>𝑷𝑻</m:t>
                          </m:r>
                        </m:sub>
                      </m:sSub>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𝜿</m:t>
                          </m:r>
                        </m:e>
                        <m:sub>
                          <m:r>
                            <a:rPr lang="en-US" sz="2800" b="1" i="1">
                              <a:solidFill>
                                <a:schemeClr val="accent4"/>
                              </a:solidFill>
                              <a:latin typeface="Cambria Math" panose="02040503050406030204" pitchFamily="18" charset="0"/>
                            </a:rPr>
                            <m:t>𝑱</m:t>
                          </m:r>
                        </m:sub>
                      </m:sSub>
                      <m:r>
                        <a:rPr lang="en-US" sz="2800" b="1" i="1">
                          <a:solidFill>
                            <a:schemeClr val="accent4"/>
                          </a:solidFill>
                          <a:latin typeface="Cambria Math" panose="02040503050406030204" pitchFamily="18" charset="0"/>
                        </a:rPr>
                        <m:t>𝚫</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𝝈</m:t>
                          </m:r>
                        </m:e>
                        <m:sub>
                          <m:r>
                            <a:rPr lang="en-US" sz="2800" b="1" i="1">
                              <a:solidFill>
                                <a:schemeClr val="accent4"/>
                              </a:solidFill>
                              <a:latin typeface="Cambria Math" panose="02040503050406030204" pitchFamily="18" charset="0"/>
                            </a:rPr>
                            <m:t>𝑷</m:t>
                          </m:r>
                        </m:sub>
                      </m:sSub>
                    </m:oMath>
                  </m:oMathPara>
                </a14:m>
                <a:endParaRPr lang="en-US" sz="2800" b="1" dirty="0">
                  <a:solidFill>
                    <a:schemeClr val="accent4"/>
                  </a:solidFill>
                </a:endParaRPr>
              </a:p>
            </p:txBody>
          </p:sp>
        </mc:Choice>
        <mc:Fallback xmlns="">
          <p:sp>
            <p:nvSpPr>
              <p:cNvPr id="4" name="Rectangle: Rounded Corners 3">
                <a:extLst>
                  <a:ext uri="{FF2B5EF4-FFF2-40B4-BE49-F238E27FC236}">
                    <a16:creationId xmlns:a16="http://schemas.microsoft.com/office/drawing/2014/main" id="{55E05E02-5231-BCE4-476D-D03EC41F29B0}"/>
                  </a:ext>
                </a:extLst>
              </p:cNvPr>
              <p:cNvSpPr>
                <a:spLocks noRot="1" noChangeAspect="1" noMove="1" noResize="1" noEditPoints="1" noAdjustHandles="1" noChangeArrowheads="1" noChangeShapeType="1" noTextEdit="1"/>
              </p:cNvSpPr>
              <p:nvPr/>
            </p:nvSpPr>
            <p:spPr>
              <a:xfrm>
                <a:off x="8945234" y="6123423"/>
                <a:ext cx="3150851" cy="599423"/>
              </a:xfrm>
              <a:prstGeom prst="roundRect">
                <a:avLst/>
              </a:prstGeom>
              <a:blipFill>
                <a:blip r:embed="rId8"/>
                <a:stretch>
                  <a:fillRect/>
                </a:stretch>
              </a:blipFill>
            </p:spPr>
            <p:txBody>
              <a:bodyPr/>
              <a:lstStyle/>
              <a:p>
                <a:r>
                  <a:rPr lang="en-US">
                    <a:noFill/>
                  </a:rPr>
                  <a:t> </a:t>
                </a:r>
              </a:p>
            </p:txBody>
          </p:sp>
        </mc:Fallback>
      </mc:AlternateContent>
      <p:sp>
        <p:nvSpPr>
          <p:cNvPr id="6" name="Oval 5">
            <a:extLst>
              <a:ext uri="{FF2B5EF4-FFF2-40B4-BE49-F238E27FC236}">
                <a16:creationId xmlns:a16="http://schemas.microsoft.com/office/drawing/2014/main" id="{066867EC-5B03-404B-7553-AAFF03E65EC7}"/>
              </a:ext>
            </a:extLst>
          </p:cNvPr>
          <p:cNvSpPr/>
          <p:nvPr/>
        </p:nvSpPr>
        <p:spPr>
          <a:xfrm>
            <a:off x="11191850" y="6035040"/>
            <a:ext cx="817269" cy="822960"/>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Date Placeholder 7">
            <a:extLst>
              <a:ext uri="{FF2B5EF4-FFF2-40B4-BE49-F238E27FC236}">
                <a16:creationId xmlns:a16="http://schemas.microsoft.com/office/drawing/2014/main" id="{401A7BBC-4F38-8351-00D8-E09EECF458EB}"/>
              </a:ext>
            </a:extLst>
          </p:cNvPr>
          <p:cNvSpPr>
            <a:spLocks noGrp="1"/>
          </p:cNvSpPr>
          <p:nvPr>
            <p:ph type="dt" sz="half" idx="10"/>
          </p:nvPr>
        </p:nvSpPr>
        <p:spPr/>
        <p:txBody>
          <a:bodyPr/>
          <a:lstStyle/>
          <a:p>
            <a:r>
              <a:rPr lang="en-US"/>
              <a:t>2026-03-05</a:t>
            </a:r>
          </a:p>
        </p:txBody>
      </p:sp>
      <p:sp>
        <p:nvSpPr>
          <p:cNvPr id="9" name="Footer Placeholder 8">
            <a:extLst>
              <a:ext uri="{FF2B5EF4-FFF2-40B4-BE49-F238E27FC236}">
                <a16:creationId xmlns:a16="http://schemas.microsoft.com/office/drawing/2014/main" id="{E5019928-803F-6319-6C8D-968B92C41E8D}"/>
              </a:ext>
            </a:extLst>
          </p:cNvPr>
          <p:cNvSpPr>
            <a:spLocks noGrp="1"/>
          </p:cNvSpPr>
          <p:nvPr>
            <p:ph type="ftr" sz="quarter" idx="11"/>
          </p:nvPr>
        </p:nvSpPr>
        <p:spPr/>
        <p:txBody>
          <a:bodyPr/>
          <a:lstStyle/>
          <a:p>
            <a:r>
              <a:rPr lang="en-US"/>
              <a:t>EDMs2026 WE-Heraeus Workshop</a:t>
            </a:r>
          </a:p>
        </p:txBody>
      </p:sp>
      <p:sp>
        <p:nvSpPr>
          <p:cNvPr id="10" name="Slide Number Placeholder 9">
            <a:extLst>
              <a:ext uri="{FF2B5EF4-FFF2-40B4-BE49-F238E27FC236}">
                <a16:creationId xmlns:a16="http://schemas.microsoft.com/office/drawing/2014/main" id="{44893D0C-E4ED-45B4-6ECF-E3319023AC1E}"/>
              </a:ext>
            </a:extLst>
          </p:cNvPr>
          <p:cNvSpPr>
            <a:spLocks noGrp="1"/>
          </p:cNvSpPr>
          <p:nvPr>
            <p:ph type="sldNum" sz="quarter" idx="12"/>
          </p:nvPr>
        </p:nvSpPr>
        <p:spPr/>
        <p:txBody>
          <a:bodyPr/>
          <a:lstStyle/>
          <a:p>
            <a:fld id="{89BA9E80-DA99-844D-986A-8D691D11CFE6}" type="slidenum">
              <a:rPr lang="en-US" smtClean="0"/>
              <a:pPr/>
              <a:t>11</a:t>
            </a:fld>
            <a:endParaRPr lang="en-US" dirty="0"/>
          </a:p>
        </p:txBody>
      </p:sp>
    </p:spTree>
    <p:extLst>
      <p:ext uri="{BB962C8B-B14F-4D97-AF65-F5344CB8AC3E}">
        <p14:creationId xmlns:p14="http://schemas.microsoft.com/office/powerpoint/2010/main" val="2789559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9CDD9-C2B9-951E-1B49-30F64FB5984D}"/>
              </a:ext>
            </a:extLst>
          </p:cNvPr>
          <p:cNvSpPr>
            <a:spLocks noGrp="1"/>
          </p:cNvSpPr>
          <p:nvPr>
            <p:ph type="title"/>
          </p:nvPr>
        </p:nvSpPr>
        <p:spPr/>
        <p:txBody>
          <a:bodyPr/>
          <a:lstStyle/>
          <a:p>
            <a:r>
              <a:rPr lang="en-US" altLang="zh-CN" dirty="0"/>
              <a:t>Neutron capture radiative decay</a:t>
            </a:r>
            <a:endParaRPr lang="en-US" dirty="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A131E0BB-4D74-A4C9-05E6-515B2D715838}"/>
                  </a:ext>
                </a:extLst>
              </p:cNvPr>
              <p:cNvSpPr>
                <a:spLocks noGrp="1"/>
              </p:cNvSpPr>
              <p:nvPr>
                <p:ph idx="1"/>
              </p:nvPr>
            </p:nvSpPr>
            <p:spPr>
              <a:xfrm>
                <a:off x="508007" y="3323624"/>
                <a:ext cx="10012652" cy="3122896"/>
              </a:xfrm>
            </p:spPr>
            <p:txBody>
              <a:bodyPr>
                <a:normAutofit/>
              </a:bodyPr>
              <a:lstStyle/>
              <a:p>
                <a:pPr marL="342900" marR="0" lvl="0" indent="-342900" algn="just"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target nucleus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captures a neutron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342900" marR="0" lvl="0" indent="-342900" algn="just"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 excited compound nucleus is formed.</a:t>
                </a:r>
              </a:p>
              <a:p>
                <a:pPr marL="342900" marR="0" lvl="0" indent="-342900" algn="just"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Gamma rays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are emitted as it decays to the ground state.</a:t>
                </a:r>
              </a:p>
              <a:p>
                <a:pPr marL="342900" marR="0" lvl="0" indent="-342900" algn="just"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compound nucleus has many quantum energy levels.</a:t>
                </a:r>
              </a:p>
              <a:p>
                <a:pPr marL="342900" marR="0" lvl="0" indent="-342900" algn="just"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capture probability is described by the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cross section </a:t>
                </a:r>
                <a14:m>
                  <m:oMath xmlns:m="http://schemas.openxmlformats.org/officeDocument/2006/math">
                    <m:r>
                      <a:rPr kumimoji="0" lang="en-US"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𝝈</m:t>
                    </m:r>
                    <m:d>
                      <m:dPr>
                        <m:ctrlPr>
                          <a:rPr kumimoji="0" lang="ar" sz="2000" b="1" i="1" u="none" strike="noStrike" kern="1200" cap="none" spc="0" normalizeH="0" baseline="0" noProof="0">
                            <a:ln>
                              <a:noFill/>
                            </a:ln>
                            <a:solidFill>
                              <a:prstClr val="black"/>
                            </a:solidFill>
                            <a:effectLst/>
                            <a:uLnTx/>
                            <a:uFillTx/>
                            <a:latin typeface="Cambria Math" panose="02040503050406030204" pitchFamily="18" charset="0"/>
                            <a:ea typeface="+mn-ea"/>
                          </a:rPr>
                        </m:ctrlPr>
                      </m:dPr>
                      <m:e>
                        <m:r>
                          <a:rPr kumimoji="0" lang="ar" sz="2000" b="1" i="1" u="none" strike="noStrike" kern="1200" cap="none" spc="0" normalizeH="0" baseline="0" noProof="0">
                            <a:ln>
                              <a:noFill/>
                            </a:ln>
                            <a:solidFill>
                              <a:prstClr val="black"/>
                            </a:solidFill>
                            <a:effectLst/>
                            <a:uLnTx/>
                            <a:uFillTx/>
                            <a:latin typeface="Cambria Math" panose="02040503050406030204" pitchFamily="18" charset="0"/>
                            <a:ea typeface="+mn-ea"/>
                          </a:rPr>
                          <m:t>𝑬</m:t>
                        </m:r>
                      </m:e>
                    </m:d>
                  </m:oMath>
                </a14:m>
                <a:r>
                  <a:rPr kumimoji="0" lang="a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Resonance</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occurs when neutron energy matches a compound nucleus level.</a:t>
                </a:r>
              </a:p>
            </p:txBody>
          </p:sp>
        </mc:Choice>
        <mc:Fallback xmlns="">
          <p:sp>
            <p:nvSpPr>
              <p:cNvPr id="4" name="Content Placeholder 3">
                <a:extLst>
                  <a:ext uri="{FF2B5EF4-FFF2-40B4-BE49-F238E27FC236}">
                    <a16:creationId xmlns:a16="http://schemas.microsoft.com/office/drawing/2014/main" id="{A131E0BB-4D74-A4C9-05E6-515B2D715838}"/>
                  </a:ext>
                </a:extLst>
              </p:cNvPr>
              <p:cNvSpPr>
                <a:spLocks noGrp="1" noRot="1" noChangeAspect="1" noMove="1" noResize="1" noEditPoints="1" noAdjustHandles="1" noChangeArrowheads="1" noChangeShapeType="1" noTextEdit="1"/>
              </p:cNvSpPr>
              <p:nvPr>
                <p:ph idx="1"/>
              </p:nvPr>
            </p:nvSpPr>
            <p:spPr>
              <a:xfrm>
                <a:off x="508007" y="3323624"/>
                <a:ext cx="10012652" cy="3122896"/>
              </a:xfrm>
              <a:blipFill>
                <a:blip r:embed="rId2"/>
                <a:stretch>
                  <a:fillRect l="-548" t="-975" b="-1559"/>
                </a:stretch>
              </a:blipFill>
            </p:spPr>
            <p:txBody>
              <a:bodyPr/>
              <a:lstStyle/>
              <a:p>
                <a:r>
                  <a:rPr lang="en-US">
                    <a:noFill/>
                  </a:rPr>
                  <a:t> </a:t>
                </a:r>
              </a:p>
            </p:txBody>
          </p:sp>
        </mc:Fallback>
      </mc:AlternateContent>
      <p:grpSp>
        <p:nvGrpSpPr>
          <p:cNvPr id="48" name="组合 47">
            <a:extLst>
              <a:ext uri="{FF2B5EF4-FFF2-40B4-BE49-F238E27FC236}">
                <a16:creationId xmlns:a16="http://schemas.microsoft.com/office/drawing/2014/main" id="{2289C3B2-A8D4-4283-E0E2-D67FE5DC2A66}"/>
              </a:ext>
            </a:extLst>
          </p:cNvPr>
          <p:cNvGrpSpPr/>
          <p:nvPr/>
        </p:nvGrpSpPr>
        <p:grpSpPr>
          <a:xfrm>
            <a:off x="237095" y="945604"/>
            <a:ext cx="6061386" cy="2699906"/>
            <a:chOff x="546255" y="564604"/>
            <a:chExt cx="6061386" cy="2699906"/>
          </a:xfrm>
        </p:grpSpPr>
        <p:grpSp>
          <p:nvGrpSpPr>
            <p:cNvPr id="33" name="Group 1">
              <a:extLst>
                <a:ext uri="{FF2B5EF4-FFF2-40B4-BE49-F238E27FC236}">
                  <a16:creationId xmlns:a16="http://schemas.microsoft.com/office/drawing/2014/main" id="{F606F40A-1E21-8E86-C9B3-BF5E572ED909}"/>
                </a:ext>
              </a:extLst>
            </p:cNvPr>
            <p:cNvGrpSpPr/>
            <p:nvPr/>
          </p:nvGrpSpPr>
          <p:grpSpPr>
            <a:xfrm>
              <a:off x="546255" y="564604"/>
              <a:ext cx="6061386" cy="2699906"/>
              <a:chOff x="1123294" y="1784892"/>
              <a:chExt cx="5910669" cy="2569514"/>
            </a:xfrm>
          </p:grpSpPr>
          <mc:AlternateContent xmlns:mc="http://schemas.openxmlformats.org/markup-compatibility/2006" xmlns:a14="http://schemas.microsoft.com/office/drawing/2010/main">
            <mc:Choice Requires="a14">
              <p:graphicFrame>
                <p:nvGraphicFramePr>
                  <p:cNvPr id="34" name="Object 2">
                    <a:extLst>
                      <a:ext uri="{FF2B5EF4-FFF2-40B4-BE49-F238E27FC236}">
                        <a16:creationId xmlns:a16="http://schemas.microsoft.com/office/drawing/2014/main" id="{9933A704-93A1-54B2-451C-1E71162F14B9}"/>
                      </a:ext>
                    </a:extLst>
                  </p:cNvPr>
                  <p:cNvGraphicFramePr>
                    <a:graphicFrameLocks noChangeAspect="1"/>
                  </p:cNvGraphicFramePr>
                  <p:nvPr/>
                </p:nvGraphicFramePr>
                <p:xfrm>
                  <a:off x="3960579" y="2358031"/>
                  <a:ext cx="952500" cy="996950"/>
                </p:xfrm>
                <a:graphic>
                  <a:graphicData uri="http://schemas.openxmlformats.org/presentationml/2006/ole">
                    <mc:AlternateContent>
                      <mc:Choice xmlns:v="urn:schemas-microsoft-com:vml" Requires="v">
                        <p:oleObj name="Bitmap Image" r:id="rId3" imgW="952560" imgH="996840" progId="Paint.Picture">
                          <p:embed/>
                        </p:oleObj>
                      </mc:Choice>
                      <mc:Fallback>
                        <p:oleObj name="Bitmap Image" r:id="rId3" imgW="952560" imgH="996840" progId="Paint.Picture">
                          <p:embed/>
                          <p:pic>
                            <p:nvPicPr>
                              <p:cNvPr id="34" name="Object 2">
                                <a:extLst>
                                  <a:ext uri="{FF2B5EF4-FFF2-40B4-BE49-F238E27FC236}">
                                    <a16:creationId xmlns:a16="http://schemas.microsoft.com/office/drawing/2014/main" id="{9933A704-93A1-54B2-451C-1E71162F14B9}"/>
                                  </a:ext>
                                </a:extLst>
                              </p:cNvPr>
                              <p:cNvPicPr/>
                              <p:nvPr/>
                            </p:nvPicPr>
                            <p:blipFill>
                              <a:blip r:embed="rId4"/>
                              <a:stretch>
                                <a:fillRect/>
                              </a:stretch>
                            </p:blipFill>
                            <p:spPr>
                              <a:xfrm>
                                <a:off x="3960579" y="2358031"/>
                                <a:ext cx="952500" cy="996950"/>
                              </a:xfrm>
                              <a:prstGeom prst="rect">
                                <a:avLst/>
                              </a:prstGeom>
                            </p:spPr>
                          </p:pic>
                        </p:oleObj>
                      </mc:Fallback>
                    </mc:AlternateContent>
                  </a:graphicData>
                </a:graphic>
              </p:graphicFrame>
            </mc:Choice>
            <mc:Fallback xmlns="">
              <p:graphicFrame>
                <p:nvGraphicFramePr>
                  <p:cNvPr id="3" name="Object 2">
                    <a:extLst>
                      <a:ext uri="{FF2B5EF4-FFF2-40B4-BE49-F238E27FC236}">
                        <a16:creationId xmlns:a16="http://schemas.microsoft.com/office/drawing/2014/main" id="{8554F4CA-568B-FDFE-16F5-6F506BB40EA3}"/>
                      </a:ext>
                    </a:extLst>
                  </p:cNvPr>
                  <p:cNvGraphicFramePr>
                    <a:graphicFrameLocks noChangeAspect="1"/>
                  </p:cNvGraphicFramePr>
                  <p:nvPr>
                    <p:extLst>
                      <p:ext uri="{D42A27DB-BD31-4B8C-83A1-F6EECF244321}">
                        <p14:modId xmlns:p14="http://schemas.microsoft.com/office/powerpoint/2010/main" val="1735869629"/>
                      </p:ext>
                    </p:extLst>
                  </p:nvPr>
                </p:nvGraphicFramePr>
                <p:xfrm>
                  <a:off x="3960579" y="2358031"/>
                  <a:ext cx="952500" cy="996950"/>
                </p:xfrm>
                <a:graphic>
                  <a:graphicData uri="http://schemas.openxmlformats.org/presentationml/2006/ole">
                    <mc:AlternateContent>
                      <mc:Choice xmlns:v="urn:schemas-microsoft-com:vml" Requires="v">
                        <p:oleObj name="Bitmap Image" r:id="rId5" imgW="952560" imgH="996840" progId="Paint.Picture">
                          <p:embed/>
                        </p:oleObj>
                      </mc:Choice>
                      <mc:Fallback>
                        <p:oleObj name="Bitmap Image" r:id="rId5" imgW="952560" imgH="996840" progId="Paint.Picture">
                          <p:embed/>
                          <p:pic>
                            <p:nvPicPr>
                              <p:cNvPr id="64" name="Object 63">
                                <a:extLst>
                                  <a:ext uri="{FF2B5EF4-FFF2-40B4-BE49-F238E27FC236}">
                                    <a16:creationId xmlns:a16="http://schemas.microsoft.com/office/drawing/2014/main" id="{E4225E50-2813-4360-99A1-1E3A0528F277}"/>
                                  </a:ext>
                                </a:extLst>
                              </p:cNvPr>
                              <p:cNvPicPr/>
                              <p:nvPr/>
                            </p:nvPicPr>
                            <p:blipFill>
                              <a:blip r:embed="rId6"/>
                              <a:stretch>
                                <a:fillRect/>
                              </a:stretch>
                            </p:blipFill>
                            <p:spPr>
                              <a:xfrm>
                                <a:off x="3960579" y="2358031"/>
                                <a:ext cx="952500" cy="996950"/>
                              </a:xfrm>
                              <a:prstGeom prst="rect">
                                <a:avLst/>
                              </a:prstGeom>
                            </p:spPr>
                          </p:pic>
                        </p:oleObj>
                      </mc:Fallback>
                    </mc:AlternateContent>
                  </a:graphicData>
                </a:graphic>
              </p:graphicFrame>
            </mc:Fallback>
          </mc:AlternateContent>
          <p:pic>
            <p:nvPicPr>
              <p:cNvPr id="35" name="Picture 3">
                <a:extLst>
                  <a:ext uri="{FF2B5EF4-FFF2-40B4-BE49-F238E27FC236}">
                    <a16:creationId xmlns:a16="http://schemas.microsoft.com/office/drawing/2014/main" id="{F0788B00-73D2-C5F5-819C-859BAD8FF3B7}"/>
                  </a:ext>
                </a:extLst>
              </p:cNvPr>
              <p:cNvPicPr>
                <a:picLocks noChangeAspect="1"/>
              </p:cNvPicPr>
              <p:nvPr/>
            </p:nvPicPr>
            <p:blipFill>
              <a:blip r:embed="rId7"/>
              <a:stretch>
                <a:fillRect/>
              </a:stretch>
            </p:blipFill>
            <p:spPr>
              <a:xfrm>
                <a:off x="1275852" y="1893884"/>
                <a:ext cx="311166" cy="368319"/>
              </a:xfrm>
              <a:prstGeom prst="rect">
                <a:avLst/>
              </a:prstGeom>
            </p:spPr>
          </p:pic>
          <mc:AlternateContent xmlns:mc="http://schemas.openxmlformats.org/markup-compatibility/2006" xmlns:a14="http://schemas.microsoft.com/office/drawing/2010/main">
            <mc:Choice Requires="a14">
              <p:graphicFrame>
                <p:nvGraphicFramePr>
                  <p:cNvPr id="36" name="Object 4">
                    <a:extLst>
                      <a:ext uri="{FF2B5EF4-FFF2-40B4-BE49-F238E27FC236}">
                        <a16:creationId xmlns:a16="http://schemas.microsoft.com/office/drawing/2014/main" id="{BBEC4F53-C343-A2BB-E108-ED12D32CCF88}"/>
                      </a:ext>
                    </a:extLst>
                  </p:cNvPr>
                  <p:cNvGraphicFramePr>
                    <a:graphicFrameLocks noChangeAspect="1"/>
                  </p:cNvGraphicFramePr>
                  <p:nvPr/>
                </p:nvGraphicFramePr>
                <p:xfrm>
                  <a:off x="1852324" y="2385945"/>
                  <a:ext cx="958850" cy="1003300"/>
                </p:xfrm>
                <a:graphic>
                  <a:graphicData uri="http://schemas.openxmlformats.org/presentationml/2006/ole">
                    <mc:AlternateContent>
                      <mc:Choice xmlns:v="urn:schemas-microsoft-com:vml" Requires="v">
                        <p:oleObj name="Bitmap Image" r:id="rId8" imgW="958680" imgH="1003320" progId="Paint.Picture">
                          <p:embed/>
                        </p:oleObj>
                      </mc:Choice>
                      <mc:Fallback>
                        <p:oleObj name="Bitmap Image" r:id="rId8" imgW="958680" imgH="1003320" progId="Paint.Picture">
                          <p:embed/>
                          <p:pic>
                            <p:nvPicPr>
                              <p:cNvPr id="36" name="Object 4">
                                <a:extLst>
                                  <a:ext uri="{FF2B5EF4-FFF2-40B4-BE49-F238E27FC236}">
                                    <a16:creationId xmlns:a16="http://schemas.microsoft.com/office/drawing/2014/main" id="{BBEC4F53-C343-A2BB-E108-ED12D32CCF88}"/>
                                  </a:ext>
                                </a:extLst>
                              </p:cNvPr>
                              <p:cNvPicPr/>
                              <p:nvPr/>
                            </p:nvPicPr>
                            <p:blipFill>
                              <a:blip r:embed="rId9"/>
                              <a:stretch>
                                <a:fillRect/>
                              </a:stretch>
                            </p:blipFill>
                            <p:spPr>
                              <a:xfrm>
                                <a:off x="1852324" y="2385945"/>
                                <a:ext cx="958850" cy="1003300"/>
                              </a:xfrm>
                              <a:prstGeom prst="rect">
                                <a:avLst/>
                              </a:prstGeom>
                            </p:spPr>
                          </p:pic>
                        </p:oleObj>
                      </mc:Fallback>
                    </mc:AlternateContent>
                  </a:graphicData>
                </a:graphic>
              </p:graphicFrame>
            </mc:Choice>
            <mc:Fallback xmlns="">
              <p:graphicFrame>
                <p:nvGraphicFramePr>
                  <p:cNvPr id="13" name="Object 12">
                    <a:extLst>
                      <a:ext uri="{FF2B5EF4-FFF2-40B4-BE49-F238E27FC236}">
                        <a16:creationId xmlns:a16="http://schemas.microsoft.com/office/drawing/2014/main" id="{F0856E88-FDA7-4D90-9BD7-CD4E3F1941C6}"/>
                      </a:ext>
                    </a:extLst>
                  </p:cNvPr>
                  <p:cNvGraphicFramePr>
                    <a:graphicFrameLocks noChangeAspect="1"/>
                  </p:cNvGraphicFramePr>
                  <p:nvPr>
                    <p:extLst>
                      <p:ext uri="{D42A27DB-BD31-4B8C-83A1-F6EECF244321}">
                        <p14:modId xmlns:p14="http://schemas.microsoft.com/office/powerpoint/2010/main" val="3952569747"/>
                      </p:ext>
                    </p:extLst>
                  </p:nvPr>
                </p:nvGraphicFramePr>
                <p:xfrm>
                  <a:off x="1852324" y="2385945"/>
                  <a:ext cx="958850" cy="1003300"/>
                </p:xfrm>
                <a:graphic>
                  <a:graphicData uri="http://schemas.openxmlformats.org/presentationml/2006/ole">
                    <mc:AlternateContent>
                      <mc:Choice xmlns:v="urn:schemas-microsoft-com:vml" Requires="v">
                        <p:oleObj spid="_x0000_s3167" name="Bitmap Image" r:id="rId14" imgW="958680" imgH="1003320" progId="Paint.Picture">
                          <p:embed/>
                        </p:oleObj>
                      </mc:Choice>
                      <mc:Fallback>
                        <p:oleObj name="Bitmap Image" r:id="rId14" imgW="958680" imgH="1003320" progId="Paint.Picture">
                          <p:embed/>
                          <p:pic>
                            <p:nvPicPr>
                              <p:cNvPr id="0" name=""/>
                              <p:cNvPicPr/>
                              <p:nvPr/>
                            </p:nvPicPr>
                            <p:blipFill>
                              <a:blip r:embed="rId15"/>
                              <a:stretch>
                                <a:fillRect/>
                              </a:stretch>
                            </p:blipFill>
                            <p:spPr>
                              <a:xfrm>
                                <a:off x="1852324" y="2385945"/>
                                <a:ext cx="958850" cy="1003300"/>
                              </a:xfrm>
                              <a:prstGeom prst="rect">
                                <a:avLst/>
                              </a:prstGeom>
                            </p:spPr>
                          </p:pic>
                        </p:oleObj>
                      </mc:Fallback>
                    </mc:AlternateContent>
                  </a:graphicData>
                </a:graphic>
              </p:graphicFrame>
            </mc:Fallback>
          </mc:AlternateContent>
          <p:cxnSp>
            <p:nvCxnSpPr>
              <p:cNvPr id="37" name="Straight Arrow Connector 6">
                <a:extLst>
                  <a:ext uri="{FF2B5EF4-FFF2-40B4-BE49-F238E27FC236}">
                    <a16:creationId xmlns:a16="http://schemas.microsoft.com/office/drawing/2014/main" id="{8C3B8EEF-62EB-E02B-82F8-C9BDF5DD5E05}"/>
                  </a:ext>
                </a:extLst>
              </p:cNvPr>
              <p:cNvCxnSpPr>
                <a:cxnSpLocks/>
              </p:cNvCxnSpPr>
              <p:nvPr/>
            </p:nvCxnSpPr>
            <p:spPr>
              <a:xfrm>
                <a:off x="1637658" y="2321338"/>
                <a:ext cx="270655" cy="231031"/>
              </a:xfrm>
              <a:prstGeom prst="straightConnector1">
                <a:avLst/>
              </a:prstGeom>
              <a:noFill/>
              <a:ln w="19050" cap="flat" cmpd="sng" algn="ctr">
                <a:solidFill>
                  <a:sysClr val="windowText" lastClr="000000"/>
                </a:solidFill>
                <a:prstDash val="solid"/>
                <a:miter lim="800000"/>
                <a:tailEnd type="triangle"/>
              </a:ln>
              <a:effectLst/>
            </p:spPr>
          </p:cxnSp>
          <p:cxnSp>
            <p:nvCxnSpPr>
              <p:cNvPr id="38" name="Straight Arrow Connector 7">
                <a:extLst>
                  <a:ext uri="{FF2B5EF4-FFF2-40B4-BE49-F238E27FC236}">
                    <a16:creationId xmlns:a16="http://schemas.microsoft.com/office/drawing/2014/main" id="{BADAFBD9-A701-641F-0B8A-79E494E3370D}"/>
                  </a:ext>
                </a:extLst>
              </p:cNvPr>
              <p:cNvCxnSpPr>
                <a:cxnSpLocks/>
              </p:cNvCxnSpPr>
              <p:nvPr/>
            </p:nvCxnSpPr>
            <p:spPr>
              <a:xfrm>
                <a:off x="2934032" y="2916141"/>
                <a:ext cx="871615" cy="0"/>
              </a:xfrm>
              <a:prstGeom prst="straightConnector1">
                <a:avLst/>
              </a:prstGeom>
              <a:noFill/>
              <a:ln w="19050" cap="flat" cmpd="sng" algn="ctr">
                <a:solidFill>
                  <a:sysClr val="windowText" lastClr="000000"/>
                </a:solidFill>
                <a:prstDash val="solid"/>
                <a:miter lim="800000"/>
                <a:tailEnd type="triangle"/>
              </a:ln>
              <a:effectLst/>
            </p:spPr>
          </p:cxnSp>
          <p:cxnSp>
            <p:nvCxnSpPr>
              <p:cNvPr id="39" name="Straight Arrow Connector 9">
                <a:extLst>
                  <a:ext uri="{FF2B5EF4-FFF2-40B4-BE49-F238E27FC236}">
                    <a16:creationId xmlns:a16="http://schemas.microsoft.com/office/drawing/2014/main" id="{470F1A00-66AC-2E01-4845-053B370BE6D0}"/>
                  </a:ext>
                </a:extLst>
              </p:cNvPr>
              <p:cNvCxnSpPr>
                <a:cxnSpLocks/>
              </p:cNvCxnSpPr>
              <p:nvPr/>
            </p:nvCxnSpPr>
            <p:spPr>
              <a:xfrm>
                <a:off x="5018598" y="2917472"/>
                <a:ext cx="871615" cy="0"/>
              </a:xfrm>
              <a:prstGeom prst="straightConnector1">
                <a:avLst/>
              </a:prstGeom>
              <a:noFill/>
              <a:ln w="1905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graphicFrame>
                <p:nvGraphicFramePr>
                  <p:cNvPr id="40" name="Object 10">
                    <a:extLst>
                      <a:ext uri="{FF2B5EF4-FFF2-40B4-BE49-F238E27FC236}">
                        <a16:creationId xmlns:a16="http://schemas.microsoft.com/office/drawing/2014/main" id="{F943ADA5-9494-03DC-32FD-1478DE40779D}"/>
                      </a:ext>
                    </a:extLst>
                  </p:cNvPr>
                  <p:cNvGraphicFramePr>
                    <a:graphicFrameLocks noChangeAspect="1"/>
                  </p:cNvGraphicFramePr>
                  <p:nvPr/>
                </p:nvGraphicFramePr>
                <p:xfrm>
                  <a:off x="4701400" y="3218298"/>
                  <a:ext cx="679450" cy="914400"/>
                </p:xfrm>
                <a:graphic>
                  <a:graphicData uri="http://schemas.openxmlformats.org/presentationml/2006/ole">
                    <mc:AlternateContent>
                      <mc:Choice xmlns:v="urn:schemas-microsoft-com:vml" Requires="v">
                        <p:oleObj name="Bitmap Image" r:id="rId16" imgW="679320" imgH="914400" progId="Paint.Picture">
                          <p:embed/>
                        </p:oleObj>
                      </mc:Choice>
                      <mc:Fallback>
                        <p:oleObj name="Bitmap Image" r:id="rId16" imgW="679320" imgH="914400" progId="Paint.Picture">
                          <p:embed/>
                          <p:pic>
                            <p:nvPicPr>
                              <p:cNvPr id="40" name="Object 10">
                                <a:extLst>
                                  <a:ext uri="{FF2B5EF4-FFF2-40B4-BE49-F238E27FC236}">
                                    <a16:creationId xmlns:a16="http://schemas.microsoft.com/office/drawing/2014/main" id="{F943ADA5-9494-03DC-32FD-1478DE40779D}"/>
                                  </a:ext>
                                </a:extLst>
                              </p:cNvPr>
                              <p:cNvPicPr/>
                              <p:nvPr/>
                            </p:nvPicPr>
                            <p:blipFill>
                              <a:blip r:embed="rId17"/>
                              <a:stretch>
                                <a:fillRect/>
                              </a:stretch>
                            </p:blipFill>
                            <p:spPr>
                              <a:xfrm>
                                <a:off x="4701400" y="3218298"/>
                                <a:ext cx="679450" cy="914400"/>
                              </a:xfrm>
                              <a:prstGeom prst="rect">
                                <a:avLst/>
                              </a:prstGeom>
                            </p:spPr>
                          </p:pic>
                        </p:oleObj>
                      </mc:Fallback>
                    </mc:AlternateContent>
                  </a:graphicData>
                </a:graphic>
              </p:graphicFrame>
            </mc:Choice>
            <mc:Fallback xmlns="">
              <p:graphicFrame>
                <p:nvGraphicFramePr>
                  <p:cNvPr id="28" name="Object 27">
                    <a:extLst>
                      <a:ext uri="{FF2B5EF4-FFF2-40B4-BE49-F238E27FC236}">
                        <a16:creationId xmlns:a16="http://schemas.microsoft.com/office/drawing/2014/main" id="{DDE43AA4-772C-492C-A378-2B1688A78EAB}"/>
                      </a:ext>
                    </a:extLst>
                  </p:cNvPr>
                  <p:cNvGraphicFramePr>
                    <a:graphicFrameLocks noChangeAspect="1"/>
                  </p:cNvGraphicFramePr>
                  <p:nvPr>
                    <p:extLst>
                      <p:ext uri="{D42A27DB-BD31-4B8C-83A1-F6EECF244321}">
                        <p14:modId xmlns:p14="http://schemas.microsoft.com/office/powerpoint/2010/main" val="1239064864"/>
                      </p:ext>
                    </p:extLst>
                  </p:nvPr>
                </p:nvGraphicFramePr>
                <p:xfrm>
                  <a:off x="4701400" y="3218298"/>
                  <a:ext cx="679450" cy="914400"/>
                </p:xfrm>
                <a:graphic>
                  <a:graphicData uri="http://schemas.openxmlformats.org/presentationml/2006/ole">
                    <mc:AlternateContent>
                      <mc:Choice xmlns:v="urn:schemas-microsoft-com:vml" Requires="v">
                        <p:oleObj spid="_x0000_s3169" name="Bitmap Image" r:id="rId22" imgW="679320" imgH="914400" progId="Paint.Picture">
                          <p:embed/>
                        </p:oleObj>
                      </mc:Choice>
                      <mc:Fallback>
                        <p:oleObj name="Bitmap Image" r:id="rId22" imgW="679320" imgH="914400" progId="Paint.Picture">
                          <p:embed/>
                          <p:pic>
                            <p:nvPicPr>
                              <p:cNvPr id="0" name=""/>
                              <p:cNvPicPr/>
                              <p:nvPr/>
                            </p:nvPicPr>
                            <p:blipFill>
                              <a:blip r:embed="rId23"/>
                              <a:stretch>
                                <a:fillRect/>
                              </a:stretch>
                            </p:blipFill>
                            <p:spPr>
                              <a:xfrm>
                                <a:off x="4701400" y="3218298"/>
                                <a:ext cx="679450" cy="91440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41" name="TextBox 11">
                    <a:extLst>
                      <a:ext uri="{FF2B5EF4-FFF2-40B4-BE49-F238E27FC236}">
                        <a16:creationId xmlns:a16="http://schemas.microsoft.com/office/drawing/2014/main" id="{C4012D04-F116-8F87-AF4B-BF1EB963EF2D}"/>
                      </a:ext>
                    </a:extLst>
                  </p:cNvPr>
                  <p:cNvSpPr txBox="1"/>
                  <p:nvPr/>
                </p:nvSpPr>
                <p:spPr>
                  <a:xfrm>
                    <a:off x="1972333" y="3366782"/>
                    <a:ext cx="569486" cy="45924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sz="1300" b="0" i="1" u="none" strike="noStrike" kern="0" cap="none" spc="0" normalizeH="0" baseline="0" noProof="0" smtClean="0">
                                  <a:ln>
                                    <a:noFill/>
                                  </a:ln>
                                  <a:solidFill>
                                    <a:prstClr val="black"/>
                                  </a:solidFill>
                                  <a:effectLst/>
                                  <a:uLnTx/>
                                  <a:uFillTx/>
                                  <a:latin typeface="Cambria Math" panose="02040503050406030204" pitchFamily="18" charset="0"/>
                                </a:rPr>
                              </m:ctrlPr>
                            </m:sPrePr>
                            <m:sub>
                              <m:r>
                                <m:rPr>
                                  <m:sty m:val="p"/>
                                </m:rPr>
                                <a:rPr kumimoji="0" lang="en-US" sz="1300" b="0" i="0" u="none" strike="noStrike" kern="0" cap="none" spc="0" normalizeH="0" baseline="0" noProof="0" smtClean="0">
                                  <a:ln>
                                    <a:noFill/>
                                  </a:ln>
                                  <a:solidFill>
                                    <a:prstClr val="black"/>
                                  </a:solidFill>
                                  <a:effectLst/>
                                  <a:uLnTx/>
                                  <a:uFillTx/>
                                  <a:latin typeface="Cambria Math" panose="02040503050406030204" pitchFamily="18" charset="0"/>
                                </a:rPr>
                                <m:t>Z</m:t>
                              </m:r>
                            </m:sub>
                            <m:sup>
                              <m:r>
                                <m:rPr>
                                  <m:sty m:val="p"/>
                                </m:rPr>
                                <a:rPr kumimoji="0" lang="en-US" sz="1300" b="0" i="0" u="none" strike="noStrike" kern="0" cap="none" spc="0" normalizeH="0" baseline="0" noProof="0" smtClean="0">
                                  <a:ln>
                                    <a:noFill/>
                                  </a:ln>
                                  <a:solidFill>
                                    <a:prstClr val="black"/>
                                  </a:solidFill>
                                  <a:effectLst/>
                                  <a:uLnTx/>
                                  <a:uFillTx/>
                                  <a:latin typeface="Cambria Math" panose="02040503050406030204" pitchFamily="18" charset="0"/>
                                </a:rPr>
                                <m:t>A</m:t>
                              </m:r>
                            </m:sup>
                            <m:e>
                              <m:r>
                                <m:rPr>
                                  <m:sty m:val="p"/>
                                </m:rPr>
                                <a:rPr kumimoji="0" lang="en-US" sz="1300" b="0" i="0" u="none" strike="noStrike" kern="0" cap="none" spc="0" normalizeH="0" baseline="0" noProof="0" smtClean="0">
                                  <a:ln>
                                    <a:noFill/>
                                  </a:ln>
                                  <a:solidFill>
                                    <a:prstClr val="black"/>
                                  </a:solidFill>
                                  <a:effectLst/>
                                  <a:uLnTx/>
                                  <a:uFillTx/>
                                  <a:latin typeface="Cambria Math" panose="02040503050406030204" pitchFamily="18" charset="0"/>
                                </a:rPr>
                                <m:t>X</m:t>
                              </m:r>
                            </m:e>
                          </m:sPre>
                        </m:oMath>
                      </m:oMathPara>
                    </a14:m>
                    <a:endParaRPr kumimoji="0" lang="en-US" sz="1300" b="0" i="0" u="none" strike="noStrike" kern="0" cap="none" spc="0" normalizeH="0" baseline="0" noProof="0" dirty="0">
                      <a:ln>
                        <a:noFill/>
                      </a:ln>
                      <a:solidFill>
                        <a:prstClr val="black"/>
                      </a:solidFill>
                      <a:effectLst/>
                      <a:uLnTx/>
                      <a:uFillTx/>
                      <a:latin typeface="Calibri" panose="020F0502020204030204"/>
                    </a:endParaRPr>
                  </a:p>
                </p:txBody>
              </p:sp>
            </mc:Choice>
            <mc:Fallback xmlns="">
              <p:sp>
                <p:nvSpPr>
                  <p:cNvPr id="12" name="TextBox 11">
                    <a:extLst>
                      <a:ext uri="{FF2B5EF4-FFF2-40B4-BE49-F238E27FC236}">
                        <a16:creationId xmlns:a16="http://schemas.microsoft.com/office/drawing/2014/main" id="{F3DF8947-CD89-9B00-8F69-2BA8129B778E}"/>
                      </a:ext>
                    </a:extLst>
                  </p:cNvPr>
                  <p:cNvSpPr txBox="1">
                    <a:spLocks noRot="1" noChangeAspect="1" noMove="1" noResize="1" noEditPoints="1" noAdjustHandles="1" noChangeArrowheads="1" noChangeShapeType="1" noTextEdit="1"/>
                  </p:cNvSpPr>
                  <p:nvPr/>
                </p:nvSpPr>
                <p:spPr>
                  <a:xfrm>
                    <a:off x="1972333" y="3366782"/>
                    <a:ext cx="569486" cy="459249"/>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12">
                    <a:extLst>
                      <a:ext uri="{FF2B5EF4-FFF2-40B4-BE49-F238E27FC236}">
                        <a16:creationId xmlns:a16="http://schemas.microsoft.com/office/drawing/2014/main" id="{A26F380C-D324-C576-07ED-4B8E3200ED44}"/>
                      </a:ext>
                    </a:extLst>
                  </p:cNvPr>
                  <p:cNvSpPr txBox="1"/>
                  <p:nvPr/>
                </p:nvSpPr>
                <p:spPr>
                  <a:xfrm>
                    <a:off x="3671086" y="3381747"/>
                    <a:ext cx="1487583" cy="43995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sz="1300" b="0" i="1" u="none" strike="noStrike" kern="0" cap="none" spc="0" normalizeH="0" baseline="0" noProof="0" smtClean="0">
                                  <a:ln>
                                    <a:noFill/>
                                  </a:ln>
                                  <a:solidFill>
                                    <a:prstClr val="black"/>
                                  </a:solidFill>
                                  <a:effectLst/>
                                  <a:uLnTx/>
                                  <a:uFillTx/>
                                  <a:latin typeface="Cambria Math" panose="02040503050406030204" pitchFamily="18" charset="0"/>
                                </a:rPr>
                              </m:ctrlPr>
                            </m:sPrePr>
                            <m:sub>
                              <m:r>
                                <m:rPr>
                                  <m:sty m:val="p"/>
                                </m:rPr>
                                <a:rPr kumimoji="0" lang="en-US" sz="1300" b="0" i="0" u="none" strike="noStrike" kern="0" cap="none" spc="0" normalizeH="0" baseline="0" noProof="0" smtClean="0">
                                  <a:ln>
                                    <a:noFill/>
                                  </a:ln>
                                  <a:solidFill>
                                    <a:prstClr val="black"/>
                                  </a:solidFill>
                                  <a:effectLst/>
                                  <a:uLnTx/>
                                  <a:uFillTx/>
                                  <a:latin typeface="Cambria Math" panose="02040503050406030204" pitchFamily="18" charset="0"/>
                                </a:rPr>
                                <m:t>Z</m:t>
                              </m:r>
                            </m:sub>
                            <m:sup>
                              <m:r>
                                <m:rPr>
                                  <m:sty m:val="p"/>
                                </m:rPr>
                                <a:rPr kumimoji="0" lang="en-US" sz="1300" b="0" i="0" u="none" strike="noStrike" kern="0" cap="none" spc="0" normalizeH="0" baseline="0" noProof="0" smtClean="0">
                                  <a:ln>
                                    <a:noFill/>
                                  </a:ln>
                                  <a:solidFill>
                                    <a:prstClr val="black"/>
                                  </a:solidFill>
                                  <a:effectLst/>
                                  <a:uLnTx/>
                                  <a:uFillTx/>
                                  <a:latin typeface="Cambria Math" panose="02040503050406030204" pitchFamily="18" charset="0"/>
                                </a:rPr>
                                <m:t>A</m:t>
                              </m:r>
                              <m:r>
                                <a:rPr kumimoji="0" lang="en-US" sz="1300" b="0" i="0"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1300" b="0" i="0" u="none" strike="noStrike" kern="0" cap="none" spc="0" normalizeH="0" baseline="0" noProof="0" smtClean="0">
                                  <a:ln>
                                    <a:noFill/>
                                  </a:ln>
                                  <a:solidFill>
                                    <a:prstClr val="black"/>
                                  </a:solidFill>
                                  <a:effectLst/>
                                  <a:uLnTx/>
                                  <a:uFillTx/>
                                  <a:latin typeface="Cambria Math" panose="02040503050406030204" pitchFamily="18" charset="0"/>
                                </a:rPr>
                                <m:t>1</m:t>
                              </m:r>
                            </m:sup>
                            <m:e>
                              <m:r>
                                <m:rPr>
                                  <m:sty m:val="p"/>
                                </m:rPr>
                                <a:rPr kumimoji="0" lang="en-US" sz="1300" b="0" i="0" u="none" strike="noStrike" kern="0" cap="none" spc="0" normalizeH="0" baseline="0" noProof="0" smtClean="0">
                                  <a:ln>
                                    <a:noFill/>
                                  </a:ln>
                                  <a:solidFill>
                                    <a:prstClr val="black"/>
                                  </a:solidFill>
                                  <a:effectLst/>
                                  <a:uLnTx/>
                                  <a:uFillTx/>
                                  <a:latin typeface="Cambria Math" panose="02040503050406030204" pitchFamily="18" charset="0"/>
                                </a:rPr>
                                <m:t>X</m:t>
                              </m:r>
                            </m:e>
                          </m:sPre>
                          <m:r>
                            <a:rPr kumimoji="0" lang="en-US" sz="1300" b="0" i="0" u="none" strike="noStrike" kern="0" cap="none" spc="0" normalizeH="0" baseline="30000" noProof="0" smtClean="0">
                              <a:ln>
                                <a:noFill/>
                              </a:ln>
                              <a:solidFill>
                                <a:prstClr val="black"/>
                              </a:solidFill>
                              <a:effectLst/>
                              <a:uLnTx/>
                              <a:uFillTx/>
                              <a:latin typeface="Cambria Math" panose="02040503050406030204" pitchFamily="18" charset="0"/>
                            </a:rPr>
                            <m:t>∗</m:t>
                          </m:r>
                        </m:oMath>
                      </m:oMathPara>
                    </a14:m>
                    <a:endParaRPr kumimoji="0" lang="en-US" sz="1300" b="0" i="0" u="none" strike="noStrike" kern="0" cap="none" spc="0" normalizeH="0" baseline="30000" noProof="0" dirty="0">
                      <a:ln>
                        <a:noFill/>
                      </a:ln>
                      <a:solidFill>
                        <a:prstClr val="black"/>
                      </a:solidFill>
                      <a:effectLst/>
                      <a:uLnTx/>
                      <a:uFillTx/>
                      <a:latin typeface="Calibri" panose="020F0502020204030204"/>
                    </a:endParaRPr>
                  </a:p>
                </p:txBody>
              </p:sp>
            </mc:Choice>
            <mc:Fallback xmlns="">
              <p:sp>
                <p:nvSpPr>
                  <p:cNvPr id="42" name="TextBox 12">
                    <a:extLst>
                      <a:ext uri="{FF2B5EF4-FFF2-40B4-BE49-F238E27FC236}">
                        <a16:creationId xmlns:a16="http://schemas.microsoft.com/office/drawing/2014/main" id="{A26F380C-D324-C576-07ED-4B8E3200ED44}"/>
                      </a:ext>
                    </a:extLst>
                  </p:cNvPr>
                  <p:cNvSpPr txBox="1">
                    <a:spLocks noRot="1" noChangeAspect="1" noMove="1" noResize="1" noEditPoints="1" noAdjustHandles="1" noChangeArrowheads="1" noChangeShapeType="1" noTextEdit="1"/>
                  </p:cNvSpPr>
                  <p:nvPr/>
                </p:nvSpPr>
                <p:spPr>
                  <a:xfrm>
                    <a:off x="3671086" y="3381747"/>
                    <a:ext cx="1487583" cy="439951"/>
                  </a:xfrm>
                  <a:prstGeom prst="rect">
                    <a:avLst/>
                  </a:prstGeom>
                  <a:blipFill>
                    <a:blip r:embed="rId25"/>
                    <a:stretch>
                      <a:fillRect/>
                    </a:stretch>
                  </a:blipFill>
                </p:spPr>
                <p:txBody>
                  <a:bodyPr/>
                  <a:lstStyle/>
                  <a:p>
                    <a:r>
                      <a:rPr lang="en-US">
                        <a:noFill/>
                      </a:rPr>
                      <a:t> </a:t>
                    </a:r>
                  </a:p>
                </p:txBody>
              </p:sp>
            </mc:Fallback>
          </mc:AlternateContent>
          <p:sp>
            <p:nvSpPr>
              <p:cNvPr id="43" name="TextBox 14">
                <a:extLst>
                  <a:ext uri="{FF2B5EF4-FFF2-40B4-BE49-F238E27FC236}">
                    <a16:creationId xmlns:a16="http://schemas.microsoft.com/office/drawing/2014/main" id="{E865E875-B8E4-5565-CA7C-CB2F76CC2127}"/>
                  </a:ext>
                </a:extLst>
              </p:cNvPr>
              <p:cNvSpPr txBox="1"/>
              <p:nvPr/>
            </p:nvSpPr>
            <p:spPr>
              <a:xfrm>
                <a:off x="1123294" y="1784892"/>
                <a:ext cx="490577" cy="42120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Calibri" panose="020F0502020204030204" pitchFamily="34" charset="0"/>
                  </a:rPr>
                  <a:t>n</a:t>
                </a:r>
                <a:endParaRPr kumimoji="0" lang="en-US" sz="1300" b="0" i="0" u="none" strike="noStrike" kern="0" cap="none" spc="0" normalizeH="0" baseline="0" noProof="0" dirty="0">
                  <a:ln>
                    <a:noFill/>
                  </a:ln>
                  <a:solidFill>
                    <a:prstClr val="black"/>
                  </a:solidFill>
                  <a:effectLst/>
                  <a:uLnTx/>
                  <a:uFillTx/>
                  <a:latin typeface="Palatino Linotype" panose="02040502050505030304" pitchFamily="18" charset="0"/>
                </a:endParaRPr>
              </a:p>
            </p:txBody>
          </p:sp>
          <p:sp>
            <p:nvSpPr>
              <p:cNvPr id="44" name="TextBox 15">
                <a:extLst>
                  <a:ext uri="{FF2B5EF4-FFF2-40B4-BE49-F238E27FC236}">
                    <a16:creationId xmlns:a16="http://schemas.microsoft.com/office/drawing/2014/main" id="{61F2EB0A-F21F-8C53-1C69-A6E24F850157}"/>
                  </a:ext>
                </a:extLst>
              </p:cNvPr>
              <p:cNvSpPr txBox="1"/>
              <p:nvPr/>
            </p:nvSpPr>
            <p:spPr>
              <a:xfrm>
                <a:off x="1847542" y="2088204"/>
                <a:ext cx="4704373" cy="27826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black"/>
                    </a:solidFill>
                    <a:effectLst/>
                    <a:uLnTx/>
                    <a:uFillTx/>
                    <a:latin typeface="Palatino Linotype" panose="02040502050505030304" pitchFamily="18" charset="0"/>
                    <a:ea typeface="Times New Roman" panose="02020603050405020304" pitchFamily="18" charset="0"/>
                    <a:cs typeface="Calibri" panose="020F0502020204030204" pitchFamily="34" charset="0"/>
                  </a:rPr>
                  <a:t>    Target      	                                   CN </a:t>
                </a:r>
                <a:endParaRPr kumimoji="0" lang="en-US" sz="1300" b="0" i="0" u="none" strike="noStrike" kern="0" cap="none" spc="0" normalizeH="0" baseline="0" noProof="0" dirty="0">
                  <a:ln>
                    <a:noFill/>
                  </a:ln>
                  <a:solidFill>
                    <a:prstClr val="black"/>
                  </a:solidFill>
                  <a:effectLst/>
                  <a:uLnTx/>
                  <a:uFillTx/>
                  <a:latin typeface="Palatino Linotype" panose="02040502050505030304" pitchFamily="18" charset="0"/>
                </a:endParaRPr>
              </a:p>
            </p:txBody>
          </p:sp>
          <mc:AlternateContent xmlns:mc="http://schemas.openxmlformats.org/markup-compatibility/2006" xmlns:a14="http://schemas.microsoft.com/office/drawing/2010/main">
            <mc:Choice Requires="a14">
              <p:sp>
                <p:nvSpPr>
                  <p:cNvPr id="45" name="TextBox 16">
                    <a:extLst>
                      <a:ext uri="{FF2B5EF4-FFF2-40B4-BE49-F238E27FC236}">
                        <a16:creationId xmlns:a16="http://schemas.microsoft.com/office/drawing/2014/main" id="{1F799989-B370-1A5B-566B-BC3B81B8C004}"/>
                      </a:ext>
                    </a:extLst>
                  </p:cNvPr>
                  <p:cNvSpPr txBox="1"/>
                  <p:nvPr/>
                </p:nvSpPr>
                <p:spPr>
                  <a:xfrm>
                    <a:off x="5018598" y="3933206"/>
                    <a:ext cx="2015365" cy="42120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black"/>
                        </a:solidFill>
                        <a:effectLst/>
                        <a:uLnTx/>
                        <a:uFillTx/>
                        <a:latin typeface="Palatino Linotype" panose="02040502050505030304" pitchFamily="18" charset="0"/>
                        <a:cs typeface="Calibri" panose="020F0502020204030204" pitchFamily="34" charset="0"/>
                      </a:rPr>
                      <a:t>        Prompt </a:t>
                    </a:r>
                    <a14:m>
                      <m:oMath xmlns:m="http://schemas.openxmlformats.org/officeDocument/2006/math">
                        <m:r>
                          <a:rPr kumimoji="0" lang="en-US" sz="13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Calibri" panose="020F0502020204030204" pitchFamily="34" charset="0"/>
                          </a:rPr>
                          <m:t>𝛾</m:t>
                        </m:r>
                      </m:oMath>
                    </a14:m>
                    <a:r>
                      <a:rPr kumimoji="0" lang="en-US" sz="1300" b="0" i="0" u="none" strike="noStrike" kern="0" cap="none" spc="0" normalizeH="0" baseline="0" noProof="0" dirty="0">
                        <a:ln>
                          <a:noFill/>
                        </a:ln>
                        <a:solidFill>
                          <a:prstClr val="black"/>
                        </a:solidFill>
                        <a:effectLst/>
                        <a:uLnTx/>
                        <a:uFillTx/>
                        <a:latin typeface="Palatino Linotype" panose="02040502050505030304" pitchFamily="18" charset="0"/>
                      </a:rPr>
                      <a:t> </a:t>
                    </a:r>
                  </a:p>
                </p:txBody>
              </p:sp>
            </mc:Choice>
            <mc:Fallback xmlns="">
              <p:sp>
                <p:nvSpPr>
                  <p:cNvPr id="17" name="TextBox 16">
                    <a:extLst>
                      <a:ext uri="{FF2B5EF4-FFF2-40B4-BE49-F238E27FC236}">
                        <a16:creationId xmlns:a16="http://schemas.microsoft.com/office/drawing/2014/main" id="{F4EEF033-78C2-C903-74DB-0EE7CA5689CB}"/>
                      </a:ext>
                    </a:extLst>
                  </p:cNvPr>
                  <p:cNvSpPr txBox="1">
                    <a:spLocks noRot="1" noChangeAspect="1" noMove="1" noResize="1" noEditPoints="1" noAdjustHandles="1" noChangeArrowheads="1" noChangeShapeType="1" noTextEdit="1"/>
                  </p:cNvSpPr>
                  <p:nvPr/>
                </p:nvSpPr>
                <p:spPr>
                  <a:xfrm>
                    <a:off x="5018598" y="3933206"/>
                    <a:ext cx="2015365" cy="421200"/>
                  </a:xfrm>
                  <a:prstGeom prst="rect">
                    <a:avLst/>
                  </a:prstGeom>
                  <a:blipFill>
                    <a:blip r:embed="rId27"/>
                    <a:stretch>
                      <a:fillRect t="-277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graphicFrame>
              <p:nvGraphicFramePr>
                <p:cNvPr id="46" name="Object 22">
                  <a:extLst>
                    <a:ext uri="{FF2B5EF4-FFF2-40B4-BE49-F238E27FC236}">
                      <a16:creationId xmlns:a16="http://schemas.microsoft.com/office/drawing/2014/main" id="{15C09A76-E145-E11A-C447-6DAEB41462F6}"/>
                    </a:ext>
                  </a:extLst>
                </p:cNvPr>
                <p:cNvGraphicFramePr>
                  <a:graphicFrameLocks noChangeAspect="1"/>
                </p:cNvGraphicFramePr>
                <p:nvPr/>
              </p:nvGraphicFramePr>
              <p:xfrm>
                <a:off x="5566368" y="1054771"/>
                <a:ext cx="1035395" cy="1160971"/>
              </p:xfrm>
              <a:graphic>
                <a:graphicData uri="http://schemas.openxmlformats.org/presentationml/2006/ole">
                  <mc:AlternateContent>
                    <mc:Choice xmlns:v="urn:schemas-microsoft-com:vml" Requires="v">
                      <p:oleObj name="Bitmap Image" r:id="rId28" imgW="1009800" imgH="1104840" progId="Paint.Picture">
                        <p:embed/>
                      </p:oleObj>
                    </mc:Choice>
                    <mc:Fallback>
                      <p:oleObj name="Bitmap Image" r:id="rId28" imgW="1009800" imgH="1104840" progId="Paint.Picture">
                        <p:embed/>
                        <p:pic>
                          <p:nvPicPr>
                            <p:cNvPr id="46" name="Object 22">
                              <a:extLst>
                                <a:ext uri="{FF2B5EF4-FFF2-40B4-BE49-F238E27FC236}">
                                  <a16:creationId xmlns:a16="http://schemas.microsoft.com/office/drawing/2014/main" id="{15C09A76-E145-E11A-C447-6DAEB41462F6}"/>
                                </a:ext>
                              </a:extLst>
                            </p:cNvPr>
                            <p:cNvPicPr/>
                            <p:nvPr/>
                          </p:nvPicPr>
                          <p:blipFill>
                            <a:blip r:embed="rId29"/>
                            <a:stretch>
                              <a:fillRect/>
                            </a:stretch>
                          </p:blipFill>
                          <p:spPr>
                            <a:xfrm>
                              <a:off x="5566368" y="1054771"/>
                              <a:ext cx="1035395" cy="1160971"/>
                            </a:xfrm>
                            <a:prstGeom prst="rect">
                              <a:avLst/>
                            </a:prstGeom>
                          </p:spPr>
                        </p:pic>
                      </p:oleObj>
                    </mc:Fallback>
                  </mc:AlternateContent>
                </a:graphicData>
              </a:graphic>
            </p:graphicFrame>
          </mc:Choice>
          <mc:Fallback xmlns="">
            <p:graphicFrame>
              <p:nvGraphicFramePr>
                <p:cNvPr id="46" name="Object 22">
                  <a:extLst>
                    <a:ext uri="{FF2B5EF4-FFF2-40B4-BE49-F238E27FC236}">
                      <a16:creationId xmlns:a16="http://schemas.microsoft.com/office/drawing/2014/main" id="{15C09A76-E145-E11A-C447-6DAEB41462F6}"/>
                    </a:ext>
                  </a:extLst>
                </p:cNvPr>
                <p:cNvGraphicFramePr>
                  <a:graphicFrameLocks noChangeAspect="1"/>
                </p:cNvGraphicFramePr>
                <p:nvPr>
                  <p:extLst>
                    <p:ext uri="{D42A27DB-BD31-4B8C-83A1-F6EECF244321}">
                      <p14:modId xmlns:p14="http://schemas.microsoft.com/office/powerpoint/2010/main" val="2913549145"/>
                    </p:ext>
                  </p:extLst>
                </p:nvPr>
              </p:nvGraphicFramePr>
              <p:xfrm>
                <a:off x="5566368" y="1054771"/>
                <a:ext cx="1035395" cy="1160971"/>
              </p:xfrm>
              <a:graphic>
                <a:graphicData uri="http://schemas.openxmlformats.org/presentationml/2006/ole">
                  <mc:AlternateContent>
                    <mc:Choice xmlns:v="urn:schemas-microsoft-com:vml" Requires="v">
                      <p:oleObj name="Bitmap Image" r:id="rId30" imgW="1009800" imgH="1104840" progId="Paint.Picture">
                        <p:embed/>
                      </p:oleObj>
                    </mc:Choice>
                    <mc:Fallback>
                      <p:oleObj name="Bitmap Image" r:id="rId30" imgW="1009800" imgH="1104840" progId="Paint.Picture">
                        <p:embed/>
                        <p:pic>
                          <p:nvPicPr>
                            <p:cNvPr id="23" name="Object 22">
                              <a:extLst>
                                <a:ext uri="{FF2B5EF4-FFF2-40B4-BE49-F238E27FC236}">
                                  <a16:creationId xmlns:a16="http://schemas.microsoft.com/office/drawing/2014/main" id="{E37E277C-510C-763B-D67E-853C76762CE9}"/>
                                </a:ext>
                              </a:extLst>
                            </p:cNvPr>
                            <p:cNvPicPr/>
                            <p:nvPr/>
                          </p:nvPicPr>
                          <p:blipFill>
                            <a:blip r:embed="rId31"/>
                            <a:stretch>
                              <a:fillRect/>
                            </a:stretch>
                          </p:blipFill>
                          <p:spPr>
                            <a:xfrm>
                              <a:off x="5566368" y="1054771"/>
                              <a:ext cx="1035395" cy="1160971"/>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47" name="TextBox 24">
                  <a:extLst>
                    <a:ext uri="{FF2B5EF4-FFF2-40B4-BE49-F238E27FC236}">
                      <a16:creationId xmlns:a16="http://schemas.microsoft.com/office/drawing/2014/main" id="{F3F992D6-3A80-F4CE-7751-2F6E079253B5}"/>
                    </a:ext>
                  </a:extLst>
                </p:cNvPr>
                <p:cNvSpPr txBox="1"/>
                <p:nvPr/>
              </p:nvSpPr>
              <p:spPr>
                <a:xfrm>
                  <a:off x="5670943" y="2162365"/>
                  <a:ext cx="833753" cy="4841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en-US" sz="1300" i="1" smtClean="0">
                                <a:latin typeface="Cambria Math" panose="02040503050406030204" pitchFamily="18" charset="0"/>
                              </a:rPr>
                            </m:ctrlPr>
                          </m:sPrePr>
                          <m:sub>
                            <m:r>
                              <m:rPr>
                                <m:sty m:val="p"/>
                              </m:rPr>
                              <a:rPr lang="en-US" sz="1300" b="0" i="0" smtClean="0">
                                <a:latin typeface="Cambria Math" panose="02040503050406030204" pitchFamily="18" charset="0"/>
                              </a:rPr>
                              <m:t>Z</m:t>
                            </m:r>
                          </m:sub>
                          <m:sup>
                            <m:r>
                              <m:rPr>
                                <m:sty m:val="p"/>
                              </m:rPr>
                              <a:rPr lang="en-US" sz="1300" b="0" i="0" smtClean="0">
                                <a:latin typeface="Cambria Math" panose="02040503050406030204" pitchFamily="18" charset="0"/>
                              </a:rPr>
                              <m:t>A</m:t>
                            </m:r>
                            <m:r>
                              <a:rPr lang="en-US" sz="1300" b="0" i="0" smtClean="0">
                                <a:latin typeface="Cambria Math" panose="02040503050406030204" pitchFamily="18" charset="0"/>
                              </a:rPr>
                              <m:t>+</m:t>
                            </m:r>
                            <m:r>
                              <a:rPr lang="en-US" sz="1300" b="0" i="0" smtClean="0">
                                <a:latin typeface="Cambria Math" panose="02040503050406030204" pitchFamily="18" charset="0"/>
                              </a:rPr>
                              <m:t>1</m:t>
                            </m:r>
                          </m:sup>
                          <m:e>
                            <m:r>
                              <m:rPr>
                                <m:sty m:val="p"/>
                              </m:rPr>
                              <a:rPr lang="en-US" sz="1300" b="0" i="0" smtClean="0">
                                <a:latin typeface="Cambria Math" panose="02040503050406030204" pitchFamily="18" charset="0"/>
                              </a:rPr>
                              <m:t>X</m:t>
                            </m:r>
                          </m:e>
                        </m:sPre>
                      </m:oMath>
                    </m:oMathPara>
                  </a14:m>
                  <a:endParaRPr lang="en-US" sz="1300" dirty="0"/>
                </a:p>
              </p:txBody>
            </p:sp>
          </mc:Choice>
          <mc:Fallback xmlns="">
            <p:sp>
              <p:nvSpPr>
                <p:cNvPr id="47" name="TextBox 24">
                  <a:extLst>
                    <a:ext uri="{FF2B5EF4-FFF2-40B4-BE49-F238E27FC236}">
                      <a16:creationId xmlns:a16="http://schemas.microsoft.com/office/drawing/2014/main" id="{F3F992D6-3A80-F4CE-7751-2F6E079253B5}"/>
                    </a:ext>
                  </a:extLst>
                </p:cNvPr>
                <p:cNvSpPr txBox="1">
                  <a:spLocks noRot="1" noChangeAspect="1" noMove="1" noResize="1" noEditPoints="1" noAdjustHandles="1" noChangeArrowheads="1" noChangeShapeType="1" noTextEdit="1"/>
                </p:cNvSpPr>
                <p:nvPr/>
              </p:nvSpPr>
              <p:spPr>
                <a:xfrm>
                  <a:off x="5670943" y="2162365"/>
                  <a:ext cx="833753" cy="484181"/>
                </a:xfrm>
                <a:prstGeom prst="rect">
                  <a:avLst/>
                </a:prstGeom>
                <a:blipFill>
                  <a:blip r:embed="rId32"/>
                  <a:stretch>
                    <a:fillRect/>
                  </a:stretch>
                </a:blipFill>
              </p:spPr>
              <p:txBody>
                <a:bodyPr/>
                <a:lstStyle/>
                <a:p>
                  <a:r>
                    <a:rPr lang="zh-CN" altLang="en-US">
                      <a:noFill/>
                    </a:rPr>
                    <a:t> </a:t>
                  </a:r>
                </a:p>
              </p:txBody>
            </p:sp>
          </mc:Fallback>
        </mc:AlternateContent>
      </p:grpSp>
      <p:pic>
        <p:nvPicPr>
          <p:cNvPr id="49" name="Content Placeholder 5" descr="A picture containing text, diagram, screenshot, line&#10;&#10;Description automatically generated">
            <a:extLst>
              <a:ext uri="{FF2B5EF4-FFF2-40B4-BE49-F238E27FC236}">
                <a16:creationId xmlns:a16="http://schemas.microsoft.com/office/drawing/2014/main" id="{A83510F3-5C44-8A22-1A87-FDF8D657BFAD}"/>
              </a:ext>
            </a:extLst>
          </p:cNvPr>
          <p:cNvPicPr>
            <a:picLocks noChangeAspect="1"/>
          </p:cNvPicPr>
          <p:nvPr/>
        </p:nvPicPr>
        <p:blipFill>
          <a:blip r:embed="rId33">
            <a:clrChange>
              <a:clrFrom>
                <a:srgbClr val="FFFFFF"/>
              </a:clrFrom>
              <a:clrTo>
                <a:srgbClr val="FFFFFF">
                  <a:alpha val="0"/>
                </a:srgbClr>
              </a:clrTo>
            </a:clrChange>
          </a:blip>
          <a:stretch>
            <a:fillRect/>
          </a:stretch>
        </p:blipFill>
        <p:spPr>
          <a:xfrm>
            <a:off x="6565649" y="478075"/>
            <a:ext cx="4222178" cy="5098942"/>
          </a:xfrm>
          <a:prstGeom prst="rect">
            <a:avLst/>
          </a:prstGeom>
        </p:spPr>
      </p:pic>
      <p:sp>
        <p:nvSpPr>
          <p:cNvPr id="52" name="文本框 51">
            <a:extLst>
              <a:ext uri="{FF2B5EF4-FFF2-40B4-BE49-F238E27FC236}">
                <a16:creationId xmlns:a16="http://schemas.microsoft.com/office/drawing/2014/main" id="{D304F40E-E126-2E04-56AA-6A20228C1E95}"/>
              </a:ext>
            </a:extLst>
          </p:cNvPr>
          <p:cNvSpPr txBox="1"/>
          <p:nvPr/>
        </p:nvSpPr>
        <p:spPr>
          <a:xfrm>
            <a:off x="6692900" y="6469451"/>
            <a:ext cx="5812486" cy="323165"/>
          </a:xfrm>
          <a:prstGeom prst="rect">
            <a:avLst/>
          </a:prstGeom>
          <a:noFill/>
        </p:spPr>
        <p:txBody>
          <a:bodyPr wrap="square" rtlCol="0">
            <a:spAutoFit/>
          </a:bodyPr>
          <a:lstStyle/>
          <a:p>
            <a:r>
              <a:rPr lang="en-US" altLang="zh-CN" sz="1500" dirty="0">
                <a:solidFill>
                  <a:schemeClr val="bg1"/>
                </a:solidFill>
              </a:rPr>
              <a:t>NOPTREX NA Collaboration Meeting (2026) - Ahmad Taninah</a:t>
            </a:r>
            <a:endParaRPr lang="zh-CN" altLang="en-US" sz="1500" dirty="0">
              <a:solidFill>
                <a:schemeClr val="bg1"/>
              </a:solidFill>
            </a:endParaRPr>
          </a:p>
        </p:txBody>
      </p:sp>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77C03387-23AC-4BA0-6271-0880F129FC1A}"/>
                  </a:ext>
                </a:extLst>
              </p:cNvPr>
              <p:cNvSpPr/>
              <p:nvPr/>
            </p:nvSpPr>
            <p:spPr>
              <a:xfrm>
                <a:off x="8945234" y="6123423"/>
                <a:ext cx="3150851" cy="599423"/>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𝜟𝝈</m:t>
                          </m:r>
                        </m:e>
                        <m:sub>
                          <m:r>
                            <a:rPr lang="en-US" sz="2800" b="1" i="1">
                              <a:solidFill>
                                <a:schemeClr val="accent4"/>
                              </a:solidFill>
                              <a:latin typeface="Cambria Math" panose="02040503050406030204" pitchFamily="18" charset="0"/>
                            </a:rPr>
                            <m:t>𝑷𝑻</m:t>
                          </m:r>
                        </m:sub>
                      </m:sSub>
                      <m:r>
                        <a:rPr lang="en-US" sz="2800" b="1" i="1">
                          <a:solidFill>
                            <a:schemeClr val="accent4"/>
                          </a:solidFill>
                          <a:latin typeface="Cambria Math" panose="02040503050406030204" pitchFamily="18" charset="0"/>
                        </a:rPr>
                        <m:t>=</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𝝀</m:t>
                          </m:r>
                        </m:e>
                        <m:sub>
                          <m:r>
                            <a:rPr lang="en-US" sz="2800" b="1" i="1">
                              <a:solidFill>
                                <a:schemeClr val="accent4"/>
                              </a:solidFill>
                              <a:latin typeface="Cambria Math" panose="02040503050406030204" pitchFamily="18" charset="0"/>
                            </a:rPr>
                            <m:t>𝑷𝑻</m:t>
                          </m:r>
                        </m:sub>
                      </m:sSub>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𝜿</m:t>
                          </m:r>
                        </m:e>
                        <m:sub>
                          <m:r>
                            <a:rPr lang="en-US" sz="2800" b="1" i="1">
                              <a:solidFill>
                                <a:schemeClr val="accent4"/>
                              </a:solidFill>
                              <a:latin typeface="Cambria Math" panose="02040503050406030204" pitchFamily="18" charset="0"/>
                            </a:rPr>
                            <m:t>𝑱</m:t>
                          </m:r>
                        </m:sub>
                      </m:sSub>
                      <m:r>
                        <a:rPr lang="en-US" sz="2800" b="1" i="1">
                          <a:solidFill>
                            <a:schemeClr val="accent4"/>
                          </a:solidFill>
                          <a:latin typeface="Cambria Math" panose="02040503050406030204" pitchFamily="18" charset="0"/>
                        </a:rPr>
                        <m:t>𝚫</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𝝈</m:t>
                          </m:r>
                        </m:e>
                        <m:sub>
                          <m:r>
                            <a:rPr lang="en-US" sz="2800" b="1" i="1">
                              <a:solidFill>
                                <a:schemeClr val="accent4"/>
                              </a:solidFill>
                              <a:latin typeface="Cambria Math" panose="02040503050406030204" pitchFamily="18" charset="0"/>
                            </a:rPr>
                            <m:t>𝑷</m:t>
                          </m:r>
                        </m:sub>
                      </m:sSub>
                    </m:oMath>
                  </m:oMathPara>
                </a14:m>
                <a:endParaRPr lang="en-US" sz="2800" b="1" dirty="0">
                  <a:solidFill>
                    <a:schemeClr val="accent4"/>
                  </a:solidFill>
                </a:endParaRPr>
              </a:p>
            </p:txBody>
          </p:sp>
        </mc:Choice>
        <mc:Fallback xmlns="">
          <p:sp>
            <p:nvSpPr>
              <p:cNvPr id="5" name="Rectangle: Rounded Corners 4">
                <a:extLst>
                  <a:ext uri="{FF2B5EF4-FFF2-40B4-BE49-F238E27FC236}">
                    <a16:creationId xmlns:a16="http://schemas.microsoft.com/office/drawing/2014/main" id="{77C03387-23AC-4BA0-6271-0880F129FC1A}"/>
                  </a:ext>
                </a:extLst>
              </p:cNvPr>
              <p:cNvSpPr>
                <a:spLocks noRot="1" noChangeAspect="1" noMove="1" noResize="1" noEditPoints="1" noAdjustHandles="1" noChangeArrowheads="1" noChangeShapeType="1" noTextEdit="1"/>
              </p:cNvSpPr>
              <p:nvPr/>
            </p:nvSpPr>
            <p:spPr>
              <a:xfrm>
                <a:off x="8945234" y="6123423"/>
                <a:ext cx="3150851" cy="599423"/>
              </a:xfrm>
              <a:prstGeom prst="roundRect">
                <a:avLst/>
              </a:prstGeom>
              <a:blipFill>
                <a:blip r:embed="rId34"/>
                <a:stretch>
                  <a:fillRect/>
                </a:stretch>
              </a:blipFill>
            </p:spPr>
            <p:txBody>
              <a:bodyPr/>
              <a:lstStyle/>
              <a:p>
                <a:r>
                  <a:rPr lang="en-US">
                    <a:noFill/>
                  </a:rPr>
                  <a:t> </a:t>
                </a:r>
              </a:p>
            </p:txBody>
          </p:sp>
        </mc:Fallback>
      </mc:AlternateContent>
      <p:sp>
        <p:nvSpPr>
          <p:cNvPr id="6" name="Oval 5">
            <a:extLst>
              <a:ext uri="{FF2B5EF4-FFF2-40B4-BE49-F238E27FC236}">
                <a16:creationId xmlns:a16="http://schemas.microsoft.com/office/drawing/2014/main" id="{3ECEC1A9-2A38-3C7F-E7CF-E86E6C11E7E9}"/>
              </a:ext>
            </a:extLst>
          </p:cNvPr>
          <p:cNvSpPr/>
          <p:nvPr/>
        </p:nvSpPr>
        <p:spPr>
          <a:xfrm>
            <a:off x="11191850" y="6035040"/>
            <a:ext cx="817269" cy="822960"/>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7" name="Picture 6" descr="amplifierCN.pdf">
            <a:extLst>
              <a:ext uri="{FF2B5EF4-FFF2-40B4-BE49-F238E27FC236}">
                <a16:creationId xmlns:a16="http://schemas.microsoft.com/office/drawing/2014/main" id="{5C6F5455-779B-56A5-2148-CEAF86B7F83C}"/>
              </a:ext>
            </a:extLst>
          </p:cNvPr>
          <p:cNvPicPr>
            <a:picLocks noChangeAspect="1"/>
          </p:cNvPicPr>
          <p:nvPr/>
        </p:nvPicPr>
        <p:blipFill>
          <a:blip r:embed="rId35">
            <a:clrChange>
              <a:clrFrom>
                <a:srgbClr val="FFFFFF"/>
              </a:clrFrom>
              <a:clrTo>
                <a:srgbClr val="FFFFFF">
                  <a:alpha val="0"/>
                </a:srgbClr>
              </a:clrTo>
            </a:clrChange>
            <a:extLst>
              <a:ext uri="{28A0092B-C50C-407E-A947-70E740481C1C}">
                <a14:useLocalDpi xmlns:a14="http://schemas.microsoft.com/office/drawing/2010/main" val="0"/>
              </a:ext>
            </a:extLst>
          </a:blip>
          <a:srcRect l="987" r="46447" b="53036"/>
          <a:stretch>
            <a:fillRect/>
          </a:stretch>
        </p:blipFill>
        <p:spPr>
          <a:xfrm>
            <a:off x="9137389" y="1722953"/>
            <a:ext cx="2975689" cy="2011979"/>
          </a:xfrm>
          <a:prstGeom prst="rect">
            <a:avLst/>
          </a:prstGeom>
        </p:spPr>
      </p:pic>
      <p:sp>
        <p:nvSpPr>
          <p:cNvPr id="10" name="Date Placeholder 9">
            <a:extLst>
              <a:ext uri="{FF2B5EF4-FFF2-40B4-BE49-F238E27FC236}">
                <a16:creationId xmlns:a16="http://schemas.microsoft.com/office/drawing/2014/main" id="{A37050E2-E848-F1EF-C4FF-0DFA800C7665}"/>
              </a:ext>
            </a:extLst>
          </p:cNvPr>
          <p:cNvSpPr>
            <a:spLocks noGrp="1"/>
          </p:cNvSpPr>
          <p:nvPr>
            <p:ph type="dt" sz="half" idx="10"/>
          </p:nvPr>
        </p:nvSpPr>
        <p:spPr/>
        <p:txBody>
          <a:bodyPr/>
          <a:lstStyle/>
          <a:p>
            <a:r>
              <a:rPr lang="en-US"/>
              <a:t>2026-03-05</a:t>
            </a:r>
            <a:endParaRPr lang="en-US" dirty="0"/>
          </a:p>
        </p:txBody>
      </p:sp>
      <p:sp>
        <p:nvSpPr>
          <p:cNvPr id="11" name="Footer Placeholder 10">
            <a:extLst>
              <a:ext uri="{FF2B5EF4-FFF2-40B4-BE49-F238E27FC236}">
                <a16:creationId xmlns:a16="http://schemas.microsoft.com/office/drawing/2014/main" id="{1E15B238-450F-5D8D-8E36-5C07307416C6}"/>
              </a:ext>
            </a:extLst>
          </p:cNvPr>
          <p:cNvSpPr>
            <a:spLocks noGrp="1"/>
          </p:cNvSpPr>
          <p:nvPr>
            <p:ph type="ftr" sz="quarter" idx="11"/>
          </p:nvPr>
        </p:nvSpPr>
        <p:spPr/>
        <p:txBody>
          <a:bodyPr/>
          <a:lstStyle/>
          <a:p>
            <a:pPr algn="l"/>
            <a:r>
              <a:rPr lang="en-US"/>
              <a:t>EDMs2026 WE-Heraeus Workshop</a:t>
            </a:r>
            <a:endParaRPr lang="en-US" dirty="0"/>
          </a:p>
        </p:txBody>
      </p:sp>
      <p:sp>
        <p:nvSpPr>
          <p:cNvPr id="12" name="Slide Number Placeholder 11">
            <a:extLst>
              <a:ext uri="{FF2B5EF4-FFF2-40B4-BE49-F238E27FC236}">
                <a16:creationId xmlns:a16="http://schemas.microsoft.com/office/drawing/2014/main" id="{6964ED5E-C7C3-5E71-6BA8-E1507159BEF9}"/>
              </a:ext>
            </a:extLst>
          </p:cNvPr>
          <p:cNvSpPr>
            <a:spLocks noGrp="1"/>
          </p:cNvSpPr>
          <p:nvPr>
            <p:ph type="sldNum" sz="quarter" idx="12"/>
          </p:nvPr>
        </p:nvSpPr>
        <p:spPr/>
        <p:txBody>
          <a:bodyPr/>
          <a:lstStyle/>
          <a:p>
            <a:fld id="{89BA9E80-DA99-844D-986A-8D691D11CFE6}" type="slidenum">
              <a:rPr lang="en-US" smtClean="0"/>
              <a:pPr/>
              <a:t>12</a:t>
            </a:fld>
            <a:endParaRPr lang="en-US" dirty="0"/>
          </a:p>
        </p:txBody>
      </p:sp>
    </p:spTree>
    <p:extLst>
      <p:ext uri="{BB962C8B-B14F-4D97-AF65-F5344CB8AC3E}">
        <p14:creationId xmlns:p14="http://schemas.microsoft.com/office/powerpoint/2010/main" val="251268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Enhancement of P-violation is observed in a p-wave resonance located in a tail of a s-wave resonance"/>
          <p:cNvSpPr txBox="1"/>
          <p:nvPr/>
        </p:nvSpPr>
        <p:spPr>
          <a:xfrm>
            <a:off x="683947" y="1070616"/>
            <a:ext cx="6096000" cy="817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648" tIns="44648" rIns="44648" bIns="44648">
            <a:spAutoFit/>
          </a:bodyPr>
          <a:lstStyle>
            <a:lvl1pPr algn="l">
              <a:lnSpc>
                <a:spcPct val="80000"/>
              </a:lnSpc>
              <a:tabLst>
                <a:tab pos="1066800" algn="l"/>
                <a:tab pos="9271000" algn="l"/>
              </a:tabLst>
              <a:defRPr sz="2800" b="1">
                <a:solidFill>
                  <a:srgbClr val="FF2600"/>
                </a:solidFill>
                <a:latin typeface="Helvetica"/>
                <a:ea typeface="Helvetica"/>
                <a:cs typeface="Helvetica"/>
                <a:sym typeface="Helvetica"/>
              </a:defRPr>
            </a:lvl1pPr>
          </a:lstStyle>
          <a:p>
            <a:pPr>
              <a:defRPr>
                <a:solidFill>
                  <a:srgbClr val="000000"/>
                </a:solidFill>
              </a:defRPr>
            </a:pPr>
            <a:r>
              <a:rPr sz="1969" dirty="0"/>
              <a:t>Enhancement of P-violation is observed in a </a:t>
            </a:r>
            <a:br>
              <a:rPr lang="en-US" sz="1969" dirty="0"/>
            </a:br>
            <a:r>
              <a:rPr sz="1969" dirty="0"/>
              <a:t>p-wave resonance located </a:t>
            </a:r>
            <a:r>
              <a:rPr lang="en-US" sz="1969" dirty="0"/>
              <a:t>near</a:t>
            </a:r>
            <a:r>
              <a:rPr sz="1969" dirty="0"/>
              <a:t> a s-wave resonance</a:t>
            </a:r>
          </a:p>
        </p:txBody>
      </p:sp>
      <p:grpSp>
        <p:nvGrpSpPr>
          <p:cNvPr id="8" name="Group 7">
            <a:extLst>
              <a:ext uri="{FF2B5EF4-FFF2-40B4-BE49-F238E27FC236}">
                <a16:creationId xmlns:a16="http://schemas.microsoft.com/office/drawing/2014/main" id="{C30DDCEF-CCFD-13DE-9406-39CBA7A30B7A}"/>
              </a:ext>
            </a:extLst>
          </p:cNvPr>
          <p:cNvGrpSpPr/>
          <p:nvPr/>
        </p:nvGrpSpPr>
        <p:grpSpPr>
          <a:xfrm>
            <a:off x="7551868" y="820728"/>
            <a:ext cx="4288549" cy="2724289"/>
            <a:chOff x="1671639" y="820728"/>
            <a:chExt cx="4288549" cy="2724289"/>
          </a:xfrm>
        </p:grpSpPr>
        <p:grpSp>
          <p:nvGrpSpPr>
            <p:cNvPr id="390" name="グループ"/>
            <p:cNvGrpSpPr/>
            <p:nvPr/>
          </p:nvGrpSpPr>
          <p:grpSpPr>
            <a:xfrm>
              <a:off x="1671639" y="820728"/>
              <a:ext cx="3855201" cy="2724289"/>
              <a:chOff x="-1" y="19812"/>
              <a:chExt cx="5482951" cy="3874542"/>
            </a:xfrm>
          </p:grpSpPr>
          <p:grpSp>
            <p:nvGrpSpPr>
              <p:cNvPr id="387" name="グループ"/>
              <p:cNvGrpSpPr/>
              <p:nvPr/>
            </p:nvGrpSpPr>
            <p:grpSpPr>
              <a:xfrm>
                <a:off x="-1" y="19812"/>
                <a:ext cx="5482951" cy="3874542"/>
                <a:chOff x="0" y="19812"/>
                <a:chExt cx="5482949" cy="3874541"/>
              </a:xfrm>
            </p:grpSpPr>
            <p:pic>
              <p:nvPicPr>
                <p:cNvPr id="384" name="spresonance3.pdf" descr="spresonance3.pdf"/>
                <p:cNvPicPr>
                  <a:picLocks noChangeAspect="1"/>
                </p:cNvPicPr>
                <p:nvPr/>
              </p:nvPicPr>
              <p:blipFill>
                <a:blip r:embed="rId3"/>
                <a:srcRect l="19797" t="11104" r="13709" b="11104"/>
                <a:stretch>
                  <a:fillRect/>
                </a:stretch>
              </p:blipFill>
              <p:spPr>
                <a:xfrm>
                  <a:off x="23818" y="19812"/>
                  <a:ext cx="5270590" cy="3874541"/>
                </a:xfrm>
                <a:prstGeom prst="rect">
                  <a:avLst/>
                </a:prstGeom>
                <a:ln w="12700" cap="flat">
                  <a:noFill/>
                  <a:miter lim="400000"/>
                </a:ln>
                <a:effectLst/>
              </p:spPr>
            </p:pic>
            <p:sp>
              <p:nvSpPr>
                <p:cNvPr id="385" name="線"/>
                <p:cNvSpPr/>
                <p:nvPr/>
              </p:nvSpPr>
              <p:spPr>
                <a:xfrm flipV="1">
                  <a:off x="0" y="2956480"/>
                  <a:ext cx="5482949" cy="335"/>
                </a:xfrm>
                <a:prstGeom prst="line">
                  <a:avLst/>
                </a:prstGeom>
                <a:noFill/>
                <a:ln w="38100" cap="flat">
                  <a:solidFill>
                    <a:srgbClr val="000000"/>
                  </a:solidFill>
                  <a:prstDash val="solid"/>
                  <a:miter lim="400000"/>
                  <a:tailEnd type="stealth" w="med" len="med"/>
                </a:ln>
                <a:effectLst/>
              </p:spPr>
              <p:txBody>
                <a:bodyPr wrap="square" lIns="35719" tIns="35719" rIns="35719" bIns="35719" numCol="1" anchor="ctr">
                  <a:noAutofit/>
                </a:bodyPr>
                <a:lstStyle/>
                <a:p>
                  <a:pPr defTabSz="580430">
                    <a:defRPr sz="3200">
                      <a:latin typeface="+mn-lt"/>
                      <a:ea typeface="+mn-ea"/>
                      <a:cs typeface="+mn-cs"/>
                      <a:sym typeface="ヒラギノ角ゴ ProN W3"/>
                    </a:defRPr>
                  </a:pPr>
                  <a:endParaRPr sz="2250"/>
                </a:p>
              </p:txBody>
            </p:sp>
            <p:sp>
              <p:nvSpPr>
                <p:cNvPr id="386" name="線"/>
                <p:cNvSpPr/>
                <p:nvPr/>
              </p:nvSpPr>
              <p:spPr>
                <a:xfrm flipV="1">
                  <a:off x="11908" y="256131"/>
                  <a:ext cx="1" cy="2706628"/>
                </a:xfrm>
                <a:prstGeom prst="line">
                  <a:avLst/>
                </a:prstGeom>
                <a:noFill/>
                <a:ln w="38100" cap="flat">
                  <a:solidFill>
                    <a:srgbClr val="000000"/>
                  </a:solidFill>
                  <a:prstDash val="solid"/>
                  <a:miter lim="400000"/>
                  <a:tailEnd type="stealth" w="med" len="med"/>
                </a:ln>
                <a:effectLst/>
              </p:spPr>
              <p:txBody>
                <a:bodyPr wrap="square" lIns="35719" tIns="35719" rIns="35719" bIns="35719" numCol="1" anchor="ctr">
                  <a:noAutofit/>
                </a:bodyPr>
                <a:lstStyle/>
                <a:p>
                  <a:pPr defTabSz="580430">
                    <a:defRPr sz="3200">
                      <a:latin typeface="+mn-lt"/>
                      <a:ea typeface="+mn-ea"/>
                      <a:cs typeface="+mn-cs"/>
                      <a:sym typeface="ヒラギノ角ゴ ProN W3"/>
                    </a:defRPr>
                  </a:pPr>
                  <a:endParaRPr sz="2250"/>
                </a:p>
              </p:txBody>
            </p:sp>
          </p:grpSp>
          <p:sp>
            <p:nvSpPr>
              <p:cNvPr id="388" name="線"/>
              <p:cNvSpPr/>
              <p:nvPr/>
            </p:nvSpPr>
            <p:spPr>
              <a:xfrm flipV="1">
                <a:off x="2316865" y="538692"/>
                <a:ext cx="1" cy="2404105"/>
              </a:xfrm>
              <a:prstGeom prst="line">
                <a:avLst/>
              </a:prstGeom>
              <a:noFill/>
              <a:ln w="25400" cap="flat">
                <a:solidFill>
                  <a:srgbClr val="000000"/>
                </a:solidFill>
                <a:custDash>
                  <a:ds d="200000" sp="200000"/>
                </a:custDash>
                <a:miter lim="400000"/>
              </a:ln>
              <a:effectLst/>
            </p:spPr>
            <p:txBody>
              <a:bodyPr wrap="square" lIns="35719" tIns="35719" rIns="35719" bIns="35719" numCol="1" anchor="ctr">
                <a:noAutofit/>
              </a:bodyPr>
              <a:lstStyle/>
              <a:p>
                <a:pPr defTabSz="580430">
                  <a:defRPr sz="3200">
                    <a:latin typeface="+mn-lt"/>
                    <a:ea typeface="+mn-ea"/>
                    <a:cs typeface="+mn-cs"/>
                    <a:sym typeface="ヒラギノ角ゴ ProN W3"/>
                  </a:defRPr>
                </a:pPr>
                <a:endParaRPr sz="2250"/>
              </a:p>
            </p:txBody>
          </p:sp>
          <p:sp>
            <p:nvSpPr>
              <p:cNvPr id="389" name="線"/>
              <p:cNvSpPr/>
              <p:nvPr/>
            </p:nvSpPr>
            <p:spPr>
              <a:xfrm flipV="1">
                <a:off x="3801783" y="2623988"/>
                <a:ext cx="1" cy="331408"/>
              </a:xfrm>
              <a:prstGeom prst="line">
                <a:avLst/>
              </a:prstGeom>
              <a:noFill/>
              <a:ln w="25400" cap="flat">
                <a:solidFill>
                  <a:srgbClr val="000000"/>
                </a:solidFill>
                <a:custDash>
                  <a:ds d="200000" sp="200000"/>
                </a:custDash>
                <a:miter lim="400000"/>
              </a:ln>
              <a:effectLst/>
            </p:spPr>
            <p:txBody>
              <a:bodyPr wrap="square" lIns="35719" tIns="35719" rIns="35719" bIns="35719" numCol="1" anchor="ctr">
                <a:noAutofit/>
              </a:bodyPr>
              <a:lstStyle/>
              <a:p>
                <a:pPr defTabSz="580430">
                  <a:defRPr sz="3200">
                    <a:latin typeface="+mn-lt"/>
                    <a:ea typeface="+mn-ea"/>
                    <a:cs typeface="+mn-cs"/>
                    <a:sym typeface="ヒラギノ角ゴ ProN W3"/>
                  </a:defRPr>
                </a:pPr>
                <a:endParaRPr sz="2250"/>
              </a:p>
            </p:txBody>
          </p:sp>
        </p:grpSp>
        <p:grpSp>
          <p:nvGrpSpPr>
            <p:cNvPr id="2" name="Group 1">
              <a:extLst>
                <a:ext uri="{FF2B5EF4-FFF2-40B4-BE49-F238E27FC236}">
                  <a16:creationId xmlns:a16="http://schemas.microsoft.com/office/drawing/2014/main" id="{F4BD7EE0-FF7B-64C5-3214-8E1472252E4E}"/>
                </a:ext>
              </a:extLst>
            </p:cNvPr>
            <p:cNvGrpSpPr/>
            <p:nvPr/>
          </p:nvGrpSpPr>
          <p:grpSpPr>
            <a:xfrm>
              <a:off x="1745351" y="881854"/>
              <a:ext cx="4214837" cy="2394321"/>
              <a:chOff x="1745351" y="881854"/>
              <a:chExt cx="4214837" cy="2394321"/>
            </a:xfrm>
          </p:grpSpPr>
          <p:sp>
            <p:nvSpPr>
              <p:cNvPr id="383" name="Cross section"/>
              <p:cNvSpPr txBox="1"/>
              <p:nvPr/>
            </p:nvSpPr>
            <p:spPr>
              <a:xfrm rot="16200000">
                <a:off x="1288944" y="1695950"/>
                <a:ext cx="1233800" cy="320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5500">
                  <a:defRPr sz="2300" b="1">
                    <a:latin typeface="Times New Roman"/>
                    <a:ea typeface="Times New Roman"/>
                    <a:cs typeface="Times New Roman"/>
                    <a:sym typeface="Times New Roman"/>
                  </a:defRPr>
                </a:lvl1pPr>
              </a:lstStyle>
              <a:p>
                <a:r>
                  <a:rPr sz="1617"/>
                  <a:t>Cross section</a:t>
                </a:r>
              </a:p>
            </p:txBody>
          </p:sp>
          <p:pic>
            <p:nvPicPr>
              <p:cNvPr id="391" name="イメージ" descr="イメージ"/>
              <p:cNvPicPr>
                <a:picLocks noChangeAspect="1"/>
              </p:cNvPicPr>
              <p:nvPr/>
            </p:nvPicPr>
            <p:blipFill>
              <a:blip r:embed="rId4"/>
              <a:stretch>
                <a:fillRect/>
              </a:stretch>
            </p:blipFill>
            <p:spPr>
              <a:xfrm>
                <a:off x="3572461" y="3013414"/>
                <a:ext cx="304459" cy="255087"/>
              </a:xfrm>
              <a:prstGeom prst="rect">
                <a:avLst/>
              </a:prstGeom>
              <a:ln w="12700">
                <a:miter lim="400000"/>
              </a:ln>
            </p:spPr>
          </p:pic>
          <p:pic>
            <p:nvPicPr>
              <p:cNvPr id="392" name="イメージ" descr="イメージ"/>
              <p:cNvPicPr>
                <a:picLocks noChangeAspect="1"/>
              </p:cNvPicPr>
              <p:nvPr/>
            </p:nvPicPr>
            <p:blipFill>
              <a:blip r:embed="rId5"/>
              <a:stretch>
                <a:fillRect/>
              </a:stretch>
            </p:blipFill>
            <p:spPr>
              <a:xfrm>
                <a:off x="4648160" y="3008238"/>
                <a:ext cx="303319" cy="265404"/>
              </a:xfrm>
              <a:prstGeom prst="rect">
                <a:avLst/>
              </a:prstGeom>
              <a:ln w="12700">
                <a:miter lim="400000"/>
              </a:ln>
            </p:spPr>
          </p:pic>
          <p:sp>
            <p:nvSpPr>
              <p:cNvPr id="403" name="Cross section"/>
              <p:cNvSpPr txBox="1"/>
              <p:nvPr/>
            </p:nvSpPr>
            <p:spPr>
              <a:xfrm rot="16200000">
                <a:off x="1288944" y="1695950"/>
                <a:ext cx="1233800" cy="320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5500">
                  <a:defRPr sz="2300" b="1">
                    <a:latin typeface="Times New Roman"/>
                    <a:ea typeface="Times New Roman"/>
                    <a:cs typeface="Times New Roman"/>
                    <a:sym typeface="Times New Roman"/>
                  </a:defRPr>
                </a:lvl1pPr>
              </a:lstStyle>
              <a:p>
                <a:r>
                  <a:rPr sz="1617"/>
                  <a:t>Cross section</a:t>
                </a:r>
              </a:p>
            </p:txBody>
          </p:sp>
          <p:sp>
            <p:nvSpPr>
              <p:cNvPr id="404" name="s-wave resonance"/>
              <p:cNvSpPr txBox="1"/>
              <p:nvPr/>
            </p:nvSpPr>
            <p:spPr>
              <a:xfrm>
                <a:off x="2838208" y="881854"/>
                <a:ext cx="1784143" cy="310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5500">
                  <a:defRPr sz="2200" b="1">
                    <a:latin typeface="Helvetica"/>
                    <a:ea typeface="Helvetica"/>
                    <a:cs typeface="Helvetica"/>
                    <a:sym typeface="Helvetica"/>
                  </a:defRPr>
                </a:lvl1pPr>
              </a:lstStyle>
              <a:p>
                <a:r>
                  <a:rPr sz="1547"/>
                  <a:t>s-wave resonance</a:t>
                </a:r>
              </a:p>
            </p:txBody>
          </p:sp>
          <p:sp>
            <p:nvSpPr>
              <p:cNvPr id="405" name="Neutron energy"/>
              <p:cNvSpPr txBox="1"/>
              <p:nvPr/>
            </p:nvSpPr>
            <p:spPr>
              <a:xfrm>
                <a:off x="1833648" y="2955189"/>
                <a:ext cx="1453411" cy="320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5500">
                  <a:defRPr sz="2300" b="1">
                    <a:latin typeface="Times New Roman"/>
                    <a:ea typeface="Times New Roman"/>
                    <a:cs typeface="Times New Roman"/>
                    <a:sym typeface="Times New Roman"/>
                  </a:defRPr>
                </a:lvl1pPr>
              </a:lstStyle>
              <a:p>
                <a:r>
                  <a:rPr sz="1617" dirty="0"/>
                  <a:t>Neutron energy</a:t>
                </a:r>
              </a:p>
            </p:txBody>
          </p:sp>
          <p:sp>
            <p:nvSpPr>
              <p:cNvPr id="406" name="p-wave resonance"/>
              <p:cNvSpPr txBox="1"/>
              <p:nvPr/>
            </p:nvSpPr>
            <p:spPr>
              <a:xfrm>
                <a:off x="4110322" y="2125255"/>
                <a:ext cx="1849866" cy="310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5500">
                  <a:defRPr sz="2200" b="1">
                    <a:latin typeface="Helvetica"/>
                    <a:ea typeface="Helvetica"/>
                    <a:cs typeface="Helvetica"/>
                    <a:sym typeface="Helvetica"/>
                  </a:defRPr>
                </a:lvl1pPr>
              </a:lstStyle>
              <a:p>
                <a:r>
                  <a:rPr sz="1547" dirty="0"/>
                  <a:t>p-wave resonance </a:t>
                </a:r>
              </a:p>
            </p:txBody>
          </p:sp>
        </p:grpSp>
      </p:grpSp>
      <p:sp>
        <p:nvSpPr>
          <p:cNvPr id="407" name="s-wave resonance :…"/>
          <p:cNvSpPr txBox="1"/>
          <p:nvPr/>
        </p:nvSpPr>
        <p:spPr>
          <a:xfrm>
            <a:off x="1401453" y="2153426"/>
            <a:ext cx="4863297" cy="838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648" tIns="44648" rIns="44648" bIns="44648">
            <a:spAutoFit/>
          </a:bodyPr>
          <a:lstStyle/>
          <a:p>
            <a:pPr>
              <a:lnSpc>
                <a:spcPct val="70000"/>
              </a:lnSpc>
              <a:tabLst>
                <a:tab pos="750094" algn="l"/>
                <a:tab pos="6518672" algn="l"/>
              </a:tabLst>
              <a:defRPr sz="2300" b="1">
                <a:latin typeface="Helvetica"/>
                <a:ea typeface="Helvetica"/>
                <a:cs typeface="Helvetica"/>
                <a:sym typeface="Helvetica"/>
              </a:defRPr>
            </a:pPr>
            <a:r>
              <a:rPr dirty="0">
                <a:solidFill>
                  <a:schemeClr val="accent1"/>
                </a:solidFill>
              </a:rPr>
              <a:t>s-wave resonance </a:t>
            </a:r>
            <a:r>
              <a:rPr dirty="0"/>
              <a:t>: </a:t>
            </a:r>
            <a:r>
              <a:rPr lang="en-US" dirty="0"/>
              <a:t>Parity +  L=0</a:t>
            </a:r>
          </a:p>
          <a:p>
            <a:pPr>
              <a:lnSpc>
                <a:spcPct val="70000"/>
              </a:lnSpc>
              <a:tabLst>
                <a:tab pos="750094" algn="l"/>
                <a:tab pos="6518672" algn="l"/>
              </a:tabLst>
              <a:defRPr sz="2300" b="1">
                <a:latin typeface="Helvetica"/>
                <a:ea typeface="Helvetica"/>
                <a:cs typeface="Helvetica"/>
                <a:sym typeface="Helvetica"/>
              </a:defRPr>
            </a:pPr>
            <a:endParaRPr lang="en-US" dirty="0"/>
          </a:p>
          <a:p>
            <a:pPr>
              <a:lnSpc>
                <a:spcPct val="70000"/>
              </a:lnSpc>
              <a:tabLst>
                <a:tab pos="750094" algn="l"/>
                <a:tab pos="6518672" algn="l"/>
              </a:tabLst>
              <a:defRPr sz="2300" b="1">
                <a:latin typeface="Helvetica"/>
                <a:ea typeface="Helvetica"/>
                <a:cs typeface="Helvetica"/>
                <a:sym typeface="Helvetica"/>
              </a:defRPr>
            </a:pPr>
            <a:r>
              <a:rPr lang="en-US" dirty="0">
                <a:solidFill>
                  <a:srgbClr val="C00000"/>
                </a:solidFill>
              </a:rPr>
              <a:t>p-wave resonance </a:t>
            </a:r>
            <a:r>
              <a:rPr lang="en-US" dirty="0"/>
              <a:t>: Parity -   L=1</a:t>
            </a:r>
          </a:p>
        </p:txBody>
      </p:sp>
      <p:grpSp>
        <p:nvGrpSpPr>
          <p:cNvPr id="4" name="Group 3">
            <a:extLst>
              <a:ext uri="{FF2B5EF4-FFF2-40B4-BE49-F238E27FC236}">
                <a16:creationId xmlns:a16="http://schemas.microsoft.com/office/drawing/2014/main" id="{CA34CD08-633D-1D27-9E2F-31ADB56F1BBC}"/>
              </a:ext>
            </a:extLst>
          </p:cNvPr>
          <p:cNvGrpSpPr/>
          <p:nvPr/>
        </p:nvGrpSpPr>
        <p:grpSpPr>
          <a:xfrm>
            <a:off x="400221" y="3276175"/>
            <a:ext cx="7188837" cy="2910141"/>
            <a:chOff x="4449848" y="3739996"/>
            <a:chExt cx="7188837" cy="2910141"/>
          </a:xfrm>
        </p:grpSpPr>
        <p:pic>
          <p:nvPicPr>
            <p:cNvPr id="394" name="イメージ" descr="イメージ"/>
            <p:cNvPicPr>
              <a:picLocks noChangeAspect="1"/>
            </p:cNvPicPr>
            <p:nvPr/>
          </p:nvPicPr>
          <p:blipFill>
            <a:blip r:embed="rId6"/>
            <a:stretch>
              <a:fillRect/>
            </a:stretch>
          </p:blipFill>
          <p:spPr>
            <a:xfrm>
              <a:off x="4449848" y="3760159"/>
              <a:ext cx="3449629" cy="1904703"/>
            </a:xfrm>
            <a:prstGeom prst="rect">
              <a:avLst/>
            </a:prstGeom>
            <a:ln w="12700">
              <a:miter lim="400000"/>
            </a:ln>
          </p:spPr>
        </p:pic>
        <p:pic>
          <p:nvPicPr>
            <p:cNvPr id="395" name="イメージ" descr="イメージ"/>
            <p:cNvPicPr>
              <a:picLocks noChangeAspect="1"/>
            </p:cNvPicPr>
            <p:nvPr/>
          </p:nvPicPr>
          <p:blipFill>
            <a:blip r:embed="rId7"/>
            <a:stretch>
              <a:fillRect/>
            </a:stretch>
          </p:blipFill>
          <p:spPr>
            <a:xfrm>
              <a:off x="8316037" y="3740350"/>
              <a:ext cx="3322648" cy="1904703"/>
            </a:xfrm>
            <a:prstGeom prst="rect">
              <a:avLst/>
            </a:prstGeom>
            <a:ln w="12700">
              <a:miter lim="400000"/>
            </a:ln>
          </p:spPr>
        </p:pic>
        <p:sp>
          <p:nvSpPr>
            <p:cNvPr id="396" name="s-wave"/>
            <p:cNvSpPr txBox="1"/>
            <p:nvPr/>
          </p:nvSpPr>
          <p:spPr>
            <a:xfrm>
              <a:off x="5598538" y="4124407"/>
              <a:ext cx="1332647" cy="3270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648" tIns="44648" rIns="44648" bIns="44648">
              <a:spAutoFit/>
            </a:bodyPr>
            <a:lstStyle>
              <a:lvl1pPr algn="l">
                <a:lnSpc>
                  <a:spcPct val="70000"/>
                </a:lnSpc>
                <a:tabLst>
                  <a:tab pos="1066800" algn="l"/>
                  <a:tab pos="9271000" algn="l"/>
                </a:tabLst>
                <a:defRPr sz="2900" b="1">
                  <a:solidFill>
                    <a:srgbClr val="FF2600"/>
                  </a:solidFill>
                  <a:latin typeface="Helvetica"/>
                  <a:ea typeface="Helvetica"/>
                  <a:cs typeface="Helvetica"/>
                  <a:sym typeface="Helvetica"/>
                </a:defRPr>
              </a:lvl1pPr>
            </a:lstStyle>
            <a:p>
              <a:pPr>
                <a:defRPr>
                  <a:solidFill>
                    <a:srgbClr val="000000"/>
                  </a:solidFill>
                </a:defRPr>
              </a:pPr>
              <a:r>
                <a:rPr sz="2039" dirty="0"/>
                <a:t>s-wave</a:t>
              </a:r>
            </a:p>
          </p:txBody>
        </p:sp>
        <p:sp>
          <p:nvSpPr>
            <p:cNvPr id="397" name="p-wave"/>
            <p:cNvSpPr txBox="1"/>
            <p:nvPr/>
          </p:nvSpPr>
          <p:spPr>
            <a:xfrm>
              <a:off x="9371487" y="4171103"/>
              <a:ext cx="1355978" cy="3270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648" tIns="44648" rIns="44648" bIns="44648">
              <a:spAutoFit/>
            </a:bodyPr>
            <a:lstStyle>
              <a:lvl1pPr algn="l">
                <a:lnSpc>
                  <a:spcPct val="70000"/>
                </a:lnSpc>
                <a:tabLst>
                  <a:tab pos="1066800" algn="l"/>
                  <a:tab pos="9271000" algn="l"/>
                </a:tabLst>
                <a:defRPr sz="2900" b="1">
                  <a:solidFill>
                    <a:srgbClr val="FF2600"/>
                  </a:solidFill>
                  <a:latin typeface="Helvetica"/>
                  <a:ea typeface="Helvetica"/>
                  <a:cs typeface="Helvetica"/>
                  <a:sym typeface="Helvetica"/>
                </a:defRPr>
              </a:lvl1pPr>
            </a:lstStyle>
            <a:p>
              <a:pPr>
                <a:defRPr>
                  <a:solidFill>
                    <a:srgbClr val="000000"/>
                  </a:solidFill>
                </a:defRPr>
              </a:pPr>
              <a:r>
                <a:rPr sz="2039" dirty="0"/>
                <a:t>p-wave</a:t>
              </a:r>
            </a:p>
          </p:txBody>
        </p:sp>
        <p:pic>
          <p:nvPicPr>
            <p:cNvPr id="398" name="イメージ" descr="イメージ"/>
            <p:cNvPicPr>
              <a:picLocks noChangeAspect="1"/>
            </p:cNvPicPr>
            <p:nvPr/>
          </p:nvPicPr>
          <p:blipFill>
            <a:blip r:embed="rId8"/>
            <a:stretch>
              <a:fillRect/>
            </a:stretch>
          </p:blipFill>
          <p:spPr>
            <a:xfrm>
              <a:off x="5598538" y="6362352"/>
              <a:ext cx="917798" cy="287785"/>
            </a:xfrm>
            <a:prstGeom prst="rect">
              <a:avLst/>
            </a:prstGeom>
            <a:ln w="12700">
              <a:miter lim="400000"/>
            </a:ln>
          </p:spPr>
        </p:pic>
        <p:pic>
          <p:nvPicPr>
            <p:cNvPr id="399" name="イメージ" descr="イメージ"/>
            <p:cNvPicPr>
              <a:picLocks noChangeAspect="1"/>
            </p:cNvPicPr>
            <p:nvPr/>
          </p:nvPicPr>
          <p:blipFill>
            <a:blip r:embed="rId9"/>
            <a:stretch>
              <a:fillRect/>
            </a:stretch>
          </p:blipFill>
          <p:spPr>
            <a:xfrm>
              <a:off x="9305719" y="6338153"/>
              <a:ext cx="1560080" cy="288616"/>
            </a:xfrm>
            <a:prstGeom prst="rect">
              <a:avLst/>
            </a:prstGeom>
            <a:ln w="12700">
              <a:miter lim="400000"/>
            </a:ln>
          </p:spPr>
        </p:pic>
        <p:sp>
          <p:nvSpPr>
            <p:cNvPr id="400" name="Total angular momentum of neutron"/>
            <p:cNvSpPr txBox="1"/>
            <p:nvPr/>
          </p:nvSpPr>
          <p:spPr>
            <a:xfrm>
              <a:off x="4982333" y="5631157"/>
              <a:ext cx="2794893" cy="57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648" tIns="44648" rIns="44648" bIns="44648">
              <a:spAutoFit/>
            </a:bodyPr>
            <a:lstStyle>
              <a:lvl1pPr algn="l">
                <a:lnSpc>
                  <a:spcPct val="90000"/>
                </a:lnSpc>
                <a:tabLst>
                  <a:tab pos="1066800" algn="l"/>
                  <a:tab pos="9271000" algn="l"/>
                </a:tabLst>
                <a:defRPr sz="2500" b="1">
                  <a:latin typeface="Helvetica"/>
                  <a:ea typeface="Helvetica"/>
                  <a:cs typeface="Helvetica"/>
                  <a:sym typeface="Helvetica"/>
                </a:defRPr>
              </a:lvl1pPr>
            </a:lstStyle>
            <a:p>
              <a:r>
                <a:rPr sz="1758" dirty="0"/>
                <a:t>Total angular momentum of neutron</a:t>
              </a:r>
            </a:p>
          </p:txBody>
        </p:sp>
        <p:pic>
          <p:nvPicPr>
            <p:cNvPr id="401" name="イメージ" descr="イメージ"/>
            <p:cNvPicPr>
              <a:picLocks noChangeAspect="1"/>
            </p:cNvPicPr>
            <p:nvPr/>
          </p:nvPicPr>
          <p:blipFill>
            <a:blip r:embed="rId10"/>
            <a:stretch>
              <a:fillRect/>
            </a:stretch>
          </p:blipFill>
          <p:spPr>
            <a:xfrm>
              <a:off x="7396733" y="6355456"/>
              <a:ext cx="1223367" cy="294681"/>
            </a:xfrm>
            <a:prstGeom prst="rect">
              <a:avLst/>
            </a:prstGeom>
            <a:ln w="12700">
              <a:miter lim="400000"/>
            </a:ln>
          </p:spPr>
        </p:pic>
        <p:sp>
          <p:nvSpPr>
            <p:cNvPr id="409" name="Total angular momentum of neutron"/>
            <p:cNvSpPr txBox="1"/>
            <p:nvPr/>
          </p:nvSpPr>
          <p:spPr>
            <a:xfrm>
              <a:off x="8781721" y="5608513"/>
              <a:ext cx="2794892" cy="578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648" tIns="44648" rIns="44648" bIns="44648">
              <a:spAutoFit/>
            </a:bodyPr>
            <a:lstStyle>
              <a:lvl1pPr algn="l">
                <a:lnSpc>
                  <a:spcPct val="90000"/>
                </a:lnSpc>
                <a:tabLst>
                  <a:tab pos="1066800" algn="l"/>
                  <a:tab pos="9271000" algn="l"/>
                </a:tabLst>
                <a:defRPr sz="2500" b="1">
                  <a:latin typeface="Helvetica"/>
                  <a:ea typeface="Helvetica"/>
                  <a:cs typeface="Helvetica"/>
                  <a:sym typeface="Helvetica"/>
                </a:defRPr>
              </a:lvl1pPr>
            </a:lstStyle>
            <a:p>
              <a:r>
                <a:rPr sz="1758" dirty="0"/>
                <a:t>Total angular momentum of neutron</a:t>
              </a:r>
            </a:p>
          </p:txBody>
        </p:sp>
        <mc:AlternateContent xmlns:mc="http://schemas.openxmlformats.org/markup-compatibility/2006" xmlns:a14="http://schemas.microsoft.com/office/drawing/2010/main">
          <mc:Choice Requires="a14">
            <p:sp>
              <p:nvSpPr>
                <p:cNvPr id="411" name="方程式"/>
                <p:cNvSpPr txBox="1"/>
                <p:nvPr/>
              </p:nvSpPr>
              <p:spPr>
                <a:xfrm>
                  <a:off x="5720848" y="3739996"/>
                  <a:ext cx="724557" cy="357021"/>
                </a:xfrm>
                <a:prstGeom prst="rect">
                  <a:avLst/>
                </a:prstGeom>
                <a:ln w="12700">
                  <a:miter lim="400000"/>
                </a:ln>
              </p:spPr>
              <p:txBody>
                <a:bodyPr wrap="none" lIns="0" tIns="0" rIns="0" bIns="0">
                  <a:spAutoFit/>
                </a:bodyPr>
                <a:lstStyle/>
                <a:p>
                  <a:pPr defTabSz="642938" latinLnBrk="1">
                    <a:defRPr sz="1800"/>
                  </a:pPr>
                  <a14:m>
                    <m:oMathPara xmlns:m="http://schemas.openxmlformats.org/officeDocument/2006/math">
                      <m:oMathParaPr>
                        <m:jc m:val="centerGroup"/>
                      </m:oMathParaPr>
                      <m:oMath xmlns:m="http://schemas.openxmlformats.org/officeDocument/2006/math">
                        <m:r>
                          <a:rPr sz="2320" i="1">
                            <a:solidFill>
                              <a:srgbClr val="000000"/>
                            </a:solidFill>
                            <a:latin typeface="Cambria Math" panose="02040503050406030204" pitchFamily="18" charset="0"/>
                          </a:rPr>
                          <m:t>𝑙</m:t>
                        </m:r>
                        <m:r>
                          <a:rPr sz="2320" i="1">
                            <a:solidFill>
                              <a:srgbClr val="000000"/>
                            </a:solidFill>
                            <a:latin typeface="Cambria Math" panose="02040503050406030204" pitchFamily="18" charset="0"/>
                          </a:rPr>
                          <m:t>=0</m:t>
                        </m:r>
                      </m:oMath>
                    </m:oMathPara>
                  </a14:m>
                  <a:endParaRPr sz="2320" dirty="0"/>
                </a:p>
              </p:txBody>
            </p:sp>
          </mc:Choice>
          <mc:Fallback xmlns="">
            <p:sp>
              <p:nvSpPr>
                <p:cNvPr id="411" name="方程式"/>
                <p:cNvSpPr txBox="1">
                  <a:spLocks noRot="1" noChangeAspect="1" noMove="1" noResize="1" noEditPoints="1" noAdjustHandles="1" noChangeArrowheads="1" noChangeShapeType="1" noTextEdit="1"/>
                </p:cNvSpPr>
                <p:nvPr/>
              </p:nvSpPr>
              <p:spPr>
                <a:xfrm>
                  <a:off x="5720848" y="3739996"/>
                  <a:ext cx="724557" cy="357021"/>
                </a:xfrm>
                <a:prstGeom prst="rect">
                  <a:avLst/>
                </a:prstGeom>
                <a:blipFill>
                  <a:blip r:embed="rId11"/>
                  <a:stretch>
                    <a:fillRect l="-9244" r="-9244" b="-6780"/>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2" name="方程式"/>
                <p:cNvSpPr txBox="1"/>
                <p:nvPr/>
              </p:nvSpPr>
              <p:spPr>
                <a:xfrm>
                  <a:off x="9454610" y="3814082"/>
                  <a:ext cx="724557" cy="357021"/>
                </a:xfrm>
                <a:prstGeom prst="rect">
                  <a:avLst/>
                </a:prstGeom>
                <a:ln w="12700">
                  <a:miter lim="400000"/>
                </a:ln>
              </p:spPr>
              <p:txBody>
                <a:bodyPr wrap="none" lIns="0" tIns="0" rIns="0" bIns="0">
                  <a:spAutoFit/>
                </a:bodyPr>
                <a:lstStyle/>
                <a:p>
                  <a:pPr defTabSz="642938" latinLnBrk="1">
                    <a:defRPr sz="1800"/>
                  </a:pPr>
                  <a14:m>
                    <m:oMathPara xmlns:m="http://schemas.openxmlformats.org/officeDocument/2006/math">
                      <m:oMathParaPr>
                        <m:jc m:val="centerGroup"/>
                      </m:oMathParaPr>
                      <m:oMath xmlns:m="http://schemas.openxmlformats.org/officeDocument/2006/math">
                        <m:r>
                          <a:rPr sz="2320" i="1">
                            <a:solidFill>
                              <a:srgbClr val="000000"/>
                            </a:solidFill>
                            <a:latin typeface="Cambria Math" panose="02040503050406030204" pitchFamily="18" charset="0"/>
                          </a:rPr>
                          <m:t>𝑙</m:t>
                        </m:r>
                        <m:r>
                          <a:rPr sz="2320" i="1">
                            <a:solidFill>
                              <a:srgbClr val="000000"/>
                            </a:solidFill>
                            <a:latin typeface="Cambria Math" panose="02040503050406030204" pitchFamily="18" charset="0"/>
                          </a:rPr>
                          <m:t>=1</m:t>
                        </m:r>
                      </m:oMath>
                    </m:oMathPara>
                  </a14:m>
                  <a:endParaRPr sz="2320" dirty="0"/>
                </a:p>
              </p:txBody>
            </p:sp>
          </mc:Choice>
          <mc:Fallback xmlns="">
            <p:sp>
              <p:nvSpPr>
                <p:cNvPr id="412" name="方程式"/>
                <p:cNvSpPr txBox="1">
                  <a:spLocks noRot="1" noChangeAspect="1" noMove="1" noResize="1" noEditPoints="1" noAdjustHandles="1" noChangeArrowheads="1" noChangeShapeType="1" noTextEdit="1"/>
                </p:cNvSpPr>
                <p:nvPr/>
              </p:nvSpPr>
              <p:spPr>
                <a:xfrm>
                  <a:off x="9454610" y="3814082"/>
                  <a:ext cx="724557" cy="357021"/>
                </a:xfrm>
                <a:prstGeom prst="rect">
                  <a:avLst/>
                </a:prstGeom>
                <a:blipFill>
                  <a:blip r:embed="rId12"/>
                  <a:stretch>
                    <a:fillRect l="-10084" r="-8403" b="-6897"/>
                  </a:stretch>
                </a:blipFill>
                <a:ln w="12700">
                  <a:miter lim="400000"/>
                </a:ln>
              </p:spPr>
              <p:txBody>
                <a:bodyPr/>
                <a:lstStyle/>
                <a:p>
                  <a:r>
                    <a:rPr lang="en-US">
                      <a:noFill/>
                    </a:rPr>
                    <a:t> </a:t>
                  </a:r>
                </a:p>
              </p:txBody>
            </p:sp>
          </mc:Fallback>
        </mc:AlternateContent>
      </p:grpSp>
      <p:sp>
        <p:nvSpPr>
          <p:cNvPr id="3" name="Enhancement of P-violation is observed in a p-wave resonance located in a tail of a s-wave resonance">
            <a:extLst>
              <a:ext uri="{FF2B5EF4-FFF2-40B4-BE49-F238E27FC236}">
                <a16:creationId xmlns:a16="http://schemas.microsoft.com/office/drawing/2014/main" id="{DAD4C049-0355-09DD-4808-419EA53FFC55}"/>
              </a:ext>
            </a:extLst>
          </p:cNvPr>
          <p:cNvSpPr txBox="1"/>
          <p:nvPr/>
        </p:nvSpPr>
        <p:spPr>
          <a:xfrm>
            <a:off x="7786073" y="3840870"/>
            <a:ext cx="4139014" cy="18099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648" tIns="44648" rIns="44648" bIns="44648">
            <a:spAutoFit/>
          </a:bodyPr>
          <a:lstStyle>
            <a:lvl1pPr algn="l">
              <a:lnSpc>
                <a:spcPct val="80000"/>
              </a:lnSpc>
              <a:tabLst>
                <a:tab pos="1066800" algn="l"/>
                <a:tab pos="9271000" algn="l"/>
              </a:tabLst>
              <a:defRPr sz="2800" b="1">
                <a:solidFill>
                  <a:srgbClr val="FF2600"/>
                </a:solidFill>
                <a:latin typeface="Helvetica"/>
                <a:ea typeface="Helvetica"/>
                <a:cs typeface="Helvetica"/>
                <a:sym typeface="Helvetica"/>
              </a:defRPr>
            </a:lvl1pPr>
          </a:lstStyle>
          <a:p>
            <a:pPr>
              <a:defRPr>
                <a:solidFill>
                  <a:srgbClr val="000000"/>
                </a:solidFill>
              </a:defRPr>
            </a:pPr>
            <a:r>
              <a:rPr lang="en-US" sz="2000" b="0" dirty="0"/>
              <a:t>Consider simple case with nuclear spin I=0 and for (n,𝛾) reaction</a:t>
            </a:r>
          </a:p>
          <a:p>
            <a:pPr>
              <a:defRPr>
                <a:solidFill>
                  <a:srgbClr val="000000"/>
                </a:solidFill>
              </a:defRPr>
            </a:pPr>
            <a:endParaRPr lang="en-US" sz="2000" b="0" dirty="0"/>
          </a:p>
          <a:p>
            <a:pPr>
              <a:defRPr>
                <a:solidFill>
                  <a:srgbClr val="000000"/>
                </a:solidFill>
              </a:defRPr>
            </a:pPr>
            <a:r>
              <a:rPr lang="en-US" sz="2000" b="0" dirty="0"/>
              <a:t>In absence of P-odd mixing that can change L, amplitudes are given by the diagrams on the right </a:t>
            </a:r>
            <a:endParaRPr lang="en-US" sz="1800" dirty="0"/>
          </a:p>
          <a:p>
            <a:pPr>
              <a:defRPr>
                <a:solidFill>
                  <a:srgbClr val="000000"/>
                </a:solidFill>
              </a:defRPr>
            </a:pPr>
            <a:r>
              <a:rPr lang="en-US" sz="1800" dirty="0"/>
              <a:t> </a:t>
            </a:r>
            <a:endParaRPr sz="1800" dirty="0"/>
          </a:p>
        </p:txBody>
      </p:sp>
      <p:sp>
        <p:nvSpPr>
          <p:cNvPr id="7" name="Title 6">
            <a:extLst>
              <a:ext uri="{FF2B5EF4-FFF2-40B4-BE49-F238E27FC236}">
                <a16:creationId xmlns:a16="http://schemas.microsoft.com/office/drawing/2014/main" id="{2791F414-F117-0E39-BA73-78688F44BCCF}"/>
              </a:ext>
            </a:extLst>
          </p:cNvPr>
          <p:cNvSpPr>
            <a:spLocks noGrp="1"/>
          </p:cNvSpPr>
          <p:nvPr>
            <p:ph type="title"/>
          </p:nvPr>
        </p:nvSpPr>
        <p:spPr/>
        <p:txBody>
          <a:bodyPr>
            <a:normAutofit fontScale="90000"/>
          </a:bodyPr>
          <a:lstStyle/>
          <a:p>
            <a:r>
              <a:rPr lang="en-US" dirty="0"/>
              <a:t>HPV Enhancement mechanism: s-p resonance mixing</a:t>
            </a:r>
          </a:p>
        </p:txBody>
      </p:sp>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C1188DC4-FE9B-4BD0-1E72-DF5D219EEBAC}"/>
                  </a:ext>
                </a:extLst>
              </p:cNvPr>
              <p:cNvSpPr/>
              <p:nvPr/>
            </p:nvSpPr>
            <p:spPr>
              <a:xfrm>
                <a:off x="8945234" y="6123423"/>
                <a:ext cx="3150851" cy="599423"/>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𝜟𝝈</m:t>
                          </m:r>
                        </m:e>
                        <m:sub>
                          <m:r>
                            <a:rPr lang="en-US" sz="2800" b="1" i="1">
                              <a:solidFill>
                                <a:schemeClr val="accent4"/>
                              </a:solidFill>
                              <a:latin typeface="Cambria Math" panose="02040503050406030204" pitchFamily="18" charset="0"/>
                            </a:rPr>
                            <m:t>𝑷𝑻</m:t>
                          </m:r>
                        </m:sub>
                      </m:sSub>
                      <m:r>
                        <a:rPr lang="en-US" sz="2800" b="1" i="1">
                          <a:solidFill>
                            <a:schemeClr val="accent4"/>
                          </a:solidFill>
                          <a:latin typeface="Cambria Math" panose="02040503050406030204" pitchFamily="18" charset="0"/>
                        </a:rPr>
                        <m:t>=</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𝝀</m:t>
                          </m:r>
                        </m:e>
                        <m:sub>
                          <m:r>
                            <a:rPr lang="en-US" sz="2800" b="1" i="1">
                              <a:solidFill>
                                <a:schemeClr val="accent4"/>
                              </a:solidFill>
                              <a:latin typeface="Cambria Math" panose="02040503050406030204" pitchFamily="18" charset="0"/>
                            </a:rPr>
                            <m:t>𝑷𝑻</m:t>
                          </m:r>
                        </m:sub>
                      </m:sSub>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𝜿</m:t>
                          </m:r>
                        </m:e>
                        <m:sub>
                          <m:r>
                            <a:rPr lang="en-US" sz="2800" b="1" i="1">
                              <a:solidFill>
                                <a:schemeClr val="accent4"/>
                              </a:solidFill>
                              <a:latin typeface="Cambria Math" panose="02040503050406030204" pitchFamily="18" charset="0"/>
                            </a:rPr>
                            <m:t>𝑱</m:t>
                          </m:r>
                        </m:sub>
                      </m:sSub>
                      <m:r>
                        <a:rPr lang="en-US" sz="2800" b="1" i="1">
                          <a:solidFill>
                            <a:schemeClr val="accent4"/>
                          </a:solidFill>
                          <a:latin typeface="Cambria Math" panose="02040503050406030204" pitchFamily="18" charset="0"/>
                        </a:rPr>
                        <m:t>𝚫</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𝝈</m:t>
                          </m:r>
                        </m:e>
                        <m:sub>
                          <m:r>
                            <a:rPr lang="en-US" sz="2800" b="1" i="1">
                              <a:solidFill>
                                <a:schemeClr val="accent4"/>
                              </a:solidFill>
                              <a:latin typeface="Cambria Math" panose="02040503050406030204" pitchFamily="18" charset="0"/>
                            </a:rPr>
                            <m:t>𝑷</m:t>
                          </m:r>
                        </m:sub>
                      </m:sSub>
                    </m:oMath>
                  </m:oMathPara>
                </a14:m>
                <a:endParaRPr lang="en-US" sz="2800" b="1" dirty="0">
                  <a:solidFill>
                    <a:schemeClr val="accent4"/>
                  </a:solidFill>
                </a:endParaRPr>
              </a:p>
            </p:txBody>
          </p:sp>
        </mc:Choice>
        <mc:Fallback xmlns="">
          <p:sp>
            <p:nvSpPr>
              <p:cNvPr id="5" name="Rectangle: Rounded Corners 4">
                <a:extLst>
                  <a:ext uri="{FF2B5EF4-FFF2-40B4-BE49-F238E27FC236}">
                    <a16:creationId xmlns:a16="http://schemas.microsoft.com/office/drawing/2014/main" id="{C1188DC4-FE9B-4BD0-1E72-DF5D219EEBAC}"/>
                  </a:ext>
                </a:extLst>
              </p:cNvPr>
              <p:cNvSpPr>
                <a:spLocks noRot="1" noChangeAspect="1" noMove="1" noResize="1" noEditPoints="1" noAdjustHandles="1" noChangeArrowheads="1" noChangeShapeType="1" noTextEdit="1"/>
              </p:cNvSpPr>
              <p:nvPr/>
            </p:nvSpPr>
            <p:spPr>
              <a:xfrm>
                <a:off x="8945234" y="6123423"/>
                <a:ext cx="3150851" cy="599423"/>
              </a:xfrm>
              <a:prstGeom prst="roundRect">
                <a:avLst/>
              </a:prstGeom>
              <a:blipFill>
                <a:blip r:embed="rId13"/>
                <a:stretch>
                  <a:fillRect/>
                </a:stretch>
              </a:blipFill>
            </p:spPr>
            <p:txBody>
              <a:bodyPr/>
              <a:lstStyle/>
              <a:p>
                <a:r>
                  <a:rPr lang="en-US">
                    <a:noFill/>
                  </a:rPr>
                  <a:t> </a:t>
                </a:r>
              </a:p>
            </p:txBody>
          </p:sp>
        </mc:Fallback>
      </mc:AlternateContent>
      <p:sp>
        <p:nvSpPr>
          <p:cNvPr id="6" name="Oval 5">
            <a:extLst>
              <a:ext uri="{FF2B5EF4-FFF2-40B4-BE49-F238E27FC236}">
                <a16:creationId xmlns:a16="http://schemas.microsoft.com/office/drawing/2014/main" id="{F6BE65C8-822E-C3E2-2333-2393849EA639}"/>
              </a:ext>
            </a:extLst>
          </p:cNvPr>
          <p:cNvSpPr/>
          <p:nvPr/>
        </p:nvSpPr>
        <p:spPr>
          <a:xfrm>
            <a:off x="11191850" y="6035040"/>
            <a:ext cx="817269" cy="822960"/>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Date Placeholder 11">
            <a:extLst>
              <a:ext uri="{FF2B5EF4-FFF2-40B4-BE49-F238E27FC236}">
                <a16:creationId xmlns:a16="http://schemas.microsoft.com/office/drawing/2014/main" id="{2AD4B755-40DB-AE76-CE83-152032BD73F9}"/>
              </a:ext>
            </a:extLst>
          </p:cNvPr>
          <p:cNvSpPr>
            <a:spLocks noGrp="1"/>
          </p:cNvSpPr>
          <p:nvPr>
            <p:ph type="dt" sz="half" idx="10"/>
          </p:nvPr>
        </p:nvSpPr>
        <p:spPr/>
        <p:txBody>
          <a:bodyPr/>
          <a:lstStyle/>
          <a:p>
            <a:r>
              <a:rPr lang="en-US"/>
              <a:t>2026-03-05</a:t>
            </a:r>
          </a:p>
        </p:txBody>
      </p:sp>
      <p:sp>
        <p:nvSpPr>
          <p:cNvPr id="13" name="Footer Placeholder 12">
            <a:extLst>
              <a:ext uri="{FF2B5EF4-FFF2-40B4-BE49-F238E27FC236}">
                <a16:creationId xmlns:a16="http://schemas.microsoft.com/office/drawing/2014/main" id="{04953D67-3D41-4DCA-B25F-5129ACB58429}"/>
              </a:ext>
            </a:extLst>
          </p:cNvPr>
          <p:cNvSpPr>
            <a:spLocks noGrp="1"/>
          </p:cNvSpPr>
          <p:nvPr>
            <p:ph type="ftr" sz="quarter" idx="11"/>
          </p:nvPr>
        </p:nvSpPr>
        <p:spPr/>
        <p:txBody>
          <a:bodyPr/>
          <a:lstStyle/>
          <a:p>
            <a:r>
              <a:rPr lang="en-US"/>
              <a:t>EDMs2026 WE-Heraeus Workshop</a:t>
            </a:r>
          </a:p>
        </p:txBody>
      </p:sp>
      <p:sp>
        <p:nvSpPr>
          <p:cNvPr id="14" name="Slide Number Placeholder 13">
            <a:extLst>
              <a:ext uri="{FF2B5EF4-FFF2-40B4-BE49-F238E27FC236}">
                <a16:creationId xmlns:a16="http://schemas.microsoft.com/office/drawing/2014/main" id="{D28508E8-D269-DC35-A01D-CD8BE16E9988}"/>
              </a:ext>
            </a:extLst>
          </p:cNvPr>
          <p:cNvSpPr>
            <a:spLocks noGrp="1"/>
          </p:cNvSpPr>
          <p:nvPr>
            <p:ph type="sldNum" sz="quarter" idx="12"/>
          </p:nvPr>
        </p:nvSpPr>
        <p:spPr/>
        <p:txBody>
          <a:bodyPr/>
          <a:lstStyle/>
          <a:p>
            <a:fld id="{89BA9E80-DA99-844D-986A-8D691D11CFE6}" type="slidenum">
              <a:rPr lang="en-US" smtClean="0"/>
              <a:pPr/>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 name="イメージ" descr="イメージ"/>
          <p:cNvPicPr>
            <a:picLocks noChangeAspect="1"/>
          </p:cNvPicPr>
          <p:nvPr/>
        </p:nvPicPr>
        <p:blipFill>
          <a:blip r:embed="rId3"/>
          <a:stretch>
            <a:fillRect/>
          </a:stretch>
        </p:blipFill>
        <p:spPr>
          <a:xfrm>
            <a:off x="5386139" y="1457901"/>
            <a:ext cx="3576608" cy="1989356"/>
          </a:xfrm>
          <a:prstGeom prst="rect">
            <a:avLst/>
          </a:prstGeom>
          <a:ln w="12700">
            <a:miter lim="400000"/>
          </a:ln>
        </p:spPr>
      </p:pic>
      <p:pic>
        <p:nvPicPr>
          <p:cNvPr id="418" name="イメージ" descr="イメージ"/>
          <p:cNvPicPr>
            <a:picLocks noChangeAspect="1"/>
          </p:cNvPicPr>
          <p:nvPr/>
        </p:nvPicPr>
        <p:blipFill>
          <a:blip r:embed="rId4"/>
          <a:srcRect/>
          <a:stretch>
            <a:fillRect/>
          </a:stretch>
        </p:blipFill>
        <p:spPr>
          <a:xfrm>
            <a:off x="1026612" y="1452273"/>
            <a:ext cx="3745915" cy="1968193"/>
          </a:xfrm>
          <a:prstGeom prst="rect">
            <a:avLst/>
          </a:prstGeom>
          <a:ln w="12700">
            <a:miter lim="400000"/>
          </a:ln>
        </p:spPr>
      </p:pic>
      <p:sp>
        <p:nvSpPr>
          <p:cNvPr id="419" name="四角形"/>
          <p:cNvSpPr/>
          <p:nvPr/>
        </p:nvSpPr>
        <p:spPr>
          <a:xfrm>
            <a:off x="655030" y="2223508"/>
            <a:ext cx="1105553" cy="395943"/>
          </a:xfrm>
          <a:prstGeom prst="rect">
            <a:avLst/>
          </a:prstGeom>
          <a:solidFill>
            <a:srgbClr val="FFFFFF"/>
          </a:solidFill>
          <a:ln w="12700">
            <a:miter lim="400000"/>
          </a:ln>
        </p:spPr>
        <p:txBody>
          <a:bodyPr lIns="35719" tIns="35719" rIns="35719" bIns="35719" anchor="ctr"/>
          <a:lstStyle/>
          <a:p>
            <a:pPr>
              <a:defRPr>
                <a:solidFill>
                  <a:srgbClr val="FFFFFF"/>
                </a:solidFill>
                <a:latin typeface="+mn-lt"/>
                <a:ea typeface="+mn-ea"/>
                <a:cs typeface="+mn-cs"/>
                <a:sym typeface="ヒラギノ角ゴ ProN W3"/>
              </a:defRPr>
            </a:pPr>
            <a:endParaRPr sz="1336" dirty="0"/>
          </a:p>
        </p:txBody>
      </p:sp>
      <p:pic>
        <p:nvPicPr>
          <p:cNvPr id="420" name="イメージ" descr="イメージ"/>
          <p:cNvPicPr>
            <a:picLocks noChangeAspect="1"/>
          </p:cNvPicPr>
          <p:nvPr/>
        </p:nvPicPr>
        <p:blipFill>
          <a:blip r:embed="rId5">
            <a:clrChange>
              <a:clrFrom>
                <a:srgbClr val="000000">
                  <a:alpha val="0"/>
                </a:srgbClr>
              </a:clrFrom>
              <a:clrTo>
                <a:srgbClr val="000000">
                  <a:alpha val="0"/>
                </a:srgbClr>
              </a:clrTo>
            </a:clrChange>
          </a:blip>
          <a:stretch>
            <a:fillRect/>
          </a:stretch>
        </p:blipFill>
        <p:spPr>
          <a:xfrm>
            <a:off x="1026612" y="2247959"/>
            <a:ext cx="792278" cy="330117"/>
          </a:xfrm>
          <a:prstGeom prst="rect">
            <a:avLst/>
          </a:prstGeom>
          <a:ln w="12700">
            <a:miter lim="400000"/>
          </a:ln>
        </p:spPr>
      </p:pic>
      <p:sp>
        <p:nvSpPr>
          <p:cNvPr id="423" name="s-wave"/>
          <p:cNvSpPr txBox="1"/>
          <p:nvPr/>
        </p:nvSpPr>
        <p:spPr>
          <a:xfrm>
            <a:off x="1678937" y="1338160"/>
            <a:ext cx="945773" cy="309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a:lnSpc>
                <a:spcPct val="70000"/>
              </a:lnSpc>
              <a:tabLst>
                <a:tab pos="1066800" algn="l"/>
                <a:tab pos="9271000" algn="l"/>
              </a:tabLst>
              <a:defRPr sz="2900" b="1">
                <a:latin typeface="Helvetica"/>
                <a:ea typeface="Helvetica"/>
                <a:cs typeface="Helvetica"/>
                <a:sym typeface="Helvetica"/>
              </a:defRPr>
            </a:lvl1pPr>
          </a:lstStyle>
          <a:p>
            <a:r>
              <a:rPr sz="2039" dirty="0"/>
              <a:t>s-wave</a:t>
            </a:r>
          </a:p>
        </p:txBody>
      </p:sp>
      <p:sp>
        <p:nvSpPr>
          <p:cNvPr id="424" name="p-wave"/>
          <p:cNvSpPr txBox="1"/>
          <p:nvPr/>
        </p:nvSpPr>
        <p:spPr>
          <a:xfrm>
            <a:off x="3077733" y="1232566"/>
            <a:ext cx="960199" cy="403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a:lnSpc>
                <a:spcPct val="110000"/>
              </a:lnSpc>
              <a:tabLst>
                <a:tab pos="1066800" algn="l"/>
                <a:tab pos="9271000" algn="l"/>
              </a:tabLst>
              <a:defRPr sz="2900" b="1">
                <a:latin typeface="Helvetica"/>
                <a:ea typeface="Helvetica"/>
                <a:cs typeface="Helvetica"/>
                <a:sym typeface="Helvetica"/>
              </a:defRPr>
            </a:lvl1pPr>
          </a:lstStyle>
          <a:p>
            <a:r>
              <a:rPr sz="2039" dirty="0"/>
              <a:t>p-wave</a:t>
            </a:r>
          </a:p>
        </p:txBody>
      </p:sp>
      <p:sp>
        <p:nvSpPr>
          <p:cNvPr id="425" name="s-wave"/>
          <p:cNvSpPr txBox="1"/>
          <p:nvPr/>
        </p:nvSpPr>
        <p:spPr>
          <a:xfrm>
            <a:off x="7197017" y="1292468"/>
            <a:ext cx="945773" cy="309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a:lnSpc>
                <a:spcPct val="70000"/>
              </a:lnSpc>
              <a:tabLst>
                <a:tab pos="1066800" algn="l"/>
                <a:tab pos="9271000" algn="l"/>
              </a:tabLst>
              <a:defRPr sz="2900" b="1">
                <a:latin typeface="Helvetica"/>
                <a:ea typeface="Helvetica"/>
                <a:cs typeface="Helvetica"/>
                <a:sym typeface="Helvetica"/>
              </a:defRPr>
            </a:lvl1pPr>
          </a:lstStyle>
          <a:p>
            <a:r>
              <a:rPr sz="2039" dirty="0"/>
              <a:t>s-wave</a:t>
            </a:r>
          </a:p>
        </p:txBody>
      </p:sp>
      <p:sp>
        <p:nvSpPr>
          <p:cNvPr id="426" name="p-wave"/>
          <p:cNvSpPr txBox="1"/>
          <p:nvPr/>
        </p:nvSpPr>
        <p:spPr>
          <a:xfrm>
            <a:off x="5830144" y="1306165"/>
            <a:ext cx="960199" cy="309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a:lnSpc>
                <a:spcPct val="70000"/>
              </a:lnSpc>
              <a:tabLst>
                <a:tab pos="1066800" algn="l"/>
                <a:tab pos="9271000" algn="l"/>
              </a:tabLst>
              <a:defRPr sz="2900" b="1">
                <a:latin typeface="Helvetica"/>
                <a:ea typeface="Helvetica"/>
                <a:cs typeface="Helvetica"/>
                <a:sym typeface="Helvetica"/>
              </a:defRPr>
            </a:lvl1pPr>
          </a:lstStyle>
          <a:p>
            <a:r>
              <a:rPr sz="2039" dirty="0"/>
              <a:t>p-wave</a:t>
            </a:r>
          </a:p>
        </p:txBody>
      </p:sp>
      <p:sp>
        <p:nvSpPr>
          <p:cNvPr id="427" name="Weak…"/>
          <p:cNvSpPr txBox="1"/>
          <p:nvPr/>
        </p:nvSpPr>
        <p:spPr>
          <a:xfrm>
            <a:off x="2427485" y="1678985"/>
            <a:ext cx="1040349" cy="40293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nSpc>
                <a:spcPct val="70000"/>
              </a:lnSpc>
              <a:tabLst>
                <a:tab pos="750094" algn="l"/>
                <a:tab pos="6518672" algn="l"/>
              </a:tabLst>
              <a:defRPr sz="2100" b="1">
                <a:solidFill>
                  <a:srgbClr val="FF2600"/>
                </a:solidFill>
                <a:latin typeface="Helvetica"/>
                <a:ea typeface="Helvetica"/>
                <a:cs typeface="Helvetica"/>
                <a:sym typeface="Helvetica"/>
              </a:defRPr>
            </a:pPr>
            <a:r>
              <a:rPr lang="en-US" sz="1477" dirty="0">
                <a:solidFill>
                  <a:srgbClr val="C00000"/>
                </a:solidFill>
              </a:rPr>
              <a:t>P-odd</a:t>
            </a:r>
            <a:r>
              <a:rPr sz="1477" dirty="0">
                <a:solidFill>
                  <a:srgbClr val="C00000"/>
                </a:solidFill>
              </a:rPr>
              <a:t> </a:t>
            </a:r>
          </a:p>
          <a:p>
            <a:pPr>
              <a:lnSpc>
                <a:spcPct val="70000"/>
              </a:lnSpc>
              <a:tabLst>
                <a:tab pos="750094" algn="l"/>
                <a:tab pos="6518672" algn="l"/>
              </a:tabLst>
              <a:defRPr sz="2100" b="1">
                <a:solidFill>
                  <a:srgbClr val="FF2600"/>
                </a:solidFill>
                <a:latin typeface="Helvetica"/>
                <a:ea typeface="Helvetica"/>
                <a:cs typeface="Helvetica"/>
                <a:sym typeface="Helvetica"/>
              </a:defRPr>
            </a:pPr>
            <a:r>
              <a:rPr sz="1477" dirty="0">
                <a:solidFill>
                  <a:srgbClr val="C00000"/>
                </a:solidFill>
              </a:rPr>
              <a:t>interaction</a:t>
            </a:r>
          </a:p>
        </p:txBody>
      </p:sp>
      <p:sp>
        <p:nvSpPr>
          <p:cNvPr id="428" name="Weak…"/>
          <p:cNvSpPr txBox="1"/>
          <p:nvPr/>
        </p:nvSpPr>
        <p:spPr>
          <a:xfrm>
            <a:off x="6604423" y="1662892"/>
            <a:ext cx="1040349" cy="40293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nSpc>
                <a:spcPct val="70000"/>
              </a:lnSpc>
              <a:tabLst>
                <a:tab pos="750094" algn="l"/>
                <a:tab pos="6518672" algn="l"/>
              </a:tabLst>
              <a:defRPr sz="2100" b="1">
                <a:solidFill>
                  <a:srgbClr val="FF2600"/>
                </a:solidFill>
                <a:latin typeface="Helvetica"/>
                <a:ea typeface="Helvetica"/>
                <a:cs typeface="Helvetica"/>
                <a:sym typeface="Helvetica"/>
              </a:defRPr>
            </a:pPr>
            <a:r>
              <a:rPr lang="en-US" sz="1477" dirty="0">
                <a:solidFill>
                  <a:srgbClr val="C00000"/>
                </a:solidFill>
              </a:rPr>
              <a:t>P-odd</a:t>
            </a:r>
            <a:r>
              <a:rPr sz="1477" dirty="0">
                <a:solidFill>
                  <a:srgbClr val="C00000"/>
                </a:solidFill>
              </a:rPr>
              <a:t> </a:t>
            </a:r>
          </a:p>
          <a:p>
            <a:pPr>
              <a:lnSpc>
                <a:spcPct val="70000"/>
              </a:lnSpc>
              <a:tabLst>
                <a:tab pos="750094" algn="l"/>
                <a:tab pos="6518672" algn="l"/>
              </a:tabLst>
              <a:defRPr sz="2100" b="1">
                <a:solidFill>
                  <a:srgbClr val="FF2600"/>
                </a:solidFill>
                <a:latin typeface="Helvetica"/>
                <a:ea typeface="Helvetica"/>
                <a:cs typeface="Helvetica"/>
                <a:sym typeface="Helvetica"/>
              </a:defRPr>
            </a:pPr>
            <a:r>
              <a:rPr sz="1477" dirty="0">
                <a:solidFill>
                  <a:srgbClr val="C00000"/>
                </a:solidFill>
              </a:rPr>
              <a:t>interaction</a:t>
            </a:r>
          </a:p>
        </p:txBody>
      </p:sp>
      <p:pic>
        <p:nvPicPr>
          <p:cNvPr id="429" name="イメージ" descr="イメージ"/>
          <p:cNvPicPr>
            <a:picLocks noChangeAspect="1"/>
          </p:cNvPicPr>
          <p:nvPr/>
        </p:nvPicPr>
        <p:blipFill>
          <a:blip r:embed="rId6"/>
          <a:stretch>
            <a:fillRect/>
          </a:stretch>
        </p:blipFill>
        <p:spPr>
          <a:xfrm>
            <a:off x="246485" y="4449212"/>
            <a:ext cx="6357938" cy="1026915"/>
          </a:xfrm>
          <a:prstGeom prst="rect">
            <a:avLst/>
          </a:prstGeom>
          <a:ln w="12700">
            <a:miter lim="400000"/>
          </a:ln>
        </p:spPr>
      </p:pic>
      <p:sp>
        <p:nvSpPr>
          <p:cNvPr id="437" name="This enhancement is caused by the mixture of j=1/2 component of s-wave and j=1/2 component of p-wave"/>
          <p:cNvSpPr txBox="1"/>
          <p:nvPr/>
        </p:nvSpPr>
        <p:spPr>
          <a:xfrm>
            <a:off x="844262" y="753547"/>
            <a:ext cx="10644689" cy="4039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648" tIns="44648" rIns="44648" bIns="44648">
            <a:spAutoFit/>
          </a:bodyPr>
          <a:lstStyle>
            <a:lvl1pPr algn="l">
              <a:tabLst>
                <a:tab pos="1066800" algn="l"/>
                <a:tab pos="9271000" algn="l"/>
              </a:tabLst>
              <a:defRPr sz="2900" b="1">
                <a:latin typeface="Helvetica"/>
                <a:ea typeface="Helvetica"/>
                <a:cs typeface="Helvetica"/>
                <a:sym typeface="Helvetica"/>
              </a:defRPr>
            </a:lvl1pPr>
          </a:lstStyle>
          <a:p>
            <a:r>
              <a:rPr lang="en-US" sz="2039" dirty="0"/>
              <a:t>P-odd amplitude W</a:t>
            </a:r>
            <a:r>
              <a:rPr sz="2039" dirty="0"/>
              <a:t> </a:t>
            </a:r>
            <a:r>
              <a:rPr lang="en-US" sz="2039" dirty="0"/>
              <a:t>mixes</a:t>
            </a:r>
            <a:r>
              <a:rPr sz="2039" dirty="0"/>
              <a:t> j=1/2 component of s-wave and j=1/2 component of p-wave</a:t>
            </a:r>
          </a:p>
        </p:txBody>
      </p:sp>
      <p:sp>
        <p:nvSpPr>
          <p:cNvPr id="438" name="Theoretically, the enhancement is written as"/>
          <p:cNvSpPr txBox="1"/>
          <p:nvPr/>
        </p:nvSpPr>
        <p:spPr>
          <a:xfrm>
            <a:off x="0" y="3608921"/>
            <a:ext cx="11181144" cy="459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648" tIns="44648" rIns="44648" bIns="44648">
            <a:spAutoFit/>
          </a:bodyPr>
          <a:lstStyle>
            <a:lvl1pPr algn="l">
              <a:tabLst>
                <a:tab pos="1066800" algn="l"/>
                <a:tab pos="9271000" algn="l"/>
              </a:tabLst>
              <a:defRPr sz="2900" b="1">
                <a:latin typeface="Helvetica"/>
                <a:ea typeface="Helvetica"/>
                <a:cs typeface="Helvetica"/>
                <a:sym typeface="Helvetica"/>
              </a:defRPr>
            </a:lvl1pPr>
          </a:lstStyle>
          <a:p>
            <a:r>
              <a:rPr lang="en-US" sz="2400" b="0" dirty="0"/>
              <a:t>For neutron energy E at the p-wave resonance E</a:t>
            </a:r>
            <a:r>
              <a:rPr lang="en-US" sz="2400" b="0" baseline="-25000" dirty="0"/>
              <a:t>p</a:t>
            </a:r>
            <a:r>
              <a:rPr lang="en-US" sz="2400" b="0" dirty="0"/>
              <a:t>, the P-odd asymmetry is </a:t>
            </a:r>
            <a:r>
              <a:rPr sz="2400" b="0" dirty="0"/>
              <a:t> </a:t>
            </a:r>
          </a:p>
        </p:txBody>
      </p:sp>
      <p:grpSp>
        <p:nvGrpSpPr>
          <p:cNvPr id="16" name="Group 15">
            <a:extLst>
              <a:ext uri="{FF2B5EF4-FFF2-40B4-BE49-F238E27FC236}">
                <a16:creationId xmlns:a16="http://schemas.microsoft.com/office/drawing/2014/main" id="{95C29606-AE29-C44C-B007-950E70C2DF46}"/>
              </a:ext>
            </a:extLst>
          </p:cNvPr>
          <p:cNvGrpSpPr/>
          <p:nvPr/>
        </p:nvGrpSpPr>
        <p:grpSpPr>
          <a:xfrm>
            <a:off x="5349749" y="4145975"/>
            <a:ext cx="5483202" cy="1329320"/>
            <a:chOff x="5349749" y="4145975"/>
            <a:chExt cx="5483202" cy="1329320"/>
          </a:xfrm>
        </p:grpSpPr>
        <p:sp>
          <p:nvSpPr>
            <p:cNvPr id="439" name="Partial neutron width…"/>
            <p:cNvSpPr txBox="1"/>
            <p:nvPr/>
          </p:nvSpPr>
          <p:spPr>
            <a:xfrm>
              <a:off x="6806031" y="4145975"/>
              <a:ext cx="2198888" cy="816694"/>
            </a:xfrm>
            <a:prstGeom prst="rect">
              <a:avLst/>
            </a:prstGeom>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xmlns:mc="http://schemas.openxmlformats.org/markup-compatibility/2006" val="1"/>
              </a:ext>
            </a:extLst>
          </p:spPr>
          <p:txBody>
            <a:bodyPr lIns="35719" tIns="35719" rIns="35719" bIns="35719" anchor="ctr"/>
            <a:lstStyle/>
            <a:p>
              <a:pPr>
                <a:lnSpc>
                  <a:spcPts val="1477"/>
                </a:lnSpc>
                <a:tabLst>
                  <a:tab pos="750094" algn="l"/>
                </a:tabLst>
                <a:defRPr sz="2100" b="1">
                  <a:solidFill>
                    <a:schemeClr val="accent5">
                      <a:hueOff val="-82419"/>
                      <a:satOff val="-9513"/>
                      <a:lumOff val="-16343"/>
                    </a:schemeClr>
                  </a:solidFill>
                  <a:latin typeface="Helvetica"/>
                  <a:ea typeface="Helvetica"/>
                  <a:cs typeface="Helvetica"/>
                  <a:sym typeface="Helvetica"/>
                </a:defRPr>
              </a:pPr>
              <a:r>
                <a:rPr sz="1477" dirty="0"/>
                <a:t>Partial neutron width</a:t>
              </a:r>
            </a:p>
            <a:p>
              <a:pPr>
                <a:lnSpc>
                  <a:spcPts val="1477"/>
                </a:lnSpc>
                <a:tabLst>
                  <a:tab pos="750094" algn="l"/>
                </a:tabLst>
                <a:defRPr sz="2100" b="1">
                  <a:solidFill>
                    <a:schemeClr val="accent5">
                      <a:hueOff val="-82419"/>
                      <a:satOff val="-9513"/>
                      <a:lumOff val="-16343"/>
                    </a:schemeClr>
                  </a:solidFill>
                  <a:latin typeface="Helvetica"/>
                  <a:ea typeface="Helvetica"/>
                  <a:cs typeface="Helvetica"/>
                  <a:sym typeface="Helvetica"/>
                </a:defRPr>
              </a:pPr>
              <a:r>
                <a:rPr sz="1477" dirty="0"/>
                <a:t>j=1/2 component</a:t>
              </a:r>
              <a:endParaRPr sz="1969" dirty="0">
                <a:solidFill>
                  <a:srgbClr val="EE220C"/>
                </a:solidFill>
              </a:endParaRPr>
            </a:p>
          </p:txBody>
        </p:sp>
        <p:sp>
          <p:nvSpPr>
            <p:cNvPr id="440" name="Unmeasured"/>
            <p:cNvSpPr txBox="1"/>
            <p:nvPr/>
          </p:nvSpPr>
          <p:spPr>
            <a:xfrm>
              <a:off x="6806030" y="4778790"/>
              <a:ext cx="4026921" cy="411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lgn="l">
                <a:lnSpc>
                  <a:spcPts val="3200"/>
                </a:lnSpc>
                <a:tabLst>
                  <a:tab pos="1066800" algn="l"/>
                </a:tabLst>
                <a:defRPr sz="2700" b="1">
                  <a:solidFill>
                    <a:schemeClr val="accent5">
                      <a:hueOff val="-82419"/>
                      <a:satOff val="-9513"/>
                      <a:lumOff val="-16343"/>
                    </a:schemeClr>
                  </a:solidFill>
                  <a:latin typeface="Helvetica"/>
                  <a:ea typeface="Helvetica"/>
                  <a:cs typeface="Helvetica"/>
                  <a:sym typeface="Helvetica"/>
                </a:defRPr>
              </a:lvl1pPr>
            </a:lstStyle>
            <a:p>
              <a:r>
                <a:rPr lang="en-US" sz="1898" dirty="0"/>
                <a:t>~0.6    </a:t>
              </a:r>
              <a:r>
                <a:rPr lang="en-US" sz="1898" b="0" dirty="0">
                  <a:solidFill>
                    <a:schemeClr val="bg2">
                      <a:lumMod val="50000"/>
                    </a:schemeClr>
                  </a:solidFill>
                </a:rPr>
                <a:t>PRC 109 (2024) 4, L041602  </a:t>
              </a:r>
              <a:endParaRPr sz="1898" b="0" dirty="0">
                <a:solidFill>
                  <a:schemeClr val="bg2">
                    <a:lumMod val="50000"/>
                  </a:schemeClr>
                </a:solidFill>
              </a:endParaRPr>
            </a:p>
          </p:txBody>
        </p:sp>
        <p:sp>
          <p:nvSpPr>
            <p:cNvPr id="442" name="角丸四角形"/>
            <p:cNvSpPr/>
            <p:nvPr/>
          </p:nvSpPr>
          <p:spPr>
            <a:xfrm rot="4156">
              <a:off x="5349749" y="4350687"/>
              <a:ext cx="1374833" cy="1124608"/>
            </a:xfrm>
            <a:prstGeom prst="roundRect">
              <a:avLst>
                <a:gd name="adj" fmla="val 11109"/>
              </a:avLst>
            </a:prstGeom>
            <a:ln w="50800">
              <a:solidFill>
                <a:srgbClr val="C00000"/>
              </a:solidFill>
              <a:prstDash val="sysDot"/>
              <a:miter lim="400000"/>
            </a:ln>
          </p:spPr>
          <p:txBody>
            <a:bodyPr lIns="35719" tIns="35719" rIns="35719" bIns="35719" anchor="ctr"/>
            <a:lstStyle/>
            <a:p>
              <a:pPr>
                <a:defRPr>
                  <a:solidFill>
                    <a:srgbClr val="FFFFFF"/>
                  </a:solidFill>
                  <a:latin typeface="+mn-lt"/>
                  <a:ea typeface="+mn-ea"/>
                  <a:cs typeface="+mn-cs"/>
                  <a:sym typeface="ヒラギノ角ゴ ProN W3"/>
                </a:defRPr>
              </a:pPr>
              <a:endParaRPr sz="1336"/>
            </a:p>
          </p:txBody>
        </p:sp>
      </p:grpSp>
      <p:sp>
        <p:nvSpPr>
          <p:cNvPr id="4" name="四角形">
            <a:extLst>
              <a:ext uri="{FF2B5EF4-FFF2-40B4-BE49-F238E27FC236}">
                <a16:creationId xmlns:a16="http://schemas.microsoft.com/office/drawing/2014/main" id="{8773F0AA-EE4D-4257-4EA3-CD9D59B68A90}"/>
              </a:ext>
            </a:extLst>
          </p:cNvPr>
          <p:cNvSpPr/>
          <p:nvPr/>
        </p:nvSpPr>
        <p:spPr>
          <a:xfrm>
            <a:off x="4764354" y="2232328"/>
            <a:ext cx="1105553" cy="395943"/>
          </a:xfrm>
          <a:prstGeom prst="rect">
            <a:avLst/>
          </a:prstGeom>
          <a:solidFill>
            <a:srgbClr val="FFFFFF"/>
          </a:solidFill>
          <a:ln w="12700">
            <a:miter lim="400000"/>
          </a:ln>
        </p:spPr>
        <p:txBody>
          <a:bodyPr lIns="35719" tIns="35719" rIns="35719" bIns="35719" anchor="ctr"/>
          <a:lstStyle/>
          <a:p>
            <a:pPr>
              <a:defRPr>
                <a:solidFill>
                  <a:srgbClr val="FFFFFF"/>
                </a:solidFill>
                <a:latin typeface="+mn-lt"/>
                <a:ea typeface="+mn-ea"/>
                <a:cs typeface="+mn-cs"/>
                <a:sym typeface="ヒラギノ角ゴ ProN W3"/>
              </a:defRPr>
            </a:pPr>
            <a:endParaRPr sz="1336" dirty="0"/>
          </a:p>
        </p:txBody>
      </p:sp>
      <p:pic>
        <p:nvPicPr>
          <p:cNvPr id="422" name="イメージ" descr="イメージ"/>
          <p:cNvPicPr>
            <a:picLocks noChangeAspect="1"/>
          </p:cNvPicPr>
          <p:nvPr/>
        </p:nvPicPr>
        <p:blipFill>
          <a:blip r:embed="rId7"/>
          <a:stretch>
            <a:fillRect/>
          </a:stretch>
        </p:blipFill>
        <p:spPr>
          <a:xfrm>
            <a:off x="5072868" y="2232327"/>
            <a:ext cx="851074" cy="345749"/>
          </a:xfrm>
          <a:prstGeom prst="rect">
            <a:avLst/>
          </a:prstGeom>
          <a:ln w="12700">
            <a:miter lim="400000"/>
          </a:ln>
        </p:spPr>
      </p:pic>
      <p:sp>
        <p:nvSpPr>
          <p:cNvPr id="9" name="Enhancement of P-violation is observed in a p-wave resonance located in a tail of a s-wave resonance">
            <a:extLst>
              <a:ext uri="{FF2B5EF4-FFF2-40B4-BE49-F238E27FC236}">
                <a16:creationId xmlns:a16="http://schemas.microsoft.com/office/drawing/2014/main" id="{8FCA5D73-EBDC-4111-EB12-02D41DEC523B}"/>
              </a:ext>
            </a:extLst>
          </p:cNvPr>
          <p:cNvSpPr txBox="1"/>
          <p:nvPr/>
        </p:nvSpPr>
        <p:spPr>
          <a:xfrm>
            <a:off x="9057613" y="1553919"/>
            <a:ext cx="2926092" cy="1327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648" tIns="44648" rIns="44648" bIns="44648">
            <a:spAutoFit/>
          </a:bodyPr>
          <a:lstStyle>
            <a:lvl1pPr algn="l">
              <a:lnSpc>
                <a:spcPct val="80000"/>
              </a:lnSpc>
              <a:tabLst>
                <a:tab pos="1066800" algn="l"/>
                <a:tab pos="9271000" algn="l"/>
              </a:tabLst>
              <a:defRPr sz="2800" b="1">
                <a:solidFill>
                  <a:srgbClr val="FF2600"/>
                </a:solidFill>
                <a:latin typeface="Helvetica"/>
                <a:ea typeface="Helvetica"/>
                <a:cs typeface="Helvetica"/>
                <a:sym typeface="Helvetica"/>
              </a:defRPr>
            </a:lvl1pPr>
          </a:lstStyle>
          <a:p>
            <a:pPr>
              <a:defRPr>
                <a:solidFill>
                  <a:srgbClr val="000000"/>
                </a:solidFill>
              </a:defRPr>
            </a:pPr>
            <a:r>
              <a:rPr lang="en-US" sz="2000" b="0" dirty="0">
                <a:latin typeface="+mn-lt"/>
              </a:rPr>
              <a:t>With P-odd mixing W that can change L, M</a:t>
            </a:r>
            <a:r>
              <a:rPr lang="en-US" sz="2000" b="0" baseline="30000" dirty="0">
                <a:latin typeface="+mn-lt"/>
              </a:rPr>
              <a:t>2 </a:t>
            </a:r>
            <a:r>
              <a:rPr lang="en-US" sz="2000" b="0" dirty="0">
                <a:latin typeface="+mn-lt"/>
              </a:rPr>
              <a:t>has an interference of</a:t>
            </a:r>
            <a:r>
              <a:rPr lang="en-US" sz="2000" b="0" baseline="30000" dirty="0">
                <a:latin typeface="+mn-lt"/>
              </a:rPr>
              <a:t> </a:t>
            </a:r>
            <a:r>
              <a:rPr lang="en-US" sz="2000" b="0" dirty="0">
                <a:latin typeface="+mn-lt"/>
              </a:rPr>
              <a:t>amplitudes given by the diagrams on the left with a pure s-wave</a:t>
            </a:r>
            <a:endParaRPr lang="en-US" sz="1800" dirty="0">
              <a:latin typeface="+mn-lt"/>
            </a:endParaRPr>
          </a:p>
        </p:txBody>
      </p:sp>
      <p:pic>
        <p:nvPicPr>
          <p:cNvPr id="6" name="Picture 5">
            <a:extLst>
              <a:ext uri="{FF2B5EF4-FFF2-40B4-BE49-F238E27FC236}">
                <a16:creationId xmlns:a16="http://schemas.microsoft.com/office/drawing/2014/main" id="{BEE44A7E-6016-C527-A169-513CA54B5160}"/>
              </a:ext>
            </a:extLst>
          </p:cNvPr>
          <p:cNvPicPr>
            <a:picLocks noChangeAspect="1"/>
          </p:cNvPicPr>
          <p:nvPr/>
        </p:nvPicPr>
        <p:blipFill>
          <a:blip r:embed="rId8"/>
          <a:stretch>
            <a:fillRect/>
          </a:stretch>
        </p:blipFill>
        <p:spPr>
          <a:xfrm>
            <a:off x="8300452" y="2441806"/>
            <a:ext cx="99403" cy="141374"/>
          </a:xfrm>
          <a:prstGeom prst="rect">
            <a:avLst/>
          </a:prstGeom>
        </p:spPr>
      </p:pic>
      <p:sp>
        <p:nvSpPr>
          <p:cNvPr id="2" name="Title 1">
            <a:extLst>
              <a:ext uri="{FF2B5EF4-FFF2-40B4-BE49-F238E27FC236}">
                <a16:creationId xmlns:a16="http://schemas.microsoft.com/office/drawing/2014/main" id="{C48E2539-5B80-AC0E-DA2E-E4924EA39C8E}"/>
              </a:ext>
            </a:extLst>
          </p:cNvPr>
          <p:cNvSpPr>
            <a:spLocks noGrp="1"/>
          </p:cNvSpPr>
          <p:nvPr>
            <p:ph type="title"/>
          </p:nvPr>
        </p:nvSpPr>
        <p:spPr/>
        <p:txBody>
          <a:bodyPr>
            <a:normAutofit fontScale="90000"/>
          </a:bodyPr>
          <a:lstStyle/>
          <a:p>
            <a:r>
              <a:rPr lang="en-US" dirty="0"/>
              <a:t>HPV Enhancement mechanism: s-p resonance mixing</a:t>
            </a:r>
          </a:p>
        </p:txBody>
      </p:sp>
      <p:grpSp>
        <p:nvGrpSpPr>
          <p:cNvPr id="18" name="Group 17">
            <a:extLst>
              <a:ext uri="{FF2B5EF4-FFF2-40B4-BE49-F238E27FC236}">
                <a16:creationId xmlns:a16="http://schemas.microsoft.com/office/drawing/2014/main" id="{CDEE0EDA-5FDA-95BD-CA65-B31A4C79F71C}"/>
              </a:ext>
            </a:extLst>
          </p:cNvPr>
          <p:cNvGrpSpPr/>
          <p:nvPr/>
        </p:nvGrpSpPr>
        <p:grpSpPr>
          <a:xfrm>
            <a:off x="4262099" y="5522334"/>
            <a:ext cx="2001592" cy="1335666"/>
            <a:chOff x="4262099" y="5522334"/>
            <a:chExt cx="2001592" cy="1335666"/>
          </a:xfrm>
        </p:grpSpPr>
        <p:sp>
          <p:nvSpPr>
            <p:cNvPr id="430" name="Structural Enhancement"/>
            <p:cNvSpPr txBox="1"/>
            <p:nvPr/>
          </p:nvSpPr>
          <p:spPr>
            <a:xfrm>
              <a:off x="4383251" y="5620143"/>
              <a:ext cx="1486656" cy="4515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lnSpc>
                  <a:spcPts val="2100"/>
                </a:lnSpc>
                <a:tabLst>
                  <a:tab pos="1066800" algn="l"/>
                </a:tabLst>
                <a:defRPr sz="2100" b="1">
                  <a:solidFill>
                    <a:srgbClr val="0433FF"/>
                  </a:solidFill>
                  <a:latin typeface="Helvetica"/>
                  <a:ea typeface="Helvetica"/>
                  <a:cs typeface="Helvetica"/>
                  <a:sym typeface="Helvetica"/>
                </a:defRPr>
              </a:lvl1pPr>
            </a:lstStyle>
            <a:p>
              <a:pPr>
                <a:lnSpc>
                  <a:spcPct val="100000"/>
                </a:lnSpc>
              </a:pPr>
              <a:r>
                <a:rPr lang="en-US" sz="1600" dirty="0">
                  <a:solidFill>
                    <a:schemeClr val="accent1"/>
                  </a:solidFill>
                </a:rPr>
                <a:t>“</a:t>
              </a:r>
              <a:r>
                <a:rPr sz="1600" dirty="0">
                  <a:solidFill>
                    <a:schemeClr val="accent1"/>
                  </a:solidFill>
                </a:rPr>
                <a:t>Structural</a:t>
              </a:r>
              <a:r>
                <a:rPr lang="en-US" sz="1600" dirty="0">
                  <a:solidFill>
                    <a:schemeClr val="accent1"/>
                  </a:solidFill>
                </a:rPr>
                <a:t>"</a:t>
              </a:r>
              <a:r>
                <a:rPr sz="1600" dirty="0">
                  <a:solidFill>
                    <a:schemeClr val="accent1"/>
                  </a:solidFill>
                </a:rPr>
                <a:t> Enhancement</a:t>
              </a:r>
              <a:endParaRPr lang="en-US" sz="1600" dirty="0">
                <a:solidFill>
                  <a:schemeClr val="accent1"/>
                </a:solidFill>
              </a:endParaRPr>
            </a:p>
          </p:txBody>
        </p:sp>
        <p:sp>
          <p:nvSpPr>
            <p:cNvPr id="435" name="線"/>
            <p:cNvSpPr/>
            <p:nvPr/>
          </p:nvSpPr>
          <p:spPr>
            <a:xfrm>
              <a:off x="4702363" y="5522334"/>
              <a:ext cx="675658" cy="1"/>
            </a:xfrm>
            <a:prstGeom prst="line">
              <a:avLst/>
            </a:prstGeom>
            <a:ln w="50800">
              <a:solidFill>
                <a:schemeClr val="accent1"/>
              </a:solidFill>
              <a:custDash>
                <a:ds d="200000" sp="200000"/>
              </a:custDash>
              <a:miter lim="400000"/>
            </a:ln>
          </p:spPr>
          <p:txBody>
            <a:bodyPr lIns="35719" tIns="35719" rIns="35719" bIns="35719" anchor="ctr"/>
            <a:lstStyle/>
            <a:p>
              <a:pPr>
                <a:defRPr>
                  <a:latin typeface="+mn-lt"/>
                  <a:ea typeface="+mn-ea"/>
                  <a:cs typeface="+mn-cs"/>
                  <a:sym typeface="ヒラギノ角ゴ ProN W3"/>
                </a:defRPr>
              </a:pPr>
              <a:endParaRPr sz="1336"/>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B07B046-691E-0DC3-BC03-512D19026E4A}"/>
                    </a:ext>
                  </a:extLst>
                </p:cNvPr>
                <p:cNvSpPr txBox="1"/>
                <p:nvPr/>
              </p:nvSpPr>
              <p:spPr>
                <a:xfrm>
                  <a:off x="4262099" y="6014115"/>
                  <a:ext cx="2001592" cy="8438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2400" i="1" smtClean="0">
                                <a:solidFill>
                                  <a:schemeClr val="accent1"/>
                                </a:solidFill>
                                <a:latin typeface="Cambria Math" panose="02040503050406030204" pitchFamily="18" charset="0"/>
                              </a:rPr>
                            </m:ctrlPr>
                          </m:radPr>
                          <m:deg/>
                          <m:e>
                            <m:f>
                              <m:fPr>
                                <m:type m:val="lin"/>
                                <m:ctrlPr>
                                  <a:rPr lang="en-US" sz="2400" i="1" smtClean="0">
                                    <a:solidFill>
                                      <a:schemeClr val="accent1"/>
                                    </a:solidFill>
                                    <a:latin typeface="Cambria Math" panose="02040503050406030204" pitchFamily="18" charset="0"/>
                                  </a:rPr>
                                </m:ctrlPr>
                              </m:fPr>
                              <m:num>
                                <m:sSub>
                                  <m:sSubPr>
                                    <m:ctrlPr>
                                      <a:rPr lang="en-US" sz="2400" i="1">
                                        <a:solidFill>
                                          <a:schemeClr val="accent1"/>
                                        </a:solidFill>
                                        <a:latin typeface="Cambria Math" panose="02040503050406030204" pitchFamily="18" charset="0"/>
                                      </a:rPr>
                                    </m:ctrlPr>
                                  </m:sSubPr>
                                  <m:e>
                                    <m:r>
                                      <m:rPr>
                                        <m:sty m:val="p"/>
                                      </m:rPr>
                                      <a:rPr lang="en-US" sz="2400">
                                        <a:solidFill>
                                          <a:schemeClr val="accent1"/>
                                        </a:solidFill>
                                        <a:latin typeface="Cambria Math" panose="02040503050406030204" pitchFamily="18" charset="0"/>
                                      </a:rPr>
                                      <m:t>Γ</m:t>
                                    </m:r>
                                  </m:e>
                                  <m:sub>
                                    <m:r>
                                      <a:rPr lang="en-US" sz="2400" i="1">
                                        <a:solidFill>
                                          <a:schemeClr val="accent1"/>
                                        </a:solidFill>
                                        <a:latin typeface="Cambria Math" panose="02040503050406030204" pitchFamily="18" charset="0"/>
                                      </a:rPr>
                                      <m:t>𝑠</m:t>
                                    </m:r>
                                  </m:sub>
                                </m:sSub>
                              </m:num>
                              <m:den>
                                <m:sSub>
                                  <m:sSubPr>
                                    <m:ctrlPr>
                                      <a:rPr lang="en-US" sz="2400" i="1">
                                        <a:solidFill>
                                          <a:schemeClr val="accent1"/>
                                        </a:solidFill>
                                        <a:latin typeface="Cambria Math" panose="02040503050406030204" pitchFamily="18" charset="0"/>
                                      </a:rPr>
                                    </m:ctrlPr>
                                  </m:sSubPr>
                                  <m:e>
                                    <m:r>
                                      <m:rPr>
                                        <m:sty m:val="p"/>
                                      </m:rPr>
                                      <a:rPr lang="en-US" sz="2400">
                                        <a:solidFill>
                                          <a:schemeClr val="accent1"/>
                                        </a:solidFill>
                                        <a:latin typeface="Cambria Math" panose="02040503050406030204" pitchFamily="18" charset="0"/>
                                      </a:rPr>
                                      <m:t>Γ</m:t>
                                    </m:r>
                                  </m:e>
                                  <m:sub>
                                    <m:r>
                                      <a:rPr lang="en-US" sz="2400" b="0" i="1" smtClean="0">
                                        <a:solidFill>
                                          <a:schemeClr val="accent1"/>
                                        </a:solidFill>
                                        <a:latin typeface="Cambria Math" panose="02040503050406030204" pitchFamily="18" charset="0"/>
                                      </a:rPr>
                                      <m:t>𝑝</m:t>
                                    </m:r>
                                  </m:sub>
                                </m:sSub>
                              </m:den>
                            </m:f>
                          </m:e>
                        </m:rad>
                        <m:r>
                          <a:rPr lang="en-US" sz="2400" b="0" i="1" smtClean="0">
                            <a:solidFill>
                              <a:schemeClr val="accent1"/>
                            </a:solidFill>
                            <a:latin typeface="Cambria Math" panose="02040503050406030204" pitchFamily="18" charset="0"/>
                          </a:rPr>
                          <m:t>≈</m:t>
                        </m:r>
                        <m:sSup>
                          <m:sSupPr>
                            <m:ctrlPr>
                              <a:rPr lang="en-US" sz="2400" b="0" i="1" smtClean="0">
                                <a:solidFill>
                                  <a:schemeClr val="accent1"/>
                                </a:solidFill>
                                <a:latin typeface="Cambria Math" panose="02040503050406030204" pitchFamily="18" charset="0"/>
                              </a:rPr>
                            </m:ctrlPr>
                          </m:sSupPr>
                          <m:e>
                            <m:r>
                              <a:rPr lang="en-US" sz="2400" b="0" i="1" smtClean="0">
                                <a:solidFill>
                                  <a:schemeClr val="accent1"/>
                                </a:solidFill>
                                <a:latin typeface="Cambria Math" panose="02040503050406030204" pitchFamily="18" charset="0"/>
                              </a:rPr>
                              <m:t>10</m:t>
                            </m:r>
                          </m:e>
                          <m:sup>
                            <m:r>
                              <a:rPr lang="en-US" sz="2400" b="0" i="1" smtClean="0">
                                <a:solidFill>
                                  <a:schemeClr val="accent1"/>
                                </a:solidFill>
                                <a:latin typeface="Cambria Math" panose="02040503050406030204" pitchFamily="18" charset="0"/>
                              </a:rPr>
                              <m:t>3</m:t>
                            </m:r>
                          </m:sup>
                        </m:sSup>
                      </m:oMath>
                    </m:oMathPara>
                  </a14:m>
                  <a:endParaRPr lang="en-US" sz="2400" dirty="0">
                    <a:solidFill>
                      <a:schemeClr val="accent1"/>
                    </a:solidFill>
                  </a:endParaRPr>
                </a:p>
              </p:txBody>
            </p:sp>
          </mc:Choice>
          <mc:Fallback xmlns="">
            <p:sp>
              <p:nvSpPr>
                <p:cNvPr id="3" name="TextBox 2">
                  <a:extLst>
                    <a:ext uri="{FF2B5EF4-FFF2-40B4-BE49-F238E27FC236}">
                      <a16:creationId xmlns:a16="http://schemas.microsoft.com/office/drawing/2014/main" id="{0B07B046-691E-0DC3-BC03-512D19026E4A}"/>
                    </a:ext>
                  </a:extLst>
                </p:cNvPr>
                <p:cNvSpPr txBox="1">
                  <a:spLocks noRot="1" noChangeAspect="1" noMove="1" noResize="1" noEditPoints="1" noAdjustHandles="1" noChangeArrowheads="1" noChangeShapeType="1" noTextEdit="1"/>
                </p:cNvSpPr>
                <p:nvPr/>
              </p:nvSpPr>
              <p:spPr>
                <a:xfrm>
                  <a:off x="4262099" y="6014115"/>
                  <a:ext cx="2001592" cy="843885"/>
                </a:xfrm>
                <a:prstGeom prst="rect">
                  <a:avLst/>
                </a:prstGeom>
                <a:blipFill>
                  <a:blip r:embed="rId9"/>
                  <a:stretch>
                    <a:fillRect/>
                  </a:stretch>
                </a:blipFill>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9B414064-3C0B-C649-02F6-3F9BC435E482}"/>
              </a:ext>
            </a:extLst>
          </p:cNvPr>
          <p:cNvGrpSpPr/>
          <p:nvPr/>
        </p:nvGrpSpPr>
        <p:grpSpPr>
          <a:xfrm>
            <a:off x="2260507" y="5476126"/>
            <a:ext cx="2120089" cy="1211314"/>
            <a:chOff x="2260507" y="5476126"/>
            <a:chExt cx="2120089" cy="1211314"/>
          </a:xfrm>
        </p:grpSpPr>
        <p:sp>
          <p:nvSpPr>
            <p:cNvPr id="431" name="Dynamic…"/>
            <p:cNvSpPr txBox="1"/>
            <p:nvPr/>
          </p:nvSpPr>
          <p:spPr>
            <a:xfrm>
              <a:off x="2704245" y="5630878"/>
              <a:ext cx="1486656" cy="461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nSpc>
                  <a:spcPts val="1477"/>
                </a:lnSpc>
                <a:tabLst>
                  <a:tab pos="750094" algn="l"/>
                </a:tabLst>
                <a:defRPr sz="2100" b="1">
                  <a:solidFill>
                    <a:schemeClr val="accent2">
                      <a:hueOff val="167855"/>
                      <a:satOff val="17755"/>
                      <a:lumOff val="-16671"/>
                    </a:schemeClr>
                  </a:solidFill>
                  <a:latin typeface="Helvetica"/>
                  <a:ea typeface="Helvetica"/>
                  <a:cs typeface="Helvetica"/>
                  <a:sym typeface="Helvetica"/>
                </a:defRPr>
              </a:pPr>
              <a:r>
                <a:rPr lang="en-US" sz="1600" dirty="0">
                  <a:solidFill>
                    <a:schemeClr val="accent3">
                      <a:lumMod val="75000"/>
                    </a:schemeClr>
                  </a:solidFill>
                </a:rPr>
                <a:t>“Complexity”</a:t>
              </a:r>
              <a:endParaRPr sz="1600" dirty="0">
                <a:solidFill>
                  <a:schemeClr val="accent3">
                    <a:lumMod val="75000"/>
                  </a:schemeClr>
                </a:solidFill>
              </a:endParaRPr>
            </a:p>
            <a:p>
              <a:pPr>
                <a:tabLst>
                  <a:tab pos="750094" algn="l"/>
                </a:tabLst>
                <a:defRPr sz="2100" b="1">
                  <a:solidFill>
                    <a:schemeClr val="accent2">
                      <a:hueOff val="167855"/>
                      <a:satOff val="17755"/>
                      <a:lumOff val="-16671"/>
                    </a:schemeClr>
                  </a:solidFill>
                  <a:latin typeface="Helvetica"/>
                  <a:ea typeface="Helvetica"/>
                  <a:cs typeface="Helvetica"/>
                  <a:sym typeface="Helvetica"/>
                </a:defRPr>
              </a:pPr>
              <a:r>
                <a:rPr sz="1600" dirty="0">
                  <a:solidFill>
                    <a:schemeClr val="accent3">
                      <a:lumMod val="75000"/>
                    </a:schemeClr>
                  </a:solidFill>
                </a:rPr>
                <a:t>Enhancement</a:t>
              </a:r>
            </a:p>
          </p:txBody>
        </p:sp>
        <p:sp>
          <p:nvSpPr>
            <p:cNvPr id="434" name="線"/>
            <p:cNvSpPr/>
            <p:nvPr/>
          </p:nvSpPr>
          <p:spPr>
            <a:xfrm>
              <a:off x="3031148" y="5476126"/>
              <a:ext cx="1349448" cy="1"/>
            </a:xfrm>
            <a:prstGeom prst="line">
              <a:avLst/>
            </a:prstGeom>
            <a:ln w="50800">
              <a:solidFill>
                <a:schemeClr val="accent3">
                  <a:lumMod val="75000"/>
                </a:schemeClr>
              </a:solidFill>
              <a:custDash>
                <a:ds d="200000" sp="200000"/>
              </a:custDash>
              <a:miter lim="400000"/>
            </a:ln>
          </p:spPr>
          <p:txBody>
            <a:bodyPr lIns="35719" tIns="35719" rIns="35719" bIns="35719" anchor="ctr"/>
            <a:lstStyle/>
            <a:p>
              <a:pPr>
                <a:defRPr>
                  <a:latin typeface="+mn-lt"/>
                  <a:ea typeface="+mn-ea"/>
                  <a:cs typeface="+mn-cs"/>
                  <a:sym typeface="ヒラギノ角ゴ ProN W3"/>
                </a:defRPr>
              </a:pPr>
              <a:endParaRPr sz="1336"/>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9F1FFC9-487E-4180-C3F5-5BABFCA9D4A7}"/>
                    </a:ext>
                  </a:extLst>
                </p:cNvPr>
                <p:cNvSpPr txBox="1"/>
                <p:nvPr/>
              </p:nvSpPr>
              <p:spPr>
                <a:xfrm>
                  <a:off x="2260507" y="6184674"/>
                  <a:ext cx="2001592" cy="50276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2400" i="1" smtClean="0">
                                <a:solidFill>
                                  <a:schemeClr val="accent1"/>
                                </a:solidFill>
                                <a:latin typeface="Cambria Math" panose="02040503050406030204" pitchFamily="18" charset="0"/>
                              </a:rPr>
                            </m:ctrlPr>
                          </m:radPr>
                          <m:deg/>
                          <m:e>
                            <m:r>
                              <a:rPr lang="en-US" sz="2400" i="1" smtClean="0">
                                <a:solidFill>
                                  <a:schemeClr val="accent1"/>
                                </a:solidFill>
                                <a:latin typeface="Cambria Math" panose="02040503050406030204" pitchFamily="18" charset="0"/>
                              </a:rPr>
                              <m:t>𝑁</m:t>
                            </m:r>
                          </m:e>
                        </m:rad>
                        <m:r>
                          <a:rPr lang="en-US" sz="2400" b="0" i="1" smtClean="0">
                            <a:solidFill>
                              <a:schemeClr val="accent1"/>
                            </a:solidFill>
                            <a:latin typeface="Cambria Math" panose="02040503050406030204" pitchFamily="18" charset="0"/>
                          </a:rPr>
                          <m:t>≈</m:t>
                        </m:r>
                        <m:sSup>
                          <m:sSupPr>
                            <m:ctrlPr>
                              <a:rPr lang="en-US" sz="2400" b="0" i="1" smtClean="0">
                                <a:solidFill>
                                  <a:schemeClr val="accent1"/>
                                </a:solidFill>
                                <a:latin typeface="Cambria Math" panose="02040503050406030204" pitchFamily="18" charset="0"/>
                              </a:rPr>
                            </m:ctrlPr>
                          </m:sSupPr>
                          <m:e>
                            <m:r>
                              <a:rPr lang="en-US" sz="2400" b="0" i="1" smtClean="0">
                                <a:solidFill>
                                  <a:schemeClr val="accent1"/>
                                </a:solidFill>
                                <a:latin typeface="Cambria Math" panose="02040503050406030204" pitchFamily="18" charset="0"/>
                              </a:rPr>
                              <m:t>10</m:t>
                            </m:r>
                          </m:e>
                          <m:sup>
                            <m:r>
                              <a:rPr lang="en-US" sz="2400" b="0" i="1" smtClean="0">
                                <a:solidFill>
                                  <a:schemeClr val="accent1"/>
                                </a:solidFill>
                                <a:latin typeface="Cambria Math" panose="02040503050406030204" pitchFamily="18" charset="0"/>
                              </a:rPr>
                              <m:t>3</m:t>
                            </m:r>
                          </m:sup>
                        </m:sSup>
                      </m:oMath>
                    </m:oMathPara>
                  </a14:m>
                  <a:endParaRPr lang="en-US" sz="2400" dirty="0">
                    <a:solidFill>
                      <a:schemeClr val="accent1"/>
                    </a:solidFill>
                  </a:endParaRPr>
                </a:p>
              </p:txBody>
            </p:sp>
          </mc:Choice>
          <mc:Fallback xmlns="">
            <p:sp>
              <p:nvSpPr>
                <p:cNvPr id="11" name="TextBox 10">
                  <a:extLst>
                    <a:ext uri="{FF2B5EF4-FFF2-40B4-BE49-F238E27FC236}">
                      <a16:creationId xmlns:a16="http://schemas.microsoft.com/office/drawing/2014/main" id="{79F1FFC9-487E-4180-C3F5-5BABFCA9D4A7}"/>
                    </a:ext>
                  </a:extLst>
                </p:cNvPr>
                <p:cNvSpPr txBox="1">
                  <a:spLocks noRot="1" noChangeAspect="1" noMove="1" noResize="1" noEditPoints="1" noAdjustHandles="1" noChangeArrowheads="1" noChangeShapeType="1" noTextEdit="1"/>
                </p:cNvSpPr>
                <p:nvPr/>
              </p:nvSpPr>
              <p:spPr>
                <a:xfrm>
                  <a:off x="2260507" y="6184674"/>
                  <a:ext cx="2001592" cy="502766"/>
                </a:xfrm>
                <a:prstGeom prst="rect">
                  <a:avLst/>
                </a:prstGeom>
                <a:blipFill>
                  <a:blip r:embed="rId10"/>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3" name="Rectangle: Rounded Corners 12">
                <a:extLst>
                  <a:ext uri="{FF2B5EF4-FFF2-40B4-BE49-F238E27FC236}">
                    <a16:creationId xmlns:a16="http://schemas.microsoft.com/office/drawing/2014/main" id="{FF804C3D-D97C-31BA-91A6-A612BF3D4E6F}"/>
                  </a:ext>
                </a:extLst>
              </p:cNvPr>
              <p:cNvSpPr/>
              <p:nvPr/>
            </p:nvSpPr>
            <p:spPr>
              <a:xfrm>
                <a:off x="8945234" y="6123423"/>
                <a:ext cx="3150851" cy="599423"/>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𝜟𝝈</m:t>
                          </m:r>
                        </m:e>
                        <m:sub>
                          <m:r>
                            <a:rPr lang="en-US" sz="2800" b="1" i="1">
                              <a:solidFill>
                                <a:schemeClr val="accent4"/>
                              </a:solidFill>
                              <a:latin typeface="Cambria Math" panose="02040503050406030204" pitchFamily="18" charset="0"/>
                            </a:rPr>
                            <m:t>𝑷𝑻</m:t>
                          </m:r>
                        </m:sub>
                      </m:sSub>
                      <m:r>
                        <a:rPr lang="en-US" sz="2800" b="1" i="1">
                          <a:solidFill>
                            <a:schemeClr val="accent4"/>
                          </a:solidFill>
                          <a:latin typeface="Cambria Math" panose="02040503050406030204" pitchFamily="18" charset="0"/>
                        </a:rPr>
                        <m:t>=</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𝝀</m:t>
                          </m:r>
                        </m:e>
                        <m:sub>
                          <m:r>
                            <a:rPr lang="en-US" sz="2800" b="1" i="1">
                              <a:solidFill>
                                <a:schemeClr val="accent4"/>
                              </a:solidFill>
                              <a:latin typeface="Cambria Math" panose="02040503050406030204" pitchFamily="18" charset="0"/>
                            </a:rPr>
                            <m:t>𝑷𝑻</m:t>
                          </m:r>
                        </m:sub>
                      </m:sSub>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𝜿</m:t>
                          </m:r>
                        </m:e>
                        <m:sub>
                          <m:r>
                            <a:rPr lang="en-US" sz="2800" b="1" i="1">
                              <a:solidFill>
                                <a:schemeClr val="accent4"/>
                              </a:solidFill>
                              <a:latin typeface="Cambria Math" panose="02040503050406030204" pitchFamily="18" charset="0"/>
                            </a:rPr>
                            <m:t>𝑱</m:t>
                          </m:r>
                        </m:sub>
                      </m:sSub>
                      <m:r>
                        <a:rPr lang="en-US" sz="2800" b="1" i="1">
                          <a:solidFill>
                            <a:schemeClr val="accent4"/>
                          </a:solidFill>
                          <a:latin typeface="Cambria Math" panose="02040503050406030204" pitchFamily="18" charset="0"/>
                        </a:rPr>
                        <m:t>𝚫</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𝝈</m:t>
                          </m:r>
                        </m:e>
                        <m:sub>
                          <m:r>
                            <a:rPr lang="en-US" sz="2800" b="1" i="1">
                              <a:solidFill>
                                <a:schemeClr val="accent4"/>
                              </a:solidFill>
                              <a:latin typeface="Cambria Math" panose="02040503050406030204" pitchFamily="18" charset="0"/>
                            </a:rPr>
                            <m:t>𝑷</m:t>
                          </m:r>
                        </m:sub>
                      </m:sSub>
                    </m:oMath>
                  </m:oMathPara>
                </a14:m>
                <a:endParaRPr lang="en-US" sz="2800" b="1" dirty="0">
                  <a:solidFill>
                    <a:schemeClr val="accent4"/>
                  </a:solidFill>
                </a:endParaRPr>
              </a:p>
            </p:txBody>
          </p:sp>
        </mc:Choice>
        <mc:Fallback xmlns="">
          <p:sp>
            <p:nvSpPr>
              <p:cNvPr id="13" name="Rectangle: Rounded Corners 12">
                <a:extLst>
                  <a:ext uri="{FF2B5EF4-FFF2-40B4-BE49-F238E27FC236}">
                    <a16:creationId xmlns:a16="http://schemas.microsoft.com/office/drawing/2014/main" id="{FF804C3D-D97C-31BA-91A6-A612BF3D4E6F}"/>
                  </a:ext>
                </a:extLst>
              </p:cNvPr>
              <p:cNvSpPr>
                <a:spLocks noRot="1" noChangeAspect="1" noMove="1" noResize="1" noEditPoints="1" noAdjustHandles="1" noChangeArrowheads="1" noChangeShapeType="1" noTextEdit="1"/>
              </p:cNvSpPr>
              <p:nvPr/>
            </p:nvSpPr>
            <p:spPr>
              <a:xfrm>
                <a:off x="8945234" y="6123423"/>
                <a:ext cx="3150851" cy="599423"/>
              </a:xfrm>
              <a:prstGeom prst="roundRect">
                <a:avLst/>
              </a:prstGeom>
              <a:blipFill>
                <a:blip r:embed="rId11"/>
                <a:stretch>
                  <a:fillRect/>
                </a:stretch>
              </a:blipFill>
            </p:spPr>
            <p:txBody>
              <a:bodyPr/>
              <a:lstStyle/>
              <a:p>
                <a:r>
                  <a:rPr lang="en-US">
                    <a:noFill/>
                  </a:rPr>
                  <a:t> </a:t>
                </a:r>
              </a:p>
            </p:txBody>
          </p:sp>
        </mc:Fallback>
      </mc:AlternateContent>
      <p:sp>
        <p:nvSpPr>
          <p:cNvPr id="14" name="Oval 13">
            <a:extLst>
              <a:ext uri="{FF2B5EF4-FFF2-40B4-BE49-F238E27FC236}">
                <a16:creationId xmlns:a16="http://schemas.microsoft.com/office/drawing/2014/main" id="{F05B2C85-8550-FC54-6535-C4DE9AA25366}"/>
              </a:ext>
            </a:extLst>
          </p:cNvPr>
          <p:cNvSpPr/>
          <p:nvPr/>
        </p:nvSpPr>
        <p:spPr>
          <a:xfrm>
            <a:off x="11191850" y="6035040"/>
            <a:ext cx="817269" cy="822960"/>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Date Placeholder 9">
            <a:extLst>
              <a:ext uri="{FF2B5EF4-FFF2-40B4-BE49-F238E27FC236}">
                <a16:creationId xmlns:a16="http://schemas.microsoft.com/office/drawing/2014/main" id="{9120F1A1-9D4C-F3E9-1740-C5E5E2D81AD4}"/>
              </a:ext>
            </a:extLst>
          </p:cNvPr>
          <p:cNvSpPr>
            <a:spLocks noGrp="1"/>
          </p:cNvSpPr>
          <p:nvPr>
            <p:ph type="dt" sz="half" idx="10"/>
          </p:nvPr>
        </p:nvSpPr>
        <p:spPr/>
        <p:txBody>
          <a:bodyPr/>
          <a:lstStyle/>
          <a:p>
            <a:r>
              <a:rPr lang="en-US"/>
              <a:t>2026-03-05</a:t>
            </a:r>
          </a:p>
        </p:txBody>
      </p:sp>
      <p:sp>
        <p:nvSpPr>
          <p:cNvPr id="12" name="Footer Placeholder 11">
            <a:extLst>
              <a:ext uri="{FF2B5EF4-FFF2-40B4-BE49-F238E27FC236}">
                <a16:creationId xmlns:a16="http://schemas.microsoft.com/office/drawing/2014/main" id="{1C1284E2-D826-5FFE-762E-5F71A3304456}"/>
              </a:ext>
            </a:extLst>
          </p:cNvPr>
          <p:cNvSpPr>
            <a:spLocks noGrp="1"/>
          </p:cNvSpPr>
          <p:nvPr>
            <p:ph type="ftr" sz="quarter" idx="11"/>
          </p:nvPr>
        </p:nvSpPr>
        <p:spPr/>
        <p:txBody>
          <a:bodyPr/>
          <a:lstStyle/>
          <a:p>
            <a:r>
              <a:rPr lang="en-US"/>
              <a:t>EDMs2026 WE-Heraeus Workshop</a:t>
            </a:r>
          </a:p>
        </p:txBody>
      </p:sp>
      <p:sp>
        <p:nvSpPr>
          <p:cNvPr id="15" name="Slide Number Placeholder 14">
            <a:extLst>
              <a:ext uri="{FF2B5EF4-FFF2-40B4-BE49-F238E27FC236}">
                <a16:creationId xmlns:a16="http://schemas.microsoft.com/office/drawing/2014/main" id="{8029FC8E-B1A2-26DA-E901-8C70DB6B6D58}"/>
              </a:ext>
            </a:extLst>
          </p:cNvPr>
          <p:cNvSpPr>
            <a:spLocks noGrp="1"/>
          </p:cNvSpPr>
          <p:nvPr>
            <p:ph type="sldNum" sz="quarter" idx="12"/>
          </p:nvPr>
        </p:nvSpPr>
        <p:spPr/>
        <p:txBody>
          <a:bodyPr/>
          <a:lstStyle/>
          <a:p>
            <a:fld id="{89BA9E80-DA99-844D-986A-8D691D11CFE6}" type="slidenum">
              <a:rPr lang="en-US" smtClean="0"/>
              <a:pPr/>
              <a:t>14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66B278-06C1-8406-2D0D-FD51F714EDFF}"/>
              </a:ext>
            </a:extLst>
          </p:cNvPr>
          <p:cNvPicPr>
            <a:picLocks noChangeAspect="1"/>
          </p:cNvPicPr>
          <p:nvPr/>
        </p:nvPicPr>
        <p:blipFill>
          <a:blip r:embed="rId3"/>
          <a:stretch>
            <a:fillRect/>
          </a:stretch>
        </p:blipFill>
        <p:spPr>
          <a:xfrm rot="10453707">
            <a:off x="10495833" y="6563266"/>
            <a:ext cx="216280" cy="284579"/>
          </a:xfrm>
          <a:prstGeom prst="rect">
            <a:avLst/>
          </a:prstGeom>
        </p:spPr>
      </p:pic>
      <p:sp>
        <p:nvSpPr>
          <p:cNvPr id="3" name="Title 2">
            <a:extLst>
              <a:ext uri="{FF2B5EF4-FFF2-40B4-BE49-F238E27FC236}">
                <a16:creationId xmlns:a16="http://schemas.microsoft.com/office/drawing/2014/main" id="{A4AA54D7-298D-ACAC-8C57-814541D1D859}"/>
              </a:ext>
            </a:extLst>
          </p:cNvPr>
          <p:cNvSpPr>
            <a:spLocks noGrp="1"/>
          </p:cNvSpPr>
          <p:nvPr>
            <p:ph type="title"/>
          </p:nvPr>
        </p:nvSpPr>
        <p:spPr/>
        <p:txBody>
          <a:bodyPr/>
          <a:lstStyle/>
          <a:p>
            <a:r>
              <a:rPr lang="en-US" dirty="0"/>
              <a:t>Dynamical Enhancement of Parity Violation</a:t>
            </a:r>
          </a:p>
        </p:txBody>
      </p:sp>
      <p:pic>
        <p:nvPicPr>
          <p:cNvPr id="5" name="Content Placeholder 4" descr="image.png"/>
          <p:cNvPicPr>
            <a:picLocks noGrp="1" noChangeAspect="1"/>
          </p:cNvPicPr>
          <p:nvPr>
            <p:ph idx="1"/>
          </p:nvPr>
        </p:nvPicPr>
        <p:blipFill>
          <a:blip r:embed="rId4"/>
          <a:srcRect t="9469"/>
          <a:stretch>
            <a:fillRect/>
          </a:stretch>
        </p:blipFill>
        <p:spPr>
          <a:xfrm>
            <a:off x="1822410" y="868946"/>
            <a:ext cx="8547180" cy="5804068"/>
          </a:xfrm>
          <a:prstGeom prst="rect">
            <a:avLst/>
          </a:prstGeom>
        </p:spPr>
      </p:pic>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F21C8683-08DB-1CF7-7BDC-7E79FEFB8075}"/>
                  </a:ext>
                </a:extLst>
              </p:cNvPr>
              <p:cNvSpPr/>
              <p:nvPr/>
            </p:nvSpPr>
            <p:spPr>
              <a:xfrm>
                <a:off x="8945234" y="6123423"/>
                <a:ext cx="3150851" cy="599423"/>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𝜟𝝈</m:t>
                          </m:r>
                        </m:e>
                        <m:sub>
                          <m:r>
                            <a:rPr lang="en-US" sz="2800" b="1" i="1">
                              <a:solidFill>
                                <a:schemeClr val="accent4"/>
                              </a:solidFill>
                              <a:latin typeface="Cambria Math" panose="02040503050406030204" pitchFamily="18" charset="0"/>
                            </a:rPr>
                            <m:t>𝑷𝑻</m:t>
                          </m:r>
                        </m:sub>
                      </m:sSub>
                      <m:r>
                        <a:rPr lang="en-US" sz="2800" b="1" i="1">
                          <a:solidFill>
                            <a:schemeClr val="accent4"/>
                          </a:solidFill>
                          <a:latin typeface="Cambria Math" panose="02040503050406030204" pitchFamily="18" charset="0"/>
                        </a:rPr>
                        <m:t>=</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𝝀</m:t>
                          </m:r>
                        </m:e>
                        <m:sub>
                          <m:r>
                            <a:rPr lang="en-US" sz="2800" b="1" i="1">
                              <a:solidFill>
                                <a:schemeClr val="accent4"/>
                              </a:solidFill>
                              <a:latin typeface="Cambria Math" panose="02040503050406030204" pitchFamily="18" charset="0"/>
                            </a:rPr>
                            <m:t>𝑷𝑻</m:t>
                          </m:r>
                        </m:sub>
                      </m:sSub>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𝜿</m:t>
                          </m:r>
                        </m:e>
                        <m:sub>
                          <m:r>
                            <a:rPr lang="en-US" sz="2800" b="1" i="1">
                              <a:solidFill>
                                <a:schemeClr val="accent4"/>
                              </a:solidFill>
                              <a:latin typeface="Cambria Math" panose="02040503050406030204" pitchFamily="18" charset="0"/>
                            </a:rPr>
                            <m:t>𝑱</m:t>
                          </m:r>
                        </m:sub>
                      </m:sSub>
                      <m:r>
                        <a:rPr lang="en-US" sz="2800" b="1" i="1">
                          <a:solidFill>
                            <a:schemeClr val="accent4"/>
                          </a:solidFill>
                          <a:latin typeface="Cambria Math" panose="02040503050406030204" pitchFamily="18" charset="0"/>
                        </a:rPr>
                        <m:t>𝚫</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𝝈</m:t>
                          </m:r>
                        </m:e>
                        <m:sub>
                          <m:r>
                            <a:rPr lang="en-US" sz="2800" b="1" i="1">
                              <a:solidFill>
                                <a:schemeClr val="accent4"/>
                              </a:solidFill>
                              <a:latin typeface="Cambria Math" panose="02040503050406030204" pitchFamily="18" charset="0"/>
                            </a:rPr>
                            <m:t>𝑷</m:t>
                          </m:r>
                        </m:sub>
                      </m:sSub>
                    </m:oMath>
                  </m:oMathPara>
                </a14:m>
                <a:endParaRPr lang="en-US" sz="2800" b="1" dirty="0">
                  <a:solidFill>
                    <a:schemeClr val="accent4"/>
                  </a:solidFill>
                </a:endParaRPr>
              </a:p>
            </p:txBody>
          </p:sp>
        </mc:Choice>
        <mc:Fallback xmlns="">
          <p:sp>
            <p:nvSpPr>
              <p:cNvPr id="6" name="Rectangle: Rounded Corners 5">
                <a:extLst>
                  <a:ext uri="{FF2B5EF4-FFF2-40B4-BE49-F238E27FC236}">
                    <a16:creationId xmlns:a16="http://schemas.microsoft.com/office/drawing/2014/main" id="{F21C8683-08DB-1CF7-7BDC-7E79FEFB8075}"/>
                  </a:ext>
                </a:extLst>
              </p:cNvPr>
              <p:cNvSpPr>
                <a:spLocks noRot="1" noChangeAspect="1" noMove="1" noResize="1" noEditPoints="1" noAdjustHandles="1" noChangeArrowheads="1" noChangeShapeType="1" noTextEdit="1"/>
              </p:cNvSpPr>
              <p:nvPr/>
            </p:nvSpPr>
            <p:spPr>
              <a:xfrm>
                <a:off x="8945234" y="6123423"/>
                <a:ext cx="3150851" cy="599423"/>
              </a:xfrm>
              <a:prstGeom prst="roundRect">
                <a:avLst/>
              </a:prstGeom>
              <a:blipFill>
                <a:blip r:embed="rId5"/>
                <a:stretch>
                  <a:fillRect/>
                </a:stretch>
              </a:blipFill>
            </p:spPr>
            <p:txBody>
              <a:bodyPr/>
              <a:lstStyle/>
              <a:p>
                <a:r>
                  <a:rPr lang="en-US">
                    <a:noFill/>
                  </a:rPr>
                  <a:t> </a:t>
                </a:r>
              </a:p>
            </p:txBody>
          </p:sp>
        </mc:Fallback>
      </mc:AlternateContent>
      <p:sp>
        <p:nvSpPr>
          <p:cNvPr id="7" name="Oval 6">
            <a:extLst>
              <a:ext uri="{FF2B5EF4-FFF2-40B4-BE49-F238E27FC236}">
                <a16:creationId xmlns:a16="http://schemas.microsoft.com/office/drawing/2014/main" id="{58F0D603-22FD-CC60-DA6B-BDFE1CA252C0}"/>
              </a:ext>
            </a:extLst>
          </p:cNvPr>
          <p:cNvSpPr/>
          <p:nvPr/>
        </p:nvSpPr>
        <p:spPr>
          <a:xfrm>
            <a:off x="11191850" y="6035040"/>
            <a:ext cx="817269" cy="822960"/>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Date Placeholder 9">
            <a:extLst>
              <a:ext uri="{FF2B5EF4-FFF2-40B4-BE49-F238E27FC236}">
                <a16:creationId xmlns:a16="http://schemas.microsoft.com/office/drawing/2014/main" id="{CF06C63D-D82B-B49F-1767-C9AF55F4A9E5}"/>
              </a:ext>
            </a:extLst>
          </p:cNvPr>
          <p:cNvSpPr>
            <a:spLocks noGrp="1"/>
          </p:cNvSpPr>
          <p:nvPr>
            <p:ph type="dt" sz="half" idx="10"/>
          </p:nvPr>
        </p:nvSpPr>
        <p:spPr/>
        <p:txBody>
          <a:bodyPr/>
          <a:lstStyle/>
          <a:p>
            <a:r>
              <a:rPr lang="en-US"/>
              <a:t>2026-03-05</a:t>
            </a:r>
            <a:endParaRPr lang="en-US" dirty="0"/>
          </a:p>
        </p:txBody>
      </p:sp>
      <p:sp>
        <p:nvSpPr>
          <p:cNvPr id="11" name="Footer Placeholder 10">
            <a:extLst>
              <a:ext uri="{FF2B5EF4-FFF2-40B4-BE49-F238E27FC236}">
                <a16:creationId xmlns:a16="http://schemas.microsoft.com/office/drawing/2014/main" id="{C156AACD-C1D9-C151-F42D-93E289A489B9}"/>
              </a:ext>
            </a:extLst>
          </p:cNvPr>
          <p:cNvSpPr>
            <a:spLocks noGrp="1"/>
          </p:cNvSpPr>
          <p:nvPr>
            <p:ph type="ftr" sz="quarter" idx="11"/>
          </p:nvPr>
        </p:nvSpPr>
        <p:spPr/>
        <p:txBody>
          <a:bodyPr/>
          <a:lstStyle/>
          <a:p>
            <a:pPr algn="l"/>
            <a:r>
              <a:rPr lang="en-US"/>
              <a:t>EDMs2026 WE-Heraeus Workshop</a:t>
            </a:r>
            <a:endParaRPr lang="en-US" dirty="0"/>
          </a:p>
        </p:txBody>
      </p:sp>
      <p:sp>
        <p:nvSpPr>
          <p:cNvPr id="12" name="Slide Number Placeholder 11">
            <a:extLst>
              <a:ext uri="{FF2B5EF4-FFF2-40B4-BE49-F238E27FC236}">
                <a16:creationId xmlns:a16="http://schemas.microsoft.com/office/drawing/2014/main" id="{A4268974-1F33-F1AD-6483-F4972D1B56AE}"/>
              </a:ext>
            </a:extLst>
          </p:cNvPr>
          <p:cNvSpPr>
            <a:spLocks noGrp="1"/>
          </p:cNvSpPr>
          <p:nvPr>
            <p:ph type="sldNum" sz="quarter" idx="12"/>
          </p:nvPr>
        </p:nvSpPr>
        <p:spPr/>
        <p:txBody>
          <a:bodyPr/>
          <a:lstStyle/>
          <a:p>
            <a:fld id="{89BA9E80-DA99-844D-986A-8D691D11CFE6}" type="slidenum">
              <a:rPr lang="en-US" smtClean="0"/>
              <a:pPr/>
              <a:t>15</a:t>
            </a:fld>
            <a:endParaRPr lang="en-US" dirty="0"/>
          </a:p>
        </p:txBody>
      </p:sp>
    </p:spTree>
    <p:extLst>
      <p:ext uri="{BB962C8B-B14F-4D97-AF65-F5344CB8AC3E}">
        <p14:creationId xmlns:p14="http://schemas.microsoft.com/office/powerpoint/2010/main" val="287695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861E99-B4FE-FA19-704F-A5074CF8866F}"/>
              </a:ext>
            </a:extLst>
          </p:cNvPr>
          <p:cNvSpPr>
            <a:spLocks noGrp="1"/>
          </p:cNvSpPr>
          <p:nvPr>
            <p:ph type="title"/>
          </p:nvPr>
        </p:nvSpPr>
        <p:spPr/>
        <p:txBody>
          <a:bodyPr/>
          <a:lstStyle/>
          <a:p>
            <a:r>
              <a:rPr lang="en-US" dirty="0"/>
              <a:t>Parity-odd Asymmetry Measurement Methods</a:t>
            </a:r>
          </a:p>
        </p:txBody>
      </p:sp>
      <p:grpSp>
        <p:nvGrpSpPr>
          <p:cNvPr id="5" name="Group 4">
            <a:extLst>
              <a:ext uri="{FF2B5EF4-FFF2-40B4-BE49-F238E27FC236}">
                <a16:creationId xmlns:a16="http://schemas.microsoft.com/office/drawing/2014/main" id="{4CA76447-5B01-C0E3-758B-FCF57503F622}"/>
              </a:ext>
            </a:extLst>
          </p:cNvPr>
          <p:cNvGrpSpPr/>
          <p:nvPr/>
        </p:nvGrpSpPr>
        <p:grpSpPr>
          <a:xfrm>
            <a:off x="932688" y="663396"/>
            <a:ext cx="10479024" cy="5215669"/>
            <a:chOff x="932688" y="812692"/>
            <a:chExt cx="10479024" cy="5215669"/>
          </a:xfrm>
        </p:grpSpPr>
        <p:pic>
          <p:nvPicPr>
            <p:cNvPr id="2" name="Picture 1" descr="A diagram of a flowchart&#10;&#10;Description automatically generated">
              <a:extLst>
                <a:ext uri="{FF2B5EF4-FFF2-40B4-BE49-F238E27FC236}">
                  <a16:creationId xmlns:a16="http://schemas.microsoft.com/office/drawing/2014/main" id="{75297DFD-0DAD-0049-8107-A8C71E59454B}"/>
                </a:ext>
              </a:extLst>
            </p:cNvPr>
            <p:cNvPicPr>
              <a:picLocks noChangeAspect="1"/>
            </p:cNvPicPr>
            <p:nvPr/>
          </p:nvPicPr>
          <p:blipFill>
            <a:blip r:embed="rId3"/>
            <a:stretch>
              <a:fillRect/>
            </a:stretch>
          </p:blipFill>
          <p:spPr>
            <a:xfrm>
              <a:off x="932688" y="868946"/>
              <a:ext cx="10479024" cy="5159415"/>
            </a:xfrm>
            <a:prstGeom prst="rect">
              <a:avLst/>
            </a:prstGeom>
            <a:ln>
              <a:noFill/>
            </a:ln>
          </p:spPr>
        </p:pic>
        <p:sp>
          <p:nvSpPr>
            <p:cNvPr id="4" name="Rectangle 3">
              <a:extLst>
                <a:ext uri="{FF2B5EF4-FFF2-40B4-BE49-F238E27FC236}">
                  <a16:creationId xmlns:a16="http://schemas.microsoft.com/office/drawing/2014/main" id="{52C1C13B-6AB1-F590-AD17-F41EAE7E35AD}"/>
                </a:ext>
              </a:extLst>
            </p:cNvPr>
            <p:cNvSpPr/>
            <p:nvPr/>
          </p:nvSpPr>
          <p:spPr>
            <a:xfrm>
              <a:off x="932688" y="812692"/>
              <a:ext cx="6393270" cy="645459"/>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435B4289-565D-4365-AF76-3EDDBA1DA531}"/>
                  </a:ext>
                </a:extLst>
              </p:cNvPr>
              <p:cNvSpPr/>
              <p:nvPr/>
            </p:nvSpPr>
            <p:spPr>
              <a:xfrm>
                <a:off x="8945234" y="6123423"/>
                <a:ext cx="3150851" cy="599423"/>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𝜟𝝈</m:t>
                          </m:r>
                        </m:e>
                        <m:sub>
                          <m:r>
                            <a:rPr lang="en-US" sz="2800" b="1" i="1">
                              <a:solidFill>
                                <a:schemeClr val="accent4"/>
                              </a:solidFill>
                              <a:latin typeface="Cambria Math" panose="02040503050406030204" pitchFamily="18" charset="0"/>
                            </a:rPr>
                            <m:t>𝑷𝑻</m:t>
                          </m:r>
                        </m:sub>
                      </m:sSub>
                      <m:r>
                        <a:rPr lang="en-US" sz="2800" b="1" i="1">
                          <a:solidFill>
                            <a:schemeClr val="accent4"/>
                          </a:solidFill>
                          <a:latin typeface="Cambria Math" panose="02040503050406030204" pitchFamily="18" charset="0"/>
                        </a:rPr>
                        <m:t>=</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𝝀</m:t>
                          </m:r>
                        </m:e>
                        <m:sub>
                          <m:r>
                            <a:rPr lang="en-US" sz="2800" b="1" i="1">
                              <a:solidFill>
                                <a:schemeClr val="accent4"/>
                              </a:solidFill>
                              <a:latin typeface="Cambria Math" panose="02040503050406030204" pitchFamily="18" charset="0"/>
                            </a:rPr>
                            <m:t>𝑷𝑻</m:t>
                          </m:r>
                        </m:sub>
                      </m:sSub>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𝜿</m:t>
                          </m:r>
                        </m:e>
                        <m:sub>
                          <m:r>
                            <a:rPr lang="en-US" sz="2800" b="1" i="1">
                              <a:solidFill>
                                <a:schemeClr val="accent4"/>
                              </a:solidFill>
                              <a:latin typeface="Cambria Math" panose="02040503050406030204" pitchFamily="18" charset="0"/>
                            </a:rPr>
                            <m:t>𝑱</m:t>
                          </m:r>
                        </m:sub>
                      </m:sSub>
                      <m:r>
                        <a:rPr lang="en-US" sz="2800" b="1" i="1">
                          <a:solidFill>
                            <a:schemeClr val="accent4"/>
                          </a:solidFill>
                          <a:latin typeface="Cambria Math" panose="02040503050406030204" pitchFamily="18" charset="0"/>
                        </a:rPr>
                        <m:t>𝚫</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𝝈</m:t>
                          </m:r>
                        </m:e>
                        <m:sub>
                          <m:r>
                            <a:rPr lang="en-US" sz="2800" b="1" i="1">
                              <a:solidFill>
                                <a:schemeClr val="accent4"/>
                              </a:solidFill>
                              <a:latin typeface="Cambria Math" panose="02040503050406030204" pitchFamily="18" charset="0"/>
                            </a:rPr>
                            <m:t>𝑷</m:t>
                          </m:r>
                        </m:sub>
                      </m:sSub>
                    </m:oMath>
                  </m:oMathPara>
                </a14:m>
                <a:endParaRPr lang="en-US" sz="2800" b="1" dirty="0">
                  <a:solidFill>
                    <a:schemeClr val="accent4"/>
                  </a:solidFill>
                </a:endParaRPr>
              </a:p>
            </p:txBody>
          </p:sp>
        </mc:Choice>
        <mc:Fallback xmlns="">
          <p:sp>
            <p:nvSpPr>
              <p:cNvPr id="6" name="Rectangle: Rounded Corners 5">
                <a:extLst>
                  <a:ext uri="{FF2B5EF4-FFF2-40B4-BE49-F238E27FC236}">
                    <a16:creationId xmlns:a16="http://schemas.microsoft.com/office/drawing/2014/main" id="{435B4289-565D-4365-AF76-3EDDBA1DA531}"/>
                  </a:ext>
                </a:extLst>
              </p:cNvPr>
              <p:cNvSpPr>
                <a:spLocks noRot="1" noChangeAspect="1" noMove="1" noResize="1" noEditPoints="1" noAdjustHandles="1" noChangeArrowheads="1" noChangeShapeType="1" noTextEdit="1"/>
              </p:cNvSpPr>
              <p:nvPr/>
            </p:nvSpPr>
            <p:spPr>
              <a:xfrm>
                <a:off x="8945234" y="6123423"/>
                <a:ext cx="3150851" cy="599423"/>
              </a:xfrm>
              <a:prstGeom prst="roundRect">
                <a:avLst/>
              </a:prstGeom>
              <a:blipFill>
                <a:blip r:embed="rId4"/>
                <a:stretch>
                  <a:fillRect/>
                </a:stretch>
              </a:blipFill>
            </p:spPr>
            <p:txBody>
              <a:bodyPr/>
              <a:lstStyle/>
              <a:p>
                <a:r>
                  <a:rPr lang="en-US">
                    <a:noFill/>
                  </a:rPr>
                  <a:t> </a:t>
                </a:r>
              </a:p>
            </p:txBody>
          </p:sp>
        </mc:Fallback>
      </mc:AlternateContent>
      <p:sp>
        <p:nvSpPr>
          <p:cNvPr id="7" name="Oval 6">
            <a:extLst>
              <a:ext uri="{FF2B5EF4-FFF2-40B4-BE49-F238E27FC236}">
                <a16:creationId xmlns:a16="http://schemas.microsoft.com/office/drawing/2014/main" id="{7A167CE2-9953-230D-89EB-80E988642827}"/>
              </a:ext>
            </a:extLst>
          </p:cNvPr>
          <p:cNvSpPr/>
          <p:nvPr/>
        </p:nvSpPr>
        <p:spPr>
          <a:xfrm>
            <a:off x="11191850" y="6035040"/>
            <a:ext cx="817269" cy="822960"/>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Date Placeholder 10">
            <a:extLst>
              <a:ext uri="{FF2B5EF4-FFF2-40B4-BE49-F238E27FC236}">
                <a16:creationId xmlns:a16="http://schemas.microsoft.com/office/drawing/2014/main" id="{F1C092E9-6AD0-3289-1A18-4E3752FE4CCA}"/>
              </a:ext>
            </a:extLst>
          </p:cNvPr>
          <p:cNvSpPr>
            <a:spLocks noGrp="1"/>
          </p:cNvSpPr>
          <p:nvPr>
            <p:ph type="dt" sz="half" idx="10"/>
          </p:nvPr>
        </p:nvSpPr>
        <p:spPr/>
        <p:txBody>
          <a:bodyPr/>
          <a:lstStyle/>
          <a:p>
            <a:r>
              <a:rPr lang="en-US"/>
              <a:t>2026-03-05</a:t>
            </a:r>
          </a:p>
        </p:txBody>
      </p:sp>
      <p:sp>
        <p:nvSpPr>
          <p:cNvPr id="12" name="Footer Placeholder 11">
            <a:extLst>
              <a:ext uri="{FF2B5EF4-FFF2-40B4-BE49-F238E27FC236}">
                <a16:creationId xmlns:a16="http://schemas.microsoft.com/office/drawing/2014/main" id="{54FE0D3A-CA7E-5ABB-EB22-13BE35E4F7D1}"/>
              </a:ext>
            </a:extLst>
          </p:cNvPr>
          <p:cNvSpPr>
            <a:spLocks noGrp="1"/>
          </p:cNvSpPr>
          <p:nvPr>
            <p:ph type="ftr" sz="quarter" idx="11"/>
          </p:nvPr>
        </p:nvSpPr>
        <p:spPr/>
        <p:txBody>
          <a:bodyPr/>
          <a:lstStyle/>
          <a:p>
            <a:r>
              <a:rPr lang="en-US"/>
              <a:t>EDMs2026 WE-Heraeus Workshop</a:t>
            </a:r>
          </a:p>
        </p:txBody>
      </p:sp>
      <p:sp>
        <p:nvSpPr>
          <p:cNvPr id="13" name="Slide Number Placeholder 12">
            <a:extLst>
              <a:ext uri="{FF2B5EF4-FFF2-40B4-BE49-F238E27FC236}">
                <a16:creationId xmlns:a16="http://schemas.microsoft.com/office/drawing/2014/main" id="{D8C8BAB7-7AC1-7D20-5F26-A1FEC9B99234}"/>
              </a:ext>
            </a:extLst>
          </p:cNvPr>
          <p:cNvSpPr>
            <a:spLocks noGrp="1"/>
          </p:cNvSpPr>
          <p:nvPr>
            <p:ph type="sldNum" sz="quarter" idx="12"/>
          </p:nvPr>
        </p:nvSpPr>
        <p:spPr/>
        <p:txBody>
          <a:bodyPr/>
          <a:lstStyle/>
          <a:p>
            <a:fld id="{89BA9E80-DA99-844D-986A-8D691D11CFE6}" type="slidenum">
              <a:rPr lang="en-US" smtClean="0"/>
              <a:pPr/>
              <a:t>16</a:t>
            </a:fld>
            <a:endParaRPr lang="en-US" dirty="0"/>
          </a:p>
        </p:txBody>
      </p:sp>
    </p:spTree>
    <p:extLst>
      <p:ext uri="{BB962C8B-B14F-4D97-AF65-F5344CB8AC3E}">
        <p14:creationId xmlns:p14="http://schemas.microsoft.com/office/powerpoint/2010/main" val="41199960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2" name="Google Shape;842;p16"/>
          <p:cNvSpPr txBox="1">
            <a:spLocks noGrp="1"/>
          </p:cNvSpPr>
          <p:nvPr>
            <p:ph type="body" idx="2"/>
          </p:nvPr>
        </p:nvSpPr>
        <p:spPr>
          <a:xfrm>
            <a:off x="374413" y="1357330"/>
            <a:ext cx="6053286" cy="5432612"/>
          </a:xfrm>
          <a:prstGeom prst="rect">
            <a:avLst/>
          </a:prstGeom>
          <a:blipFill rotWithShape="1">
            <a:blip r:embed="rId3">
              <a:alphaModFix/>
            </a:blip>
            <a:stretch>
              <a:fillRect l="-2933" t="-1868" b="-2101"/>
            </a:stretch>
          </a:blipFill>
          <a:ln>
            <a:noFill/>
          </a:ln>
        </p:spPr>
        <p:txBody>
          <a:bodyPr spcFirstLastPara="1" wrap="square" lIns="0" tIns="0" rIns="0" bIns="0" anchor="t" anchorCtr="0">
            <a:noAutofit/>
          </a:bodyPr>
          <a:lstStyle/>
          <a:p>
            <a:pPr marL="306841" lvl="0" indent="-306841" algn="l" rtl="0">
              <a:lnSpc>
                <a:spcPct val="100000"/>
              </a:lnSpc>
              <a:spcBef>
                <a:spcPts val="0"/>
              </a:spcBef>
              <a:spcAft>
                <a:spcPts val="0"/>
              </a:spcAft>
              <a:buSzPts val="2800"/>
              <a:buChar char="•"/>
            </a:pPr>
            <a:r>
              <a:rPr lang="en-US"/>
              <a:t> </a:t>
            </a:r>
            <a:endParaRPr lang="en-US" dirty="0"/>
          </a:p>
        </p:txBody>
      </p:sp>
      <p:sp>
        <p:nvSpPr>
          <p:cNvPr id="841" name="Google Shape;841;p16"/>
          <p:cNvSpPr txBox="1">
            <a:spLocks noGrp="1"/>
          </p:cNvSpPr>
          <p:nvPr>
            <p:ph type="body" idx="1"/>
          </p:nvPr>
        </p:nvSpPr>
        <p:spPr>
          <a:xfrm>
            <a:off x="315557" y="959031"/>
            <a:ext cx="4971551" cy="40763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00F7E"/>
              </a:buClr>
              <a:buSzPts val="2000"/>
              <a:buNone/>
            </a:pPr>
            <a:r>
              <a:rPr lang="en-US" sz="2000" dirty="0"/>
              <a:t>(LANSCE, Los Alamos, 1990s – 2000s)  </a:t>
            </a:r>
            <a:endParaRPr lang="en-US" dirty="0"/>
          </a:p>
        </p:txBody>
      </p:sp>
      <p:pic>
        <p:nvPicPr>
          <p:cNvPr id="843" name="Google Shape;843;p16" descr="Diagram of a diagram of a nuclear reactor&#10;&#10;Description automatically generated"/>
          <p:cNvPicPr preferRelativeResize="0"/>
          <p:nvPr/>
        </p:nvPicPr>
        <p:blipFill rotWithShape="1">
          <a:blip r:embed="rId4">
            <a:alphaModFix/>
          </a:blip>
          <a:srcRect/>
          <a:stretch/>
        </p:blipFill>
        <p:spPr>
          <a:xfrm>
            <a:off x="6096000" y="767185"/>
            <a:ext cx="4890457" cy="5653936"/>
          </a:xfrm>
          <a:prstGeom prst="rect">
            <a:avLst/>
          </a:prstGeom>
          <a:noFill/>
          <a:ln>
            <a:noFill/>
          </a:ln>
        </p:spPr>
      </p:pic>
      <p:sp>
        <p:nvSpPr>
          <p:cNvPr id="2" name="Title 1">
            <a:extLst>
              <a:ext uri="{FF2B5EF4-FFF2-40B4-BE49-F238E27FC236}">
                <a16:creationId xmlns:a16="http://schemas.microsoft.com/office/drawing/2014/main" id="{3715378B-AFD8-1D22-4085-110294025A4A}"/>
              </a:ext>
            </a:extLst>
          </p:cNvPr>
          <p:cNvSpPr>
            <a:spLocks noGrp="1"/>
          </p:cNvSpPr>
          <p:nvPr>
            <p:ph type="title" idx="4294967295"/>
          </p:nvPr>
        </p:nvSpPr>
        <p:spPr/>
        <p:txBody>
          <a:bodyPr>
            <a:normAutofit/>
          </a:bodyPr>
          <a:lstStyle/>
          <a:p>
            <a:r>
              <a:rPr lang="en-US" dirty="0"/>
              <a:t>TRIPLE: Parity Violation in Compound Nuclei</a:t>
            </a:r>
          </a:p>
        </p:txBody>
      </p:sp>
      <mc:AlternateContent xmlns:mc="http://schemas.openxmlformats.org/markup-compatibility/2006" xmlns:a14="http://schemas.microsoft.com/office/drawing/2010/main">
        <mc:Choice Requires="a14">
          <p:sp>
            <p:nvSpPr>
              <p:cNvPr id="7" name="Rectangle: Rounded Corners 6">
                <a:extLst>
                  <a:ext uri="{FF2B5EF4-FFF2-40B4-BE49-F238E27FC236}">
                    <a16:creationId xmlns:a16="http://schemas.microsoft.com/office/drawing/2014/main" id="{92A6050C-A882-2111-8299-373E9A18ED25}"/>
                  </a:ext>
                </a:extLst>
              </p:cNvPr>
              <p:cNvSpPr/>
              <p:nvPr/>
            </p:nvSpPr>
            <p:spPr>
              <a:xfrm>
                <a:off x="8945234" y="6123423"/>
                <a:ext cx="3150851" cy="599423"/>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𝜟𝝈</m:t>
                          </m:r>
                        </m:e>
                        <m:sub>
                          <m:r>
                            <a:rPr lang="en-US" sz="2800" b="1" i="1">
                              <a:solidFill>
                                <a:schemeClr val="accent4"/>
                              </a:solidFill>
                              <a:latin typeface="Cambria Math" panose="02040503050406030204" pitchFamily="18" charset="0"/>
                            </a:rPr>
                            <m:t>𝑷𝑻</m:t>
                          </m:r>
                        </m:sub>
                      </m:sSub>
                      <m:r>
                        <a:rPr lang="en-US" sz="2800" b="1" i="1">
                          <a:solidFill>
                            <a:schemeClr val="accent4"/>
                          </a:solidFill>
                          <a:latin typeface="Cambria Math" panose="02040503050406030204" pitchFamily="18" charset="0"/>
                        </a:rPr>
                        <m:t>=</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𝝀</m:t>
                          </m:r>
                        </m:e>
                        <m:sub>
                          <m:r>
                            <a:rPr lang="en-US" sz="2800" b="1" i="1">
                              <a:solidFill>
                                <a:schemeClr val="accent4"/>
                              </a:solidFill>
                              <a:latin typeface="Cambria Math" panose="02040503050406030204" pitchFamily="18" charset="0"/>
                            </a:rPr>
                            <m:t>𝑷𝑻</m:t>
                          </m:r>
                        </m:sub>
                      </m:sSub>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𝜿</m:t>
                          </m:r>
                        </m:e>
                        <m:sub>
                          <m:r>
                            <a:rPr lang="en-US" sz="2800" b="1" i="1">
                              <a:solidFill>
                                <a:schemeClr val="accent4"/>
                              </a:solidFill>
                              <a:latin typeface="Cambria Math" panose="02040503050406030204" pitchFamily="18" charset="0"/>
                            </a:rPr>
                            <m:t>𝑱</m:t>
                          </m:r>
                        </m:sub>
                      </m:sSub>
                      <m:r>
                        <a:rPr lang="en-US" sz="2800" b="1" i="1">
                          <a:solidFill>
                            <a:schemeClr val="accent4"/>
                          </a:solidFill>
                          <a:latin typeface="Cambria Math" panose="02040503050406030204" pitchFamily="18" charset="0"/>
                        </a:rPr>
                        <m:t>𝚫</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𝝈</m:t>
                          </m:r>
                        </m:e>
                        <m:sub>
                          <m:r>
                            <a:rPr lang="en-US" sz="2800" b="1" i="1">
                              <a:solidFill>
                                <a:schemeClr val="accent4"/>
                              </a:solidFill>
                              <a:latin typeface="Cambria Math" panose="02040503050406030204" pitchFamily="18" charset="0"/>
                            </a:rPr>
                            <m:t>𝑷</m:t>
                          </m:r>
                        </m:sub>
                      </m:sSub>
                    </m:oMath>
                  </m:oMathPara>
                </a14:m>
                <a:endParaRPr lang="en-US" sz="2800" b="1" dirty="0">
                  <a:solidFill>
                    <a:schemeClr val="accent4"/>
                  </a:solidFill>
                </a:endParaRPr>
              </a:p>
            </p:txBody>
          </p:sp>
        </mc:Choice>
        <mc:Fallback xmlns="">
          <p:sp>
            <p:nvSpPr>
              <p:cNvPr id="7" name="Rectangle: Rounded Corners 6">
                <a:extLst>
                  <a:ext uri="{FF2B5EF4-FFF2-40B4-BE49-F238E27FC236}">
                    <a16:creationId xmlns:a16="http://schemas.microsoft.com/office/drawing/2014/main" id="{92A6050C-A882-2111-8299-373E9A18ED25}"/>
                  </a:ext>
                </a:extLst>
              </p:cNvPr>
              <p:cNvSpPr>
                <a:spLocks noRot="1" noChangeAspect="1" noMove="1" noResize="1" noEditPoints="1" noAdjustHandles="1" noChangeArrowheads="1" noChangeShapeType="1" noTextEdit="1"/>
              </p:cNvSpPr>
              <p:nvPr/>
            </p:nvSpPr>
            <p:spPr>
              <a:xfrm>
                <a:off x="8945234" y="6123423"/>
                <a:ext cx="3150851" cy="599423"/>
              </a:xfrm>
              <a:prstGeom prst="roundRect">
                <a:avLst/>
              </a:prstGeom>
              <a:blipFill>
                <a:blip r:embed="rId5"/>
                <a:stretch>
                  <a:fillRect/>
                </a:stretch>
              </a:blipFill>
            </p:spPr>
            <p:txBody>
              <a:bodyPr/>
              <a:lstStyle/>
              <a:p>
                <a:r>
                  <a:rPr lang="en-US">
                    <a:noFill/>
                  </a:rPr>
                  <a:t> </a:t>
                </a:r>
              </a:p>
            </p:txBody>
          </p:sp>
        </mc:Fallback>
      </mc:AlternateContent>
      <p:sp>
        <p:nvSpPr>
          <p:cNvPr id="8" name="Oval 7">
            <a:extLst>
              <a:ext uri="{FF2B5EF4-FFF2-40B4-BE49-F238E27FC236}">
                <a16:creationId xmlns:a16="http://schemas.microsoft.com/office/drawing/2014/main" id="{9D1C3DF7-611C-5335-F6A4-B1DCBFEC5C2F}"/>
              </a:ext>
            </a:extLst>
          </p:cNvPr>
          <p:cNvSpPr/>
          <p:nvPr/>
        </p:nvSpPr>
        <p:spPr>
          <a:xfrm>
            <a:off x="11191850" y="6035040"/>
            <a:ext cx="817269" cy="822960"/>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8729D-EF61-3358-67BD-D90E9746F7A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7B7369D-FDCD-9B2A-1632-B9512DDB9B3F}"/>
              </a:ext>
            </a:extLst>
          </p:cNvPr>
          <p:cNvPicPr>
            <a:picLocks noChangeAspect="1"/>
          </p:cNvPicPr>
          <p:nvPr/>
        </p:nvPicPr>
        <p:blipFill>
          <a:blip r:embed="rId2"/>
          <a:stretch>
            <a:fillRect/>
          </a:stretch>
        </p:blipFill>
        <p:spPr>
          <a:xfrm>
            <a:off x="3352947" y="-1"/>
            <a:ext cx="8862805" cy="6858001"/>
          </a:xfrm>
          <a:prstGeom prst="rect">
            <a:avLst/>
          </a:prstGeom>
        </p:spPr>
      </p:pic>
      <p:pic>
        <p:nvPicPr>
          <p:cNvPr id="8" name="Picture 7">
            <a:extLst>
              <a:ext uri="{FF2B5EF4-FFF2-40B4-BE49-F238E27FC236}">
                <a16:creationId xmlns:a16="http://schemas.microsoft.com/office/drawing/2014/main" id="{6B2D14E5-FFAD-7039-E780-6DECAD9BEA81}"/>
              </a:ext>
            </a:extLst>
          </p:cNvPr>
          <p:cNvPicPr>
            <a:picLocks noChangeAspect="1"/>
          </p:cNvPicPr>
          <p:nvPr/>
        </p:nvPicPr>
        <p:blipFill>
          <a:blip r:embed="rId2"/>
          <a:srcRect t="-3" r="88328" b="13256"/>
          <a:stretch>
            <a:fillRect/>
          </a:stretch>
        </p:blipFill>
        <p:spPr>
          <a:xfrm>
            <a:off x="0" y="-1"/>
            <a:ext cx="5982586" cy="5948980"/>
          </a:xfrm>
          <a:prstGeom prst="rect">
            <a:avLst/>
          </a:prstGeom>
        </p:spPr>
      </p:pic>
      <p:sp>
        <p:nvSpPr>
          <p:cNvPr id="7" name="Title 6">
            <a:extLst>
              <a:ext uri="{FF2B5EF4-FFF2-40B4-BE49-F238E27FC236}">
                <a16:creationId xmlns:a16="http://schemas.microsoft.com/office/drawing/2014/main" id="{6542C23E-A298-849E-EE02-0C8F6BF6D4D9}"/>
              </a:ext>
            </a:extLst>
          </p:cNvPr>
          <p:cNvSpPr>
            <a:spLocks noGrp="1"/>
          </p:cNvSpPr>
          <p:nvPr>
            <p:ph type="title"/>
          </p:nvPr>
        </p:nvSpPr>
        <p:spPr/>
        <p:txBody>
          <a:bodyPr/>
          <a:lstStyle/>
          <a:p>
            <a:pPr algn="l"/>
            <a:r>
              <a:rPr lang="en-US" baseline="30000" dirty="0"/>
              <a:t>139</a:t>
            </a:r>
            <a:r>
              <a:rPr lang="en-US" dirty="0"/>
              <a:t>La is the best nucleus!</a:t>
            </a:r>
          </a:p>
        </p:txBody>
      </p:sp>
      <p:pic>
        <p:nvPicPr>
          <p:cNvPr id="12" name="Picture 11">
            <a:extLst>
              <a:ext uri="{FF2B5EF4-FFF2-40B4-BE49-F238E27FC236}">
                <a16:creationId xmlns:a16="http://schemas.microsoft.com/office/drawing/2014/main" id="{17001BD6-2958-9318-1C61-F1D4C1E27DFC}"/>
              </a:ext>
            </a:extLst>
          </p:cNvPr>
          <p:cNvPicPr>
            <a:picLocks noChangeAspect="1"/>
          </p:cNvPicPr>
          <p:nvPr/>
        </p:nvPicPr>
        <p:blipFill>
          <a:blip r:embed="rId2"/>
          <a:srcRect l="11148" t="6202" r="19830" b="10284"/>
          <a:stretch>
            <a:fillRect/>
          </a:stretch>
        </p:blipFill>
        <p:spPr>
          <a:xfrm>
            <a:off x="5778191" y="425302"/>
            <a:ext cx="6117266" cy="5727405"/>
          </a:xfrm>
          <a:prstGeom prst="rect">
            <a:avLst/>
          </a:prstGeom>
        </p:spPr>
      </p:pic>
      <p:sp>
        <p:nvSpPr>
          <p:cNvPr id="14" name="Title 1">
            <a:extLst>
              <a:ext uri="{FF2B5EF4-FFF2-40B4-BE49-F238E27FC236}">
                <a16:creationId xmlns:a16="http://schemas.microsoft.com/office/drawing/2014/main" id="{4439BEDA-5FE6-8BF6-A11D-710F6D2F8109}"/>
              </a:ext>
            </a:extLst>
          </p:cNvPr>
          <p:cNvSpPr txBox="1">
            <a:spLocks/>
          </p:cNvSpPr>
          <p:nvPr/>
        </p:nvSpPr>
        <p:spPr>
          <a:xfrm>
            <a:off x="191533" y="1710057"/>
            <a:ext cx="9144000" cy="12366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endParaRPr lang="en-US" sz="2800" dirty="0">
              <a:solidFill>
                <a:srgbClr val="0000FF"/>
              </a:solidFill>
            </a:endParaRPr>
          </a:p>
        </p:txBody>
      </p:sp>
      <mc:AlternateContent xmlns:mc="http://schemas.openxmlformats.org/markup-compatibility/2006" xmlns:a14="http://schemas.microsoft.com/office/drawing/2010/main">
        <mc:Choice Requires="a14">
          <p:sp>
            <p:nvSpPr>
              <p:cNvPr id="16" name="Content Placeholder 15">
                <a:extLst>
                  <a:ext uri="{FF2B5EF4-FFF2-40B4-BE49-F238E27FC236}">
                    <a16:creationId xmlns:a16="http://schemas.microsoft.com/office/drawing/2014/main" id="{CE5B7FE7-F94F-0F54-840A-3B64A254AD29}"/>
                  </a:ext>
                </a:extLst>
              </p:cNvPr>
              <p:cNvSpPr>
                <a:spLocks noGrp="1"/>
              </p:cNvSpPr>
              <p:nvPr>
                <p:ph idx="1"/>
              </p:nvPr>
            </p:nvSpPr>
            <p:spPr/>
            <p:txBody>
              <a:bodyPr/>
              <a:lstStyle/>
              <a:p>
                <a:r>
                  <a:rPr lang="en-US" dirty="0">
                    <a:solidFill>
                      <a:schemeClr val="tx1"/>
                    </a:solidFill>
                  </a:rPr>
                  <a:t>First PV: n+</a:t>
                </a:r>
                <a:r>
                  <a:rPr lang="en-US" baseline="30000" dirty="0">
                    <a:solidFill>
                      <a:schemeClr val="tx1"/>
                    </a:solidFill>
                  </a:rPr>
                  <a:t>113</a:t>
                </a:r>
                <a:r>
                  <a:rPr lang="en-US" dirty="0">
                    <a:solidFill>
                      <a:schemeClr val="tx1"/>
                    </a:solidFill>
                  </a:rPr>
                  <a:t>Cd ~10</a:t>
                </a:r>
                <a:r>
                  <a:rPr lang="en-US" baseline="30000" dirty="0">
                    <a:solidFill>
                      <a:schemeClr val="tx1"/>
                    </a:solidFill>
                  </a:rPr>
                  <a:t>-4</a:t>
                </a:r>
                <a:r>
                  <a:rPr lang="en-US" dirty="0">
                    <a:solidFill>
                      <a:schemeClr val="tx1"/>
                    </a:solidFill>
                  </a:rPr>
                  <a:t> </a:t>
                </a:r>
                <a:r>
                  <a:rPr lang="en-US" sz="2000" dirty="0" err="1">
                    <a:solidFill>
                      <a:schemeClr val="bg2">
                        <a:lumMod val="50000"/>
                      </a:schemeClr>
                    </a:solidFill>
                  </a:rPr>
                  <a:t>Abov</a:t>
                </a:r>
                <a:r>
                  <a:rPr lang="en-US" sz="2000" dirty="0">
                    <a:solidFill>
                      <a:schemeClr val="bg2">
                        <a:lumMod val="50000"/>
                      </a:schemeClr>
                    </a:solidFill>
                  </a:rPr>
                  <a:t>, PL 12:25 (1964)</a:t>
                </a:r>
                <a:endParaRPr lang="en-US" dirty="0">
                  <a:solidFill>
                    <a:schemeClr val="bg2">
                      <a:lumMod val="50000"/>
                    </a:schemeClr>
                  </a:solidFill>
                </a:endParaRPr>
              </a:p>
              <a:p>
                <a:r>
                  <a:rPr lang="en-US" dirty="0">
                    <a:solidFill>
                      <a:schemeClr val="tx1"/>
                    </a:solidFill>
                  </a:rPr>
                  <a:t>Parity Violation in n+ </a:t>
                </a:r>
                <a:r>
                  <a:rPr lang="en-US" baseline="30000" dirty="0">
                    <a:solidFill>
                      <a:schemeClr val="tx1"/>
                    </a:solidFill>
                  </a:rPr>
                  <a:t>139</a:t>
                </a:r>
                <a:r>
                  <a:rPr lang="en-US" dirty="0">
                    <a:solidFill>
                      <a:schemeClr val="tx1"/>
                    </a:solidFill>
                  </a:rPr>
                  <a:t>La at 0.734 eV</a:t>
                </a:r>
                <a:br>
                  <a:rPr lang="en-US" dirty="0">
                    <a:solidFill>
                      <a:schemeClr val="tx1"/>
                    </a:solidFill>
                  </a:rPr>
                </a:br>
                <a:r>
                  <a:rPr lang="en-US" dirty="0">
                    <a:solidFill>
                      <a:schemeClr val="tx1"/>
                    </a:solidFill>
                    <a:latin typeface="Symbol" charset="2"/>
                    <a:cs typeface="Symbol" charset="2"/>
                  </a:rPr>
                  <a:t>Ds/s </a:t>
                </a:r>
                <a:r>
                  <a:rPr lang="en-US" dirty="0">
                    <a:solidFill>
                      <a:schemeClr val="tx1"/>
                    </a:solidFill>
                  </a:rPr>
                  <a:t>=0.097±.005    </a:t>
                </a:r>
                <a:r>
                  <a:rPr lang="en-US" dirty="0">
                    <a:solidFill>
                      <a:srgbClr val="C00000"/>
                    </a:solidFill>
                  </a:rPr>
                  <a:t>10</a:t>
                </a:r>
                <a:r>
                  <a:rPr lang="en-US" baseline="30000" dirty="0">
                    <a:solidFill>
                      <a:srgbClr val="C00000"/>
                    </a:solidFill>
                  </a:rPr>
                  <a:t>6</a:t>
                </a:r>
                <a:r>
                  <a:rPr lang="en-US" dirty="0">
                    <a:solidFill>
                      <a:srgbClr val="C00000"/>
                    </a:solidFill>
                  </a:rPr>
                  <a:t> enhancement!</a:t>
                </a:r>
                <a:endParaRPr lang="en-US" baseline="30000" dirty="0">
                  <a:solidFill>
                    <a:srgbClr val="C00000"/>
                  </a:solidFill>
                </a:endParaRPr>
              </a:p>
              <a:p>
                <a:r>
                  <a:rPr lang="en-US" dirty="0">
                    <a:solidFill>
                      <a:schemeClr val="tx1"/>
                    </a:solidFill>
                  </a:rPr>
                  <a:t>Larger </a:t>
                </a:r>
                <a14:m>
                  <m:oMath xmlns:m="http://schemas.openxmlformats.org/officeDocument/2006/math">
                    <m:sSub>
                      <m:sSubPr>
                        <m:ctrlPr>
                          <a:rPr lang="en-US" i="1" dirty="0" smtClean="0">
                            <a:solidFill>
                              <a:schemeClr val="tx1"/>
                            </a:solidFill>
                            <a:latin typeface="Cambria Math" panose="02040503050406030204" pitchFamily="18" charset="0"/>
                          </a:rPr>
                        </m:ctrlPr>
                      </m:sSubPr>
                      <m:e>
                        <m:r>
                          <a:rPr lang="en-US" i="1" dirty="0" smtClean="0">
                            <a:solidFill>
                              <a:schemeClr val="tx1"/>
                            </a:solidFill>
                            <a:latin typeface="Cambria Math" panose="02040503050406030204" pitchFamily="18" charset="0"/>
                          </a:rPr>
                          <m:t>𝐴</m:t>
                        </m:r>
                      </m:e>
                      <m:sub>
                        <m:r>
                          <a:rPr lang="en-US" i="1" dirty="0" smtClean="0">
                            <a:solidFill>
                              <a:schemeClr val="tx1"/>
                            </a:solidFill>
                            <a:latin typeface="Cambria Math" panose="02040503050406030204" pitchFamily="18" charset="0"/>
                          </a:rPr>
                          <m:t>𝐿</m:t>
                        </m:r>
                      </m:sub>
                    </m:sSub>
                  </m:oMath>
                </a14:m>
                <a:r>
                  <a:rPr lang="en-US" dirty="0">
                    <a:solidFill>
                      <a:schemeClr val="tx1"/>
                    </a:solidFill>
                  </a:rPr>
                  <a:t> and lower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𝐸</m:t>
                        </m:r>
                      </m:e>
                      <m:sub>
                        <m:r>
                          <a:rPr lang="en-US" b="0" i="1" smtClean="0">
                            <a:solidFill>
                              <a:schemeClr val="tx1"/>
                            </a:solidFill>
                            <a:latin typeface="Cambria Math" panose="02040503050406030204" pitchFamily="18" charset="0"/>
                          </a:rPr>
                          <m:t>0</m:t>
                        </m:r>
                      </m:sub>
                    </m:sSub>
                  </m:oMath>
                </a14:m>
                <a:r>
                  <a:rPr lang="en-US" dirty="0">
                    <a:solidFill>
                      <a:schemeClr val="tx1"/>
                    </a:solidFill>
                  </a:rPr>
                  <a:t> resonance</a:t>
                </a:r>
                <a:br>
                  <a:rPr lang="en-US" dirty="0">
                    <a:solidFill>
                      <a:schemeClr val="tx1"/>
                    </a:solidFill>
                  </a:rPr>
                </a:br>
                <a:r>
                  <a:rPr lang="en-US" dirty="0">
                    <a:solidFill>
                      <a:schemeClr val="tx1"/>
                    </a:solidFill>
                  </a:rPr>
                  <a:t>energy is better for NOPTREX</a:t>
                </a:r>
              </a:p>
              <a:p>
                <a:endParaRPr lang="en-US" dirty="0">
                  <a:solidFill>
                    <a:schemeClr val="tx1"/>
                  </a:solidFill>
                </a:endParaRPr>
              </a:p>
            </p:txBody>
          </p:sp>
        </mc:Choice>
        <mc:Fallback xmlns="">
          <p:sp>
            <p:nvSpPr>
              <p:cNvPr id="16" name="Content Placeholder 15">
                <a:extLst>
                  <a:ext uri="{FF2B5EF4-FFF2-40B4-BE49-F238E27FC236}">
                    <a16:creationId xmlns:a16="http://schemas.microsoft.com/office/drawing/2014/main" id="{CE5B7FE7-F94F-0F54-840A-3B64A254AD29}"/>
                  </a:ext>
                </a:extLst>
              </p:cNvPr>
              <p:cNvSpPr>
                <a:spLocks noGrp="1" noRot="1" noChangeAspect="1" noMove="1" noResize="1" noEditPoints="1" noAdjustHandles="1" noChangeArrowheads="1" noChangeShapeType="1" noTextEdit="1"/>
              </p:cNvSpPr>
              <p:nvPr>
                <p:ph idx="1"/>
              </p:nvPr>
            </p:nvSpPr>
            <p:spPr>
              <a:blipFill>
                <a:blip r:embed="rId3"/>
                <a:stretch>
                  <a:fillRect l="-722" t="-928"/>
                </a:stretch>
              </a:blipFill>
            </p:spPr>
            <p:txBody>
              <a:bodyPr/>
              <a:lstStyle/>
              <a:p>
                <a:r>
                  <a:rPr lang="en-US">
                    <a:noFill/>
                  </a:rPr>
                  <a:t> </a:t>
                </a:r>
              </a:p>
            </p:txBody>
          </p:sp>
        </mc:Fallback>
      </mc:AlternateContent>
      <p:pic>
        <p:nvPicPr>
          <p:cNvPr id="17" name="Content Placeholder 3">
            <a:extLst>
              <a:ext uri="{FF2B5EF4-FFF2-40B4-BE49-F238E27FC236}">
                <a16:creationId xmlns:a16="http://schemas.microsoft.com/office/drawing/2014/main" id="{549BA35E-9E31-19B4-49C4-5618522A2BB7}"/>
              </a:ext>
            </a:extLst>
          </p:cNvPr>
          <p:cNvPicPr>
            <a:picLocks noChangeAspect="1"/>
          </p:cNvPicPr>
          <p:nvPr/>
        </p:nvPicPr>
        <p:blipFill rotWithShape="1">
          <a:blip r:embed="rId4"/>
          <a:srcRect t="845" b="10208"/>
          <a:stretch/>
        </p:blipFill>
        <p:spPr>
          <a:xfrm>
            <a:off x="664449" y="3084973"/>
            <a:ext cx="4817199" cy="2877277"/>
          </a:xfrm>
          <a:prstGeom prst="rect">
            <a:avLst/>
          </a:prstGeom>
        </p:spPr>
      </p:pic>
      <p:sp>
        <p:nvSpPr>
          <p:cNvPr id="18" name="TextBox 17">
            <a:extLst>
              <a:ext uri="{FF2B5EF4-FFF2-40B4-BE49-F238E27FC236}">
                <a16:creationId xmlns:a16="http://schemas.microsoft.com/office/drawing/2014/main" id="{3BFE0BAA-00A6-F28E-B505-A4049298F7FF}"/>
              </a:ext>
            </a:extLst>
          </p:cNvPr>
          <p:cNvSpPr txBox="1"/>
          <p:nvPr/>
        </p:nvSpPr>
        <p:spPr>
          <a:xfrm>
            <a:off x="2536822" y="3512758"/>
            <a:ext cx="2062065" cy="369332"/>
          </a:xfrm>
          <a:prstGeom prst="rect">
            <a:avLst/>
          </a:prstGeom>
          <a:noFill/>
        </p:spPr>
        <p:txBody>
          <a:bodyPr wrap="square" rtlCol="0">
            <a:spAutoFit/>
          </a:bodyPr>
          <a:lstStyle/>
          <a:p>
            <a:r>
              <a:rPr lang="en-US" dirty="0">
                <a:solidFill>
                  <a:srgbClr val="C00000"/>
                </a:solidFill>
              </a:rPr>
              <a:t>s-wave resonance</a:t>
            </a:r>
          </a:p>
        </p:txBody>
      </p:sp>
      <p:sp>
        <p:nvSpPr>
          <p:cNvPr id="19" name="TextBox 18">
            <a:extLst>
              <a:ext uri="{FF2B5EF4-FFF2-40B4-BE49-F238E27FC236}">
                <a16:creationId xmlns:a16="http://schemas.microsoft.com/office/drawing/2014/main" id="{2AC0E4AD-8AB8-CB75-2332-1E42312ACE3D}"/>
              </a:ext>
            </a:extLst>
          </p:cNvPr>
          <p:cNvSpPr txBox="1"/>
          <p:nvPr/>
        </p:nvSpPr>
        <p:spPr>
          <a:xfrm>
            <a:off x="3411326" y="3893851"/>
            <a:ext cx="2062065" cy="369332"/>
          </a:xfrm>
          <a:prstGeom prst="rect">
            <a:avLst/>
          </a:prstGeom>
          <a:noFill/>
        </p:spPr>
        <p:txBody>
          <a:bodyPr wrap="square" rtlCol="0">
            <a:spAutoFit/>
          </a:bodyPr>
          <a:lstStyle/>
          <a:p>
            <a:r>
              <a:rPr lang="en-US" dirty="0">
                <a:solidFill>
                  <a:srgbClr val="C00000"/>
                </a:solidFill>
              </a:rPr>
              <a:t>p-wave resonance</a:t>
            </a:r>
          </a:p>
        </p:txBody>
      </p:sp>
      <p:cxnSp>
        <p:nvCxnSpPr>
          <p:cNvPr id="21" name="Straight Arrow Connector 20">
            <a:extLst>
              <a:ext uri="{FF2B5EF4-FFF2-40B4-BE49-F238E27FC236}">
                <a16:creationId xmlns:a16="http://schemas.microsoft.com/office/drawing/2014/main" id="{791BF845-5A6E-CECD-713B-AA70274BA84C}"/>
              </a:ext>
            </a:extLst>
          </p:cNvPr>
          <p:cNvCxnSpPr>
            <a:stCxn id="18" idx="1"/>
          </p:cNvCxnSpPr>
          <p:nvPr/>
        </p:nvCxnSpPr>
        <p:spPr>
          <a:xfrm flipH="1">
            <a:off x="2323322" y="3697424"/>
            <a:ext cx="213500" cy="1964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7CC36BE1-514F-B56A-E518-B4159E19FAAF}"/>
              </a:ext>
            </a:extLst>
          </p:cNvPr>
          <p:cNvCxnSpPr>
            <a:cxnSpLocks/>
          </p:cNvCxnSpPr>
          <p:nvPr/>
        </p:nvCxnSpPr>
        <p:spPr>
          <a:xfrm flipH="1">
            <a:off x="3073048" y="4164969"/>
            <a:ext cx="338278" cy="3346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Date Placeholder 5">
            <a:extLst>
              <a:ext uri="{FF2B5EF4-FFF2-40B4-BE49-F238E27FC236}">
                <a16:creationId xmlns:a16="http://schemas.microsoft.com/office/drawing/2014/main" id="{1F45E42A-DC18-F920-1C17-42FCFCDD1D4D}"/>
              </a:ext>
            </a:extLst>
          </p:cNvPr>
          <p:cNvSpPr>
            <a:spLocks noGrp="1"/>
          </p:cNvSpPr>
          <p:nvPr>
            <p:ph type="dt" sz="half" idx="10"/>
          </p:nvPr>
        </p:nvSpPr>
        <p:spPr/>
        <p:txBody>
          <a:bodyPr/>
          <a:lstStyle/>
          <a:p>
            <a:r>
              <a:rPr lang="en-US"/>
              <a:t>2026-03-05</a:t>
            </a:r>
            <a:endParaRPr lang="en-US" dirty="0"/>
          </a:p>
        </p:txBody>
      </p:sp>
      <p:sp>
        <p:nvSpPr>
          <p:cNvPr id="9" name="Footer Placeholder 8">
            <a:extLst>
              <a:ext uri="{FF2B5EF4-FFF2-40B4-BE49-F238E27FC236}">
                <a16:creationId xmlns:a16="http://schemas.microsoft.com/office/drawing/2014/main" id="{4D703AE3-53A9-8C85-26FC-80C271F63E08}"/>
              </a:ext>
            </a:extLst>
          </p:cNvPr>
          <p:cNvSpPr>
            <a:spLocks noGrp="1"/>
          </p:cNvSpPr>
          <p:nvPr>
            <p:ph type="ftr" sz="quarter" idx="11"/>
          </p:nvPr>
        </p:nvSpPr>
        <p:spPr/>
        <p:txBody>
          <a:bodyPr/>
          <a:lstStyle/>
          <a:p>
            <a:pPr algn="l"/>
            <a:r>
              <a:rPr lang="en-US"/>
              <a:t>EDMs2026 WE-Heraeus Workshop</a:t>
            </a:r>
            <a:endParaRPr lang="en-US" dirty="0"/>
          </a:p>
        </p:txBody>
      </p:sp>
      <p:sp>
        <p:nvSpPr>
          <p:cNvPr id="10" name="Slide Number Placeholder 9">
            <a:extLst>
              <a:ext uri="{FF2B5EF4-FFF2-40B4-BE49-F238E27FC236}">
                <a16:creationId xmlns:a16="http://schemas.microsoft.com/office/drawing/2014/main" id="{471B70D2-198E-3D14-F7F9-64B7764F66D0}"/>
              </a:ext>
            </a:extLst>
          </p:cNvPr>
          <p:cNvSpPr>
            <a:spLocks noGrp="1"/>
          </p:cNvSpPr>
          <p:nvPr>
            <p:ph type="sldNum" sz="quarter" idx="12"/>
          </p:nvPr>
        </p:nvSpPr>
        <p:spPr/>
        <p:txBody>
          <a:bodyPr/>
          <a:lstStyle/>
          <a:p>
            <a:fld id="{89BA9E80-DA99-844D-986A-8D691D11CFE6}" type="slidenum">
              <a:rPr lang="en-US" smtClean="0"/>
              <a:pPr/>
              <a:t>18</a:t>
            </a:fld>
            <a:endParaRPr lang="en-US" dirty="0"/>
          </a:p>
        </p:txBody>
      </p:sp>
    </p:spTree>
    <p:extLst>
      <p:ext uri="{BB962C8B-B14F-4D97-AF65-F5344CB8AC3E}">
        <p14:creationId xmlns:p14="http://schemas.microsoft.com/office/powerpoint/2010/main" val="3924228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2">
            <a:extLst>
              <a:ext uri="{FF2B5EF4-FFF2-40B4-BE49-F238E27FC236}">
                <a16:creationId xmlns:a16="http://schemas.microsoft.com/office/drawing/2014/main" id="{C52DA039-5C03-364A-B6C3-8ACA5AC6429B}"/>
              </a:ext>
            </a:extLst>
          </p:cNvPr>
          <p:cNvSpPr txBox="1">
            <a:spLocks noChangeArrowheads="1"/>
          </p:cNvSpPr>
          <p:nvPr/>
        </p:nvSpPr>
        <p:spPr bwMode="auto">
          <a:xfrm>
            <a:off x="0" y="550839"/>
            <a:ext cx="12192000" cy="39718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658" tIns="25329" rIns="50658" bIns="25329"/>
          <a:lstStyle>
            <a:lvl1pPr>
              <a:lnSpc>
                <a:spcPct val="92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SimSun" panose="02010600030101010101" pitchFamily="2" charset="-122"/>
              </a:defRPr>
            </a:lvl1pPr>
            <a:lvl2pPr>
              <a:lnSpc>
                <a:spcPct val="92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2pPr>
            <a:lvl3pPr>
              <a:lnSpc>
                <a:spcPct val="92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3pPr>
            <a:lvl4pPr>
              <a:lnSpc>
                <a:spcPct val="92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4pPr>
            <a:lvl5pPr>
              <a:lnSpc>
                <a:spcPct val="92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9pPr>
          </a:lstStyle>
          <a:p>
            <a:pPr>
              <a:lnSpc>
                <a:spcPct val="100000"/>
              </a:lnSpc>
              <a:spcBef>
                <a:spcPts val="394"/>
              </a:spcBef>
              <a:spcAft>
                <a:spcPct val="0"/>
              </a:spcAft>
              <a:buClrTx/>
              <a:defRPr/>
            </a:pPr>
            <a:r>
              <a:rPr lang="en-US" altLang="en-US" sz="1600" b="1" dirty="0"/>
              <a:t>NOPTREX: </a:t>
            </a:r>
            <a:r>
              <a:rPr lang="en-US" altLang="en-US" sz="1600" dirty="0"/>
              <a:t>C. Auton</a:t>
            </a:r>
            <a:r>
              <a:rPr lang="en-US" altLang="en-US" sz="1600" baseline="30000" dirty="0"/>
              <a:t>16</a:t>
            </a:r>
            <a:r>
              <a:rPr lang="en-US" altLang="en-US" sz="1600" dirty="0"/>
              <a:t>, E. Babcock</a:t>
            </a:r>
            <a:r>
              <a:rPr lang="en-US" altLang="en-US" sz="1600" baseline="30000" dirty="0"/>
              <a:t>29</a:t>
            </a:r>
            <a:r>
              <a:rPr lang="en-US" altLang="en-US" sz="1600" dirty="0"/>
              <a:t>, M. Barlow</a:t>
            </a:r>
            <a:r>
              <a:rPr lang="en-US" altLang="en-US" sz="1600" baseline="30000" dirty="0"/>
              <a:t>30</a:t>
            </a:r>
            <a:r>
              <a:rPr lang="en-US" altLang="en-US" sz="1600" dirty="0"/>
              <a:t>, L. Barron-Palos</a:t>
            </a:r>
            <a:r>
              <a:rPr lang="en-US" altLang="en-US" sz="1600" baseline="30000" dirty="0"/>
              <a:t>27</a:t>
            </a:r>
            <a:r>
              <a:rPr lang="en-US" altLang="en-US" sz="1600" dirty="0"/>
              <a:t>, L. Charon-Garcia</a:t>
            </a:r>
            <a:r>
              <a:rPr lang="en-US" altLang="en-US" sz="1600" baseline="30000" dirty="0"/>
              <a:t>42</a:t>
            </a:r>
            <a:r>
              <a:rPr lang="en-US" altLang="en-US" sz="1600" dirty="0"/>
              <a:t>, </a:t>
            </a:r>
            <a:r>
              <a:rPr lang="en-US" sz="1600" dirty="0"/>
              <a:t>E. Chekmenev</a:t>
            </a:r>
            <a:r>
              <a:rPr lang="en-US" sz="1600" baseline="30000" dirty="0"/>
              <a:t>32</a:t>
            </a:r>
            <a:r>
              <a:rPr lang="en-US" sz="1600" dirty="0"/>
              <a:t>,  A. Couture</a:t>
            </a:r>
            <a:r>
              <a:rPr lang="en-US" sz="1600" baseline="30000" dirty="0"/>
              <a:t>20</a:t>
            </a:r>
            <a:r>
              <a:rPr lang="en-US" sz="1600" dirty="0"/>
              <a:t>, </a:t>
            </a:r>
            <a:r>
              <a:rPr lang="en-US" altLang="en-US" sz="1600" dirty="0"/>
              <a:t>C. Crawford</a:t>
            </a:r>
            <a:r>
              <a:rPr lang="en-US" altLang="en-US" sz="1600" baseline="30000" dirty="0"/>
              <a:t>19</a:t>
            </a:r>
            <a:r>
              <a:rPr lang="en-US" altLang="en-US" sz="1600" dirty="0"/>
              <a:t>, B. Crider</a:t>
            </a:r>
            <a:r>
              <a:rPr lang="en-US" altLang="en-US" sz="1600" baseline="30000" dirty="0"/>
              <a:t>39</a:t>
            </a:r>
            <a:r>
              <a:rPr lang="en-US" altLang="en-US" sz="1600" dirty="0"/>
              <a:t>, K. Dickerson</a:t>
            </a:r>
            <a:r>
              <a:rPr lang="en-US" altLang="en-US" sz="1600" baseline="30000" dirty="0"/>
              <a:t>29</a:t>
            </a:r>
            <a:r>
              <a:rPr lang="en-US" altLang="en-US" sz="1600" dirty="0"/>
              <a:t>, D. Eigelbach</a:t>
            </a:r>
            <a:r>
              <a:rPr lang="en-US" altLang="en-US" sz="1600" baseline="30000" dirty="0"/>
              <a:t>20</a:t>
            </a:r>
            <a:r>
              <a:rPr lang="en-US" altLang="en-US" sz="1600" dirty="0"/>
              <a:t>, S. Endoh</a:t>
            </a:r>
            <a:r>
              <a:rPr lang="en-US" altLang="en-US" sz="1600" baseline="30000" dirty="0"/>
              <a:t>1,3</a:t>
            </a:r>
            <a:r>
              <a:rPr lang="en-US" altLang="en-US" sz="1600" dirty="0"/>
              <a:t>, R. Fan</a:t>
            </a:r>
            <a:r>
              <a:rPr lang="en-US" altLang="en-US" sz="1600" baseline="30000" dirty="0"/>
              <a:t>15,38</a:t>
            </a:r>
            <a:r>
              <a:rPr lang="en-US" altLang="en-US" sz="1600" dirty="0"/>
              <a:t>,  J. Fry</a:t>
            </a:r>
            <a:r>
              <a:rPr lang="en-US" altLang="en-US" sz="1600" baseline="30000" dirty="0"/>
              <a:t>24</a:t>
            </a:r>
            <a:r>
              <a:rPr lang="en-US" altLang="en-US" sz="1600" dirty="0"/>
              <a:t>, H. Fujioka</a:t>
            </a:r>
            <a:r>
              <a:rPr lang="en-US" altLang="en-US" sz="1600" baseline="30000" dirty="0"/>
              <a:t>7</a:t>
            </a:r>
            <a:r>
              <a:rPr lang="en-US" altLang="en-US" sz="1600" dirty="0"/>
              <a:t>, B. Goodson</a:t>
            </a:r>
            <a:r>
              <a:rPr lang="en-US" altLang="en-US" sz="1600" baseline="30000" dirty="0"/>
              <a:t>22</a:t>
            </a:r>
            <a:r>
              <a:rPr lang="en-US" altLang="en-US" sz="1600" dirty="0"/>
              <a:t>, V. Gudkov</a:t>
            </a:r>
            <a:r>
              <a:rPr lang="en-US" altLang="en-US" sz="1600" baseline="30000" dirty="0"/>
              <a:t>17</a:t>
            </a:r>
            <a:r>
              <a:rPr lang="en-US" altLang="en-US" sz="1600" dirty="0"/>
              <a:t>, C. Haddock</a:t>
            </a:r>
            <a:r>
              <a:rPr lang="en-US" altLang="en-US" sz="1600" baseline="30000" dirty="0"/>
              <a:t>21</a:t>
            </a:r>
            <a:r>
              <a:rPr lang="en-US" altLang="en-US" sz="1600" dirty="0"/>
              <a:t>, K. Hagino</a:t>
            </a:r>
            <a:r>
              <a:rPr lang="en-US" altLang="en-US" sz="1600" baseline="30000" dirty="0"/>
              <a:t>11</a:t>
            </a:r>
            <a:r>
              <a:rPr lang="en-US" altLang="en-US" sz="1600" dirty="0"/>
              <a:t>, H. Harada</a:t>
            </a:r>
            <a:r>
              <a:rPr lang="en-US" altLang="en-US" sz="1600" baseline="30000" dirty="0"/>
              <a:t>3</a:t>
            </a:r>
            <a:r>
              <a:rPr lang="en-US" altLang="en-US" sz="1600" dirty="0"/>
              <a:t>, P. Hautle</a:t>
            </a:r>
            <a:r>
              <a:rPr lang="en-US" altLang="en-US" sz="1600" baseline="30000" dirty="0"/>
              <a:t>28</a:t>
            </a:r>
            <a:r>
              <a:rPr lang="en-US" altLang="en-US" sz="1600" dirty="0"/>
              <a:t>, L. Hebenstiel</a:t>
            </a:r>
            <a:r>
              <a:rPr lang="en-US" altLang="en-US" sz="1600" baseline="30000" dirty="0"/>
              <a:t>16</a:t>
            </a:r>
            <a:r>
              <a:rPr lang="en-US" altLang="en-US" sz="1600" dirty="0"/>
              <a:t>, M. Hino</a:t>
            </a:r>
            <a:r>
              <a:rPr lang="en-US" altLang="en-US" sz="1600" baseline="30000" dirty="0"/>
              <a:t>11</a:t>
            </a:r>
            <a:r>
              <a:rPr lang="en-US" altLang="en-US" sz="1600" dirty="0"/>
              <a:t>, K. Hirota</a:t>
            </a:r>
            <a:r>
              <a:rPr lang="en-US" altLang="en-US" sz="1600" baseline="30000" dirty="0"/>
              <a:t>1</a:t>
            </a:r>
            <a:r>
              <a:rPr lang="en-US" altLang="en-US" sz="1600" dirty="0"/>
              <a:t>, I. Ide</a:t>
            </a:r>
            <a:r>
              <a:rPr lang="en-US" altLang="en-US" sz="1600" baseline="30000" dirty="0"/>
              <a:t>1</a:t>
            </a:r>
            <a:r>
              <a:rPr lang="en-US" altLang="en-US" sz="1600" dirty="0"/>
              <a:t>, M. Iinuma</a:t>
            </a:r>
            <a:r>
              <a:rPr lang="en-US" altLang="en-US" sz="1600" baseline="30000" dirty="0"/>
              <a:t>6</a:t>
            </a:r>
            <a:r>
              <a:rPr lang="en-US" altLang="en-US" sz="1600" dirty="0"/>
              <a:t>, H. Ikegami</a:t>
            </a:r>
            <a:r>
              <a:rPr lang="en-US" altLang="en-US" sz="1600" baseline="30000" dirty="0"/>
              <a:t>10</a:t>
            </a:r>
            <a:r>
              <a:rPr lang="en-US" altLang="en-US" sz="1600" dirty="0"/>
              <a:t>, T. Ino</a:t>
            </a:r>
            <a:r>
              <a:rPr lang="en-US" altLang="en-US" sz="1600" baseline="30000" dirty="0"/>
              <a:t>4</a:t>
            </a:r>
            <a:r>
              <a:rPr lang="en-US" altLang="en-US" sz="1600" dirty="0"/>
              <a:t>, R. Ishiguro</a:t>
            </a:r>
            <a:r>
              <a:rPr lang="en-US" altLang="en-US" sz="1600" baseline="30000" dirty="0"/>
              <a:t>13</a:t>
            </a:r>
            <a:r>
              <a:rPr lang="en-US" altLang="en-US" sz="1600" dirty="0"/>
              <a:t>, S. Ishimoto</a:t>
            </a:r>
            <a:r>
              <a:rPr lang="en-US" altLang="en-US" sz="1600" baseline="30000" dirty="0"/>
              <a:t>4</a:t>
            </a:r>
            <a:r>
              <a:rPr lang="en-US" altLang="en-US" sz="1600" dirty="0"/>
              <a:t>,  K. Ishizaki</a:t>
            </a:r>
            <a:r>
              <a:rPr lang="en-US" altLang="en-US" sz="1600" baseline="30000" dirty="0"/>
              <a:t>1</a:t>
            </a:r>
            <a:r>
              <a:rPr lang="en-US" altLang="en-US" sz="1600" dirty="0"/>
              <a:t>, T. Iwata</a:t>
            </a:r>
            <a:r>
              <a:rPr lang="en-US" altLang="en-US" sz="1600" baseline="30000" dirty="0"/>
              <a:t>9</a:t>
            </a:r>
            <a:r>
              <a:rPr lang="en-US" altLang="en-US" sz="1600" dirty="0"/>
              <a:t>, </a:t>
            </a:r>
            <a:r>
              <a:rPr lang="en-US" sz="1600" dirty="0">
                <a:effectLst/>
                <a:latin typeface="Aptos" panose="020B0004020202020204" pitchFamily="34" charset="0"/>
              </a:rPr>
              <a:t>P. Jahn</a:t>
            </a:r>
            <a:r>
              <a:rPr lang="en-US" sz="1600" baseline="30000" dirty="0">
                <a:effectLst/>
                <a:latin typeface="Aptos" panose="020B0004020202020204" pitchFamily="34" charset="0"/>
              </a:rPr>
              <a:t>22</a:t>
            </a:r>
            <a:r>
              <a:rPr lang="en-US" sz="1600" dirty="0">
                <a:effectLst/>
                <a:latin typeface="Aptos" panose="020B0004020202020204" pitchFamily="34" charset="0"/>
              </a:rPr>
              <a:t>,  </a:t>
            </a:r>
            <a:r>
              <a:rPr lang="en-US" altLang="en-US" sz="1600" dirty="0"/>
              <a:t>C. Jiang</a:t>
            </a:r>
            <a:r>
              <a:rPr lang="en-US" altLang="en-US" sz="1600" baseline="30000" dirty="0"/>
              <a:t>18</a:t>
            </a:r>
            <a:r>
              <a:rPr lang="en-US" altLang="en-US" sz="1600" dirty="0"/>
              <a:t>, W. Jiang</a:t>
            </a:r>
            <a:r>
              <a:rPr lang="en-US" altLang="en-US" sz="1600" baseline="30000" dirty="0"/>
              <a:t>15</a:t>
            </a:r>
            <a:r>
              <a:rPr lang="en-US" altLang="en-US" sz="1600" dirty="0"/>
              <a:t>,  K. Kameda</a:t>
            </a:r>
            <a:r>
              <a:rPr lang="en-US" altLang="en-US" sz="1600" baseline="30000" dirty="0"/>
              <a:t>7</a:t>
            </a:r>
            <a:r>
              <a:rPr lang="en-US" altLang="en-US" sz="1600" dirty="0"/>
              <a:t>, S. Kawamura</a:t>
            </a:r>
            <a:r>
              <a:rPr lang="en-US" altLang="en-US" sz="1600" baseline="30000" dirty="0"/>
              <a:t>1</a:t>
            </a:r>
            <a:r>
              <a:rPr lang="en-US" altLang="en-US" sz="1600" dirty="0"/>
              <a:t>, G. Kim</a:t>
            </a:r>
            <a:r>
              <a:rPr lang="en-US" altLang="en-US" sz="1600" baseline="30000" dirty="0"/>
              <a:t>14</a:t>
            </a:r>
            <a:r>
              <a:rPr lang="en-US" altLang="en-US" sz="1600" dirty="0"/>
              <a:t>, A. Kimura</a:t>
            </a:r>
            <a:r>
              <a:rPr lang="en-US" altLang="en-US" sz="1600" baseline="30000" dirty="0"/>
              <a:t>3</a:t>
            </a:r>
            <a:r>
              <a:rPr lang="en-US" altLang="en-US" sz="1600" dirty="0"/>
              <a:t>, P. King</a:t>
            </a:r>
            <a:r>
              <a:rPr lang="en-US" altLang="en-US" sz="1600" baseline="30000" dirty="0"/>
              <a:t>23</a:t>
            </a:r>
            <a:r>
              <a:rPr lang="en-US" altLang="en-US" sz="1600" dirty="0"/>
              <a:t>, M. Kitaguchi</a:t>
            </a:r>
            <a:r>
              <a:rPr lang="en-US" altLang="en-US" sz="1600" baseline="30000" dirty="0"/>
              <a:t>1</a:t>
            </a:r>
            <a:r>
              <a:rPr lang="en-US" altLang="en-US" sz="1600" dirty="0"/>
              <a:t>, Y. Kiyanagi</a:t>
            </a:r>
            <a:r>
              <a:rPr lang="en-US" altLang="en-US" sz="1600" baseline="30000" dirty="0"/>
              <a:t>1</a:t>
            </a:r>
            <a:r>
              <a:rPr lang="en-US" altLang="en-US" sz="1600" dirty="0"/>
              <a:t>, J. Koga</a:t>
            </a:r>
            <a:r>
              <a:rPr lang="en-US" altLang="en-US" sz="1600" baseline="30000" dirty="0"/>
              <a:t>2</a:t>
            </a:r>
            <a:r>
              <a:rPr lang="en-US" altLang="en-US" sz="1600" dirty="0"/>
              <a:t>, H. Kohri</a:t>
            </a:r>
            <a:r>
              <a:rPr lang="en-US" altLang="en-US" sz="1600" baseline="30000" dirty="0"/>
              <a:t>8</a:t>
            </a:r>
            <a:r>
              <a:rPr lang="en-US" altLang="en-US" sz="1600" dirty="0"/>
              <a:t>, A. Komives</a:t>
            </a:r>
            <a:r>
              <a:rPr lang="en-US" altLang="en-US" sz="1600" baseline="30000" dirty="0"/>
              <a:t>31</a:t>
            </a:r>
            <a:r>
              <a:rPr lang="en-US" altLang="en-US" sz="1600" dirty="0"/>
              <a:t>, S. W. Lee</a:t>
            </a:r>
            <a:r>
              <a:rPr lang="en-US" altLang="en-US" sz="1600" baseline="30000" dirty="0"/>
              <a:t>14</a:t>
            </a:r>
            <a:r>
              <a:rPr lang="en-US" altLang="en-US" sz="1600" dirty="0"/>
              <a:t>, Q. Lu</a:t>
            </a:r>
            <a:r>
              <a:rPr lang="en-US" altLang="en-US" sz="1600" baseline="30000" dirty="0"/>
              <a:t>15,38</a:t>
            </a:r>
            <a:r>
              <a:rPr lang="en-US" altLang="en-US" sz="1600" dirty="0"/>
              <a:t>,G. Luan</a:t>
            </a:r>
            <a:r>
              <a:rPr lang="en-US" altLang="en-US" sz="1600" baseline="30000" dirty="0"/>
              <a:t>34</a:t>
            </a:r>
            <a:r>
              <a:rPr lang="en-US" altLang="en-US" sz="1600" dirty="0"/>
              <a:t>, M. Luxnat</a:t>
            </a:r>
            <a:r>
              <a:rPr lang="en-US" altLang="en-US" sz="1600" baseline="30000" dirty="0"/>
              <a:t>16</a:t>
            </a:r>
            <a:r>
              <a:rPr lang="en-US" altLang="en-US" sz="1600" dirty="0"/>
              <a:t>, T. Matsushita</a:t>
            </a:r>
            <a:r>
              <a:rPr lang="en-US" altLang="en-US" sz="1600" baseline="30000" dirty="0"/>
              <a:t>1</a:t>
            </a:r>
            <a:r>
              <a:rPr lang="en-US" altLang="en-US" sz="1600" dirty="0"/>
              <a:t>, M. McCrea</a:t>
            </a:r>
            <a:r>
              <a:rPr lang="en-US" altLang="en-US" sz="1600" baseline="30000" dirty="0"/>
              <a:t>36</a:t>
            </a:r>
            <a:r>
              <a:rPr lang="en-US" altLang="en-US" sz="1600" dirty="0"/>
              <a:t>, J. Mills</a:t>
            </a:r>
            <a:r>
              <a:rPr lang="en-US" altLang="en-US" sz="1600" baseline="30000" dirty="0"/>
              <a:t>24</a:t>
            </a:r>
            <a:r>
              <a:rPr lang="en-US" altLang="en-US" sz="1600" dirty="0"/>
              <a:t>, K. Mishima</a:t>
            </a:r>
            <a:r>
              <a:rPr lang="en-US" altLang="en-US" sz="1600" baseline="30000" dirty="0"/>
              <a:t>4</a:t>
            </a:r>
            <a:r>
              <a:rPr lang="en-US" altLang="en-US" sz="1600" dirty="0"/>
              <a:t>, Y. Miyachi</a:t>
            </a:r>
            <a:r>
              <a:rPr lang="en-US" altLang="en-US" sz="1600" baseline="30000" dirty="0"/>
              <a:t>9</a:t>
            </a:r>
            <a:r>
              <a:rPr lang="en-US" altLang="en-US" sz="1600" dirty="0"/>
              <a:t>, T. Momose</a:t>
            </a:r>
            <a:r>
              <a:rPr lang="en-US" altLang="en-US" sz="1600" baseline="30000" dirty="0"/>
              <a:t>5</a:t>
            </a:r>
            <a:r>
              <a:rPr lang="en-US" altLang="en-US" sz="1600" dirty="0"/>
              <a:t>, T. Morishima</a:t>
            </a:r>
            <a:r>
              <a:rPr lang="en-US" altLang="en-US" sz="1600" baseline="30000" dirty="0"/>
              <a:t>1</a:t>
            </a:r>
            <a:r>
              <a:rPr lang="en-US" altLang="en-US" sz="1600" dirty="0"/>
              <a:t>, T. Mulkey</a:t>
            </a:r>
            <a:r>
              <a:rPr lang="en-US" altLang="en-US" sz="1600" baseline="30000" dirty="0"/>
              <a:t>45</a:t>
            </a:r>
            <a:r>
              <a:rPr lang="en-US" altLang="en-US" sz="1600" dirty="0"/>
              <a:t>, Y. Niinomi</a:t>
            </a:r>
            <a:r>
              <a:rPr lang="en-US" altLang="en-US" sz="1600" baseline="30000" dirty="0"/>
              <a:t>1</a:t>
            </a:r>
            <a:r>
              <a:rPr lang="en-US" altLang="en-US" sz="1600" dirty="0"/>
              <a:t>, I. Novikov</a:t>
            </a:r>
            <a:r>
              <a:rPr lang="en-US" altLang="en-US" sz="1600" baseline="30000" dirty="0"/>
              <a:t>25</a:t>
            </a:r>
            <a:r>
              <a:rPr lang="en-US" altLang="en-US" sz="1600" dirty="0"/>
              <a:t>, J. O’Mahar</a:t>
            </a:r>
            <a:r>
              <a:rPr lang="en-US" altLang="en-US" sz="1600" baseline="30000" dirty="0"/>
              <a:t>19</a:t>
            </a:r>
            <a:r>
              <a:rPr lang="en-US" altLang="en-US" sz="1600" dirty="0"/>
              <a:t>, </a:t>
            </a:r>
            <a:r>
              <a:rPr lang="en-US" altLang="en-US" sz="1600" dirty="0">
                <a:latin typeface="+mn-lt"/>
              </a:rPr>
              <a:t>T. Okudaira</a:t>
            </a:r>
            <a:r>
              <a:rPr lang="en-US" altLang="en-US" sz="1600" baseline="30000" dirty="0">
                <a:latin typeface="+mn-lt"/>
              </a:rPr>
              <a:t>1</a:t>
            </a:r>
            <a:r>
              <a:rPr lang="en-US" altLang="en-US" sz="1600" dirty="0">
                <a:latin typeface="+mn-lt"/>
              </a:rPr>
              <a:t>, </a:t>
            </a:r>
            <a:r>
              <a:rPr lang="en-US" altLang="en-US" sz="1600" dirty="0">
                <a:latin typeface="+mn-lt"/>
                <a:cs typeface="Calibri" panose="020F0502020204030204" pitchFamily="34" charset="0"/>
              </a:rPr>
              <a:t>M. Okuizumi</a:t>
            </a:r>
            <a:r>
              <a:rPr lang="en-US" altLang="en-US" sz="1600" baseline="30000" dirty="0">
                <a:latin typeface="+mn-lt"/>
                <a:cs typeface="Calibri" panose="020F0502020204030204" pitchFamily="34" charset="0"/>
              </a:rPr>
              <a:t>1</a:t>
            </a:r>
            <a:r>
              <a:rPr lang="en-US" altLang="en-US" sz="1600" dirty="0">
                <a:latin typeface="+mn-lt"/>
                <a:cs typeface="Calibri" panose="020F0502020204030204" pitchFamily="34" charset="0"/>
              </a:rPr>
              <a:t>, </a:t>
            </a:r>
            <a:r>
              <a:rPr lang="en-US" altLang="en-US" sz="1600" dirty="0">
                <a:latin typeface="+mn-lt"/>
              </a:rPr>
              <a:t>K. Ogata</a:t>
            </a:r>
            <a:r>
              <a:rPr lang="en-US" altLang="en-US" sz="1600" baseline="30000" dirty="0">
                <a:latin typeface="+mn-lt"/>
              </a:rPr>
              <a:t>8</a:t>
            </a:r>
            <a:r>
              <a:rPr lang="en-US" altLang="en-US" sz="1600" dirty="0"/>
              <a:t>, T. Oku</a:t>
            </a:r>
            <a:r>
              <a:rPr lang="en-US" altLang="en-US" sz="1600" baseline="30000" dirty="0"/>
              <a:t>3</a:t>
            </a:r>
            <a:r>
              <a:rPr lang="en-US" altLang="en-US" sz="1600" dirty="0"/>
              <a:t>, G. Otero</a:t>
            </a:r>
            <a:r>
              <a:rPr lang="en-US" altLang="en-US" sz="1600" baseline="30000" dirty="0"/>
              <a:t>16</a:t>
            </a:r>
            <a:r>
              <a:rPr lang="en-US" altLang="en-US" sz="1600" dirty="0"/>
              <a:t>, J. Palomino</a:t>
            </a:r>
            <a:r>
              <a:rPr lang="en-US" altLang="en-US" sz="1600" baseline="30000" dirty="0"/>
              <a:t>39 </a:t>
            </a:r>
            <a:r>
              <a:rPr lang="en-US" altLang="en-US" sz="1600" dirty="0"/>
              <a:t>, S. Penttila</a:t>
            </a:r>
            <a:r>
              <a:rPr lang="en-US" altLang="en-US" sz="1600" baseline="30000" dirty="0"/>
              <a:t>18</a:t>
            </a:r>
            <a:r>
              <a:rPr lang="en-US" altLang="en-US" sz="1600" dirty="0"/>
              <a:t>, A. Perez-Martin</a:t>
            </a:r>
            <a:r>
              <a:rPr lang="en-US" altLang="en-US" sz="1600" baseline="30000" dirty="0"/>
              <a:t>27</a:t>
            </a:r>
            <a:r>
              <a:rPr lang="en-US" altLang="en-US" sz="1600" dirty="0"/>
              <a:t>, A. Petrilla</a:t>
            </a:r>
            <a:r>
              <a:rPr lang="en-US" altLang="en-US" sz="1600" baseline="30000" dirty="0"/>
              <a:t>22</a:t>
            </a:r>
            <a:r>
              <a:rPr lang="en-US" altLang="en-US" sz="1600" dirty="0"/>
              <a:t>, B. Plaster</a:t>
            </a:r>
            <a:r>
              <a:rPr lang="en-US" altLang="en-US" sz="1600" baseline="30000" dirty="0"/>
              <a:t>19</a:t>
            </a:r>
            <a:r>
              <a:rPr lang="en-US" altLang="en-US" sz="1600" dirty="0"/>
              <a:t>, X. Ruan</a:t>
            </a:r>
            <a:r>
              <a:rPr lang="en-US" altLang="en-US" sz="1600" baseline="30000" dirty="0"/>
              <a:t>34</a:t>
            </a:r>
            <a:r>
              <a:rPr lang="en-US" altLang="en-US" sz="1600" dirty="0"/>
              <a:t>, K. Sakai</a:t>
            </a:r>
            <a:r>
              <a:rPr lang="en-US" altLang="en-US" sz="1600" baseline="30000" dirty="0"/>
              <a:t>3</a:t>
            </a:r>
            <a:r>
              <a:rPr lang="en-US" altLang="en-US" sz="1600" dirty="0"/>
              <a:t>, S. Samiei</a:t>
            </a:r>
            <a:r>
              <a:rPr lang="en-US" altLang="en-US" sz="1600" baseline="30000" dirty="0"/>
              <a:t>16</a:t>
            </a:r>
            <a:r>
              <a:rPr lang="en-US" altLang="en-US" sz="1600" dirty="0"/>
              <a:t>, M. Sarsour</a:t>
            </a:r>
            <a:r>
              <a:rPr lang="en-US" altLang="en-US" sz="1600" baseline="30000" dirty="0"/>
              <a:t>45</a:t>
            </a:r>
            <a:r>
              <a:rPr lang="en-US" altLang="en-US" sz="1600" dirty="0"/>
              <a:t> , D. Schaper</a:t>
            </a:r>
            <a:r>
              <a:rPr lang="en-US" altLang="en-US" sz="1600" baseline="30000" dirty="0"/>
              <a:t>16</a:t>
            </a:r>
            <a:r>
              <a:rPr lang="en-US" altLang="en-US" sz="1600" dirty="0"/>
              <a:t>, M. Scott</a:t>
            </a:r>
            <a:r>
              <a:rPr lang="en-US" altLang="en-US" sz="1600" baseline="30000" dirty="0"/>
              <a:t>46</a:t>
            </a:r>
            <a:r>
              <a:rPr lang="en-US" altLang="en-US" sz="1600" dirty="0"/>
              <a:t>, </a:t>
            </a:r>
            <a:r>
              <a:rPr lang="en-US" altLang="en-US" sz="1600" dirty="0">
                <a:cs typeface="Calibri" panose="020F0502020204030204" pitchFamily="34" charset="0"/>
              </a:rPr>
              <a:t>R. Shchepin</a:t>
            </a:r>
            <a:r>
              <a:rPr lang="en-US" altLang="en-US" sz="1600" baseline="30000" dirty="0">
                <a:cs typeface="Calibri" panose="020F0502020204030204" pitchFamily="34" charset="0"/>
              </a:rPr>
              <a:t>33</a:t>
            </a:r>
            <a:r>
              <a:rPr lang="en-US" altLang="en-US" sz="1600" dirty="0">
                <a:cs typeface="Calibri" panose="020F0502020204030204" pitchFamily="34" charset="0"/>
              </a:rPr>
              <a:t> ,</a:t>
            </a:r>
            <a:r>
              <a:rPr lang="en-US" altLang="en-US" sz="1600" dirty="0"/>
              <a:t>T. Shima</a:t>
            </a:r>
            <a:r>
              <a:rPr lang="en-US" altLang="en-US" sz="1600" baseline="30000" dirty="0"/>
              <a:t>8</a:t>
            </a:r>
            <a:r>
              <a:rPr lang="en-US" altLang="en-US" sz="1600" dirty="0"/>
              <a:t>, H. Shimizu</a:t>
            </a:r>
            <a:r>
              <a:rPr lang="en-US" altLang="en-US" sz="1600" baseline="30000" dirty="0"/>
              <a:t>1</a:t>
            </a:r>
            <a:r>
              <a:rPr lang="en-US" altLang="en-US" sz="1600" dirty="0"/>
              <a:t>, Z. Siraj</a:t>
            </a:r>
            <a:r>
              <a:rPr lang="en-US" altLang="en-US" sz="1600" baseline="30000" dirty="0"/>
              <a:t>22</a:t>
            </a:r>
            <a:r>
              <a:rPr lang="en-US" altLang="en-US" sz="1600" dirty="0"/>
              <a:t>, W. Snow</a:t>
            </a:r>
            <a:r>
              <a:rPr lang="en-US" altLang="en-US" sz="1600" baseline="30000" dirty="0"/>
              <a:t>16</a:t>
            </a:r>
            <a:r>
              <a:rPr lang="en-US" altLang="en-US" sz="1600" dirty="0"/>
              <a:t>, D. Spayde</a:t>
            </a:r>
            <a:r>
              <a:rPr lang="en-US" altLang="en-US" sz="1600" baseline="30000" dirty="0"/>
              <a:t>35</a:t>
            </a:r>
            <a:r>
              <a:rPr lang="en-US" altLang="en-US" sz="1600" dirty="0"/>
              <a:t>, H. Tada</a:t>
            </a:r>
            <a:r>
              <a:rPr lang="en-US" altLang="en-US" sz="1600" baseline="30000" dirty="0"/>
              <a:t>1</a:t>
            </a:r>
            <a:r>
              <a:rPr lang="en-US" altLang="en-US" sz="1600" dirty="0"/>
              <a:t>, J. Tang</a:t>
            </a:r>
            <a:r>
              <a:rPr lang="en-US" altLang="en-US" sz="1600" baseline="30000" dirty="0"/>
              <a:t>37</a:t>
            </a:r>
            <a:r>
              <a:rPr lang="en-US" altLang="en-US" sz="1600" dirty="0"/>
              <a:t>, Z. Tang</a:t>
            </a:r>
            <a:r>
              <a:rPr lang="en-US" altLang="en-US" sz="1600" baseline="30000" dirty="0"/>
              <a:t>20</a:t>
            </a:r>
            <a:r>
              <a:rPr lang="en-US" altLang="en-US" sz="1600" dirty="0"/>
              <a:t>, Y. Tani</a:t>
            </a:r>
            <a:r>
              <a:rPr lang="en-US" altLang="en-US" sz="1600" baseline="30000" dirty="0"/>
              <a:t>7</a:t>
            </a:r>
            <a:r>
              <a:rPr lang="en-US" altLang="en-US" sz="1600" dirty="0"/>
              <a:t>, S. Takada</a:t>
            </a:r>
            <a:r>
              <a:rPr lang="en-US" altLang="en-US" sz="1600" baseline="30000" dirty="0"/>
              <a:t>2</a:t>
            </a:r>
            <a:r>
              <a:rPr lang="en-US" altLang="en-US" sz="1600" dirty="0"/>
              <a:t>, Y. Takahashi</a:t>
            </a:r>
            <a:r>
              <a:rPr lang="en-US" altLang="en-US" sz="1600" baseline="30000" dirty="0"/>
              <a:t>11</a:t>
            </a:r>
            <a:r>
              <a:rPr lang="en-US" altLang="en-US" sz="1600" dirty="0"/>
              <a:t>, D. Takahaski</a:t>
            </a:r>
            <a:r>
              <a:rPr lang="en-US" altLang="en-US" sz="1600" baseline="30000" dirty="0"/>
              <a:t>12</a:t>
            </a:r>
            <a:r>
              <a:rPr lang="en-US" altLang="en-US" sz="1600" dirty="0"/>
              <a:t>, K. Taketani</a:t>
            </a:r>
            <a:r>
              <a:rPr lang="en-US" altLang="en-US" sz="1600" baseline="30000" dirty="0"/>
              <a:t>8</a:t>
            </a:r>
            <a:r>
              <a:rPr lang="en-US" altLang="en-US" sz="1600" dirty="0"/>
              <a:t>, A. Taninah</a:t>
            </a:r>
            <a:r>
              <a:rPr lang="en-US" altLang="en-US" sz="1600" baseline="30000" dirty="0"/>
              <a:t>40</a:t>
            </a:r>
            <a:r>
              <a:rPr lang="en-US" altLang="en-US" sz="1600" dirty="0"/>
              <a:t>, K. Tateishi</a:t>
            </a:r>
            <a:r>
              <a:rPr lang="en-US" altLang="en-US" sz="1600" baseline="30000" dirty="0"/>
              <a:t>10</a:t>
            </a:r>
            <a:r>
              <a:rPr lang="en-US" altLang="en-US" sz="1600" dirty="0"/>
              <a:t>, X. Tong</a:t>
            </a:r>
            <a:r>
              <a:rPr lang="en-US" altLang="en-US" sz="1600" baseline="30000" dirty="0"/>
              <a:t>15</a:t>
            </a:r>
            <a:r>
              <a:rPr lang="en-US" altLang="en-US" sz="1600" dirty="0"/>
              <a:t>, T. Uesaka</a:t>
            </a:r>
            <a:r>
              <a:rPr lang="en-US" altLang="en-US" sz="1600" baseline="30000" dirty="0"/>
              <a:t>10</a:t>
            </a:r>
            <a:r>
              <a:rPr lang="en-US" altLang="en-US" sz="1600" dirty="0"/>
              <a:t>, N. Vassilopoulos</a:t>
            </a:r>
            <a:r>
              <a:rPr lang="en-US" altLang="en-US" sz="1600" baseline="30000" dirty="0"/>
              <a:t>15</a:t>
            </a:r>
            <a:r>
              <a:rPr lang="en-US" altLang="en-US" sz="1600" dirty="0"/>
              <a:t>, M. Veillette</a:t>
            </a:r>
            <a:r>
              <a:rPr lang="en-US" altLang="en-US" sz="1600" baseline="30000" dirty="0"/>
              <a:t>26</a:t>
            </a:r>
            <a:r>
              <a:rPr lang="en-US" altLang="en-US" sz="1600" dirty="0"/>
              <a:t>, G. Visser</a:t>
            </a:r>
            <a:r>
              <a:rPr lang="en-US" altLang="en-US" sz="1600" baseline="30000" dirty="0"/>
              <a:t>16</a:t>
            </a:r>
            <a:r>
              <a:rPr lang="en-US" altLang="en-US" sz="1600" dirty="0"/>
              <a:t>, N. Wada</a:t>
            </a:r>
            <a:r>
              <a:rPr lang="en-US" altLang="en-US" sz="1600" baseline="30000" dirty="0"/>
              <a:t>1</a:t>
            </a:r>
            <a:r>
              <a:rPr lang="en-US" altLang="en-US" sz="1600" dirty="0"/>
              <a:t>, M. Wan</a:t>
            </a:r>
            <a:r>
              <a:rPr lang="en-US" altLang="en-US" sz="1600" baseline="30000" dirty="0"/>
              <a:t>43</a:t>
            </a:r>
            <a:r>
              <a:rPr lang="en-US" altLang="en-US" sz="1600" dirty="0"/>
              <a:t>, Y. Wang</a:t>
            </a:r>
            <a:r>
              <a:rPr lang="en-US" altLang="en-US" sz="1600" baseline="30000" dirty="0"/>
              <a:t>19</a:t>
            </a:r>
            <a:r>
              <a:rPr lang="en-US" altLang="en-US" sz="1600" dirty="0"/>
              <a:t>, D. Wei</a:t>
            </a:r>
            <a:r>
              <a:rPr lang="en-US" altLang="en-US" sz="1600" baseline="30000" dirty="0"/>
              <a:t>41 </a:t>
            </a:r>
            <a:r>
              <a:rPr lang="en-US" altLang="en-US" sz="1600" dirty="0"/>
              <a:t>, H. Wijerante</a:t>
            </a:r>
            <a:r>
              <a:rPr lang="en-US" altLang="en-US" sz="1600" baseline="30000" dirty="0"/>
              <a:t>45</a:t>
            </a:r>
            <a:r>
              <a:rPr lang="en-US" altLang="en-US" sz="1600" dirty="0"/>
              <a:t>,  J. Winkelbauer</a:t>
            </a:r>
            <a:r>
              <a:rPr lang="en-US" altLang="en-US" sz="1600" baseline="30000" dirty="0"/>
              <a:t>20</a:t>
            </a:r>
            <a:r>
              <a:rPr lang="en-US" altLang="en-US" sz="1600" dirty="0"/>
              <a:t>, T. Yamamoto</a:t>
            </a:r>
            <a:r>
              <a:rPr lang="en-US" altLang="en-US" sz="1600" baseline="30000" dirty="0"/>
              <a:t>1</a:t>
            </a:r>
            <a:r>
              <a:rPr lang="en-US" altLang="en-US" sz="1600" dirty="0"/>
              <a:t>, Y. Yamagata</a:t>
            </a:r>
            <a:r>
              <a:rPr lang="en-US" altLang="en-US" sz="1600" baseline="30000" dirty="0"/>
              <a:t>10</a:t>
            </a:r>
            <a:r>
              <a:rPr lang="en-US" altLang="en-US" sz="1600" dirty="0"/>
              <a:t>, H. Yan</a:t>
            </a:r>
            <a:r>
              <a:rPr lang="en-US" altLang="en-US" sz="1600" baseline="30000" dirty="0"/>
              <a:t>43</a:t>
            </a:r>
            <a:r>
              <a:rPr lang="en-US" altLang="en-US" sz="1600" dirty="0"/>
              <a:t>, H. Yoshikawa</a:t>
            </a:r>
            <a:r>
              <a:rPr lang="en-US" altLang="en-US" sz="1600" baseline="30000" dirty="0"/>
              <a:t>8</a:t>
            </a:r>
            <a:r>
              <a:rPr lang="en-US" altLang="en-US" sz="1600" dirty="0"/>
              <a:t>, T. Yoshioka</a:t>
            </a:r>
            <a:r>
              <a:rPr lang="en-US" altLang="en-US" sz="1600" baseline="30000" dirty="0"/>
              <a:t>2</a:t>
            </a:r>
            <a:r>
              <a:rPr lang="en-US" altLang="en-US" sz="1600" dirty="0"/>
              <a:t>, M. Yosoi</a:t>
            </a:r>
            <a:r>
              <a:rPr lang="en-US" altLang="en-US" sz="1600" baseline="30000" dirty="0"/>
              <a:t>8 </a:t>
            </a:r>
            <a:r>
              <a:rPr lang="en-US" altLang="en-US" sz="1600" dirty="0"/>
              <a:t>, L. Zanini</a:t>
            </a:r>
            <a:r>
              <a:rPr lang="en-US" altLang="en-US" sz="1600" baseline="30000" dirty="0"/>
              <a:t>44</a:t>
            </a:r>
            <a:r>
              <a:rPr lang="en-US" altLang="en-US" sz="1600" dirty="0"/>
              <a:t>,  M. Zhang</a:t>
            </a:r>
            <a:r>
              <a:rPr lang="en-US" altLang="en-US" sz="1600" baseline="30000" dirty="0"/>
              <a:t>15,16</a:t>
            </a:r>
            <a:r>
              <a:rPr lang="en-US" altLang="en-US" sz="1600" dirty="0"/>
              <a:t>, Q. Zhang</a:t>
            </a:r>
            <a:r>
              <a:rPr lang="en-US" altLang="en-US" sz="1600" baseline="30000" dirty="0"/>
              <a:t>34</a:t>
            </a:r>
          </a:p>
          <a:p>
            <a:pPr>
              <a:lnSpc>
                <a:spcPct val="100000"/>
              </a:lnSpc>
              <a:spcBef>
                <a:spcPts val="394"/>
              </a:spcBef>
              <a:spcAft>
                <a:spcPct val="0"/>
              </a:spcAft>
              <a:buClrTx/>
              <a:defRPr/>
            </a:pPr>
            <a:endParaRPr lang="en-US" altLang="en-US" sz="600" baseline="30000" dirty="0"/>
          </a:p>
          <a:p>
            <a:pPr>
              <a:lnSpc>
                <a:spcPct val="100000"/>
              </a:lnSpc>
              <a:spcBef>
                <a:spcPts val="394"/>
              </a:spcBef>
              <a:spcAft>
                <a:spcPct val="0"/>
              </a:spcAft>
              <a:buClrTx/>
              <a:defRPr/>
            </a:pPr>
            <a:r>
              <a:rPr lang="en-US" altLang="en-US" sz="1600" b="1" dirty="0"/>
              <a:t>IRES: </a:t>
            </a:r>
            <a:r>
              <a:rPr lang="en-US" altLang="en-US" sz="1600" dirty="0"/>
              <a:t>D. Bishop</a:t>
            </a:r>
            <a:r>
              <a:rPr lang="en-US" altLang="en-US" sz="1600" baseline="30000" dirty="0"/>
              <a:t>16</a:t>
            </a:r>
            <a:r>
              <a:rPr lang="en-US" altLang="en-US" sz="1600" dirty="0"/>
              <a:t>, J. Britt</a:t>
            </a:r>
            <a:r>
              <a:rPr lang="en-US" altLang="en-US" sz="1600" baseline="30000" dirty="0"/>
              <a:t>24</a:t>
            </a:r>
            <a:r>
              <a:rPr lang="en-US" altLang="en-US" sz="1600" dirty="0"/>
              <a:t>, B. Edwards</a:t>
            </a:r>
            <a:r>
              <a:rPr lang="en-US" altLang="en-US" sz="1600" baseline="30000" dirty="0"/>
              <a:t>25</a:t>
            </a:r>
            <a:r>
              <a:rPr lang="en-US" altLang="en-US" sz="1600" dirty="0"/>
              <a:t>, M. Hamilton</a:t>
            </a:r>
            <a:r>
              <a:rPr lang="en-US" altLang="en-US" sz="1600" baseline="30000" dirty="0"/>
              <a:t>24</a:t>
            </a:r>
            <a:r>
              <a:rPr lang="en-US" altLang="en-US" sz="1600" dirty="0"/>
              <a:t> , S. LeRose</a:t>
            </a:r>
            <a:r>
              <a:rPr lang="en-US" altLang="en-US" sz="1600" baseline="30000" dirty="0"/>
              <a:t>19</a:t>
            </a:r>
            <a:r>
              <a:rPr lang="en-US" altLang="en-US" sz="1600" dirty="0"/>
              <a:t>, E. Myers</a:t>
            </a:r>
            <a:r>
              <a:rPr lang="en-US" altLang="en-US" sz="1600" baseline="30000" dirty="0"/>
              <a:t>26</a:t>
            </a:r>
            <a:r>
              <a:rPr lang="en-US" altLang="en-US" sz="1600" dirty="0"/>
              <a:t>, N. Niemotka</a:t>
            </a:r>
            <a:r>
              <a:rPr lang="en-US" altLang="en-US" sz="1600" baseline="30000" dirty="0"/>
              <a:t>35</a:t>
            </a:r>
            <a:r>
              <a:rPr lang="en-US" altLang="en-US" sz="1600" dirty="0"/>
              <a:t>, N. Palley</a:t>
            </a:r>
            <a:r>
              <a:rPr lang="en-US" altLang="en-US" sz="1600" baseline="30000" dirty="0"/>
              <a:t>46</a:t>
            </a:r>
            <a:r>
              <a:rPr lang="en-US" altLang="en-US" sz="1600" dirty="0"/>
              <a:t>, L. Potts</a:t>
            </a:r>
            <a:r>
              <a:rPr lang="en-US" altLang="en-US" sz="1600" baseline="30000" dirty="0"/>
              <a:t>25</a:t>
            </a:r>
            <a:r>
              <a:rPr lang="en-US" altLang="en-US" sz="1600" dirty="0"/>
              <a:t>, J. Purnell</a:t>
            </a:r>
            <a:r>
              <a:rPr lang="en-US" altLang="en-US" sz="1600" baseline="30000" dirty="0"/>
              <a:t>19</a:t>
            </a:r>
            <a:r>
              <a:rPr lang="en-US" altLang="en-US" sz="1600" dirty="0"/>
              <a:t>, </a:t>
            </a:r>
            <a:br>
              <a:rPr lang="en-US" altLang="en-US" sz="1600" dirty="0"/>
            </a:br>
            <a:r>
              <a:rPr lang="en-US" altLang="en-US" sz="1600" dirty="0"/>
              <a:t>L. Richter</a:t>
            </a:r>
            <a:r>
              <a:rPr lang="en-US" altLang="en-US" sz="1600" baseline="30000" dirty="0"/>
              <a:t>35</a:t>
            </a:r>
            <a:r>
              <a:rPr lang="en-US" altLang="en-US" sz="1600" dirty="0"/>
              <a:t>, E. Shipp</a:t>
            </a:r>
            <a:r>
              <a:rPr lang="en-US" altLang="en-US" sz="1600" baseline="30000" dirty="0"/>
              <a:t>16</a:t>
            </a:r>
            <a:r>
              <a:rPr lang="en-US" altLang="en-US" sz="1600" dirty="0"/>
              <a:t>, A. Smyrichinsky</a:t>
            </a:r>
            <a:r>
              <a:rPr lang="en-US" altLang="en-US" sz="1600" baseline="30000" dirty="0"/>
              <a:t>16</a:t>
            </a:r>
            <a:r>
              <a:rPr lang="en-US" altLang="en-US" sz="1600" dirty="0"/>
              <a:t>, K. Swafford</a:t>
            </a:r>
            <a:r>
              <a:rPr lang="en-US" altLang="en-US" sz="1600" baseline="30000" dirty="0"/>
              <a:t>24</a:t>
            </a:r>
            <a:r>
              <a:rPr lang="en-US" altLang="en-US" sz="1600" dirty="0"/>
              <a:t>, J. Traywick</a:t>
            </a:r>
            <a:r>
              <a:rPr lang="en-US" altLang="en-US" sz="1600" baseline="30000" dirty="0"/>
              <a:t>39</a:t>
            </a:r>
            <a:r>
              <a:rPr lang="en-US" altLang="en-US" sz="1600" dirty="0"/>
              <a:t>, D. Waxley</a:t>
            </a:r>
            <a:r>
              <a:rPr lang="en-US" altLang="en-US" sz="1600" baseline="30000" dirty="0"/>
              <a:t>26</a:t>
            </a:r>
            <a:r>
              <a:rPr lang="en-US" altLang="en-US" sz="1600" dirty="0"/>
              <a:t>, M. Wilson</a:t>
            </a:r>
            <a:r>
              <a:rPr lang="en-US" altLang="en-US" sz="1600" baseline="30000" dirty="0"/>
              <a:t>26</a:t>
            </a:r>
            <a:r>
              <a:rPr lang="en-US" altLang="en-US" sz="1600" dirty="0"/>
              <a:t>, A. Winterman</a:t>
            </a:r>
            <a:r>
              <a:rPr lang="en-US" altLang="en-US" sz="1600" baseline="30000" dirty="0"/>
              <a:t>19</a:t>
            </a:r>
            <a:r>
              <a:rPr lang="en-US" altLang="en-US" sz="1600" dirty="0"/>
              <a:t> </a:t>
            </a:r>
          </a:p>
          <a:p>
            <a:pPr>
              <a:lnSpc>
                <a:spcPct val="100000"/>
              </a:lnSpc>
              <a:spcBef>
                <a:spcPts val="394"/>
              </a:spcBef>
              <a:spcAft>
                <a:spcPct val="0"/>
              </a:spcAft>
              <a:buClrTx/>
              <a:defRPr/>
            </a:pPr>
            <a:endParaRPr lang="en-US" altLang="en-US" sz="600" baseline="30000" dirty="0"/>
          </a:p>
          <a:p>
            <a:pPr>
              <a:lnSpc>
                <a:spcPct val="100000"/>
              </a:lnSpc>
              <a:spcBef>
                <a:spcPts val="394"/>
              </a:spcBef>
              <a:spcAft>
                <a:spcPct val="0"/>
              </a:spcAft>
              <a:buClrTx/>
              <a:defRPr/>
            </a:pPr>
            <a:r>
              <a:rPr lang="en-US" altLang="en-US" sz="1600" baseline="30000" dirty="0"/>
              <a:t>1</a:t>
            </a:r>
            <a:r>
              <a:rPr lang="en-US" altLang="en-US" sz="1600" dirty="0"/>
              <a:t>Nagoya, </a:t>
            </a:r>
            <a:r>
              <a:rPr lang="en-US" altLang="en-US" sz="1600" baseline="30000" dirty="0"/>
              <a:t>2</a:t>
            </a:r>
            <a:r>
              <a:rPr lang="en-US" altLang="en-US" sz="1600" dirty="0"/>
              <a:t>Kyushu, </a:t>
            </a:r>
            <a:r>
              <a:rPr lang="en-US" altLang="en-US" sz="1600" baseline="30000" dirty="0"/>
              <a:t>3</a:t>
            </a:r>
            <a:r>
              <a:rPr lang="en-US" altLang="en-US" sz="1600" dirty="0"/>
              <a:t>JAEA, </a:t>
            </a:r>
            <a:r>
              <a:rPr lang="en-US" altLang="en-US" sz="1600" baseline="30000" dirty="0"/>
              <a:t>4</a:t>
            </a:r>
            <a:r>
              <a:rPr lang="en-US" altLang="en-US" sz="1600" dirty="0"/>
              <a:t>KEK, </a:t>
            </a:r>
            <a:r>
              <a:rPr lang="en-US" altLang="en-US" sz="1600" baseline="30000" dirty="0"/>
              <a:t>5</a:t>
            </a:r>
            <a:r>
              <a:rPr lang="en-US" altLang="en-US" sz="1600" dirty="0"/>
              <a:t>British Columbia, </a:t>
            </a:r>
            <a:r>
              <a:rPr lang="en-US" altLang="en-US" sz="1600" baseline="30000" dirty="0"/>
              <a:t>6</a:t>
            </a:r>
            <a:r>
              <a:rPr lang="en-US" altLang="en-US" sz="1600" dirty="0"/>
              <a:t>Hiroshima, </a:t>
            </a:r>
            <a:r>
              <a:rPr lang="en-US" altLang="en-US" sz="1600" baseline="30000" dirty="0"/>
              <a:t>7</a:t>
            </a:r>
            <a:r>
              <a:rPr lang="en-US" altLang="en-US" sz="1600" dirty="0"/>
              <a:t>Tokyo Inst. Tech., </a:t>
            </a:r>
            <a:r>
              <a:rPr lang="en-US" altLang="en-US" sz="1600" baseline="30000" dirty="0"/>
              <a:t>8</a:t>
            </a:r>
            <a:r>
              <a:rPr lang="en-US" altLang="en-US" sz="1600" dirty="0"/>
              <a:t>Osaka, </a:t>
            </a:r>
            <a:r>
              <a:rPr lang="en-US" altLang="en-US" sz="1600" baseline="30000" dirty="0"/>
              <a:t>9</a:t>
            </a:r>
            <a:r>
              <a:rPr lang="en-US" altLang="en-US" sz="1600" dirty="0"/>
              <a:t>Yamagata, </a:t>
            </a:r>
            <a:r>
              <a:rPr lang="en-US" altLang="en-US" sz="1600" baseline="30000" dirty="0"/>
              <a:t>10</a:t>
            </a:r>
            <a:r>
              <a:rPr lang="en-US" altLang="en-US" sz="1600" dirty="0"/>
              <a:t>RIKEN, </a:t>
            </a:r>
            <a:r>
              <a:rPr lang="en-US" altLang="en-US" sz="1600" baseline="30000" dirty="0"/>
              <a:t>11</a:t>
            </a:r>
            <a:r>
              <a:rPr lang="en-US" altLang="en-US" sz="1600" dirty="0"/>
              <a:t>Kyoto, </a:t>
            </a:r>
            <a:r>
              <a:rPr lang="en-US" altLang="en-US" sz="1600" baseline="30000" dirty="0"/>
              <a:t>12</a:t>
            </a:r>
            <a:r>
              <a:rPr lang="en-US" altLang="en-US" sz="1600" dirty="0"/>
              <a:t>Ashikaga, </a:t>
            </a:r>
            <a:r>
              <a:rPr lang="en-US" altLang="en-US" sz="1600" baseline="30000" dirty="0"/>
              <a:t>13</a:t>
            </a:r>
            <a:r>
              <a:rPr lang="en-US" altLang="en-US" sz="1600" dirty="0"/>
              <a:t>Japan Women’s, </a:t>
            </a:r>
            <a:r>
              <a:rPr lang="en-US" altLang="en-US" sz="1600" baseline="30000" dirty="0"/>
              <a:t>14</a:t>
            </a:r>
            <a:r>
              <a:rPr lang="en-US" altLang="en-US" sz="1600" dirty="0"/>
              <a:t>Kyungpook, </a:t>
            </a:r>
            <a:r>
              <a:rPr lang="en-US" altLang="en-US" sz="1600" baseline="30000" dirty="0"/>
              <a:t>15</a:t>
            </a:r>
            <a:r>
              <a:rPr lang="en-US" altLang="en-US" sz="1600" dirty="0"/>
              <a:t>CSNS, </a:t>
            </a:r>
            <a:r>
              <a:rPr lang="en-US" altLang="en-US" sz="1600" baseline="30000" dirty="0"/>
              <a:t>16</a:t>
            </a:r>
            <a:r>
              <a:rPr lang="en-US" altLang="en-US" sz="1600" dirty="0"/>
              <a:t>Indiana, </a:t>
            </a:r>
            <a:r>
              <a:rPr lang="en-US" altLang="en-US" sz="1600" baseline="30000" dirty="0"/>
              <a:t>17</a:t>
            </a:r>
            <a:r>
              <a:rPr lang="en-US" altLang="en-US" sz="1600" dirty="0"/>
              <a:t>South Carolina, </a:t>
            </a:r>
            <a:r>
              <a:rPr lang="en-US" altLang="en-US" sz="1600" baseline="30000" dirty="0"/>
              <a:t>18</a:t>
            </a:r>
            <a:r>
              <a:rPr lang="en-US" altLang="en-US" sz="1600" dirty="0"/>
              <a:t>ORNL, </a:t>
            </a:r>
            <a:r>
              <a:rPr lang="en-US" altLang="en-US" sz="1600" baseline="30000" dirty="0"/>
              <a:t>19</a:t>
            </a:r>
            <a:r>
              <a:rPr lang="en-US" altLang="en-US" sz="1600" dirty="0"/>
              <a:t>Kentucky, </a:t>
            </a:r>
            <a:r>
              <a:rPr lang="en-US" altLang="en-US" sz="1600" baseline="30000" dirty="0"/>
              <a:t>20</a:t>
            </a:r>
            <a:r>
              <a:rPr lang="en-US" altLang="en-US" sz="1600" dirty="0"/>
              <a:t>LANL, </a:t>
            </a:r>
            <a:r>
              <a:rPr lang="en-US" altLang="en-US" sz="1600" baseline="30000" dirty="0"/>
              <a:t>21</a:t>
            </a:r>
            <a:r>
              <a:rPr lang="en-US" altLang="en-US" sz="1600" dirty="0"/>
              <a:t>Phase III Physics, </a:t>
            </a:r>
            <a:r>
              <a:rPr lang="en-US" altLang="en-US" sz="1600" baseline="30000" dirty="0"/>
              <a:t>22</a:t>
            </a:r>
            <a:r>
              <a:rPr lang="en-US" altLang="en-US" sz="1600" dirty="0"/>
              <a:t>Southern Illinois, </a:t>
            </a:r>
            <a:r>
              <a:rPr lang="en-US" altLang="en-US" sz="1600" baseline="30000" dirty="0"/>
              <a:t>23</a:t>
            </a:r>
            <a:r>
              <a:rPr lang="en-US" altLang="en-US" sz="1600" dirty="0"/>
              <a:t>Ohio, </a:t>
            </a:r>
            <a:r>
              <a:rPr lang="en-US" altLang="en-US" sz="1600" baseline="30000" dirty="0"/>
              <a:t>24</a:t>
            </a:r>
            <a:r>
              <a:rPr lang="en-US" altLang="en-US" sz="1600" dirty="0"/>
              <a:t>Eastern Kentucky, </a:t>
            </a:r>
            <a:r>
              <a:rPr lang="en-US" altLang="en-US" sz="1600" baseline="30000" dirty="0"/>
              <a:t>25</a:t>
            </a:r>
            <a:r>
              <a:rPr lang="en-US" altLang="en-US" sz="1600" dirty="0"/>
              <a:t>Western Kentucky, </a:t>
            </a:r>
            <a:r>
              <a:rPr lang="en-US" altLang="en-US" sz="1600" baseline="30000" dirty="0"/>
              <a:t>26</a:t>
            </a:r>
            <a:r>
              <a:rPr lang="en-US" altLang="en-US" sz="1600" dirty="0"/>
              <a:t>Berea, </a:t>
            </a:r>
            <a:r>
              <a:rPr lang="en-US" altLang="en-US" sz="1600" baseline="30000" dirty="0"/>
              <a:t>27</a:t>
            </a:r>
            <a:r>
              <a:rPr lang="en-US" altLang="en-US" sz="1600" dirty="0"/>
              <a:t>UNAM, </a:t>
            </a:r>
            <a:r>
              <a:rPr lang="en-US" altLang="en-US" sz="1600" baseline="30000" dirty="0"/>
              <a:t>28</a:t>
            </a:r>
            <a:r>
              <a:rPr lang="en-US" altLang="en-US" sz="1600" dirty="0"/>
              <a:t>PSI, </a:t>
            </a:r>
            <a:r>
              <a:rPr lang="en-US" altLang="en-US" sz="1600" baseline="30000" dirty="0"/>
              <a:t>29</a:t>
            </a:r>
            <a:r>
              <a:rPr lang="en-US" altLang="en-US" sz="1600" dirty="0"/>
              <a:t>Juelich, </a:t>
            </a:r>
            <a:r>
              <a:rPr lang="en-US" altLang="en-US" sz="1600" baseline="30000" dirty="0"/>
              <a:t>30</a:t>
            </a:r>
            <a:r>
              <a:rPr lang="en-US" altLang="en-US" sz="1600" dirty="0"/>
              <a:t>Nottingham, </a:t>
            </a:r>
            <a:r>
              <a:rPr lang="en-US" altLang="en-US" sz="1600" baseline="30000" dirty="0"/>
              <a:t>31</a:t>
            </a:r>
            <a:r>
              <a:rPr lang="en-US" altLang="en-US" sz="1600" dirty="0"/>
              <a:t>DePauw, </a:t>
            </a:r>
            <a:r>
              <a:rPr lang="en-US" altLang="en-US" sz="1600" baseline="30000" dirty="0"/>
              <a:t>32</a:t>
            </a:r>
            <a:r>
              <a:rPr lang="en-US" altLang="en-US" sz="1600" dirty="0"/>
              <a:t>Wayne State, </a:t>
            </a:r>
            <a:r>
              <a:rPr lang="en-US" altLang="en-US" sz="1600" baseline="30000" dirty="0"/>
              <a:t>33</a:t>
            </a:r>
            <a:r>
              <a:rPr lang="en-US" altLang="en-US" sz="1600" dirty="0"/>
              <a:t>SDSM&amp;T, </a:t>
            </a:r>
            <a:r>
              <a:rPr lang="en-US" altLang="en-US" sz="1600" baseline="30000" dirty="0"/>
              <a:t>34</a:t>
            </a:r>
            <a:r>
              <a:rPr lang="en-US" altLang="en-US" sz="1600" dirty="0"/>
              <a:t>CIAE, </a:t>
            </a:r>
            <a:r>
              <a:rPr lang="en-US" altLang="en-US" sz="1600" baseline="30000" dirty="0"/>
              <a:t>35</a:t>
            </a:r>
            <a:r>
              <a:rPr lang="en-US" altLang="en-US" sz="1600" dirty="0"/>
              <a:t>Hendrix, </a:t>
            </a:r>
            <a:r>
              <a:rPr lang="en-US" altLang="en-US" sz="1600" baseline="30000" dirty="0"/>
              <a:t>36</a:t>
            </a:r>
            <a:r>
              <a:rPr lang="en-US" altLang="en-US" sz="1600" dirty="0"/>
              <a:t>Manitoba, </a:t>
            </a:r>
            <a:r>
              <a:rPr lang="en-US" altLang="en-US" sz="1600" baseline="30000" dirty="0"/>
              <a:t>37</a:t>
            </a:r>
            <a:r>
              <a:rPr lang="en-US" altLang="en-US" sz="1600" dirty="0"/>
              <a:t>USTC, </a:t>
            </a:r>
            <a:r>
              <a:rPr lang="en-US" altLang="en-US" sz="1600" baseline="30000" dirty="0"/>
              <a:t>38</a:t>
            </a:r>
            <a:r>
              <a:rPr lang="en-US" altLang="en-US" sz="1600" dirty="0"/>
              <a:t>IHEP, </a:t>
            </a:r>
            <a:r>
              <a:rPr lang="en-US" altLang="en-US" sz="1600" baseline="30000" dirty="0"/>
              <a:t>39</a:t>
            </a:r>
            <a:r>
              <a:rPr lang="en-US" altLang="en-US" sz="1600" dirty="0"/>
              <a:t>Mississippi, </a:t>
            </a:r>
            <a:r>
              <a:rPr lang="en-US" altLang="en-US" sz="1600" baseline="30000" dirty="0"/>
              <a:t>40</a:t>
            </a:r>
            <a:r>
              <a:rPr lang="en-US" altLang="en-US" sz="1600" dirty="0"/>
              <a:t>LSU/Shreveport, </a:t>
            </a:r>
            <a:r>
              <a:rPr lang="en-US" altLang="en-US" sz="1600" baseline="30000" dirty="0"/>
              <a:t>41</a:t>
            </a:r>
            <a:r>
              <a:rPr lang="en-US" altLang="en-US" sz="1600" dirty="0"/>
              <a:t>Tech. Inst. Phys. Chem., </a:t>
            </a:r>
            <a:r>
              <a:rPr lang="en-US" altLang="en-US" sz="1600" baseline="30000" dirty="0"/>
              <a:t>42</a:t>
            </a:r>
            <a:r>
              <a:rPr lang="en-US" altLang="en-US" sz="1600" dirty="0"/>
              <a:t>TRIUMF, </a:t>
            </a:r>
            <a:r>
              <a:rPr lang="en-US" altLang="en-US" sz="1600" baseline="30000" dirty="0"/>
              <a:t>43</a:t>
            </a:r>
            <a:r>
              <a:rPr lang="en-US" altLang="en-US" sz="1600" dirty="0"/>
              <a:t> Ningbo, </a:t>
            </a:r>
            <a:r>
              <a:rPr lang="en-US" altLang="en-US" sz="1600" baseline="30000" dirty="0"/>
              <a:t>44 </a:t>
            </a:r>
            <a:r>
              <a:rPr lang="en-US" altLang="en-US" sz="1600" dirty="0"/>
              <a:t>ESS, </a:t>
            </a:r>
            <a:r>
              <a:rPr lang="en-US" altLang="en-US" sz="1600" baseline="30000" dirty="0"/>
              <a:t>45</a:t>
            </a:r>
            <a:r>
              <a:rPr lang="en-US" altLang="en-US" sz="1600" dirty="0"/>
              <a:t> Georgia State, </a:t>
            </a:r>
            <a:r>
              <a:rPr lang="en-US" altLang="en-US" sz="1600" baseline="30000" dirty="0"/>
              <a:t>46</a:t>
            </a:r>
            <a:r>
              <a:rPr lang="en-US" altLang="en-US" sz="1600" dirty="0"/>
              <a:t>Centre</a:t>
            </a:r>
            <a:endParaRPr lang="en-US" altLang="en-US" sz="788" dirty="0"/>
          </a:p>
          <a:p>
            <a:pPr defTabSz="257401">
              <a:lnSpc>
                <a:spcPct val="100000"/>
              </a:lnSpc>
              <a:spcBef>
                <a:spcPts val="394"/>
              </a:spcBef>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endParaRPr lang="en-US" altLang="en-US" sz="788" dirty="0"/>
          </a:p>
          <a:p>
            <a:pPr defTabSz="257401">
              <a:lnSpc>
                <a:spcPct val="100000"/>
              </a:lnSpc>
              <a:spcBef>
                <a:spcPts val="394"/>
              </a:spcBef>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endParaRPr lang="en-US" altLang="en-US" sz="788" dirty="0"/>
          </a:p>
          <a:p>
            <a:pPr defTabSz="257401">
              <a:lnSpc>
                <a:spcPct val="100000"/>
              </a:lnSpc>
              <a:spcBef>
                <a:spcPts val="394"/>
              </a:spcBef>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endParaRPr lang="en-US" altLang="en-US" sz="788" dirty="0"/>
          </a:p>
          <a:p>
            <a:pPr defTabSz="257401">
              <a:lnSpc>
                <a:spcPct val="100000"/>
              </a:lnSpc>
              <a:spcBef>
                <a:spcPts val="394"/>
              </a:spcBef>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endParaRPr lang="en-US" altLang="en-US" sz="788" dirty="0"/>
          </a:p>
          <a:p>
            <a:pPr defTabSz="257401">
              <a:lnSpc>
                <a:spcPct val="100000"/>
              </a:lnSpc>
              <a:spcBef>
                <a:spcPts val="394"/>
              </a:spcBef>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endParaRPr lang="en-US" altLang="en-US" sz="675" dirty="0"/>
          </a:p>
          <a:p>
            <a:pPr defTabSz="257401">
              <a:lnSpc>
                <a:spcPct val="100000"/>
              </a:lnSpc>
              <a:spcBef>
                <a:spcPts val="394"/>
              </a:spcBef>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r>
              <a:rPr lang="en-US" altLang="en-US" sz="675" dirty="0"/>
              <a:t> </a:t>
            </a:r>
          </a:p>
          <a:p>
            <a:pPr defTabSz="257401">
              <a:lnSpc>
                <a:spcPct val="100000"/>
              </a:lnSpc>
              <a:spcBef>
                <a:spcPts val="394"/>
              </a:spcBef>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endParaRPr lang="en-US" altLang="en-US" sz="675" dirty="0"/>
          </a:p>
          <a:p>
            <a:pPr defTabSz="257401">
              <a:lnSpc>
                <a:spcPct val="100000"/>
              </a:lnSpc>
              <a:spcBef>
                <a:spcPts val="394"/>
              </a:spcBef>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endParaRPr lang="en-US" altLang="en-US" sz="675" dirty="0"/>
          </a:p>
          <a:p>
            <a:pPr defTabSz="257401">
              <a:lnSpc>
                <a:spcPct val="100000"/>
              </a:lnSpc>
              <a:spcBef>
                <a:spcPts val="394"/>
              </a:spcBef>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endParaRPr lang="en-US" altLang="en-US" sz="675" dirty="0"/>
          </a:p>
          <a:p>
            <a:pPr defTabSz="257401">
              <a:lnSpc>
                <a:spcPct val="100000"/>
              </a:lnSpc>
              <a:spcBef>
                <a:spcPts val="394"/>
              </a:spcBef>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endParaRPr lang="en-US" altLang="en-US" sz="675" dirty="0"/>
          </a:p>
          <a:p>
            <a:pPr defTabSz="257401">
              <a:lnSpc>
                <a:spcPct val="100000"/>
              </a:lnSpc>
              <a:spcBef>
                <a:spcPts val="394"/>
              </a:spcBef>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endParaRPr lang="en-US" altLang="en-US" sz="675" dirty="0"/>
          </a:p>
          <a:p>
            <a:pPr defTabSz="257401">
              <a:lnSpc>
                <a:spcPct val="100000"/>
              </a:lnSpc>
              <a:spcBef>
                <a:spcPts val="394"/>
              </a:spcBef>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endParaRPr lang="en-US" altLang="en-US" sz="844" dirty="0"/>
          </a:p>
          <a:p>
            <a:pPr defTabSz="257401">
              <a:lnSpc>
                <a:spcPct val="100000"/>
              </a:lnSpc>
              <a:spcBef>
                <a:spcPts val="394"/>
              </a:spcBef>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endParaRPr lang="en-US" altLang="en-US" sz="844" dirty="0"/>
          </a:p>
        </p:txBody>
      </p:sp>
      <p:pic>
        <p:nvPicPr>
          <p:cNvPr id="16388" name="Picture 2" descr="Map&#10;&#10;Description automatically generated">
            <a:extLst>
              <a:ext uri="{FF2B5EF4-FFF2-40B4-BE49-F238E27FC236}">
                <a16:creationId xmlns:a16="http://schemas.microsoft.com/office/drawing/2014/main" id="{BCA6DDFA-029E-8B4D-8F7D-85AD90E0A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94764"/>
            <a:ext cx="4076151" cy="2063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4">
            <a:extLst>
              <a:ext uri="{FF2B5EF4-FFF2-40B4-BE49-F238E27FC236}">
                <a16:creationId xmlns:a16="http://schemas.microsoft.com/office/drawing/2014/main" id="{8D96D074-64BC-254D-8B2A-37D7CF351DFB}"/>
              </a:ext>
            </a:extLst>
          </p:cNvPr>
          <p:cNvSpPr>
            <a:spLocks noChangeArrowheads="1"/>
          </p:cNvSpPr>
          <p:nvPr/>
        </p:nvSpPr>
        <p:spPr bwMode="auto">
          <a:xfrm>
            <a:off x="4532288" y="6251587"/>
            <a:ext cx="5905254" cy="482040"/>
          </a:xfrm>
          <a:prstGeom prst="rect">
            <a:avLst/>
          </a:prstGeom>
          <a:solidFill>
            <a:srgbClr val="4F81BD"/>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658" tIns="25329" rIns="50658" bIns="25329">
            <a:spAutoFit/>
          </a:bodyPr>
          <a:lstStyle>
            <a:lvl1pPr>
              <a:lnSpc>
                <a:spcPct val="92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SimSun" panose="02010600030101010101" pitchFamily="2" charset="-122"/>
              </a:defRPr>
            </a:lvl1pPr>
            <a:lvl2pPr>
              <a:lnSpc>
                <a:spcPct val="92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2pPr>
            <a:lvl3pPr>
              <a:lnSpc>
                <a:spcPct val="92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3pPr>
            <a:lvl4pPr>
              <a:lnSpc>
                <a:spcPct val="92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4pPr>
            <a:lvl5pPr>
              <a:lnSpc>
                <a:spcPct val="92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9pPr>
          </a:lstStyle>
          <a:p>
            <a:pPr algn="r" defTabSz="257401">
              <a:lnSpc>
                <a:spcPct val="100000"/>
              </a:lnSpc>
              <a:spcAft>
                <a:spcPct val="0"/>
              </a:spcAft>
              <a:buClrTx/>
              <a:tabLst>
                <a:tab pos="0" algn="l"/>
                <a:tab pos="241283" algn="l"/>
                <a:tab pos="482564" algn="l"/>
                <a:tab pos="723848" algn="l"/>
                <a:tab pos="965130" algn="l"/>
                <a:tab pos="1206413" algn="l"/>
                <a:tab pos="1447695" algn="l"/>
                <a:tab pos="1688977" algn="l"/>
                <a:tab pos="1930260" algn="l"/>
                <a:tab pos="2171542" algn="l"/>
                <a:tab pos="2412824" algn="l"/>
                <a:tab pos="2654107" algn="l"/>
                <a:tab pos="2895389" algn="l"/>
                <a:tab pos="3136672" algn="l"/>
                <a:tab pos="3377954" algn="l"/>
                <a:tab pos="3619237" algn="l"/>
                <a:tab pos="3860518" algn="l"/>
                <a:tab pos="4101802" algn="l"/>
                <a:tab pos="4343084" algn="l"/>
                <a:tab pos="4584367" algn="l"/>
                <a:tab pos="4825648" algn="l"/>
              </a:tabLst>
              <a:defRPr/>
            </a:pPr>
            <a:r>
              <a:rPr lang="en-US" altLang="en-US" dirty="0"/>
              <a:t>One experiment:  Five neutron sources</a:t>
            </a:r>
          </a:p>
        </p:txBody>
      </p:sp>
      <p:sp>
        <p:nvSpPr>
          <p:cNvPr id="2" name="TextBox 1">
            <a:extLst>
              <a:ext uri="{FF2B5EF4-FFF2-40B4-BE49-F238E27FC236}">
                <a16:creationId xmlns:a16="http://schemas.microsoft.com/office/drawing/2014/main" id="{00EC6665-63FC-8242-94D9-B803068A3A28}"/>
              </a:ext>
            </a:extLst>
          </p:cNvPr>
          <p:cNvSpPr txBox="1"/>
          <p:nvPr/>
        </p:nvSpPr>
        <p:spPr>
          <a:xfrm>
            <a:off x="-520114" y="2219575"/>
            <a:ext cx="184731" cy="238655"/>
          </a:xfrm>
          <a:prstGeom prst="rect">
            <a:avLst/>
          </a:prstGeom>
          <a:noFill/>
        </p:spPr>
        <p:txBody>
          <a:bodyPr wrap="none" rtlCol="0">
            <a:spAutoFit/>
          </a:bodyPr>
          <a:lstStyle/>
          <a:p>
            <a:endParaRPr lang="en-US" sz="951" dirty="0"/>
          </a:p>
        </p:txBody>
      </p:sp>
      <p:sp>
        <p:nvSpPr>
          <p:cNvPr id="3" name="TextBox 2">
            <a:extLst>
              <a:ext uri="{FF2B5EF4-FFF2-40B4-BE49-F238E27FC236}">
                <a16:creationId xmlns:a16="http://schemas.microsoft.com/office/drawing/2014/main" id="{874381BF-31B1-AEF6-2B79-E31541A9A8B0}"/>
              </a:ext>
            </a:extLst>
          </p:cNvPr>
          <p:cNvSpPr txBox="1"/>
          <p:nvPr/>
        </p:nvSpPr>
        <p:spPr>
          <a:xfrm>
            <a:off x="8062331" y="5064492"/>
            <a:ext cx="3771032" cy="830997"/>
          </a:xfrm>
          <a:prstGeom prst="rect">
            <a:avLst/>
          </a:prstGeom>
          <a:noFill/>
        </p:spPr>
        <p:txBody>
          <a:bodyPr wrap="none" rtlCol="0">
            <a:spAutoFit/>
          </a:bodyPr>
          <a:lstStyle/>
          <a:p>
            <a:r>
              <a:rPr lang="en-US" sz="2400" b="1" dirty="0"/>
              <a:t>IRES</a:t>
            </a:r>
            <a:r>
              <a:rPr lang="en-US" sz="2400" dirty="0"/>
              <a:t>: International Research </a:t>
            </a:r>
          </a:p>
          <a:p>
            <a:r>
              <a:rPr lang="en-US" sz="2400" dirty="0"/>
              <a:t>Experiences for Students</a:t>
            </a:r>
          </a:p>
        </p:txBody>
      </p:sp>
      <p:grpSp>
        <p:nvGrpSpPr>
          <p:cNvPr id="7" name="Group 6">
            <a:extLst>
              <a:ext uri="{FF2B5EF4-FFF2-40B4-BE49-F238E27FC236}">
                <a16:creationId xmlns:a16="http://schemas.microsoft.com/office/drawing/2014/main" id="{6F7372D0-42AA-38EE-B1AD-85D7415ECA53}"/>
              </a:ext>
            </a:extLst>
          </p:cNvPr>
          <p:cNvGrpSpPr/>
          <p:nvPr/>
        </p:nvGrpSpPr>
        <p:grpSpPr>
          <a:xfrm>
            <a:off x="4491492" y="4852454"/>
            <a:ext cx="2993423" cy="1255074"/>
            <a:chOff x="4293220" y="4852454"/>
            <a:chExt cx="2993423" cy="1255074"/>
          </a:xfrm>
        </p:grpSpPr>
        <p:pic>
          <p:nvPicPr>
            <p:cNvPr id="4" name="Picture 3">
              <a:extLst>
                <a:ext uri="{FF2B5EF4-FFF2-40B4-BE49-F238E27FC236}">
                  <a16:creationId xmlns:a16="http://schemas.microsoft.com/office/drawing/2014/main" id="{91D7F65F-109A-AE42-B924-B8BF2A492CF1}"/>
                </a:ext>
              </a:extLst>
            </p:cNvPr>
            <p:cNvPicPr>
              <a:picLocks noChangeAspect="1"/>
            </p:cNvPicPr>
            <p:nvPr/>
          </p:nvPicPr>
          <p:blipFill>
            <a:blip r:embed="rId4"/>
            <a:stretch>
              <a:fillRect/>
            </a:stretch>
          </p:blipFill>
          <p:spPr>
            <a:xfrm>
              <a:off x="4293220" y="4852454"/>
              <a:ext cx="2993423" cy="1255074"/>
            </a:xfrm>
            <a:prstGeom prst="rect">
              <a:avLst/>
            </a:prstGeom>
          </p:spPr>
        </p:pic>
        <p:sp>
          <p:nvSpPr>
            <p:cNvPr id="5" name="Oval 4">
              <a:extLst>
                <a:ext uri="{FF2B5EF4-FFF2-40B4-BE49-F238E27FC236}">
                  <a16:creationId xmlns:a16="http://schemas.microsoft.com/office/drawing/2014/main" id="{4F67131E-AF9F-F09E-3BC0-EB01D6314FF9}"/>
                </a:ext>
              </a:extLst>
            </p:cNvPr>
            <p:cNvSpPr/>
            <p:nvPr/>
          </p:nvSpPr>
          <p:spPr>
            <a:xfrm>
              <a:off x="4851839" y="5173354"/>
              <a:ext cx="420746" cy="44952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itle 10">
            <a:extLst>
              <a:ext uri="{FF2B5EF4-FFF2-40B4-BE49-F238E27FC236}">
                <a16:creationId xmlns:a16="http://schemas.microsoft.com/office/drawing/2014/main" id="{A755AB41-6B3C-EC4D-1F7A-F1B9606784CF}"/>
              </a:ext>
            </a:extLst>
          </p:cNvPr>
          <p:cNvSpPr>
            <a:spLocks noGrp="1"/>
          </p:cNvSpPr>
          <p:nvPr>
            <p:ph type="title"/>
          </p:nvPr>
        </p:nvSpPr>
        <p:spPr>
          <a:xfrm>
            <a:off x="0" y="-152400"/>
            <a:ext cx="12192000" cy="868947"/>
          </a:xfrm>
        </p:spPr>
        <p:txBody>
          <a:bodyPr>
            <a:normAutofit/>
          </a:bodyPr>
          <a:lstStyle/>
          <a:p>
            <a:r>
              <a:rPr lang="en-US" altLang="en-US" dirty="0"/>
              <a:t>NOPTREX/IRES Collaboration 2026</a:t>
            </a:r>
            <a:endParaRPr lang="en-US" dirty="0"/>
          </a:p>
        </p:txBody>
      </p:sp>
      <p:sp>
        <p:nvSpPr>
          <p:cNvPr id="10" name="Date Placeholder 9">
            <a:extLst>
              <a:ext uri="{FF2B5EF4-FFF2-40B4-BE49-F238E27FC236}">
                <a16:creationId xmlns:a16="http://schemas.microsoft.com/office/drawing/2014/main" id="{570556A3-D76B-2471-584A-FC53BB9B3B09}"/>
              </a:ext>
            </a:extLst>
          </p:cNvPr>
          <p:cNvSpPr>
            <a:spLocks noGrp="1"/>
          </p:cNvSpPr>
          <p:nvPr>
            <p:ph type="dt" sz="half" idx="10"/>
          </p:nvPr>
        </p:nvSpPr>
        <p:spPr/>
        <p:txBody>
          <a:bodyPr/>
          <a:lstStyle/>
          <a:p>
            <a:r>
              <a:rPr lang="en-US"/>
              <a:t>2026-03-05</a:t>
            </a:r>
          </a:p>
        </p:txBody>
      </p:sp>
      <p:sp>
        <p:nvSpPr>
          <p:cNvPr id="12" name="Footer Placeholder 11">
            <a:extLst>
              <a:ext uri="{FF2B5EF4-FFF2-40B4-BE49-F238E27FC236}">
                <a16:creationId xmlns:a16="http://schemas.microsoft.com/office/drawing/2014/main" id="{E273D211-312E-EABE-36D8-5D055AE115E9}"/>
              </a:ext>
            </a:extLst>
          </p:cNvPr>
          <p:cNvSpPr>
            <a:spLocks noGrp="1"/>
          </p:cNvSpPr>
          <p:nvPr>
            <p:ph type="ftr" sz="quarter" idx="11"/>
          </p:nvPr>
        </p:nvSpPr>
        <p:spPr/>
        <p:txBody>
          <a:bodyPr/>
          <a:lstStyle/>
          <a:p>
            <a:r>
              <a:rPr lang="en-US"/>
              <a:t>EDMs2026 WE-Heraeus Workshop</a:t>
            </a:r>
          </a:p>
        </p:txBody>
      </p:sp>
      <p:sp>
        <p:nvSpPr>
          <p:cNvPr id="13" name="Slide Number Placeholder 12">
            <a:extLst>
              <a:ext uri="{FF2B5EF4-FFF2-40B4-BE49-F238E27FC236}">
                <a16:creationId xmlns:a16="http://schemas.microsoft.com/office/drawing/2014/main" id="{A1DF15E5-3DF1-7437-68F9-47BF6BC2967F}"/>
              </a:ext>
            </a:extLst>
          </p:cNvPr>
          <p:cNvSpPr>
            <a:spLocks noGrp="1"/>
          </p:cNvSpPr>
          <p:nvPr>
            <p:ph type="sldNum" sz="quarter" idx="12"/>
          </p:nvPr>
        </p:nvSpPr>
        <p:spPr/>
        <p:txBody>
          <a:bodyPr/>
          <a:lstStyle/>
          <a:p>
            <a:fld id="{89BA9E80-DA99-844D-986A-8D691D11CFE6}" type="slidenum">
              <a:rPr lang="en-US" smtClean="0"/>
              <a:pPr/>
              <a:t>19</a:t>
            </a:fld>
            <a:endParaRPr lang="en-US"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Relation between Hadronic PV/TRIV and EDMs</a:t>
            </a:r>
          </a:p>
        </p:txBody>
      </p:sp>
      <p:sp>
        <p:nvSpPr>
          <p:cNvPr id="13" name="Content Placeholder 12"/>
          <p:cNvSpPr>
            <a:spLocks noGrp="1"/>
          </p:cNvSpPr>
          <p:nvPr>
            <p:ph idx="1"/>
          </p:nvPr>
        </p:nvSpPr>
        <p:spPr>
          <a:xfrm>
            <a:off x="729204" y="868947"/>
            <a:ext cx="10853195" cy="5374198"/>
          </a:xfrm>
        </p:spPr>
        <p:txBody>
          <a:bodyPr>
            <a:normAutofit/>
          </a:bodyPr>
          <a:lstStyle/>
          <a:p>
            <a:r>
              <a:rPr lang="en-US" sz="3000" dirty="0"/>
              <a:t>Tree level diagrams</a:t>
            </a:r>
            <a:endParaRPr lang="en-US" sz="2800" dirty="0"/>
          </a:p>
          <a:p>
            <a:endParaRPr lang="en-US" sz="2800" dirty="0"/>
          </a:p>
          <a:p>
            <a:endParaRPr lang="en-US" sz="2800" dirty="0"/>
          </a:p>
          <a:p>
            <a:endParaRPr lang="en-US" sz="2800" dirty="0"/>
          </a:p>
          <a:p>
            <a:endParaRPr lang="en-US" sz="2800" dirty="0"/>
          </a:p>
          <a:p>
            <a:r>
              <a:rPr lang="en-US" sz="3000" dirty="0"/>
              <a:t>Other similarities</a:t>
            </a:r>
          </a:p>
          <a:p>
            <a:pPr lvl="1"/>
            <a:r>
              <a:rPr lang="en-US" sz="2600" dirty="0"/>
              <a:t>FSI-free null measurement</a:t>
            </a:r>
          </a:p>
          <a:p>
            <a:pPr lvl="1"/>
            <a:r>
              <a:rPr lang="en-US" sz="2600" dirty="0"/>
              <a:t>linear global analysis</a:t>
            </a:r>
          </a:p>
          <a:p>
            <a:pPr lvl="1"/>
            <a:r>
              <a:rPr lang="en-US" sz="2600" dirty="0"/>
              <a:t>[nuclear] spectroscopy</a:t>
            </a:r>
          </a:p>
          <a:p>
            <a:pPr lvl="1"/>
            <a:r>
              <a:rPr lang="en-US" sz="2600" dirty="0"/>
              <a:t>high amplification factor</a:t>
            </a:r>
          </a:p>
        </p:txBody>
      </p:sp>
      <p:pic>
        <p:nvPicPr>
          <p:cNvPr id="18" name="Picture 17" descr="TP_tmp.png"/>
          <p:cNvPicPr>
            <a:picLocks noChangeAspect="1"/>
          </p:cNvPicPr>
          <p:nvPr>
            <p:custDataLst>
              <p:tags r:id="rId1"/>
            </p:custDataLst>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155155" y="2317717"/>
            <a:ext cx="2438400" cy="635000"/>
          </a:xfrm>
          <a:prstGeom prst="rect">
            <a:avLst/>
          </a:prstGeom>
          <a:noFill/>
          <a:ln/>
          <a:effectLst/>
          <a:extLst>
            <a:ext uri="{909E8E84-426E-40dd-AFC4-6F175D3DCCD1}">
              <a14:hiddenFill xmlns="" xmlns:a14="http://schemas.microsoft.com/office/drawing/2010/main">
                <a:pattFill prst="pct5">
                  <a:fgClr>
                    <a:srgbClr val="FFFFFF">
                      <a:alpha val="0"/>
                    </a:srgbClr>
                  </a:fgClr>
                  <a:bgClr>
                    <a:srgbClr val="FFFFFF">
                      <a:alpha val="0"/>
                    </a:srgbClr>
                  </a:bgClr>
                </a:pattFill>
              </a14:hiddenFill>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sp>
        <p:nvSpPr>
          <p:cNvPr id="23" name="Text Box 76"/>
          <p:cNvSpPr txBox="1">
            <a:spLocks noChangeArrowheads="1"/>
          </p:cNvSpPr>
          <p:nvPr/>
        </p:nvSpPr>
        <p:spPr bwMode="auto">
          <a:xfrm>
            <a:off x="1155155" y="1486173"/>
            <a:ext cx="2621230" cy="6463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84807"/>
                </a:solidFill>
                <a:effectLst/>
                <a:uLnTx/>
                <a:uFillTx/>
                <a:latin typeface="Arial" charset="0"/>
                <a:ea typeface="ＭＳ Ｐゴシック" charset="0"/>
              </a:rPr>
              <a:t>Bowman, Gudkov, </a:t>
            </a:r>
            <a:br>
              <a:rPr kumimoji="0" lang="en-US" sz="1800" b="0" i="0" u="none" strike="noStrike" kern="1200" cap="none" spc="0" normalizeH="0" baseline="0" noProof="0" dirty="0">
                <a:ln>
                  <a:noFill/>
                </a:ln>
                <a:solidFill>
                  <a:srgbClr val="984807"/>
                </a:solidFill>
                <a:effectLst/>
                <a:uLnTx/>
                <a:uFillTx/>
                <a:latin typeface="Arial" charset="0"/>
                <a:ea typeface="ＭＳ Ｐゴシック" charset="0"/>
              </a:rPr>
            </a:br>
            <a:r>
              <a:rPr kumimoji="0" lang="en-US" sz="1800" b="0" i="0" u="none" strike="noStrike" kern="1200" cap="none" spc="0" normalizeH="0" baseline="0" noProof="0" dirty="0">
                <a:ln>
                  <a:noFill/>
                </a:ln>
                <a:solidFill>
                  <a:srgbClr val="984807"/>
                </a:solidFill>
                <a:effectLst/>
                <a:uLnTx/>
                <a:uFillTx/>
                <a:latin typeface="Arial" charset="0"/>
                <a:ea typeface="ＭＳ Ｐゴシック" charset="0"/>
              </a:rPr>
              <a:t>PRC 90, 065503 (2014)</a:t>
            </a:r>
          </a:p>
        </p:txBody>
      </p:sp>
      <p:sp>
        <p:nvSpPr>
          <p:cNvPr id="16" name="Slide Number Placeholder 2">
            <a:extLst>
              <a:ext uri="{FF2B5EF4-FFF2-40B4-BE49-F238E27FC236}">
                <a16:creationId xmlns:a16="http://schemas.microsoft.com/office/drawing/2014/main" id="{DB653D0C-7E27-461D-BA51-EB2816A52208}"/>
              </a:ext>
            </a:extLst>
          </p:cNvPr>
          <p:cNvSpPr txBox="1">
            <a:spLocks/>
          </p:cNvSpPr>
          <p:nvPr/>
        </p:nvSpPr>
        <p:spPr>
          <a:xfrm>
            <a:off x="5862616" y="6126300"/>
            <a:ext cx="2243658" cy="39818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94D413C-092E-4227-93E5-A860BD51ED3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48" name="Group 47">
            <a:extLst>
              <a:ext uri="{FF2B5EF4-FFF2-40B4-BE49-F238E27FC236}">
                <a16:creationId xmlns:a16="http://schemas.microsoft.com/office/drawing/2014/main" id="{4D445E4B-84BA-435B-FE12-30B07D13D159}"/>
              </a:ext>
            </a:extLst>
          </p:cNvPr>
          <p:cNvGrpSpPr/>
          <p:nvPr/>
        </p:nvGrpSpPr>
        <p:grpSpPr>
          <a:xfrm>
            <a:off x="4175557" y="1508837"/>
            <a:ext cx="1931628" cy="1492528"/>
            <a:chOff x="4175557" y="1508837"/>
            <a:chExt cx="1931628" cy="1492528"/>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857BC3C-7717-4350-8575-2C48A9CA63A5}"/>
                    </a:ext>
                  </a:extLst>
                </p:cNvPr>
                <p:cNvSpPr txBox="1"/>
                <p:nvPr/>
              </p:nvSpPr>
              <p:spPr>
                <a:xfrm>
                  <a:off x="4175557" y="2484877"/>
                  <a:ext cx="1931628" cy="5164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400" b="1" i="1" u="none" strike="noStrike" kern="1200" cap="none" spc="0" normalizeH="0" baseline="0" noProof="0" smtClean="0">
                              <a:ln>
                                <a:noFill/>
                              </a:ln>
                              <a:solidFill>
                                <a:srgbClr val="4F81BD"/>
                              </a:solidFill>
                              <a:effectLst/>
                              <a:uLnTx/>
                              <a:uFillTx/>
                              <a:latin typeface="Cambria Math" panose="02040503050406030204" pitchFamily="18" charset="0"/>
                              <a:ea typeface="+mn-ea"/>
                              <a:cs typeface="+mn-cs"/>
                            </a:rPr>
                          </m:ctrlPr>
                        </m:sSubPr>
                        <m:e>
                          <m:acc>
                            <m:accPr>
                              <m:chr m:val="⃗"/>
                              <m:ctrlPr>
                                <a:rPr kumimoji="0" lang="en-US" sz="2400" b="1" i="1" u="none" strike="noStrike" kern="1200" cap="none" spc="0" normalizeH="0" baseline="0" noProof="0" smtClean="0">
                                  <a:ln>
                                    <a:noFill/>
                                  </a:ln>
                                  <a:solidFill>
                                    <a:srgbClr val="4F81BD"/>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smtClean="0">
                                  <a:ln>
                                    <a:noFill/>
                                  </a:ln>
                                  <a:solidFill>
                                    <a:srgbClr val="4F81BD"/>
                                  </a:solidFill>
                                  <a:effectLst/>
                                  <a:uLnTx/>
                                  <a:uFillTx/>
                                  <a:latin typeface="Cambria Math" panose="02040503050406030204" pitchFamily="18" charset="0"/>
                                  <a:ea typeface="+mn-ea"/>
                                  <a:cs typeface="+mn-cs"/>
                                </a:rPr>
                                <m:t>𝝈</m:t>
                              </m:r>
                            </m:e>
                          </m:acc>
                        </m:e>
                        <m:sub>
                          <m:r>
                            <a:rPr kumimoji="0" lang="en-US" sz="2400" b="1" i="1" u="none" strike="noStrike" kern="1200" cap="none" spc="0" normalizeH="0" baseline="0" noProof="0" smtClean="0">
                              <a:ln>
                                <a:noFill/>
                              </a:ln>
                              <a:solidFill>
                                <a:srgbClr val="4F81BD"/>
                              </a:solidFill>
                              <a:effectLst/>
                              <a:uLnTx/>
                              <a:uFillTx/>
                              <a:latin typeface="Cambria Math" panose="02040503050406030204" pitchFamily="18" charset="0"/>
                              <a:ea typeface="+mn-ea"/>
                              <a:cs typeface="+mn-cs"/>
                            </a:rPr>
                            <m:t>𝒏</m:t>
                          </m:r>
                        </m:sub>
                      </m:sSub>
                      <m:r>
                        <a:rPr kumimoji="0" lang="en-US" sz="2400" b="1" i="1" u="none" strike="noStrike" kern="1200" cap="none" spc="0" normalizeH="0" baseline="0" noProof="0" smtClean="0">
                          <a:ln>
                            <a:noFill/>
                          </a:ln>
                          <a:solidFill>
                            <a:srgbClr val="4F81BD"/>
                          </a:solidFill>
                          <a:effectLst/>
                          <a:uLnTx/>
                          <a:uFillTx/>
                          <a:latin typeface="Cambria Math" panose="02040503050406030204" pitchFamily="18" charset="0"/>
                          <a:ea typeface="+mn-ea"/>
                          <a:cs typeface="+mn-cs"/>
                        </a:rPr>
                        <m:t>⋅(</m:t>
                      </m:r>
                      <m:sSub>
                        <m:sSubPr>
                          <m:ctrlPr>
                            <a:rPr kumimoji="0" lang="en-US" sz="2400" b="1" i="1" u="none" strike="noStrike" kern="1200" cap="none" spc="0" normalizeH="0" baseline="0" noProof="0" smtClean="0">
                              <a:ln>
                                <a:noFill/>
                              </a:ln>
                              <a:solidFill>
                                <a:srgbClr val="4F81BD"/>
                              </a:solidFill>
                              <a:effectLst/>
                              <a:uLnTx/>
                              <a:uFillTx/>
                              <a:latin typeface="Cambria Math" panose="02040503050406030204" pitchFamily="18" charset="0"/>
                              <a:ea typeface="+mn-ea"/>
                              <a:cs typeface="+mn-cs"/>
                            </a:rPr>
                          </m:ctrlPr>
                        </m:sSubPr>
                        <m:e>
                          <m:acc>
                            <m:accPr>
                              <m:chr m:val="⃗"/>
                              <m:ctrlPr>
                                <a:rPr kumimoji="0" lang="en-US" sz="2400" b="1" i="1" u="none" strike="noStrike" kern="1200" cap="none" spc="0" normalizeH="0" baseline="0" noProof="0" smtClean="0">
                                  <a:ln>
                                    <a:noFill/>
                                  </a:ln>
                                  <a:solidFill>
                                    <a:srgbClr val="4F81BD"/>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smtClean="0">
                                  <a:ln>
                                    <a:noFill/>
                                  </a:ln>
                                  <a:solidFill>
                                    <a:srgbClr val="4F81BD"/>
                                  </a:solidFill>
                                  <a:effectLst/>
                                  <a:uLnTx/>
                                  <a:uFillTx/>
                                  <a:latin typeface="Cambria Math" panose="02040503050406030204" pitchFamily="18" charset="0"/>
                                  <a:ea typeface="+mn-ea"/>
                                  <a:cs typeface="+mn-cs"/>
                                </a:rPr>
                                <m:t>𝒌</m:t>
                              </m:r>
                            </m:e>
                          </m:acc>
                        </m:e>
                        <m:sub>
                          <m:r>
                            <a:rPr kumimoji="0" lang="en-US" sz="2400" b="1" i="1" u="none" strike="noStrike" kern="1200" cap="none" spc="0" normalizeH="0" baseline="0" noProof="0" smtClean="0">
                              <a:ln>
                                <a:noFill/>
                              </a:ln>
                              <a:solidFill>
                                <a:srgbClr val="4F81BD"/>
                              </a:solidFill>
                              <a:effectLst/>
                              <a:uLnTx/>
                              <a:uFillTx/>
                              <a:latin typeface="Cambria Math" panose="02040503050406030204" pitchFamily="18" charset="0"/>
                              <a:ea typeface="+mn-ea"/>
                              <a:cs typeface="+mn-cs"/>
                            </a:rPr>
                            <m:t>𝒏</m:t>
                          </m:r>
                        </m:sub>
                      </m:sSub>
                      <m:r>
                        <a:rPr kumimoji="0" lang="en-US" sz="2400" b="1" i="1" u="none" strike="noStrike" kern="1200" cap="none" spc="0" normalizeH="0" baseline="0" noProof="0" smtClean="0">
                          <a:ln>
                            <a:noFill/>
                          </a:ln>
                          <a:solidFill>
                            <a:srgbClr val="4F81BD"/>
                          </a:solidFill>
                          <a:effectLst/>
                          <a:uLnTx/>
                          <a:uFillTx/>
                          <a:latin typeface="Cambria Math" panose="02040503050406030204" pitchFamily="18" charset="0"/>
                          <a:ea typeface="+mn-ea"/>
                          <a:cs typeface="+mn-cs"/>
                        </a:rPr>
                        <m:t>×</m:t>
                      </m:r>
                      <m:acc>
                        <m:accPr>
                          <m:chr m:val="⃗"/>
                          <m:ctrlPr>
                            <a:rPr kumimoji="0" lang="en-US" sz="2400" b="1" i="1" u="none" strike="noStrike" kern="1200" cap="none" spc="0" normalizeH="0" baseline="0" noProof="0" smtClean="0">
                              <a:ln>
                                <a:noFill/>
                              </a:ln>
                              <a:solidFill>
                                <a:srgbClr val="4F81BD"/>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smtClean="0">
                              <a:ln>
                                <a:noFill/>
                              </a:ln>
                              <a:solidFill>
                                <a:srgbClr val="4F81BD"/>
                              </a:solidFill>
                              <a:effectLst/>
                              <a:uLnTx/>
                              <a:uFillTx/>
                              <a:latin typeface="Cambria Math" panose="02040503050406030204" pitchFamily="18" charset="0"/>
                              <a:ea typeface="+mn-ea"/>
                              <a:cs typeface="+mn-cs"/>
                            </a:rPr>
                            <m:t>𝑰</m:t>
                          </m:r>
                        </m:e>
                      </m:acc>
                    </m:oMath>
                  </a14:m>
                  <a:r>
                    <a:rPr kumimoji="0" lang="en-US" sz="2400" b="1" i="0" u="none" strike="noStrike" kern="1200" cap="none" spc="0" normalizeH="0" baseline="0" noProof="0" dirty="0">
                      <a:ln>
                        <a:noFill/>
                      </a:ln>
                      <a:solidFill>
                        <a:srgbClr val="4F81BD"/>
                      </a:solidFill>
                      <a:effectLst/>
                      <a:uLnTx/>
                      <a:uFillTx/>
                      <a:latin typeface="Calibri"/>
                      <a:ea typeface="+mn-ea"/>
                      <a:cs typeface="+mn-cs"/>
                    </a:rPr>
                    <a:t>)</a:t>
                  </a:r>
                </a:p>
              </p:txBody>
            </p:sp>
          </mc:Choice>
          <mc:Fallback xmlns="">
            <p:sp>
              <p:nvSpPr>
                <p:cNvPr id="12" name="TextBox 11">
                  <a:extLst>
                    <a:ext uri="{FF2B5EF4-FFF2-40B4-BE49-F238E27FC236}">
                      <a16:creationId xmlns:a16="http://schemas.microsoft.com/office/drawing/2014/main" id="{A857BC3C-7717-4350-8575-2C48A9CA63A5}"/>
                    </a:ext>
                  </a:extLst>
                </p:cNvPr>
                <p:cNvSpPr txBox="1">
                  <a:spLocks noRot="1" noChangeAspect="1" noMove="1" noResize="1" noEditPoints="1" noAdjustHandles="1" noChangeArrowheads="1" noChangeShapeType="1" noTextEdit="1"/>
                </p:cNvSpPr>
                <p:nvPr/>
              </p:nvSpPr>
              <p:spPr>
                <a:xfrm>
                  <a:off x="4175557" y="2484877"/>
                  <a:ext cx="1931628" cy="516488"/>
                </a:xfrm>
                <a:prstGeom prst="rect">
                  <a:avLst/>
                </a:prstGeom>
                <a:blipFill>
                  <a:blip r:embed="rId8"/>
                  <a:stretch>
                    <a:fillRect b="-273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ECDAFAC-90E1-4DC1-87F1-BAB9ACFF1263}"/>
                    </a:ext>
                  </a:extLst>
                </p:cNvPr>
                <p:cNvSpPr txBox="1"/>
                <p:nvPr/>
              </p:nvSpPr>
              <p:spPr>
                <a:xfrm>
                  <a:off x="4457330" y="1938661"/>
                  <a:ext cx="1297103" cy="5164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sz="2400" b="1" i="1" u="none" strike="noStrike" kern="1200" cap="none" spc="0" normalizeH="0" baseline="0" noProof="0" smtClean="0">
                              <a:ln>
                                <a:noFill/>
                              </a:ln>
                              <a:solidFill>
                                <a:srgbClr val="4F81BD"/>
                              </a:solidFill>
                              <a:effectLst/>
                              <a:uLnTx/>
                              <a:uFillTx/>
                              <a:latin typeface="Cambria Math" panose="02040503050406030204" pitchFamily="18" charset="0"/>
                              <a:ea typeface="+mn-ea"/>
                              <a:cs typeface="+mn-cs"/>
                            </a:rPr>
                          </m:ctrlPr>
                        </m:sSubPr>
                        <m:e>
                          <m:acc>
                            <m:accPr>
                              <m:chr m:val="⃗"/>
                              <m:ctrlPr>
                                <a:rPr kumimoji="0" lang="en-US" sz="2400" b="1" i="1" u="none" strike="noStrike" kern="1200" cap="none" spc="0" normalizeH="0" baseline="0" noProof="0" smtClean="0">
                                  <a:ln>
                                    <a:noFill/>
                                  </a:ln>
                                  <a:solidFill>
                                    <a:srgbClr val="4F81BD"/>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smtClean="0">
                                  <a:ln>
                                    <a:noFill/>
                                  </a:ln>
                                  <a:solidFill>
                                    <a:srgbClr val="4F81BD"/>
                                  </a:solidFill>
                                  <a:effectLst/>
                                  <a:uLnTx/>
                                  <a:uFillTx/>
                                  <a:latin typeface="Cambria Math" panose="02040503050406030204" pitchFamily="18" charset="0"/>
                                  <a:ea typeface="+mn-ea"/>
                                  <a:cs typeface="+mn-cs"/>
                                </a:rPr>
                                <m:t>𝝈</m:t>
                              </m:r>
                            </m:e>
                          </m:acc>
                        </m:e>
                        <m:sub>
                          <m:r>
                            <a:rPr kumimoji="0" lang="en-US" sz="2400" b="1" i="1" u="none" strike="noStrike" kern="1200" cap="none" spc="0" normalizeH="0" baseline="0" noProof="0" smtClean="0">
                              <a:ln>
                                <a:noFill/>
                              </a:ln>
                              <a:solidFill>
                                <a:srgbClr val="4F81BD"/>
                              </a:solidFill>
                              <a:effectLst/>
                              <a:uLnTx/>
                              <a:uFillTx/>
                              <a:latin typeface="Cambria Math" panose="02040503050406030204" pitchFamily="18" charset="0"/>
                              <a:ea typeface="+mn-ea"/>
                              <a:cs typeface="+mn-cs"/>
                            </a:rPr>
                            <m:t>𝒏</m:t>
                          </m:r>
                        </m:sub>
                      </m:sSub>
                      <m:r>
                        <a:rPr kumimoji="0" lang="en-US" sz="2400" b="1" i="1" u="none" strike="noStrike" kern="1200" cap="none" spc="0" normalizeH="0" baseline="0" noProof="0" smtClean="0">
                          <a:ln>
                            <a:noFill/>
                          </a:ln>
                          <a:solidFill>
                            <a:srgbClr val="4F81BD"/>
                          </a:solidFill>
                          <a:effectLst/>
                          <a:uLnTx/>
                          <a:uFillTx/>
                          <a:latin typeface="Cambria Math" panose="02040503050406030204" pitchFamily="18" charset="0"/>
                          <a:ea typeface="+mn-ea"/>
                          <a:cs typeface="+mn-cs"/>
                        </a:rPr>
                        <m:t>⋅  </m:t>
                      </m:r>
                      <m:sSub>
                        <m:sSubPr>
                          <m:ctrlPr>
                            <a:rPr kumimoji="0" lang="en-US" sz="2400" b="1" i="1" u="none" strike="noStrike" kern="1200" cap="none" spc="0" normalizeH="0" baseline="0" noProof="0" smtClean="0">
                              <a:ln>
                                <a:noFill/>
                              </a:ln>
                              <a:solidFill>
                                <a:srgbClr val="4F81BD"/>
                              </a:solidFill>
                              <a:effectLst/>
                              <a:uLnTx/>
                              <a:uFillTx/>
                              <a:latin typeface="Cambria Math" panose="02040503050406030204" pitchFamily="18" charset="0"/>
                              <a:ea typeface="+mn-ea"/>
                              <a:cs typeface="+mn-cs"/>
                            </a:rPr>
                          </m:ctrlPr>
                        </m:sSubPr>
                        <m:e>
                          <m:acc>
                            <m:accPr>
                              <m:chr m:val="⃗"/>
                              <m:ctrlPr>
                                <a:rPr kumimoji="0" lang="en-US" sz="2400" b="1" i="1" u="none" strike="noStrike" kern="1200" cap="none" spc="0" normalizeH="0" baseline="0" noProof="0" smtClean="0">
                                  <a:ln>
                                    <a:noFill/>
                                  </a:ln>
                                  <a:solidFill>
                                    <a:srgbClr val="4F81BD"/>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smtClean="0">
                                  <a:ln>
                                    <a:noFill/>
                                  </a:ln>
                                  <a:solidFill>
                                    <a:srgbClr val="4F81BD"/>
                                  </a:solidFill>
                                  <a:effectLst/>
                                  <a:uLnTx/>
                                  <a:uFillTx/>
                                  <a:latin typeface="Cambria Math" panose="02040503050406030204" pitchFamily="18" charset="0"/>
                                  <a:ea typeface="+mn-ea"/>
                                  <a:cs typeface="+mn-cs"/>
                                </a:rPr>
                                <m:t>𝒌</m:t>
                              </m:r>
                            </m:e>
                          </m:acc>
                        </m:e>
                        <m:sub>
                          <m:r>
                            <a:rPr kumimoji="0" lang="en-US" sz="2400" b="1" i="1" u="none" strike="noStrike" kern="1200" cap="none" spc="0" normalizeH="0" baseline="0" noProof="0" smtClean="0">
                              <a:ln>
                                <a:noFill/>
                              </a:ln>
                              <a:solidFill>
                                <a:srgbClr val="4F81BD"/>
                              </a:solidFill>
                              <a:effectLst/>
                              <a:uLnTx/>
                              <a:uFillTx/>
                              <a:latin typeface="Cambria Math" panose="02040503050406030204" pitchFamily="18" charset="0"/>
                              <a:ea typeface="+mn-ea"/>
                              <a:cs typeface="+mn-cs"/>
                            </a:rPr>
                            <m:t>𝒏</m:t>
                          </m:r>
                        </m:sub>
                      </m:sSub>
                    </m:oMath>
                  </a14:m>
                  <a:r>
                    <a:rPr kumimoji="0" lang="en-US" sz="2400" b="1" i="0" u="none" strike="noStrike" kern="1200" cap="none" spc="0" normalizeH="0" baseline="0" noProof="0" dirty="0">
                      <a:ln>
                        <a:noFill/>
                      </a:ln>
                      <a:solidFill>
                        <a:srgbClr val="4F81BD"/>
                      </a:solidFill>
                      <a:effectLst/>
                      <a:uLnTx/>
                      <a:uFillTx/>
                      <a:latin typeface="Calibri"/>
                      <a:ea typeface="+mn-ea"/>
                      <a:cs typeface="+mn-cs"/>
                    </a:rPr>
                    <a:t> </a:t>
                  </a:r>
                </a:p>
              </p:txBody>
            </p:sp>
          </mc:Choice>
          <mc:Fallback xmlns="">
            <p:sp>
              <p:nvSpPr>
                <p:cNvPr id="21" name="TextBox 20">
                  <a:extLst>
                    <a:ext uri="{FF2B5EF4-FFF2-40B4-BE49-F238E27FC236}">
                      <a16:creationId xmlns:a16="http://schemas.microsoft.com/office/drawing/2014/main" id="{2ECDAFAC-90E1-4DC1-87F1-BAB9ACFF1263}"/>
                    </a:ext>
                  </a:extLst>
                </p:cNvPr>
                <p:cNvSpPr txBox="1">
                  <a:spLocks noRot="1" noChangeAspect="1" noMove="1" noResize="1" noEditPoints="1" noAdjustHandles="1" noChangeArrowheads="1" noChangeShapeType="1" noTextEdit="1"/>
                </p:cNvSpPr>
                <p:nvPr/>
              </p:nvSpPr>
              <p:spPr>
                <a:xfrm>
                  <a:off x="4457330" y="1938661"/>
                  <a:ext cx="1297103" cy="51648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378F8EF-9A22-FBFB-3ACB-8F71594A5141}"/>
                    </a:ext>
                  </a:extLst>
                </p:cNvPr>
                <p:cNvSpPr txBox="1"/>
                <p:nvPr/>
              </p:nvSpPr>
              <p:spPr>
                <a:xfrm>
                  <a:off x="4348047" y="1508837"/>
                  <a:ext cx="129710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srgbClr val="4F81BD"/>
                            </a:solidFill>
                            <a:effectLst/>
                            <a:uLnTx/>
                            <a:uFillTx/>
                            <a:latin typeface="Cambria Math" panose="02040503050406030204" pitchFamily="18" charset="0"/>
                            <a:ea typeface="+mn-ea"/>
                            <a:cs typeface="+mn-cs"/>
                          </a:rPr>
                          <m:t>𝟏</m:t>
                        </m:r>
                      </m:oMath>
                    </m:oMathPara>
                  </a14:m>
                  <a:endParaRPr kumimoji="0" lang="en-US" sz="2400" b="1" i="0" u="none" strike="noStrike" kern="1200" cap="none" spc="0" normalizeH="0" baseline="0" noProof="0" dirty="0">
                    <a:ln>
                      <a:noFill/>
                    </a:ln>
                    <a:solidFill>
                      <a:srgbClr val="4F81BD"/>
                    </a:solidFill>
                    <a:effectLst/>
                    <a:uLnTx/>
                    <a:uFillTx/>
                    <a:latin typeface="Calibri"/>
                    <a:ea typeface="+mn-ea"/>
                    <a:cs typeface="+mn-cs"/>
                  </a:endParaRPr>
                </a:p>
              </p:txBody>
            </p:sp>
          </mc:Choice>
          <mc:Fallback xmlns="">
            <p:sp>
              <p:nvSpPr>
                <p:cNvPr id="4" name="TextBox 3">
                  <a:extLst>
                    <a:ext uri="{FF2B5EF4-FFF2-40B4-BE49-F238E27FC236}">
                      <a16:creationId xmlns:a16="http://schemas.microsoft.com/office/drawing/2014/main" id="{B378F8EF-9A22-FBFB-3ACB-8F71594A5141}"/>
                    </a:ext>
                  </a:extLst>
                </p:cNvPr>
                <p:cNvSpPr txBox="1">
                  <a:spLocks noRot="1" noChangeAspect="1" noMove="1" noResize="1" noEditPoints="1" noAdjustHandles="1" noChangeArrowheads="1" noChangeShapeType="1" noTextEdit="1"/>
                </p:cNvSpPr>
                <p:nvPr/>
              </p:nvSpPr>
              <p:spPr>
                <a:xfrm>
                  <a:off x="4348047" y="1508837"/>
                  <a:ext cx="1297103" cy="461665"/>
                </a:xfrm>
                <a:prstGeom prst="rect">
                  <a:avLst/>
                </a:prstGeom>
                <a:blipFill>
                  <a:blip r:embed="rId10"/>
                  <a:stretch>
                    <a:fillRect/>
                  </a:stretch>
                </a:blipFill>
              </p:spPr>
              <p:txBody>
                <a:bodyPr/>
                <a:lstStyle/>
                <a:p>
                  <a:r>
                    <a:rPr lang="en-US">
                      <a:noFill/>
                    </a:rPr>
                    <a:t> </a:t>
                  </a:r>
                </a:p>
              </p:txBody>
            </p:sp>
          </mc:Fallback>
        </mc:AlternateContent>
      </p:grpSp>
      <p:pic>
        <p:nvPicPr>
          <p:cNvPr id="39" name="Picture 38" descr="PVTR.jpg">
            <a:extLst>
              <a:ext uri="{FF2B5EF4-FFF2-40B4-BE49-F238E27FC236}">
                <a16:creationId xmlns:a16="http://schemas.microsoft.com/office/drawing/2014/main" id="{A9A14689-BE46-1FFD-F69C-9309D90E7FC1}"/>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t="37509" r="41798"/>
          <a:stretch>
            <a:fillRect/>
          </a:stretch>
        </p:blipFill>
        <p:spPr>
          <a:xfrm>
            <a:off x="5394960" y="2998126"/>
            <a:ext cx="3534551" cy="3273445"/>
          </a:xfrm>
          <a:prstGeom prst="rect">
            <a:avLst/>
          </a:prstGeom>
        </p:spPr>
      </p:pic>
      <p:grpSp>
        <p:nvGrpSpPr>
          <p:cNvPr id="47" name="Group 46">
            <a:extLst>
              <a:ext uri="{FF2B5EF4-FFF2-40B4-BE49-F238E27FC236}">
                <a16:creationId xmlns:a16="http://schemas.microsoft.com/office/drawing/2014/main" id="{28F55177-EF20-BB91-36FC-7D5D3894B820}"/>
              </a:ext>
            </a:extLst>
          </p:cNvPr>
          <p:cNvGrpSpPr/>
          <p:nvPr/>
        </p:nvGrpSpPr>
        <p:grpSpPr>
          <a:xfrm>
            <a:off x="5394960" y="1033272"/>
            <a:ext cx="6072874" cy="5238300"/>
            <a:chOff x="5394960" y="1033272"/>
            <a:chExt cx="6072874" cy="5238300"/>
          </a:xfrm>
        </p:grpSpPr>
        <p:grpSp>
          <p:nvGrpSpPr>
            <p:cNvPr id="2" name="Group 1">
              <a:extLst>
                <a:ext uri="{FF2B5EF4-FFF2-40B4-BE49-F238E27FC236}">
                  <a16:creationId xmlns:a16="http://schemas.microsoft.com/office/drawing/2014/main" id="{7D6CD1A6-AB0B-4025-BFF6-C89D26353AA8}"/>
                </a:ext>
              </a:extLst>
            </p:cNvPr>
            <p:cNvGrpSpPr/>
            <p:nvPr/>
          </p:nvGrpSpPr>
          <p:grpSpPr>
            <a:xfrm>
              <a:off x="5394960" y="1033272"/>
              <a:ext cx="6072874" cy="5238300"/>
              <a:chOff x="4963971" y="916417"/>
              <a:chExt cx="6072874" cy="5238300"/>
            </a:xfrm>
          </p:grpSpPr>
          <p:pic>
            <p:nvPicPr>
              <p:cNvPr id="7" name="Picture 6" descr="PVTR.jpg"/>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963971" y="916417"/>
                <a:ext cx="6072874" cy="5238300"/>
              </a:xfrm>
              <a:prstGeom prst="rect">
                <a:avLst/>
              </a:prstGeom>
            </p:spPr>
          </p:pic>
          <p:pic>
            <p:nvPicPr>
              <p:cNvPr id="20" name="Picture 19" descr="TP_tmp.png"/>
              <p:cNvPicPr>
                <a:picLocks noChangeAspect="1"/>
              </p:cNvPicPr>
              <p:nvPr>
                <p:custDataLst>
                  <p:tags r:id="rId4"/>
                </p:custDataLst>
              </p:nvPr>
            </p:nvPicPr>
            <p:blipFill>
              <a:blip r:embed="rId1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517048" y="1969951"/>
                <a:ext cx="279400" cy="304800"/>
              </a:xfrm>
              <a:prstGeom prst="rect">
                <a:avLst/>
              </a:prstGeom>
              <a:noFill/>
              <a:ln/>
              <a:effectLst/>
              <a:extLst>
                <a:ext uri="{909E8E84-426E-40dd-AFC4-6F175D3DCCD1}">
                  <a14:hiddenFill xmlns="" xmlns:a14="http://schemas.microsoft.com/office/drawing/2010/main">
                    <a:pattFill prst="pct5">
                      <a:fgClr>
                        <a:srgbClr val="FFFFFF">
                          <a:alpha val="0"/>
                        </a:srgbClr>
                      </a:fgClr>
                      <a:bgClr>
                        <a:srgbClr val="FFFFFF">
                          <a:alpha val="0"/>
                        </a:srgbClr>
                      </a:bgClr>
                    </a:pattFill>
                  </a14:hiddenFill>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grpSp>
        <p:pic>
          <p:nvPicPr>
            <p:cNvPr id="46" name="Picture 45">
              <a:extLst>
                <a:ext uri="{FF2B5EF4-FFF2-40B4-BE49-F238E27FC236}">
                  <a16:creationId xmlns:a16="http://schemas.microsoft.com/office/drawing/2014/main" id="{269C6C40-7393-F744-7396-B38AEC4EB4F1}"/>
                </a:ext>
              </a:extLst>
            </p:cNvPr>
            <p:cNvPicPr>
              <a:picLocks noChangeAspect="1"/>
            </p:cNvPicPr>
            <p:nvPr/>
          </p:nvPicPr>
          <p:blipFill>
            <a:blip r:embed="rId13"/>
            <a:stretch>
              <a:fillRect/>
            </a:stretch>
          </p:blipFill>
          <p:spPr>
            <a:xfrm>
              <a:off x="7715769" y="1590178"/>
              <a:ext cx="587945" cy="278601"/>
            </a:xfrm>
            <a:prstGeom prst="rect">
              <a:avLst/>
            </a:prstGeom>
          </p:spPr>
        </p:pic>
      </p:grpSp>
      <p:pic>
        <p:nvPicPr>
          <p:cNvPr id="11" name="Picture 10" descr="TP_tmp.png">
            <a:extLst>
              <a:ext uri="{FF2B5EF4-FFF2-40B4-BE49-F238E27FC236}">
                <a16:creationId xmlns:a16="http://schemas.microsoft.com/office/drawing/2014/main" id="{29A2AFD5-DA83-3F87-89DD-86CE217B371D}"/>
              </a:ext>
            </a:extLst>
          </p:cNvPr>
          <p:cNvPicPr>
            <a:picLocks noChangeAspect="1"/>
          </p:cNvPicPr>
          <p:nvPr>
            <p:custDataLst>
              <p:tags r:id="rId2"/>
            </p:custDataLst>
          </p:nvPr>
        </p:nvPicPr>
        <p:blipFill>
          <a:blip r:embed="rId14">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7829667" y="4828614"/>
            <a:ext cx="406400" cy="330200"/>
          </a:xfrm>
          <a:prstGeom prst="rect">
            <a:avLst/>
          </a:prstGeom>
          <a:noFill/>
          <a:ln/>
          <a:effectLst/>
          <a:extLst>
            <a:ext uri="{909E8E84-426E-40dd-AFC4-6F175D3DCCD1}">
              <a14:hiddenFill xmlns="" xmlns:a14="http://schemas.microsoft.com/office/drawing/2010/main">
                <a:pattFill prst="pct5">
                  <a:fgClr>
                    <a:srgbClr val="FFFFFF">
                      <a:alpha val="0"/>
                    </a:srgbClr>
                  </a:fgClr>
                  <a:bgClr>
                    <a:srgbClr val="FFFFFF">
                      <a:alpha val="0"/>
                    </a:srgbClr>
                  </a:bgClr>
                </a:pattFill>
              </a14:hiddenFill>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grpSp>
        <p:nvGrpSpPr>
          <p:cNvPr id="17" name="Group 16">
            <a:extLst>
              <a:ext uri="{FF2B5EF4-FFF2-40B4-BE49-F238E27FC236}">
                <a16:creationId xmlns:a16="http://schemas.microsoft.com/office/drawing/2014/main" id="{48E62FBB-A25D-9698-9BB3-1845B37CF2D9}"/>
              </a:ext>
            </a:extLst>
          </p:cNvPr>
          <p:cNvGrpSpPr/>
          <p:nvPr/>
        </p:nvGrpSpPr>
        <p:grpSpPr>
          <a:xfrm>
            <a:off x="8835478" y="3429000"/>
            <a:ext cx="2632356" cy="2842572"/>
            <a:chOff x="8835478" y="3429000"/>
            <a:chExt cx="2632356" cy="2842572"/>
          </a:xfrm>
        </p:grpSpPr>
        <p:pic>
          <p:nvPicPr>
            <p:cNvPr id="41" name="Picture 40" descr="PVTR.jpg">
              <a:extLst>
                <a:ext uri="{FF2B5EF4-FFF2-40B4-BE49-F238E27FC236}">
                  <a16:creationId xmlns:a16="http://schemas.microsoft.com/office/drawing/2014/main" id="{D8309F76-8E0D-3435-670B-11EAF8D1536F}"/>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l="56654" t="45735"/>
            <a:stretch>
              <a:fillRect/>
            </a:stretch>
          </p:blipFill>
          <p:spPr>
            <a:xfrm>
              <a:off x="8835478" y="3429000"/>
              <a:ext cx="2632356" cy="2842572"/>
            </a:xfrm>
            <a:prstGeom prst="rect">
              <a:avLst/>
            </a:prstGeom>
          </p:spPr>
        </p:pic>
        <p:pic>
          <p:nvPicPr>
            <p:cNvPr id="15" name="Picture 14" descr="TP_tmp.png"/>
            <p:cNvPicPr>
              <a:picLocks noChangeAspect="1"/>
            </p:cNvPicPr>
            <p:nvPr>
              <p:custDataLst>
                <p:tags r:id="rId3"/>
              </p:custDataLst>
            </p:nvPr>
          </p:nvPicPr>
          <p:blipFill>
            <a:blip r:embed="rId14">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948037" y="4390301"/>
              <a:ext cx="406400" cy="330200"/>
            </a:xfrm>
            <a:prstGeom prst="rect">
              <a:avLst/>
            </a:prstGeom>
            <a:noFill/>
            <a:ln/>
            <a:effectLst/>
            <a:extLst>
              <a:ext uri="{909E8E84-426E-40dd-AFC4-6F175D3DCCD1}">
                <a14:hiddenFill xmlns="" xmlns:a14="http://schemas.microsoft.com/office/drawing/2010/main">
                  <a:pattFill prst="pct5">
                    <a:fgClr>
                      <a:srgbClr val="FFFFFF">
                        <a:alpha val="0"/>
                      </a:srgbClr>
                    </a:fgClr>
                    <a:bgClr>
                      <a:srgbClr val="FFFFFF">
                        <a:alpha val="0"/>
                      </a:srgbClr>
                    </a:bgClr>
                  </a:pattFill>
                </a14:hiddenFill>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grpSp>
      <p:sp>
        <p:nvSpPr>
          <p:cNvPr id="9" name="Date Placeholder 8">
            <a:extLst>
              <a:ext uri="{FF2B5EF4-FFF2-40B4-BE49-F238E27FC236}">
                <a16:creationId xmlns:a16="http://schemas.microsoft.com/office/drawing/2014/main" id="{38AA80AF-0C05-BE69-BFC3-B2309F2195FA}"/>
              </a:ext>
            </a:extLst>
          </p:cNvPr>
          <p:cNvSpPr>
            <a:spLocks noGrp="1"/>
          </p:cNvSpPr>
          <p:nvPr>
            <p:ph type="dt" sz="half" idx="10"/>
          </p:nvPr>
        </p:nvSpPr>
        <p:spPr/>
        <p:txBody>
          <a:bodyPr/>
          <a:lstStyle/>
          <a:p>
            <a:r>
              <a:rPr lang="en-US"/>
              <a:t>2026-03-05</a:t>
            </a:r>
            <a:endParaRPr lang="en-US" dirty="0"/>
          </a:p>
        </p:txBody>
      </p:sp>
      <p:sp>
        <p:nvSpPr>
          <p:cNvPr id="10" name="Footer Placeholder 9">
            <a:extLst>
              <a:ext uri="{FF2B5EF4-FFF2-40B4-BE49-F238E27FC236}">
                <a16:creationId xmlns:a16="http://schemas.microsoft.com/office/drawing/2014/main" id="{61D53F9E-509C-5AB5-36A3-3C117BCC04D3}"/>
              </a:ext>
            </a:extLst>
          </p:cNvPr>
          <p:cNvSpPr>
            <a:spLocks noGrp="1"/>
          </p:cNvSpPr>
          <p:nvPr>
            <p:ph type="ftr" sz="quarter" idx="11"/>
          </p:nvPr>
        </p:nvSpPr>
        <p:spPr/>
        <p:txBody>
          <a:bodyPr/>
          <a:lstStyle/>
          <a:p>
            <a:pPr algn="l"/>
            <a:r>
              <a:rPr lang="en-US"/>
              <a:t>EDMs2026 WE-Heraeus Workshop</a:t>
            </a:r>
            <a:endParaRPr lang="en-US" dirty="0"/>
          </a:p>
        </p:txBody>
      </p:sp>
      <p:sp>
        <p:nvSpPr>
          <p:cNvPr id="14" name="Slide Number Placeholder 13">
            <a:extLst>
              <a:ext uri="{FF2B5EF4-FFF2-40B4-BE49-F238E27FC236}">
                <a16:creationId xmlns:a16="http://schemas.microsoft.com/office/drawing/2014/main" id="{2D14253F-2411-D4BE-CD38-984894995F89}"/>
              </a:ext>
            </a:extLst>
          </p:cNvPr>
          <p:cNvSpPr>
            <a:spLocks noGrp="1"/>
          </p:cNvSpPr>
          <p:nvPr>
            <p:ph type="sldNum" sz="quarter" idx="12"/>
          </p:nvPr>
        </p:nvSpPr>
        <p:spPr/>
        <p:txBody>
          <a:bodyPr/>
          <a:lstStyle/>
          <a:p>
            <a:fld id="{89BA9E80-DA99-844D-986A-8D691D11CFE6}" type="slidenum">
              <a:rPr lang="en-US" smtClean="0"/>
              <a:pPr/>
              <a:t>2</a:t>
            </a:fld>
            <a:endParaRPr lang="en-US" dirty="0"/>
          </a:p>
        </p:txBody>
      </p:sp>
    </p:spTree>
    <p:extLst>
      <p:ext uri="{BB962C8B-B14F-4D97-AF65-F5344CB8AC3E}">
        <p14:creationId xmlns:p14="http://schemas.microsoft.com/office/powerpoint/2010/main" val="85120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EFAB6-F80F-29A8-495F-559A81EAB2A1}"/>
              </a:ext>
            </a:extLst>
          </p:cNvPr>
          <p:cNvSpPr>
            <a:spLocks noGrp="1"/>
          </p:cNvSpPr>
          <p:nvPr>
            <p:ph type="title"/>
          </p:nvPr>
        </p:nvSpPr>
        <p:spPr>
          <a:xfrm>
            <a:off x="0" y="-1"/>
            <a:ext cx="12192000" cy="868947"/>
          </a:xfrm>
        </p:spPr>
        <p:txBody>
          <a:bodyPr/>
          <a:lstStyle/>
          <a:p>
            <a:r>
              <a:rPr lang="en-US" dirty="0"/>
              <a:t>Three scientific goals of NOPTREX</a:t>
            </a:r>
          </a:p>
        </p:txBody>
      </p:sp>
      <p:sp>
        <p:nvSpPr>
          <p:cNvPr id="3" name="Content Placeholder 2">
            <a:extLst>
              <a:ext uri="{FF2B5EF4-FFF2-40B4-BE49-F238E27FC236}">
                <a16:creationId xmlns:a16="http://schemas.microsoft.com/office/drawing/2014/main" id="{2B73EE13-5484-7B23-D329-F0AD15BF9510}"/>
              </a:ext>
            </a:extLst>
          </p:cNvPr>
          <p:cNvSpPr>
            <a:spLocks noGrp="1"/>
          </p:cNvSpPr>
          <p:nvPr>
            <p:ph idx="1"/>
          </p:nvPr>
        </p:nvSpPr>
        <p:spPr>
          <a:xfrm>
            <a:off x="609600" y="868947"/>
            <a:ext cx="10972800" cy="5257218"/>
          </a:xfrm>
        </p:spPr>
        <p:txBody>
          <a:bodyPr>
            <a:normAutofit/>
          </a:bodyPr>
          <a:lstStyle/>
          <a:p>
            <a:pPr marL="457200" indent="-457200">
              <a:buFont typeface="+mj-lt"/>
              <a:buAutoNum type="arabicPeriod"/>
            </a:pPr>
            <a:r>
              <a:rPr lang="en-US" altLang="en-US" dirty="0"/>
              <a:t>Understand P violation in </a:t>
            </a:r>
            <a:r>
              <a:rPr lang="en-US" altLang="en-US" dirty="0" err="1"/>
              <a:t>nA</a:t>
            </a:r>
            <a:r>
              <a:rPr lang="en-US" altLang="en-US" dirty="0"/>
              <a:t> interactions</a:t>
            </a:r>
          </a:p>
          <a:p>
            <a:pPr marL="857250" lvl="1" indent="-457200"/>
            <a:r>
              <a:rPr lang="en-US" altLang="en-US" dirty="0"/>
              <a:t>Quantify mean square weak matrix element &lt;M</a:t>
            </a:r>
            <a:r>
              <a:rPr lang="en-US" altLang="en-US" baseline="30000" dirty="0"/>
              <a:t>2</a:t>
            </a:r>
            <a:r>
              <a:rPr lang="en-US" altLang="en-US" dirty="0"/>
              <a:t>&gt; in heavy nuclei</a:t>
            </a:r>
          </a:p>
          <a:p>
            <a:pPr marL="857250" lvl="1" indent="-457200"/>
            <a:r>
              <a:rPr lang="en-US" altLang="en-US" dirty="0"/>
              <a:t>Compare with statistical theory of P violation in heavy nuclei</a:t>
            </a:r>
          </a:p>
          <a:p>
            <a:pPr marL="857250" lvl="1" indent="-457200"/>
            <a:r>
              <a:rPr lang="en-US" altLang="en-US" dirty="0">
                <a:solidFill>
                  <a:srgbClr val="0070C0"/>
                </a:solidFill>
              </a:rPr>
              <a:t>New p-wave resonances in 140&lt;A&lt;200: data taken, under analysis</a:t>
            </a:r>
          </a:p>
          <a:p>
            <a:pPr marL="857250" lvl="1" indent="-457200"/>
            <a:r>
              <a:rPr lang="en-US" altLang="en-US" dirty="0">
                <a:solidFill>
                  <a:srgbClr val="0070C0"/>
                </a:solidFill>
              </a:rPr>
              <a:t>Ongoing (n, 𝛄) spectroscopy for TRIPLE data reanalysis</a:t>
            </a:r>
          </a:p>
          <a:p>
            <a:pPr marL="457200" indent="-457200">
              <a:buFont typeface="+mj-lt"/>
              <a:buAutoNum type="arabicPeriod"/>
            </a:pPr>
            <a:r>
              <a:rPr lang="en-US" altLang="en-US" dirty="0"/>
              <a:t>Search for P-odd/T-odd </a:t>
            </a:r>
            <a:r>
              <a:rPr lang="en-US" altLang="en-US" dirty="0" err="1"/>
              <a:t>nA</a:t>
            </a:r>
            <a:r>
              <a:rPr lang="en-US" altLang="en-US" dirty="0"/>
              <a:t> interactions</a:t>
            </a:r>
          </a:p>
          <a:p>
            <a:pPr marL="857250" lvl="1" indent="-457200"/>
            <a:r>
              <a:rPr lang="en-US" altLang="en-US" dirty="0"/>
              <a:t>Discover new source of P-odd/T-odd interaction</a:t>
            </a:r>
          </a:p>
          <a:p>
            <a:pPr marL="857250" lvl="1" indent="-457200"/>
            <a:r>
              <a:rPr lang="en-US" altLang="en-US" baseline="30000" dirty="0"/>
              <a:t>139</a:t>
            </a:r>
            <a:r>
              <a:rPr lang="en-US" altLang="en-US" dirty="0"/>
              <a:t>La polarized to  &gt;35% by dynamic nuclear polarization</a:t>
            </a:r>
          </a:p>
          <a:p>
            <a:pPr marL="857250" lvl="1" indent="-457200"/>
            <a:r>
              <a:rPr lang="en-US" altLang="en-US" baseline="30000" dirty="0">
                <a:solidFill>
                  <a:srgbClr val="0070C0"/>
                </a:solidFill>
              </a:rPr>
              <a:t>3</a:t>
            </a:r>
            <a:r>
              <a:rPr lang="en-US" altLang="en-US" dirty="0">
                <a:solidFill>
                  <a:srgbClr val="0070C0"/>
                </a:solidFill>
              </a:rPr>
              <a:t>He polarizer cell highest figure of merit for epithermal neutrons</a:t>
            </a:r>
          </a:p>
          <a:p>
            <a:pPr marL="857250" lvl="1" indent="-457200"/>
            <a:r>
              <a:rPr lang="en-US" altLang="en-US" dirty="0">
                <a:solidFill>
                  <a:srgbClr val="0070C0"/>
                </a:solidFill>
              </a:rPr>
              <a:t>Collected Phase 1 experiment collected data at JPARC!</a:t>
            </a:r>
          </a:p>
          <a:p>
            <a:pPr marL="457200" indent="-457200">
              <a:buFont typeface="+mj-lt"/>
              <a:buAutoNum type="arabicPeriod"/>
            </a:pPr>
            <a:r>
              <a:rPr lang="en-US" altLang="en-US" dirty="0"/>
              <a:t>Search for P-even/T-odd </a:t>
            </a:r>
            <a:r>
              <a:rPr lang="en-US" altLang="en-US" dirty="0" err="1"/>
              <a:t>nA</a:t>
            </a:r>
            <a:r>
              <a:rPr lang="en-US" altLang="en-US" dirty="0"/>
              <a:t> interactions – </a:t>
            </a:r>
            <a:r>
              <a:rPr lang="en-US" altLang="en-US" b="1" dirty="0">
                <a:solidFill>
                  <a:schemeClr val="accent4"/>
                </a:solidFill>
              </a:rPr>
              <a:t>see Sepehr’s talk</a:t>
            </a:r>
          </a:p>
          <a:p>
            <a:pPr marL="857250" lvl="1" indent="-457200"/>
            <a:r>
              <a:rPr lang="en-US" altLang="en-US" dirty="0"/>
              <a:t>Discover new source of P-even/T-odd interaction</a:t>
            </a:r>
          </a:p>
          <a:p>
            <a:pPr marL="857250" lvl="1" indent="-457200"/>
            <a:r>
              <a:rPr lang="en-US" altLang="en-US" dirty="0"/>
              <a:t>Aid interpretation of P-odd/T-odd electric dipole moment (EDM) searches</a:t>
            </a:r>
          </a:p>
        </p:txBody>
      </p:sp>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D47DB950-B812-EBE0-735F-551A3BEBEACD}"/>
                  </a:ext>
                </a:extLst>
              </p:cNvPr>
              <p:cNvSpPr/>
              <p:nvPr/>
            </p:nvSpPr>
            <p:spPr>
              <a:xfrm>
                <a:off x="8814606" y="1318158"/>
                <a:ext cx="3150851" cy="599423"/>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𝜟𝝈</m:t>
                          </m:r>
                        </m:e>
                        <m:sub>
                          <m:r>
                            <a:rPr lang="en-US" sz="2800" b="1" i="1">
                              <a:solidFill>
                                <a:schemeClr val="accent4"/>
                              </a:solidFill>
                              <a:latin typeface="Cambria Math" panose="02040503050406030204" pitchFamily="18" charset="0"/>
                            </a:rPr>
                            <m:t>𝑷𝑻</m:t>
                          </m:r>
                        </m:sub>
                      </m:sSub>
                      <m:r>
                        <a:rPr lang="en-US" sz="2800" b="1" i="1">
                          <a:solidFill>
                            <a:schemeClr val="accent4"/>
                          </a:solidFill>
                          <a:latin typeface="Cambria Math" panose="02040503050406030204" pitchFamily="18" charset="0"/>
                        </a:rPr>
                        <m:t>=</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𝝀</m:t>
                          </m:r>
                        </m:e>
                        <m:sub>
                          <m:r>
                            <a:rPr lang="en-US" sz="2800" b="1" i="1">
                              <a:solidFill>
                                <a:schemeClr val="accent4"/>
                              </a:solidFill>
                              <a:latin typeface="Cambria Math" panose="02040503050406030204" pitchFamily="18" charset="0"/>
                            </a:rPr>
                            <m:t>𝑷𝑻</m:t>
                          </m:r>
                        </m:sub>
                      </m:sSub>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𝜿</m:t>
                          </m:r>
                        </m:e>
                        <m:sub>
                          <m:r>
                            <a:rPr lang="en-US" sz="2800" b="1" i="1">
                              <a:solidFill>
                                <a:schemeClr val="accent4"/>
                              </a:solidFill>
                              <a:latin typeface="Cambria Math" panose="02040503050406030204" pitchFamily="18" charset="0"/>
                            </a:rPr>
                            <m:t>𝑱</m:t>
                          </m:r>
                        </m:sub>
                      </m:sSub>
                      <m:r>
                        <a:rPr lang="en-US" sz="2800" b="1" i="1">
                          <a:solidFill>
                            <a:schemeClr val="accent4"/>
                          </a:solidFill>
                          <a:latin typeface="Cambria Math" panose="02040503050406030204" pitchFamily="18" charset="0"/>
                        </a:rPr>
                        <m:t>𝚫</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𝝈</m:t>
                          </m:r>
                        </m:e>
                        <m:sub>
                          <m:r>
                            <a:rPr lang="en-US" sz="2800" b="1" i="1">
                              <a:solidFill>
                                <a:schemeClr val="accent4"/>
                              </a:solidFill>
                              <a:latin typeface="Cambria Math" panose="02040503050406030204" pitchFamily="18" charset="0"/>
                            </a:rPr>
                            <m:t>𝑷</m:t>
                          </m:r>
                        </m:sub>
                      </m:sSub>
                    </m:oMath>
                  </m:oMathPara>
                </a14:m>
                <a:endParaRPr lang="en-US" sz="2800" b="1" dirty="0">
                  <a:solidFill>
                    <a:schemeClr val="accent4"/>
                  </a:solidFill>
                </a:endParaRPr>
              </a:p>
            </p:txBody>
          </p:sp>
        </mc:Choice>
        <mc:Fallback xmlns="">
          <p:sp>
            <p:nvSpPr>
              <p:cNvPr id="4" name="Rectangle: Rounded Corners 3">
                <a:extLst>
                  <a:ext uri="{FF2B5EF4-FFF2-40B4-BE49-F238E27FC236}">
                    <a16:creationId xmlns:a16="http://schemas.microsoft.com/office/drawing/2014/main" id="{D47DB950-B812-EBE0-735F-551A3BEBEACD}"/>
                  </a:ext>
                </a:extLst>
              </p:cNvPr>
              <p:cNvSpPr>
                <a:spLocks noRot="1" noChangeAspect="1" noMove="1" noResize="1" noEditPoints="1" noAdjustHandles="1" noChangeArrowheads="1" noChangeShapeType="1" noTextEdit="1"/>
              </p:cNvSpPr>
              <p:nvPr/>
            </p:nvSpPr>
            <p:spPr>
              <a:xfrm>
                <a:off x="8814606" y="1318158"/>
                <a:ext cx="3150851" cy="599423"/>
              </a:xfrm>
              <a:prstGeom prst="roundRect">
                <a:avLst/>
              </a:prstGeom>
              <a:blipFill>
                <a:blip r:embed="rId2"/>
                <a:stretch>
                  <a:fillRect/>
                </a:stretch>
              </a:blipFill>
            </p:spPr>
            <p:txBody>
              <a:bodyPr/>
              <a:lstStyle/>
              <a:p>
                <a:r>
                  <a:rPr lang="en-US">
                    <a:noFill/>
                  </a:rPr>
                  <a:t> </a:t>
                </a:r>
              </a:p>
            </p:txBody>
          </p:sp>
        </mc:Fallback>
      </mc:AlternateContent>
      <p:sp>
        <p:nvSpPr>
          <p:cNvPr id="5" name="Oval 4">
            <a:extLst>
              <a:ext uri="{FF2B5EF4-FFF2-40B4-BE49-F238E27FC236}">
                <a16:creationId xmlns:a16="http://schemas.microsoft.com/office/drawing/2014/main" id="{52D4B5FA-D575-3180-E3A8-AF705417C053}"/>
              </a:ext>
            </a:extLst>
          </p:cNvPr>
          <p:cNvSpPr/>
          <p:nvPr/>
        </p:nvSpPr>
        <p:spPr>
          <a:xfrm>
            <a:off x="10758196" y="1229775"/>
            <a:ext cx="1120295" cy="822960"/>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Rectangle: Rounded Corners 11">
                <a:extLst>
                  <a:ext uri="{FF2B5EF4-FFF2-40B4-BE49-F238E27FC236}">
                    <a16:creationId xmlns:a16="http://schemas.microsoft.com/office/drawing/2014/main" id="{09209F4D-225A-EF02-B33A-171B3D23EE0B}"/>
                  </a:ext>
                </a:extLst>
              </p:cNvPr>
              <p:cNvSpPr/>
              <p:nvPr/>
            </p:nvSpPr>
            <p:spPr>
              <a:xfrm>
                <a:off x="8945234" y="3445835"/>
                <a:ext cx="3150851" cy="599423"/>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𝜟𝝈</m:t>
                          </m:r>
                        </m:e>
                        <m:sub>
                          <m:r>
                            <a:rPr lang="en-US" sz="2800" b="1" i="1">
                              <a:solidFill>
                                <a:schemeClr val="accent4"/>
                              </a:solidFill>
                              <a:latin typeface="Cambria Math" panose="02040503050406030204" pitchFamily="18" charset="0"/>
                            </a:rPr>
                            <m:t>𝑷𝑻</m:t>
                          </m:r>
                        </m:sub>
                      </m:sSub>
                      <m:r>
                        <a:rPr lang="en-US" sz="2800" b="1" i="1">
                          <a:solidFill>
                            <a:schemeClr val="accent4"/>
                          </a:solidFill>
                          <a:latin typeface="Cambria Math" panose="02040503050406030204" pitchFamily="18" charset="0"/>
                        </a:rPr>
                        <m:t>=</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𝝀</m:t>
                          </m:r>
                        </m:e>
                        <m:sub>
                          <m:r>
                            <a:rPr lang="en-US" sz="2800" b="1" i="1">
                              <a:solidFill>
                                <a:schemeClr val="accent4"/>
                              </a:solidFill>
                              <a:latin typeface="Cambria Math" panose="02040503050406030204" pitchFamily="18" charset="0"/>
                            </a:rPr>
                            <m:t>𝑷𝑻</m:t>
                          </m:r>
                        </m:sub>
                      </m:sSub>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𝜿</m:t>
                          </m:r>
                        </m:e>
                        <m:sub>
                          <m:r>
                            <a:rPr lang="en-US" sz="2800" b="1" i="1">
                              <a:solidFill>
                                <a:schemeClr val="accent4"/>
                              </a:solidFill>
                              <a:latin typeface="Cambria Math" panose="02040503050406030204" pitchFamily="18" charset="0"/>
                            </a:rPr>
                            <m:t>𝑱</m:t>
                          </m:r>
                        </m:sub>
                      </m:sSub>
                      <m:r>
                        <a:rPr lang="en-US" sz="2800" b="1" i="1">
                          <a:solidFill>
                            <a:schemeClr val="accent4"/>
                          </a:solidFill>
                          <a:latin typeface="Cambria Math" panose="02040503050406030204" pitchFamily="18" charset="0"/>
                        </a:rPr>
                        <m:t>𝚫</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𝝈</m:t>
                          </m:r>
                        </m:e>
                        <m:sub>
                          <m:r>
                            <a:rPr lang="en-US" sz="2800" b="1" i="1">
                              <a:solidFill>
                                <a:schemeClr val="accent4"/>
                              </a:solidFill>
                              <a:latin typeface="Cambria Math" panose="02040503050406030204" pitchFamily="18" charset="0"/>
                            </a:rPr>
                            <m:t>𝑷</m:t>
                          </m:r>
                        </m:sub>
                      </m:sSub>
                    </m:oMath>
                  </m:oMathPara>
                </a14:m>
                <a:endParaRPr lang="en-US" sz="2800" b="1" dirty="0">
                  <a:solidFill>
                    <a:schemeClr val="accent4"/>
                  </a:solidFill>
                </a:endParaRPr>
              </a:p>
            </p:txBody>
          </p:sp>
        </mc:Choice>
        <mc:Fallback xmlns="">
          <p:sp>
            <p:nvSpPr>
              <p:cNvPr id="12" name="Rectangle: Rounded Corners 11">
                <a:extLst>
                  <a:ext uri="{FF2B5EF4-FFF2-40B4-BE49-F238E27FC236}">
                    <a16:creationId xmlns:a16="http://schemas.microsoft.com/office/drawing/2014/main" id="{09209F4D-225A-EF02-B33A-171B3D23EE0B}"/>
                  </a:ext>
                </a:extLst>
              </p:cNvPr>
              <p:cNvSpPr>
                <a:spLocks noRot="1" noChangeAspect="1" noMove="1" noResize="1" noEditPoints="1" noAdjustHandles="1" noChangeArrowheads="1" noChangeShapeType="1" noTextEdit="1"/>
              </p:cNvSpPr>
              <p:nvPr/>
            </p:nvSpPr>
            <p:spPr>
              <a:xfrm>
                <a:off x="8945234" y="3445835"/>
                <a:ext cx="3150851" cy="599423"/>
              </a:xfrm>
              <a:prstGeom prst="roundRect">
                <a:avLst/>
              </a:prstGeom>
              <a:blipFill>
                <a:blip r:embed="rId3"/>
                <a:stretch>
                  <a:fillRect/>
                </a:stretch>
              </a:blipFill>
            </p:spPr>
            <p:txBody>
              <a:bodyPr/>
              <a:lstStyle/>
              <a:p>
                <a:r>
                  <a:rPr lang="en-US">
                    <a:noFill/>
                  </a:rPr>
                  <a:t> </a:t>
                </a:r>
              </a:p>
            </p:txBody>
          </p:sp>
        </mc:Fallback>
      </mc:AlternateContent>
      <p:sp>
        <p:nvSpPr>
          <p:cNvPr id="13" name="Oval 12">
            <a:extLst>
              <a:ext uri="{FF2B5EF4-FFF2-40B4-BE49-F238E27FC236}">
                <a16:creationId xmlns:a16="http://schemas.microsoft.com/office/drawing/2014/main" id="{BF8341D2-855E-1676-4B5F-BB3530DB9CCF}"/>
              </a:ext>
            </a:extLst>
          </p:cNvPr>
          <p:cNvSpPr/>
          <p:nvPr/>
        </p:nvSpPr>
        <p:spPr>
          <a:xfrm>
            <a:off x="8945234" y="3357452"/>
            <a:ext cx="1042046" cy="822960"/>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Date Placeholder 8">
            <a:extLst>
              <a:ext uri="{FF2B5EF4-FFF2-40B4-BE49-F238E27FC236}">
                <a16:creationId xmlns:a16="http://schemas.microsoft.com/office/drawing/2014/main" id="{E35F75D9-2DFF-5D39-1AD8-4FE5A47B9E34}"/>
              </a:ext>
            </a:extLst>
          </p:cNvPr>
          <p:cNvSpPr>
            <a:spLocks noGrp="1"/>
          </p:cNvSpPr>
          <p:nvPr>
            <p:ph type="dt" sz="half" idx="10"/>
          </p:nvPr>
        </p:nvSpPr>
        <p:spPr/>
        <p:txBody>
          <a:bodyPr/>
          <a:lstStyle/>
          <a:p>
            <a:r>
              <a:rPr lang="en-US"/>
              <a:t>2026-03-05</a:t>
            </a:r>
            <a:endParaRPr lang="en-US" dirty="0"/>
          </a:p>
        </p:txBody>
      </p:sp>
      <p:sp>
        <p:nvSpPr>
          <p:cNvPr id="10" name="Footer Placeholder 9">
            <a:extLst>
              <a:ext uri="{FF2B5EF4-FFF2-40B4-BE49-F238E27FC236}">
                <a16:creationId xmlns:a16="http://schemas.microsoft.com/office/drawing/2014/main" id="{90039883-AACB-11DD-946F-EA9FD4BEDEC9}"/>
              </a:ext>
            </a:extLst>
          </p:cNvPr>
          <p:cNvSpPr>
            <a:spLocks noGrp="1"/>
          </p:cNvSpPr>
          <p:nvPr>
            <p:ph type="ftr" sz="quarter" idx="11"/>
          </p:nvPr>
        </p:nvSpPr>
        <p:spPr/>
        <p:txBody>
          <a:bodyPr/>
          <a:lstStyle/>
          <a:p>
            <a:pPr algn="l"/>
            <a:r>
              <a:rPr lang="en-US"/>
              <a:t>EDMs2026 WE-Heraeus Workshop</a:t>
            </a:r>
            <a:endParaRPr lang="en-US" dirty="0"/>
          </a:p>
        </p:txBody>
      </p:sp>
      <p:sp>
        <p:nvSpPr>
          <p:cNvPr id="11" name="Slide Number Placeholder 10">
            <a:extLst>
              <a:ext uri="{FF2B5EF4-FFF2-40B4-BE49-F238E27FC236}">
                <a16:creationId xmlns:a16="http://schemas.microsoft.com/office/drawing/2014/main" id="{34DE8DD2-74D7-3B4A-603B-5644D3E0F3AE}"/>
              </a:ext>
            </a:extLst>
          </p:cNvPr>
          <p:cNvSpPr>
            <a:spLocks noGrp="1"/>
          </p:cNvSpPr>
          <p:nvPr>
            <p:ph type="sldNum" sz="quarter" idx="12"/>
          </p:nvPr>
        </p:nvSpPr>
        <p:spPr/>
        <p:txBody>
          <a:bodyPr/>
          <a:lstStyle/>
          <a:p>
            <a:fld id="{89BA9E80-DA99-844D-986A-8D691D11CFE6}" type="slidenum">
              <a:rPr lang="en-US" smtClean="0"/>
              <a:pPr/>
              <a:t>20</a:t>
            </a:fld>
            <a:endParaRPr lang="en-US" dirty="0"/>
          </a:p>
        </p:txBody>
      </p:sp>
    </p:spTree>
    <p:extLst>
      <p:ext uri="{BB962C8B-B14F-4D97-AF65-F5344CB8AC3E}">
        <p14:creationId xmlns:p14="http://schemas.microsoft.com/office/powerpoint/2010/main" val="2282675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E7B1E-D1CB-16E3-0A5A-789B8F60CE57}"/>
              </a:ext>
            </a:extLst>
          </p:cNvPr>
          <p:cNvSpPr>
            <a:spLocks noGrp="1"/>
          </p:cNvSpPr>
          <p:nvPr>
            <p:ph type="title"/>
          </p:nvPr>
        </p:nvSpPr>
        <p:spPr/>
        <p:txBody>
          <a:bodyPr/>
          <a:lstStyle/>
          <a:p>
            <a:r>
              <a:rPr lang="en-US" dirty="0"/>
              <a:t>Goal (1) Understand P violation in heavy nuclei</a:t>
            </a:r>
          </a:p>
        </p:txBody>
      </p:sp>
      <p:graphicFrame>
        <p:nvGraphicFramePr>
          <p:cNvPr id="6" name="Content Placeholder 5">
            <a:extLst>
              <a:ext uri="{FF2B5EF4-FFF2-40B4-BE49-F238E27FC236}">
                <a16:creationId xmlns:a16="http://schemas.microsoft.com/office/drawing/2014/main" id="{F9DBCE79-FFCA-8C92-BA0B-ED11509C191C}"/>
              </a:ext>
            </a:extLst>
          </p:cNvPr>
          <p:cNvGraphicFramePr>
            <a:graphicFrameLocks noGrp="1"/>
          </p:cNvGraphicFramePr>
          <p:nvPr>
            <p:ph idx="1"/>
            <p:extLst>
              <p:ext uri="{D42A27DB-BD31-4B8C-83A1-F6EECF244321}">
                <p14:modId xmlns:p14="http://schemas.microsoft.com/office/powerpoint/2010/main" val="499092412"/>
              </p:ext>
            </p:extLst>
          </p:nvPr>
        </p:nvGraphicFramePr>
        <p:xfrm>
          <a:off x="609600" y="868363"/>
          <a:ext cx="10972798" cy="2709267"/>
        </p:xfrm>
        <a:graphic>
          <a:graphicData uri="http://schemas.openxmlformats.org/drawingml/2006/table">
            <a:tbl>
              <a:tblPr firstRow="1" bandRow="1">
                <a:tableStyleId>{5C22544A-7EE6-4342-B048-85BDC9FD1C3A}</a:tableStyleId>
              </a:tblPr>
              <a:tblGrid>
                <a:gridCol w="1666239">
                  <a:extLst>
                    <a:ext uri="{9D8B030D-6E8A-4147-A177-3AD203B41FA5}">
                      <a16:colId xmlns:a16="http://schemas.microsoft.com/office/drawing/2014/main" val="1859409162"/>
                    </a:ext>
                  </a:extLst>
                </a:gridCol>
                <a:gridCol w="1706880">
                  <a:extLst>
                    <a:ext uri="{9D8B030D-6E8A-4147-A177-3AD203B41FA5}">
                      <a16:colId xmlns:a16="http://schemas.microsoft.com/office/drawing/2014/main" val="1927307449"/>
                    </a:ext>
                  </a:extLst>
                </a:gridCol>
                <a:gridCol w="4856480">
                  <a:extLst>
                    <a:ext uri="{9D8B030D-6E8A-4147-A177-3AD203B41FA5}">
                      <a16:colId xmlns:a16="http://schemas.microsoft.com/office/drawing/2014/main" val="4264596298"/>
                    </a:ext>
                  </a:extLst>
                </a:gridCol>
                <a:gridCol w="2743199">
                  <a:extLst>
                    <a:ext uri="{9D8B030D-6E8A-4147-A177-3AD203B41FA5}">
                      <a16:colId xmlns:a16="http://schemas.microsoft.com/office/drawing/2014/main" val="110770158"/>
                    </a:ext>
                  </a:extLst>
                </a:gridCol>
              </a:tblGrid>
              <a:tr h="334321">
                <a:tc>
                  <a:txBody>
                    <a:bodyPr/>
                    <a:lstStyle/>
                    <a:p>
                      <a:pPr algn="l" fontAlgn="b">
                        <a:buNone/>
                      </a:pPr>
                      <a:r>
                        <a:rPr lang="en-US" sz="2400" b="0" i="0" u="none" strike="noStrike" dirty="0">
                          <a:solidFill>
                            <a:schemeClr val="bg1"/>
                          </a:solidFill>
                          <a:effectLst/>
                          <a:latin typeface="+mn-lt"/>
                        </a:rPr>
                        <a:t>  Source</a:t>
                      </a:r>
                    </a:p>
                  </a:txBody>
                  <a:tcPr marL="7620" marR="7620" marT="7620" marB="0" anchor="b"/>
                </a:tc>
                <a:tc>
                  <a:txBody>
                    <a:bodyPr/>
                    <a:lstStyle/>
                    <a:p>
                      <a:pPr algn="l" fontAlgn="b">
                        <a:buNone/>
                      </a:pPr>
                      <a:r>
                        <a:rPr lang="en-US" sz="2400" b="0" i="0" u="none" strike="noStrike" dirty="0">
                          <a:solidFill>
                            <a:schemeClr val="bg1"/>
                          </a:solidFill>
                          <a:effectLst/>
                          <a:latin typeface="+mn-lt"/>
                        </a:rPr>
                        <a:t>  Instrument</a:t>
                      </a:r>
                    </a:p>
                  </a:txBody>
                  <a:tcPr marL="7620" marR="7620" marT="7620" marB="0" anchor="b"/>
                </a:tc>
                <a:tc>
                  <a:txBody>
                    <a:bodyPr/>
                    <a:lstStyle/>
                    <a:p>
                      <a:pPr algn="l" fontAlgn="b">
                        <a:buNone/>
                      </a:pPr>
                      <a:r>
                        <a:rPr lang="en-US" sz="2400" b="0" i="0" u="none" strike="noStrike" dirty="0">
                          <a:solidFill>
                            <a:schemeClr val="bg1"/>
                          </a:solidFill>
                          <a:effectLst/>
                          <a:latin typeface="+mn-lt"/>
                        </a:rPr>
                        <a:t>  Experiment</a:t>
                      </a:r>
                    </a:p>
                  </a:txBody>
                  <a:tcPr marL="7620" marR="7620" marT="7620" marB="0" anchor="b"/>
                </a:tc>
                <a:tc>
                  <a:txBody>
                    <a:bodyPr/>
                    <a:lstStyle/>
                    <a:p>
                      <a:pPr algn="l" fontAlgn="b">
                        <a:buNone/>
                      </a:pPr>
                      <a:r>
                        <a:rPr lang="en-US" sz="2400" b="0" i="0" u="none" strike="noStrike" dirty="0">
                          <a:solidFill>
                            <a:schemeClr val="bg1"/>
                          </a:solidFill>
                          <a:effectLst/>
                          <a:latin typeface="+mn-lt"/>
                        </a:rPr>
                        <a:t>  Time / Schedule</a:t>
                      </a:r>
                    </a:p>
                  </a:txBody>
                  <a:tcPr marL="7620" marR="7620" marT="7620" marB="0" anchor="b"/>
                </a:tc>
                <a:extLst>
                  <a:ext uri="{0D108BD9-81ED-4DB2-BD59-A6C34878D82A}">
                    <a16:rowId xmlns:a16="http://schemas.microsoft.com/office/drawing/2014/main" val="3546508826"/>
                  </a:ext>
                </a:extLst>
              </a:tr>
              <a:tr h="468987">
                <a:tc>
                  <a:txBody>
                    <a:bodyPr/>
                    <a:lstStyle/>
                    <a:p>
                      <a:pPr algn="l" fontAlgn="b">
                        <a:buNone/>
                      </a:pPr>
                      <a:r>
                        <a:rPr lang="en-US" sz="2400" b="0" i="0" u="none" strike="noStrike" dirty="0">
                          <a:solidFill>
                            <a:srgbClr val="000000"/>
                          </a:solidFill>
                          <a:effectLst/>
                          <a:latin typeface="+mn-lt"/>
                        </a:rPr>
                        <a:t>  CSNS</a:t>
                      </a:r>
                    </a:p>
                  </a:txBody>
                  <a:tcPr marL="7620" marR="7620" marT="7620" marB="0" anchor="b"/>
                </a:tc>
                <a:tc>
                  <a:txBody>
                    <a:bodyPr/>
                    <a:lstStyle/>
                    <a:p>
                      <a:pPr algn="l" fontAlgn="b">
                        <a:buNone/>
                      </a:pPr>
                      <a:r>
                        <a:rPr lang="en-US" sz="2400" b="0" i="0" u="none" strike="noStrike" dirty="0">
                          <a:solidFill>
                            <a:srgbClr val="000000"/>
                          </a:solidFill>
                          <a:effectLst/>
                          <a:latin typeface="+mn-lt"/>
                        </a:rPr>
                        <a:t>  GTAF</a:t>
                      </a:r>
                    </a:p>
                  </a:txBody>
                  <a:tcPr marL="7620" marR="7620" marT="7620" marB="0" anchor="b"/>
                </a:tc>
                <a:tc>
                  <a:txBody>
                    <a:bodyPr/>
                    <a:lstStyle/>
                    <a:p>
                      <a:pPr algn="l" fontAlgn="b">
                        <a:buNone/>
                      </a:pPr>
                      <a:r>
                        <a:rPr lang="en-US" sz="2400" b="0" i="0" u="none" strike="noStrike" dirty="0">
                          <a:solidFill>
                            <a:srgbClr val="000000"/>
                          </a:solidFill>
                          <a:effectLst/>
                          <a:latin typeface="+mn-lt"/>
                        </a:rPr>
                        <a:t>  n spec. of </a:t>
                      </a:r>
                      <a:r>
                        <a:rPr lang="en-US" sz="2400" b="0" i="0" u="none" strike="noStrike" baseline="30000" dirty="0">
                          <a:solidFill>
                            <a:srgbClr val="000000"/>
                          </a:solidFill>
                          <a:effectLst/>
                          <a:latin typeface="+mn-lt"/>
                        </a:rPr>
                        <a:t>105</a:t>
                      </a:r>
                      <a:r>
                        <a:rPr lang="en-US" sz="2400" b="0" i="0" u="none" strike="noStrike" dirty="0">
                          <a:solidFill>
                            <a:srgbClr val="000000"/>
                          </a:solidFill>
                          <a:effectLst/>
                          <a:latin typeface="+mn-lt"/>
                        </a:rPr>
                        <a:t>Pd, </a:t>
                      </a:r>
                      <a:r>
                        <a:rPr lang="en-US" sz="2400" b="0" i="0" u="none" strike="noStrike" baseline="30000" dirty="0">
                          <a:solidFill>
                            <a:srgbClr val="000000"/>
                          </a:solidFill>
                          <a:effectLst/>
                          <a:latin typeface="+mn-lt"/>
                        </a:rPr>
                        <a:t>106</a:t>
                      </a:r>
                      <a:r>
                        <a:rPr lang="en-US" sz="2400" b="0" i="0" u="none" strike="noStrike" dirty="0">
                          <a:solidFill>
                            <a:srgbClr val="000000"/>
                          </a:solidFill>
                          <a:effectLst/>
                          <a:latin typeface="+mn-lt"/>
                        </a:rPr>
                        <a:t>Pd, </a:t>
                      </a:r>
                      <a:r>
                        <a:rPr lang="en-US" sz="2400" b="0" i="0" u="none" strike="noStrike" baseline="30000" dirty="0">
                          <a:solidFill>
                            <a:srgbClr val="000000"/>
                          </a:solidFill>
                          <a:effectLst/>
                          <a:latin typeface="+mn-lt"/>
                        </a:rPr>
                        <a:t>113</a:t>
                      </a:r>
                      <a:r>
                        <a:rPr lang="en-US" sz="2400" b="0" i="0" u="none" strike="noStrike" dirty="0">
                          <a:solidFill>
                            <a:srgbClr val="000000"/>
                          </a:solidFill>
                          <a:effectLst/>
                          <a:latin typeface="+mn-lt"/>
                        </a:rPr>
                        <a:t>Cd</a:t>
                      </a:r>
                    </a:p>
                  </a:txBody>
                  <a:tcPr marL="7620" marR="7620" marT="7620" marB="0" anchor="b"/>
                </a:tc>
                <a:tc>
                  <a:txBody>
                    <a:bodyPr/>
                    <a:lstStyle/>
                    <a:p>
                      <a:pPr algn="l" fontAlgn="b">
                        <a:buNone/>
                      </a:pPr>
                      <a:r>
                        <a:rPr lang="en-US" sz="2400" b="0" i="0" u="none" strike="noStrike" dirty="0">
                          <a:solidFill>
                            <a:srgbClr val="000000"/>
                          </a:solidFill>
                          <a:effectLst/>
                          <a:latin typeface="+mn-lt"/>
                        </a:rPr>
                        <a:t>  600 </a:t>
                      </a:r>
                      <a:r>
                        <a:rPr lang="en-US" sz="2400" b="0" i="0" u="none" strike="noStrike" dirty="0" err="1">
                          <a:solidFill>
                            <a:srgbClr val="000000"/>
                          </a:solidFill>
                          <a:effectLst/>
                          <a:latin typeface="+mn-lt"/>
                        </a:rPr>
                        <a:t>hr</a:t>
                      </a:r>
                      <a:r>
                        <a:rPr lang="en-US" sz="2400" b="0" i="0" u="none" strike="noStrike" dirty="0">
                          <a:solidFill>
                            <a:srgbClr val="000000"/>
                          </a:solidFill>
                          <a:effectLst/>
                          <a:latin typeface="+mn-lt"/>
                        </a:rPr>
                        <a:t> / 3 years</a:t>
                      </a:r>
                    </a:p>
                  </a:txBody>
                  <a:tcPr marL="7620" marR="7620" marT="7620" marB="0" anchor="b"/>
                </a:tc>
                <a:extLst>
                  <a:ext uri="{0D108BD9-81ED-4DB2-BD59-A6C34878D82A}">
                    <a16:rowId xmlns:a16="http://schemas.microsoft.com/office/drawing/2014/main" val="3575756134"/>
                  </a:ext>
                </a:extLst>
              </a:tr>
              <a:tr h="334321">
                <a:tc>
                  <a:txBody>
                    <a:bodyPr/>
                    <a:lstStyle/>
                    <a:p>
                      <a:pPr algn="l" fontAlgn="b">
                        <a:buNone/>
                      </a:pPr>
                      <a:r>
                        <a:rPr lang="en-US" sz="2400" b="0" i="0" u="none" strike="noStrike" dirty="0">
                          <a:solidFill>
                            <a:srgbClr val="000000"/>
                          </a:solidFill>
                          <a:effectLst/>
                          <a:latin typeface="+mn-lt"/>
                        </a:rPr>
                        <a:t>  JPARC</a:t>
                      </a:r>
                    </a:p>
                  </a:txBody>
                  <a:tcPr marL="7620" marR="7620" marT="7620" marB="0" anchor="b"/>
                </a:tc>
                <a:tc>
                  <a:txBody>
                    <a:bodyPr/>
                    <a:lstStyle/>
                    <a:p>
                      <a:pPr algn="l" fontAlgn="b">
                        <a:buNone/>
                      </a:pPr>
                      <a:r>
                        <a:rPr lang="en-US" sz="2400" b="0" i="0" u="none" strike="noStrike" dirty="0">
                          <a:solidFill>
                            <a:srgbClr val="000000"/>
                          </a:solidFill>
                          <a:effectLst/>
                          <a:latin typeface="+mn-lt"/>
                        </a:rPr>
                        <a:t>  ANNRI</a:t>
                      </a:r>
                    </a:p>
                  </a:txBody>
                  <a:tcPr marL="7620" marR="7620" marT="7620" marB="0" anchor="b"/>
                </a:tc>
                <a:tc>
                  <a:txBody>
                    <a:bodyPr/>
                    <a:lstStyle/>
                    <a:p>
                      <a:pPr algn="l" fontAlgn="b">
                        <a:buNone/>
                      </a:pPr>
                      <a:r>
                        <a:rPr lang="en-US" sz="2400" b="0" i="0" u="none" strike="noStrike" dirty="0">
                          <a:solidFill>
                            <a:srgbClr val="000000"/>
                          </a:solidFill>
                          <a:effectLst/>
                          <a:latin typeface="+mn-lt"/>
                        </a:rPr>
                        <a:t>  spin memory on </a:t>
                      </a:r>
                      <a:r>
                        <a:rPr lang="en-US" sz="2400" b="0" i="0" u="none" strike="noStrike" baseline="30000" dirty="0">
                          <a:solidFill>
                            <a:srgbClr val="000000"/>
                          </a:solidFill>
                          <a:effectLst/>
                          <a:latin typeface="+mn-lt"/>
                        </a:rPr>
                        <a:t>103</a:t>
                      </a:r>
                      <a:r>
                        <a:rPr lang="en-US" sz="2400" b="0" i="0" u="none" strike="noStrike" dirty="0">
                          <a:solidFill>
                            <a:srgbClr val="000000"/>
                          </a:solidFill>
                          <a:effectLst/>
                          <a:latin typeface="+mn-lt"/>
                        </a:rPr>
                        <a:t>Rh, </a:t>
                      </a:r>
                      <a:r>
                        <a:rPr lang="en-US" sz="2400" b="0" i="0" u="none" strike="noStrike" baseline="30000" dirty="0">
                          <a:solidFill>
                            <a:srgbClr val="000000"/>
                          </a:solidFill>
                          <a:effectLst/>
                          <a:latin typeface="+mn-lt"/>
                        </a:rPr>
                        <a:t>127</a:t>
                      </a:r>
                      <a:r>
                        <a:rPr lang="en-US" sz="2400" b="0" i="0" u="none" strike="noStrike" dirty="0">
                          <a:solidFill>
                            <a:srgbClr val="000000"/>
                          </a:solidFill>
                          <a:effectLst/>
                          <a:latin typeface="+mn-lt"/>
                        </a:rPr>
                        <a:t>I</a:t>
                      </a:r>
                    </a:p>
                  </a:txBody>
                  <a:tcPr marL="7620" marR="7620" marT="7620" marB="0" anchor="b"/>
                </a:tc>
                <a:tc>
                  <a:txBody>
                    <a:bodyPr/>
                    <a:lstStyle/>
                    <a:p>
                      <a:pPr algn="l" fontAlgn="b">
                        <a:buNone/>
                      </a:pPr>
                      <a:r>
                        <a:rPr lang="en-US" sz="2400" b="0" i="0" u="none" strike="noStrike" dirty="0">
                          <a:solidFill>
                            <a:srgbClr val="000000"/>
                          </a:solidFill>
                          <a:effectLst/>
                          <a:latin typeface="+mn-lt"/>
                        </a:rPr>
                        <a:t>  18 days (now)</a:t>
                      </a:r>
                    </a:p>
                  </a:txBody>
                  <a:tcPr marL="7620" marR="7620" marT="7620" marB="0" anchor="b"/>
                </a:tc>
                <a:extLst>
                  <a:ext uri="{0D108BD9-81ED-4DB2-BD59-A6C34878D82A}">
                    <a16:rowId xmlns:a16="http://schemas.microsoft.com/office/drawing/2014/main" val="4219468016"/>
                  </a:ext>
                </a:extLst>
              </a:tr>
              <a:tr h="334321">
                <a:tc>
                  <a:txBody>
                    <a:bodyPr/>
                    <a:lstStyle/>
                    <a:p>
                      <a:pPr algn="l" fontAlgn="b">
                        <a:buNone/>
                      </a:pPr>
                      <a:r>
                        <a:rPr lang="en-US" sz="2400" b="0" i="0" u="none" strike="noStrike" dirty="0">
                          <a:solidFill>
                            <a:srgbClr val="000000"/>
                          </a:solidFill>
                          <a:effectLst/>
                          <a:latin typeface="+mn-lt"/>
                        </a:rPr>
                        <a:t>  JPARC</a:t>
                      </a:r>
                    </a:p>
                  </a:txBody>
                  <a:tcPr marL="7620" marR="7620" marT="7620" marB="0" anchor="b"/>
                </a:tc>
                <a:tc>
                  <a:txBody>
                    <a:bodyPr/>
                    <a:lstStyle/>
                    <a:p>
                      <a:pPr algn="l" fontAlgn="b">
                        <a:buNone/>
                      </a:pPr>
                      <a:r>
                        <a:rPr lang="en-US" sz="2400" b="0" i="0" u="none" strike="noStrike" dirty="0">
                          <a:solidFill>
                            <a:srgbClr val="000000"/>
                          </a:solidFill>
                          <a:effectLst/>
                          <a:latin typeface="+mn-lt"/>
                        </a:rPr>
                        <a:t>  ANNRI</a:t>
                      </a:r>
                    </a:p>
                  </a:txBody>
                  <a:tcPr marL="7620" marR="7620" marT="7620" marB="0" anchor="b"/>
                </a:tc>
                <a:tc>
                  <a:txBody>
                    <a:bodyPr/>
                    <a:lstStyle/>
                    <a:p>
                      <a:pPr algn="l" fontAlgn="b">
                        <a:buNone/>
                      </a:pPr>
                      <a:r>
                        <a:rPr lang="en-US" sz="2400" b="0" i="0" u="none" strike="noStrike" dirty="0">
                          <a:solidFill>
                            <a:srgbClr val="000000"/>
                          </a:solidFill>
                          <a:effectLst/>
                          <a:latin typeface="+mn-lt"/>
                        </a:rPr>
                        <a:t>  spin memory on </a:t>
                      </a:r>
                      <a:r>
                        <a:rPr lang="en-US" sz="2400" b="0" i="0" u="none" strike="noStrike" baseline="30000" dirty="0">
                          <a:solidFill>
                            <a:srgbClr val="000000"/>
                          </a:solidFill>
                          <a:effectLst/>
                          <a:latin typeface="+mn-lt"/>
                        </a:rPr>
                        <a:t>115</a:t>
                      </a:r>
                      <a:r>
                        <a:rPr lang="en-US" sz="2400" b="0" i="0" u="none" strike="noStrike" dirty="0">
                          <a:solidFill>
                            <a:srgbClr val="000000"/>
                          </a:solidFill>
                          <a:effectLst/>
                          <a:latin typeface="+mn-lt"/>
                        </a:rPr>
                        <a:t>In, </a:t>
                      </a:r>
                      <a:r>
                        <a:rPr lang="en-US" sz="2400" b="0" i="0" u="none" strike="noStrike" baseline="30000" dirty="0">
                          <a:solidFill>
                            <a:srgbClr val="000000"/>
                          </a:solidFill>
                          <a:effectLst/>
                          <a:latin typeface="+mn-lt"/>
                        </a:rPr>
                        <a:t>117</a:t>
                      </a:r>
                      <a:r>
                        <a:rPr lang="en-US" sz="2400" b="0" i="0" u="none" strike="noStrike" dirty="0">
                          <a:solidFill>
                            <a:srgbClr val="000000"/>
                          </a:solidFill>
                          <a:effectLst/>
                          <a:latin typeface="+mn-lt"/>
                        </a:rPr>
                        <a:t>Sn</a:t>
                      </a:r>
                    </a:p>
                  </a:txBody>
                  <a:tcPr marL="7620" marR="7620" marT="7620" marB="0" anchor="b"/>
                </a:tc>
                <a:tc>
                  <a:txBody>
                    <a:bodyPr/>
                    <a:lstStyle/>
                    <a:p>
                      <a:pPr algn="l" fontAlgn="b">
                        <a:buNone/>
                      </a:pPr>
                      <a:r>
                        <a:rPr lang="en-US" sz="2400" b="0" i="0" u="none" strike="noStrike" dirty="0">
                          <a:solidFill>
                            <a:srgbClr val="000000"/>
                          </a:solidFill>
                          <a:effectLst/>
                          <a:latin typeface="+mn-lt"/>
                        </a:rPr>
                        <a:t>  9 days / May 2026</a:t>
                      </a:r>
                    </a:p>
                  </a:txBody>
                  <a:tcPr marL="7620" marR="7620" marT="7620" marB="0" anchor="b"/>
                </a:tc>
                <a:extLst>
                  <a:ext uri="{0D108BD9-81ED-4DB2-BD59-A6C34878D82A}">
                    <a16:rowId xmlns:a16="http://schemas.microsoft.com/office/drawing/2014/main" val="310935010"/>
                  </a:ext>
                </a:extLst>
              </a:tr>
              <a:tr h="334321">
                <a:tc>
                  <a:txBody>
                    <a:bodyPr/>
                    <a:lstStyle/>
                    <a:p>
                      <a:pPr algn="l" fontAlgn="b">
                        <a:buNone/>
                      </a:pPr>
                      <a:r>
                        <a:rPr lang="en-US" sz="2400" b="0" i="0" u="none" strike="noStrike" dirty="0">
                          <a:solidFill>
                            <a:srgbClr val="000000"/>
                          </a:solidFill>
                          <a:effectLst/>
                          <a:latin typeface="+mn-lt"/>
                        </a:rPr>
                        <a:t>  JPARC</a:t>
                      </a:r>
                    </a:p>
                  </a:txBody>
                  <a:tcPr marL="7620" marR="7620" marT="7620" marB="0" anchor="b"/>
                </a:tc>
                <a:tc>
                  <a:txBody>
                    <a:bodyPr/>
                    <a:lstStyle/>
                    <a:p>
                      <a:pPr algn="l" fontAlgn="b">
                        <a:buNone/>
                      </a:pPr>
                      <a:r>
                        <a:rPr lang="en-US" sz="2400" b="0" i="0" u="none" strike="noStrike" dirty="0">
                          <a:solidFill>
                            <a:srgbClr val="000000"/>
                          </a:solidFill>
                          <a:effectLst/>
                          <a:latin typeface="+mn-lt"/>
                        </a:rPr>
                        <a:t>  ANNRI</a:t>
                      </a:r>
                    </a:p>
                  </a:txBody>
                  <a:tcPr marL="7620" marR="7620" marT="7620" marB="0" anchor="b"/>
                </a:tc>
                <a:tc>
                  <a:txBody>
                    <a:bodyPr/>
                    <a:lstStyle/>
                    <a:p>
                      <a:pPr algn="l" fontAlgn="b">
                        <a:buNone/>
                      </a:pPr>
                      <a:r>
                        <a:rPr lang="en-US" sz="2400" b="0" i="0" u="none" strike="noStrike" dirty="0">
                          <a:solidFill>
                            <a:srgbClr val="000000"/>
                          </a:solidFill>
                          <a:effectLst/>
                          <a:latin typeface="+mn-lt"/>
                        </a:rPr>
                        <a:t>  Phase 2: n+</a:t>
                      </a:r>
                      <a:r>
                        <a:rPr lang="en-US" sz="2400" b="0" i="0" u="none" strike="noStrike" baseline="30000" dirty="0">
                          <a:solidFill>
                            <a:srgbClr val="000000"/>
                          </a:solidFill>
                          <a:effectLst/>
                          <a:latin typeface="+mn-lt"/>
                        </a:rPr>
                        <a:t>139</a:t>
                      </a:r>
                      <a:r>
                        <a:rPr lang="en-US" sz="2400" b="0" i="0" u="none" strike="noStrike" dirty="0">
                          <a:solidFill>
                            <a:srgbClr val="000000"/>
                          </a:solidFill>
                          <a:effectLst/>
                          <a:latin typeface="+mn-lt"/>
                        </a:rPr>
                        <a:t>La</a:t>
                      </a:r>
                    </a:p>
                  </a:txBody>
                  <a:tcPr marL="7620" marR="7620" marT="7620" marB="0" anchor="b"/>
                </a:tc>
                <a:tc>
                  <a:txBody>
                    <a:bodyPr/>
                    <a:lstStyle/>
                    <a:p>
                      <a:pPr algn="l" fontAlgn="b">
                        <a:buNone/>
                      </a:pPr>
                      <a:r>
                        <a:rPr lang="en-US" sz="2400" b="0" i="0" u="none" strike="noStrike" dirty="0">
                          <a:solidFill>
                            <a:srgbClr val="000000"/>
                          </a:solidFill>
                          <a:effectLst/>
                          <a:latin typeface="+mn-lt"/>
                        </a:rPr>
                        <a:t> </a:t>
                      </a:r>
                    </a:p>
                  </a:txBody>
                  <a:tcPr marL="7620" marR="7620" marT="7620" marB="0" anchor="b"/>
                </a:tc>
                <a:extLst>
                  <a:ext uri="{0D108BD9-81ED-4DB2-BD59-A6C34878D82A}">
                    <a16:rowId xmlns:a16="http://schemas.microsoft.com/office/drawing/2014/main" val="3128005644"/>
                  </a:ext>
                </a:extLst>
              </a:tr>
              <a:tr h="334321">
                <a:tc>
                  <a:txBody>
                    <a:bodyPr/>
                    <a:lstStyle/>
                    <a:p>
                      <a:pPr algn="l" fontAlgn="b">
                        <a:buNone/>
                      </a:pPr>
                      <a:r>
                        <a:rPr lang="en-US" sz="2400" b="0" i="0" u="none" strike="noStrike" dirty="0">
                          <a:solidFill>
                            <a:srgbClr val="000000"/>
                          </a:solidFill>
                          <a:effectLst/>
                          <a:latin typeface="+mn-lt"/>
                        </a:rPr>
                        <a:t>  LANSCE</a:t>
                      </a:r>
                    </a:p>
                  </a:txBody>
                  <a:tcPr marL="7620" marR="7620" marT="7620" marB="0" anchor="b"/>
                </a:tc>
                <a:tc>
                  <a:txBody>
                    <a:bodyPr/>
                    <a:lstStyle/>
                    <a:p>
                      <a:pPr algn="l" fontAlgn="b">
                        <a:buNone/>
                      </a:pPr>
                      <a:r>
                        <a:rPr lang="en-US" sz="2400" b="0" i="0" u="none" strike="noStrike" dirty="0">
                          <a:solidFill>
                            <a:srgbClr val="000000"/>
                          </a:solidFill>
                          <a:effectLst/>
                          <a:latin typeface="+mn-lt"/>
                        </a:rPr>
                        <a:t>  FP12</a:t>
                      </a:r>
                    </a:p>
                  </a:txBody>
                  <a:tcPr marL="7620" marR="7620" marT="7620" marB="0" anchor="b"/>
                </a:tc>
                <a:tc>
                  <a:txBody>
                    <a:bodyPr/>
                    <a:lstStyle/>
                    <a:p>
                      <a:pPr algn="l" fontAlgn="b">
                        <a:buNone/>
                      </a:pPr>
                      <a:r>
                        <a:rPr lang="it-IT" sz="2400" b="0" i="0" u="none" strike="noStrike" dirty="0">
                          <a:solidFill>
                            <a:srgbClr val="000000"/>
                          </a:solidFill>
                          <a:effectLst/>
                          <a:latin typeface="+mn-lt"/>
                        </a:rPr>
                        <a:t>  PV 140 &lt; A &lt; 180 nuclei</a:t>
                      </a:r>
                    </a:p>
                  </a:txBody>
                  <a:tcPr marL="7620" marR="7620" marT="7620" marB="0" anchor="b"/>
                </a:tc>
                <a:tc>
                  <a:txBody>
                    <a:bodyPr/>
                    <a:lstStyle/>
                    <a:p>
                      <a:pPr algn="l" fontAlgn="b">
                        <a:buNone/>
                      </a:pPr>
                      <a:r>
                        <a:rPr lang="en-US" sz="2400" b="0" i="0" u="none" strike="noStrike" dirty="0">
                          <a:solidFill>
                            <a:srgbClr val="000000"/>
                          </a:solidFill>
                          <a:effectLst/>
                          <a:latin typeface="+mn-lt"/>
                        </a:rPr>
                        <a:t>  Fall 2026</a:t>
                      </a:r>
                    </a:p>
                  </a:txBody>
                  <a:tcPr marL="7620" marR="7620" marT="7620" marB="0" anchor="b"/>
                </a:tc>
                <a:extLst>
                  <a:ext uri="{0D108BD9-81ED-4DB2-BD59-A6C34878D82A}">
                    <a16:rowId xmlns:a16="http://schemas.microsoft.com/office/drawing/2014/main" val="556244329"/>
                  </a:ext>
                </a:extLst>
              </a:tr>
              <a:tr h="334321">
                <a:tc>
                  <a:txBody>
                    <a:bodyPr/>
                    <a:lstStyle/>
                    <a:p>
                      <a:pPr algn="l" fontAlgn="b">
                        <a:buNone/>
                      </a:pPr>
                      <a:r>
                        <a:rPr lang="en-US" sz="2400" b="0" i="0" u="none" strike="noStrike" dirty="0">
                          <a:solidFill>
                            <a:srgbClr val="000000"/>
                          </a:solidFill>
                          <a:effectLst/>
                          <a:latin typeface="+mn-lt"/>
                        </a:rPr>
                        <a:t>  LANSCE</a:t>
                      </a:r>
                    </a:p>
                  </a:txBody>
                  <a:tcPr marL="7620" marR="7620" marT="7620" marB="0" anchor="b"/>
                </a:tc>
                <a:tc>
                  <a:txBody>
                    <a:bodyPr/>
                    <a:lstStyle/>
                    <a:p>
                      <a:pPr algn="l" fontAlgn="b">
                        <a:buNone/>
                      </a:pPr>
                      <a:r>
                        <a:rPr lang="en-US" sz="2400" b="0" i="0" u="none" strike="noStrike" dirty="0">
                          <a:solidFill>
                            <a:srgbClr val="000000"/>
                          </a:solidFill>
                          <a:effectLst/>
                          <a:latin typeface="+mn-lt"/>
                        </a:rPr>
                        <a:t>  DANCE</a:t>
                      </a:r>
                    </a:p>
                  </a:txBody>
                  <a:tcPr marL="7620" marR="7620" marT="7620" marB="0" anchor="b"/>
                </a:tc>
                <a:tc>
                  <a:txBody>
                    <a:bodyPr/>
                    <a:lstStyle/>
                    <a:p>
                      <a:pPr algn="l" fontAlgn="b">
                        <a:buNone/>
                      </a:pPr>
                      <a:r>
                        <a:rPr lang="en-US" sz="2400" b="0" i="0" u="none" strike="noStrike" dirty="0">
                          <a:solidFill>
                            <a:srgbClr val="000000"/>
                          </a:solidFill>
                          <a:effectLst/>
                          <a:latin typeface="+mn-lt"/>
                        </a:rPr>
                        <a:t>  </a:t>
                      </a:r>
                      <a:r>
                        <a:rPr lang="en-US" sz="2400" b="0" i="0" u="none" strike="noStrike" baseline="30000" dirty="0">
                          <a:solidFill>
                            <a:srgbClr val="000000"/>
                          </a:solidFill>
                          <a:effectLst/>
                          <a:latin typeface="+mn-lt"/>
                        </a:rPr>
                        <a:t>139</a:t>
                      </a:r>
                      <a:r>
                        <a:rPr lang="en-US" sz="2400" b="0" i="0" u="none" strike="noStrike" dirty="0">
                          <a:solidFill>
                            <a:srgbClr val="000000"/>
                          </a:solidFill>
                          <a:effectLst/>
                          <a:latin typeface="+mn-lt"/>
                        </a:rPr>
                        <a:t>La spectroscopy</a:t>
                      </a:r>
                    </a:p>
                  </a:txBody>
                  <a:tcPr marL="7620" marR="7620" marT="7620" marB="0" anchor="b"/>
                </a:tc>
                <a:tc>
                  <a:txBody>
                    <a:bodyPr/>
                    <a:lstStyle/>
                    <a:p>
                      <a:pPr algn="l" fontAlgn="b">
                        <a:buNone/>
                      </a:pPr>
                      <a:endParaRPr lang="en-US" sz="2400" b="0" i="0" u="none" strike="noStrike" dirty="0">
                        <a:solidFill>
                          <a:srgbClr val="000000"/>
                        </a:solidFill>
                        <a:effectLst/>
                        <a:latin typeface="+mn-lt"/>
                      </a:endParaRPr>
                    </a:p>
                  </a:txBody>
                  <a:tcPr marL="7620" marR="7620" marT="7620" marB="0" anchor="b"/>
                </a:tc>
                <a:extLst>
                  <a:ext uri="{0D108BD9-81ED-4DB2-BD59-A6C34878D82A}">
                    <a16:rowId xmlns:a16="http://schemas.microsoft.com/office/drawing/2014/main" val="2291356072"/>
                  </a:ext>
                </a:extLst>
              </a:tr>
            </a:tbl>
          </a:graphicData>
        </a:graphic>
      </p:graphicFrame>
      <p:sp>
        <p:nvSpPr>
          <p:cNvPr id="9" name="TextBox 8">
            <a:extLst>
              <a:ext uri="{FF2B5EF4-FFF2-40B4-BE49-F238E27FC236}">
                <a16:creationId xmlns:a16="http://schemas.microsoft.com/office/drawing/2014/main" id="{AB788DA3-C2FA-520F-C2A9-30A227712261}"/>
              </a:ext>
            </a:extLst>
          </p:cNvPr>
          <p:cNvSpPr txBox="1"/>
          <p:nvPr/>
        </p:nvSpPr>
        <p:spPr>
          <a:xfrm>
            <a:off x="609600" y="3729419"/>
            <a:ext cx="10741740" cy="2800767"/>
          </a:xfrm>
          <a:prstGeom prst="rect">
            <a:avLst/>
          </a:prstGeom>
          <a:noFill/>
        </p:spPr>
        <p:txBody>
          <a:bodyPr wrap="square" rtlCol="0">
            <a:spAutoFit/>
          </a:bodyPr>
          <a:lstStyle/>
          <a:p>
            <a:r>
              <a:rPr lang="en-US" sz="3200" dirty="0">
                <a:solidFill>
                  <a:schemeClr val="tx2"/>
                </a:solidFill>
              </a:rPr>
              <a:t>2026 instrumentation development</a:t>
            </a:r>
          </a:p>
          <a:p>
            <a:r>
              <a:rPr lang="en-US" sz="2400" dirty="0"/>
              <a:t>BaF</a:t>
            </a:r>
            <a:r>
              <a:rPr lang="en-US" sz="2400" baseline="-25000" dirty="0"/>
              <a:t>2</a:t>
            </a:r>
            <a:r>
              <a:rPr lang="en-US" sz="2400" dirty="0"/>
              <a:t> gamma detectors (WKU, IU)</a:t>
            </a:r>
          </a:p>
          <a:p>
            <a:r>
              <a:rPr lang="en-US" sz="2400" dirty="0"/>
              <a:t>Pure </a:t>
            </a:r>
            <a:r>
              <a:rPr lang="en-US" sz="2400" dirty="0" err="1"/>
              <a:t>CsI</a:t>
            </a:r>
            <a:r>
              <a:rPr lang="en-US" sz="2400" dirty="0"/>
              <a:t> detectors (WKU/IU NSF MRI proposal)</a:t>
            </a:r>
          </a:p>
          <a:p>
            <a:r>
              <a:rPr lang="en-US" sz="2400" baseline="30000" dirty="0"/>
              <a:t>3</a:t>
            </a:r>
            <a:r>
              <a:rPr lang="en-US" sz="2400" dirty="0"/>
              <a:t>He SEOP for LANSCE FP12 (IU et al.)</a:t>
            </a:r>
          </a:p>
          <a:p>
            <a:r>
              <a:rPr lang="en-US" sz="2400" dirty="0"/>
              <a:t>SABRE development (SIU)</a:t>
            </a:r>
          </a:p>
          <a:p>
            <a:r>
              <a:rPr lang="en-US" sz="2400" baseline="30000" dirty="0"/>
              <a:t>10</a:t>
            </a:r>
            <a:r>
              <a:rPr lang="en-US" sz="2400" dirty="0"/>
              <a:t>B scintillator neutron detector on CSNS Back-n</a:t>
            </a:r>
          </a:p>
          <a:p>
            <a:r>
              <a:rPr lang="en-US" sz="2400" dirty="0"/>
              <a:t>Polarized beam on CSNS Back-n</a:t>
            </a:r>
          </a:p>
        </p:txBody>
      </p:sp>
      <p:grpSp>
        <p:nvGrpSpPr>
          <p:cNvPr id="17" name="Group 16">
            <a:extLst>
              <a:ext uri="{FF2B5EF4-FFF2-40B4-BE49-F238E27FC236}">
                <a16:creationId xmlns:a16="http://schemas.microsoft.com/office/drawing/2014/main" id="{4B8C3864-C4FB-69F3-AA8B-7AA67914F41C}"/>
              </a:ext>
            </a:extLst>
          </p:cNvPr>
          <p:cNvGrpSpPr/>
          <p:nvPr/>
        </p:nvGrpSpPr>
        <p:grpSpPr>
          <a:xfrm>
            <a:off x="6473114" y="3972390"/>
            <a:ext cx="2772207" cy="2719777"/>
            <a:chOff x="312175" y="826143"/>
            <a:chExt cx="3002127" cy="2945349"/>
          </a:xfrm>
        </p:grpSpPr>
        <p:pic>
          <p:nvPicPr>
            <p:cNvPr id="10" name="Picture 9">
              <a:extLst>
                <a:ext uri="{FF2B5EF4-FFF2-40B4-BE49-F238E27FC236}">
                  <a16:creationId xmlns:a16="http://schemas.microsoft.com/office/drawing/2014/main" id="{D94FB94E-EFE3-845F-DAC9-5F389AE454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981" t="13043" r="7799" b="39127"/>
            <a:stretch/>
          </p:blipFill>
          <p:spPr bwMode="auto">
            <a:xfrm>
              <a:off x="383090" y="826143"/>
              <a:ext cx="2872376" cy="24944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Box 10">
              <a:extLst>
                <a:ext uri="{FF2B5EF4-FFF2-40B4-BE49-F238E27FC236}">
                  <a16:creationId xmlns:a16="http://schemas.microsoft.com/office/drawing/2014/main" id="{524E3399-819A-9466-16ED-FADF85B7365E}"/>
                </a:ext>
              </a:extLst>
            </p:cNvPr>
            <p:cNvSpPr txBox="1"/>
            <p:nvPr/>
          </p:nvSpPr>
          <p:spPr>
            <a:xfrm>
              <a:off x="312175" y="3371528"/>
              <a:ext cx="3002127" cy="399964"/>
            </a:xfrm>
            <a:prstGeom prst="rect">
              <a:avLst/>
            </a:prstGeom>
            <a:noFill/>
          </p:spPr>
          <p:txBody>
            <a:bodyPr wrap="square">
              <a:spAutoFit/>
            </a:bodyPr>
            <a:lstStyle/>
            <a:p>
              <a:r>
                <a:rPr lang="en-US" altLang="en-US" b="1" dirty="0">
                  <a:latin typeface="Calibri" panose="020F0502020204030204" pitchFamily="34" charset="0"/>
                  <a:cs typeface="Calibri" panose="020F0502020204030204" pitchFamily="34" charset="0"/>
                </a:rPr>
                <a:t>DANCE (BaF2, Los Alamos)</a:t>
              </a:r>
            </a:p>
          </p:txBody>
        </p:sp>
      </p:grpSp>
      <p:grpSp>
        <p:nvGrpSpPr>
          <p:cNvPr id="18" name="Group 17">
            <a:extLst>
              <a:ext uri="{FF2B5EF4-FFF2-40B4-BE49-F238E27FC236}">
                <a16:creationId xmlns:a16="http://schemas.microsoft.com/office/drawing/2014/main" id="{C816FAF9-51BC-F0B8-499F-10F219BB6362}"/>
              </a:ext>
            </a:extLst>
          </p:cNvPr>
          <p:cNvGrpSpPr/>
          <p:nvPr/>
        </p:nvGrpSpPr>
        <p:grpSpPr>
          <a:xfrm>
            <a:off x="9245322" y="3729419"/>
            <a:ext cx="2432004" cy="2962748"/>
            <a:chOff x="3796536" y="1022127"/>
            <a:chExt cx="2657015" cy="3236864"/>
          </a:xfrm>
        </p:grpSpPr>
        <p:sp>
          <p:nvSpPr>
            <p:cNvPr id="12" name="TextBox 11">
              <a:extLst>
                <a:ext uri="{FF2B5EF4-FFF2-40B4-BE49-F238E27FC236}">
                  <a16:creationId xmlns:a16="http://schemas.microsoft.com/office/drawing/2014/main" id="{C6980F26-F546-5352-AD88-D58D5C44A8CF}"/>
                </a:ext>
              </a:extLst>
            </p:cNvPr>
            <p:cNvSpPr txBox="1"/>
            <p:nvPr/>
          </p:nvSpPr>
          <p:spPr>
            <a:xfrm>
              <a:off x="3915250" y="3855488"/>
              <a:ext cx="2419585" cy="403503"/>
            </a:xfrm>
            <a:prstGeom prst="rect">
              <a:avLst/>
            </a:prstGeom>
            <a:noFill/>
          </p:spPr>
          <p:txBody>
            <a:bodyPr wrap="square">
              <a:spAutoFit/>
            </a:bodyPr>
            <a:lstStyle/>
            <a:p>
              <a:r>
                <a:rPr lang="en-US" altLang="en-US" b="1" dirty="0">
                  <a:latin typeface="Calibri" panose="020F0502020204030204" pitchFamily="34" charset="0"/>
                  <a:cs typeface="Calibri" panose="020F0502020204030204" pitchFamily="34" charset="0"/>
                </a:rPr>
                <a:t>GTAF-2 (BaF2, CSNS)</a:t>
              </a:r>
            </a:p>
          </p:txBody>
        </p:sp>
        <p:pic>
          <p:nvPicPr>
            <p:cNvPr id="13" name="Picture 12">
              <a:extLst>
                <a:ext uri="{FF2B5EF4-FFF2-40B4-BE49-F238E27FC236}">
                  <a16:creationId xmlns:a16="http://schemas.microsoft.com/office/drawing/2014/main" id="{DFB23C06-32FC-8B1C-6188-6F2524A2598C}"/>
                </a:ext>
              </a:extLst>
            </p:cNvPr>
            <p:cNvPicPr>
              <a:picLocks noChangeAspect="1"/>
            </p:cNvPicPr>
            <p:nvPr/>
          </p:nvPicPr>
          <p:blipFill>
            <a:blip r:embed="rId3"/>
            <a:stretch>
              <a:fillRect/>
            </a:stretch>
          </p:blipFill>
          <p:spPr>
            <a:xfrm>
              <a:off x="3796536" y="1022127"/>
              <a:ext cx="2657015" cy="2833361"/>
            </a:xfrm>
            <a:prstGeom prst="rect">
              <a:avLst/>
            </a:prstGeom>
            <a:ln>
              <a:noFill/>
            </a:ln>
          </p:spPr>
        </p:pic>
      </p:grpSp>
      <p:sp>
        <p:nvSpPr>
          <p:cNvPr id="7" name="Date Placeholder 6">
            <a:extLst>
              <a:ext uri="{FF2B5EF4-FFF2-40B4-BE49-F238E27FC236}">
                <a16:creationId xmlns:a16="http://schemas.microsoft.com/office/drawing/2014/main" id="{B00297C4-C1E2-E7CF-85F9-C8E44543471F}"/>
              </a:ext>
            </a:extLst>
          </p:cNvPr>
          <p:cNvSpPr>
            <a:spLocks noGrp="1"/>
          </p:cNvSpPr>
          <p:nvPr>
            <p:ph type="dt" sz="half" idx="10"/>
          </p:nvPr>
        </p:nvSpPr>
        <p:spPr/>
        <p:txBody>
          <a:bodyPr/>
          <a:lstStyle/>
          <a:p>
            <a:r>
              <a:rPr lang="en-US"/>
              <a:t>2026-03-05</a:t>
            </a:r>
            <a:endParaRPr lang="en-US" dirty="0"/>
          </a:p>
        </p:txBody>
      </p:sp>
      <p:sp>
        <p:nvSpPr>
          <p:cNvPr id="8" name="Footer Placeholder 7">
            <a:extLst>
              <a:ext uri="{FF2B5EF4-FFF2-40B4-BE49-F238E27FC236}">
                <a16:creationId xmlns:a16="http://schemas.microsoft.com/office/drawing/2014/main" id="{423A50DE-B5D4-CF07-338A-3B3A2997773D}"/>
              </a:ext>
            </a:extLst>
          </p:cNvPr>
          <p:cNvSpPr>
            <a:spLocks noGrp="1"/>
          </p:cNvSpPr>
          <p:nvPr>
            <p:ph type="ftr" sz="quarter" idx="11"/>
          </p:nvPr>
        </p:nvSpPr>
        <p:spPr/>
        <p:txBody>
          <a:bodyPr/>
          <a:lstStyle/>
          <a:p>
            <a:pPr algn="l"/>
            <a:r>
              <a:rPr lang="en-US"/>
              <a:t>EDMs2026 WE-Heraeus Workshop</a:t>
            </a:r>
            <a:endParaRPr lang="en-US" dirty="0"/>
          </a:p>
        </p:txBody>
      </p:sp>
      <p:sp>
        <p:nvSpPr>
          <p:cNvPr id="14" name="Slide Number Placeholder 13">
            <a:extLst>
              <a:ext uri="{FF2B5EF4-FFF2-40B4-BE49-F238E27FC236}">
                <a16:creationId xmlns:a16="http://schemas.microsoft.com/office/drawing/2014/main" id="{754DF0A9-2F71-EB21-D196-7A1878154443}"/>
              </a:ext>
            </a:extLst>
          </p:cNvPr>
          <p:cNvSpPr>
            <a:spLocks noGrp="1"/>
          </p:cNvSpPr>
          <p:nvPr>
            <p:ph type="sldNum" sz="quarter" idx="12"/>
          </p:nvPr>
        </p:nvSpPr>
        <p:spPr/>
        <p:txBody>
          <a:bodyPr/>
          <a:lstStyle/>
          <a:p>
            <a:fld id="{89BA9E80-DA99-844D-986A-8D691D11CFE6}" type="slidenum">
              <a:rPr lang="en-US" smtClean="0"/>
              <a:pPr/>
              <a:t>21</a:t>
            </a:fld>
            <a:endParaRPr lang="en-US" dirty="0"/>
          </a:p>
        </p:txBody>
      </p:sp>
    </p:spTree>
    <p:extLst>
      <p:ext uri="{BB962C8B-B14F-4D97-AF65-F5344CB8AC3E}">
        <p14:creationId xmlns:p14="http://schemas.microsoft.com/office/powerpoint/2010/main" val="3599117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B5E6D-0067-D086-153B-A652E88A16F2}"/>
              </a:ext>
            </a:extLst>
          </p:cNvPr>
          <p:cNvSpPr>
            <a:spLocks noGrp="1"/>
          </p:cNvSpPr>
          <p:nvPr>
            <p:ph type="title"/>
          </p:nvPr>
        </p:nvSpPr>
        <p:spPr/>
        <p:txBody>
          <a:bodyPr>
            <a:normAutofit/>
          </a:bodyPr>
          <a:lstStyle/>
          <a:p>
            <a:r>
              <a:rPr lang="en-US" dirty="0"/>
              <a:t>HPV measurements at LANSCE FP12 </a:t>
            </a:r>
          </a:p>
        </p:txBody>
      </p:sp>
      <p:pic>
        <p:nvPicPr>
          <p:cNvPr id="3" name="object 5">
            <a:extLst>
              <a:ext uri="{FF2B5EF4-FFF2-40B4-BE49-F238E27FC236}">
                <a16:creationId xmlns:a16="http://schemas.microsoft.com/office/drawing/2014/main" id="{8B750E43-AA5E-F995-4C2A-2726372ECAD1}"/>
              </a:ext>
            </a:extLst>
          </p:cNvPr>
          <p:cNvPicPr/>
          <p:nvPr/>
        </p:nvPicPr>
        <p:blipFill>
          <a:blip r:embed="rId2" cstate="print"/>
          <a:srcRect l="8414" t="28189" r="7922"/>
          <a:stretch>
            <a:fillRect/>
          </a:stretch>
        </p:blipFill>
        <p:spPr>
          <a:xfrm>
            <a:off x="0" y="2336800"/>
            <a:ext cx="12192000" cy="4001911"/>
          </a:xfrm>
          <a:prstGeom prst="rect">
            <a:avLst/>
          </a:prstGeom>
        </p:spPr>
      </p:pic>
      <p:sp>
        <p:nvSpPr>
          <p:cNvPr id="6" name="TextBox 5">
            <a:extLst>
              <a:ext uri="{FF2B5EF4-FFF2-40B4-BE49-F238E27FC236}">
                <a16:creationId xmlns:a16="http://schemas.microsoft.com/office/drawing/2014/main" id="{256FF1E6-B37F-762D-DCE1-C121DFAE6013}"/>
              </a:ext>
            </a:extLst>
          </p:cNvPr>
          <p:cNvSpPr txBox="1"/>
          <p:nvPr/>
        </p:nvSpPr>
        <p:spPr>
          <a:xfrm>
            <a:off x="982340" y="1372040"/>
            <a:ext cx="1845734" cy="461665"/>
          </a:xfrm>
          <a:prstGeom prst="rect">
            <a:avLst/>
          </a:prstGeom>
          <a:noFill/>
        </p:spPr>
        <p:txBody>
          <a:bodyPr wrap="square" rtlCol="0">
            <a:spAutoFit/>
          </a:bodyPr>
          <a:lstStyle/>
          <a:p>
            <a:r>
              <a:rPr lang="en-US" sz="2400" baseline="30000" dirty="0"/>
              <a:t>3</a:t>
            </a:r>
            <a:r>
              <a:rPr lang="en-US" sz="2400" dirty="0"/>
              <a:t>He polarizer</a:t>
            </a:r>
          </a:p>
        </p:txBody>
      </p:sp>
      <p:sp>
        <p:nvSpPr>
          <p:cNvPr id="7" name="TextBox 6">
            <a:extLst>
              <a:ext uri="{FF2B5EF4-FFF2-40B4-BE49-F238E27FC236}">
                <a16:creationId xmlns:a16="http://schemas.microsoft.com/office/drawing/2014/main" id="{141AA48E-DE57-A3B5-EC73-DAFFB5F2003B}"/>
              </a:ext>
            </a:extLst>
          </p:cNvPr>
          <p:cNvSpPr txBox="1"/>
          <p:nvPr/>
        </p:nvSpPr>
        <p:spPr>
          <a:xfrm>
            <a:off x="3234266" y="1372040"/>
            <a:ext cx="2105378" cy="461665"/>
          </a:xfrm>
          <a:prstGeom prst="rect">
            <a:avLst/>
          </a:prstGeom>
          <a:noFill/>
        </p:spPr>
        <p:txBody>
          <a:bodyPr wrap="square" rtlCol="0">
            <a:spAutoFit/>
          </a:bodyPr>
          <a:lstStyle/>
          <a:p>
            <a:r>
              <a:rPr lang="en-US" sz="2400" dirty="0"/>
              <a:t>DC spin flipper</a:t>
            </a:r>
          </a:p>
        </p:txBody>
      </p:sp>
      <p:sp>
        <p:nvSpPr>
          <p:cNvPr id="8" name="TextBox 7">
            <a:extLst>
              <a:ext uri="{FF2B5EF4-FFF2-40B4-BE49-F238E27FC236}">
                <a16:creationId xmlns:a16="http://schemas.microsoft.com/office/drawing/2014/main" id="{32B3BDDF-C1D3-3182-F056-A625F8649DC1}"/>
              </a:ext>
            </a:extLst>
          </p:cNvPr>
          <p:cNvSpPr txBox="1"/>
          <p:nvPr/>
        </p:nvSpPr>
        <p:spPr>
          <a:xfrm>
            <a:off x="5503332" y="1372040"/>
            <a:ext cx="2398890" cy="461665"/>
          </a:xfrm>
          <a:prstGeom prst="rect">
            <a:avLst/>
          </a:prstGeom>
          <a:noFill/>
        </p:spPr>
        <p:txBody>
          <a:bodyPr wrap="square" rtlCol="0">
            <a:spAutoFit/>
          </a:bodyPr>
          <a:lstStyle/>
          <a:p>
            <a:r>
              <a:rPr lang="en-US" sz="2400" dirty="0" err="1"/>
              <a:t>NaI</a:t>
            </a:r>
            <a:r>
              <a:rPr lang="en-US" sz="2400" dirty="0"/>
              <a:t> gamma array</a:t>
            </a:r>
          </a:p>
        </p:txBody>
      </p:sp>
      <p:sp>
        <p:nvSpPr>
          <p:cNvPr id="9" name="TextBox 8">
            <a:extLst>
              <a:ext uri="{FF2B5EF4-FFF2-40B4-BE49-F238E27FC236}">
                <a16:creationId xmlns:a16="http://schemas.microsoft.com/office/drawing/2014/main" id="{96668BED-164F-7F63-968F-213A9C56C588}"/>
              </a:ext>
            </a:extLst>
          </p:cNvPr>
          <p:cNvSpPr txBox="1"/>
          <p:nvPr/>
        </p:nvSpPr>
        <p:spPr>
          <a:xfrm>
            <a:off x="8065910" y="1372040"/>
            <a:ext cx="2681113" cy="461665"/>
          </a:xfrm>
          <a:prstGeom prst="rect">
            <a:avLst/>
          </a:prstGeom>
          <a:noFill/>
        </p:spPr>
        <p:txBody>
          <a:bodyPr wrap="square" rtlCol="0">
            <a:spAutoFit/>
          </a:bodyPr>
          <a:lstStyle/>
          <a:p>
            <a:r>
              <a:rPr lang="en-US" sz="2400" baseline="30000" dirty="0"/>
              <a:t>6</a:t>
            </a:r>
            <a:r>
              <a:rPr lang="en-US" sz="2400" dirty="0"/>
              <a:t>Li neutron counter</a:t>
            </a:r>
            <a:endParaRPr lang="en-US" sz="2400" baseline="30000" dirty="0"/>
          </a:p>
        </p:txBody>
      </p:sp>
      <p:cxnSp>
        <p:nvCxnSpPr>
          <p:cNvPr id="11" name="Straight Arrow Connector 10">
            <a:extLst>
              <a:ext uri="{FF2B5EF4-FFF2-40B4-BE49-F238E27FC236}">
                <a16:creationId xmlns:a16="http://schemas.microsoft.com/office/drawing/2014/main" id="{4BCEF68B-62E2-ABE3-8FBF-7A9FA8F06B0D}"/>
              </a:ext>
            </a:extLst>
          </p:cNvPr>
          <p:cNvCxnSpPr>
            <a:stCxn id="6" idx="2"/>
          </p:cNvCxnSpPr>
          <p:nvPr/>
        </p:nvCxnSpPr>
        <p:spPr>
          <a:xfrm>
            <a:off x="1905207" y="1833705"/>
            <a:ext cx="166512" cy="1214295"/>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632A429E-1EBE-2198-DDDE-A746158EE460}"/>
              </a:ext>
            </a:extLst>
          </p:cNvPr>
          <p:cNvCxnSpPr>
            <a:cxnSpLocks/>
          </p:cNvCxnSpPr>
          <p:nvPr/>
        </p:nvCxnSpPr>
        <p:spPr>
          <a:xfrm>
            <a:off x="4113762" y="1833704"/>
            <a:ext cx="201282" cy="1467855"/>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Straight Arrow Connector 15">
            <a:extLst>
              <a:ext uri="{FF2B5EF4-FFF2-40B4-BE49-F238E27FC236}">
                <a16:creationId xmlns:a16="http://schemas.microsoft.com/office/drawing/2014/main" id="{05B2F7EE-DE58-B7AB-8C5A-81720110461E}"/>
              </a:ext>
            </a:extLst>
          </p:cNvPr>
          <p:cNvCxnSpPr>
            <a:cxnSpLocks/>
          </p:cNvCxnSpPr>
          <p:nvPr/>
        </p:nvCxnSpPr>
        <p:spPr>
          <a:xfrm>
            <a:off x="6219140" y="1833704"/>
            <a:ext cx="166512" cy="1214296"/>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Arrow Connector 17">
            <a:extLst>
              <a:ext uri="{FF2B5EF4-FFF2-40B4-BE49-F238E27FC236}">
                <a16:creationId xmlns:a16="http://schemas.microsoft.com/office/drawing/2014/main" id="{B1E82E8F-816B-6F55-A88D-AEA2C5F16808}"/>
              </a:ext>
            </a:extLst>
          </p:cNvPr>
          <p:cNvCxnSpPr>
            <a:cxnSpLocks/>
          </p:cNvCxnSpPr>
          <p:nvPr/>
        </p:nvCxnSpPr>
        <p:spPr>
          <a:xfrm>
            <a:off x="9130900" y="1833704"/>
            <a:ext cx="233026" cy="1699349"/>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Date Placeholder 14">
            <a:extLst>
              <a:ext uri="{FF2B5EF4-FFF2-40B4-BE49-F238E27FC236}">
                <a16:creationId xmlns:a16="http://schemas.microsoft.com/office/drawing/2014/main" id="{CB0FD850-A11D-5B9A-80DD-AFFB47C2F5FE}"/>
              </a:ext>
            </a:extLst>
          </p:cNvPr>
          <p:cNvSpPr>
            <a:spLocks noGrp="1"/>
          </p:cNvSpPr>
          <p:nvPr>
            <p:ph type="dt" sz="half" idx="10"/>
          </p:nvPr>
        </p:nvSpPr>
        <p:spPr/>
        <p:txBody>
          <a:bodyPr/>
          <a:lstStyle/>
          <a:p>
            <a:r>
              <a:rPr lang="en-US"/>
              <a:t>2026-03-05</a:t>
            </a:r>
          </a:p>
        </p:txBody>
      </p:sp>
      <p:sp>
        <p:nvSpPr>
          <p:cNvPr id="17" name="Footer Placeholder 16">
            <a:extLst>
              <a:ext uri="{FF2B5EF4-FFF2-40B4-BE49-F238E27FC236}">
                <a16:creationId xmlns:a16="http://schemas.microsoft.com/office/drawing/2014/main" id="{911F8A89-5A41-8602-A903-A8650B0C15B2}"/>
              </a:ext>
            </a:extLst>
          </p:cNvPr>
          <p:cNvSpPr>
            <a:spLocks noGrp="1"/>
          </p:cNvSpPr>
          <p:nvPr>
            <p:ph type="ftr" sz="quarter" idx="11"/>
          </p:nvPr>
        </p:nvSpPr>
        <p:spPr/>
        <p:txBody>
          <a:bodyPr/>
          <a:lstStyle/>
          <a:p>
            <a:r>
              <a:rPr lang="en-US"/>
              <a:t>EDMs2026 WE-Heraeus Workshop</a:t>
            </a:r>
          </a:p>
        </p:txBody>
      </p:sp>
      <p:sp>
        <p:nvSpPr>
          <p:cNvPr id="19" name="Slide Number Placeholder 18">
            <a:extLst>
              <a:ext uri="{FF2B5EF4-FFF2-40B4-BE49-F238E27FC236}">
                <a16:creationId xmlns:a16="http://schemas.microsoft.com/office/drawing/2014/main" id="{3736D1F5-B539-4B6F-024D-A7B20D16E59A}"/>
              </a:ext>
            </a:extLst>
          </p:cNvPr>
          <p:cNvSpPr>
            <a:spLocks noGrp="1"/>
          </p:cNvSpPr>
          <p:nvPr>
            <p:ph type="sldNum" sz="quarter" idx="12"/>
          </p:nvPr>
        </p:nvSpPr>
        <p:spPr/>
        <p:txBody>
          <a:bodyPr/>
          <a:lstStyle/>
          <a:p>
            <a:fld id="{89BA9E80-DA99-844D-986A-8D691D11CFE6}" type="slidenum">
              <a:rPr lang="en-US" smtClean="0"/>
              <a:pPr/>
              <a:t>22</a:t>
            </a:fld>
            <a:endParaRPr lang="en-US" dirty="0"/>
          </a:p>
        </p:txBody>
      </p:sp>
    </p:spTree>
    <p:extLst>
      <p:ext uri="{BB962C8B-B14F-4D97-AF65-F5344CB8AC3E}">
        <p14:creationId xmlns:p14="http://schemas.microsoft.com/office/powerpoint/2010/main" val="271967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BB1F1-0BD7-4ECA-5619-7A2BB43DE6D6}"/>
              </a:ext>
            </a:extLst>
          </p:cNvPr>
          <p:cNvSpPr>
            <a:spLocks noGrp="1"/>
          </p:cNvSpPr>
          <p:nvPr>
            <p:ph type="title"/>
          </p:nvPr>
        </p:nvSpPr>
        <p:spPr>
          <a:xfrm>
            <a:off x="0" y="-1"/>
            <a:ext cx="12192000" cy="2077794"/>
          </a:xfrm>
        </p:spPr>
        <p:txBody>
          <a:bodyPr>
            <a:noAutofit/>
          </a:bodyPr>
          <a:lstStyle/>
          <a:p>
            <a:r>
              <a:rPr lang="en-US" dirty="0"/>
              <a:t> </a:t>
            </a:r>
            <a:r>
              <a:rPr lang="en-US" dirty="0">
                <a:solidFill>
                  <a:schemeClr val="accent2"/>
                </a:solidFill>
              </a:rPr>
              <a:t>A</a:t>
            </a:r>
            <a:r>
              <a:rPr lang="en-US" dirty="0"/>
              <a:t>ccurate </a:t>
            </a:r>
            <a:r>
              <a:rPr lang="en-US" dirty="0">
                <a:solidFill>
                  <a:schemeClr val="accent2"/>
                </a:solidFill>
              </a:rPr>
              <a:t>N</a:t>
            </a:r>
            <a:r>
              <a:rPr lang="en-US" dirty="0"/>
              <a:t>eutron-</a:t>
            </a:r>
            <a:r>
              <a:rPr lang="en-US" dirty="0">
                <a:solidFill>
                  <a:schemeClr val="accent2"/>
                </a:solidFill>
              </a:rPr>
              <a:t>N</a:t>
            </a:r>
            <a:r>
              <a:rPr lang="en-US" dirty="0"/>
              <a:t>ucleus </a:t>
            </a:r>
            <a:r>
              <a:rPr lang="en-US" dirty="0">
                <a:solidFill>
                  <a:schemeClr val="accent2"/>
                </a:solidFill>
              </a:rPr>
              <a:t>R</a:t>
            </a:r>
            <a:r>
              <a:rPr lang="en-US" dirty="0"/>
              <a:t>eaction measurement </a:t>
            </a:r>
            <a:r>
              <a:rPr lang="en-US" dirty="0">
                <a:solidFill>
                  <a:schemeClr val="accent2"/>
                </a:solidFill>
              </a:rPr>
              <a:t>I</a:t>
            </a:r>
            <a:r>
              <a:rPr lang="en-US" dirty="0"/>
              <a:t>nstrument – </a:t>
            </a:r>
            <a:r>
              <a:rPr lang="en-US" dirty="0">
                <a:solidFill>
                  <a:schemeClr val="accent2"/>
                </a:solidFill>
              </a:rPr>
              <a:t>ANNRI</a:t>
            </a:r>
            <a:r>
              <a:rPr lang="en-US" dirty="0"/>
              <a:t> beam line at J-PARC </a:t>
            </a:r>
            <a:br>
              <a:rPr lang="en-US" dirty="0"/>
            </a:br>
            <a:endParaRPr lang="en-US" dirty="0"/>
          </a:p>
        </p:txBody>
      </p:sp>
      <p:grpSp>
        <p:nvGrpSpPr>
          <p:cNvPr id="10" name="Group 9">
            <a:extLst>
              <a:ext uri="{FF2B5EF4-FFF2-40B4-BE49-F238E27FC236}">
                <a16:creationId xmlns:a16="http://schemas.microsoft.com/office/drawing/2014/main" id="{B3488DDB-AE89-A4ED-497B-15CF327466D1}"/>
              </a:ext>
            </a:extLst>
          </p:cNvPr>
          <p:cNvGrpSpPr/>
          <p:nvPr/>
        </p:nvGrpSpPr>
        <p:grpSpPr>
          <a:xfrm>
            <a:off x="569107" y="1477307"/>
            <a:ext cx="11053786" cy="5200710"/>
            <a:chOff x="155151" y="1239907"/>
            <a:chExt cx="11053786" cy="5200710"/>
          </a:xfrm>
        </p:grpSpPr>
        <p:grpSp>
          <p:nvGrpSpPr>
            <p:cNvPr id="94" name="グループ">
              <a:extLst>
                <a:ext uri="{FF2B5EF4-FFF2-40B4-BE49-F238E27FC236}">
                  <a16:creationId xmlns:a16="http://schemas.microsoft.com/office/drawing/2014/main" id="{3A9615AD-EB36-1E65-19EF-D9AFD3CC4EED}"/>
                </a:ext>
              </a:extLst>
            </p:cNvPr>
            <p:cNvGrpSpPr/>
            <p:nvPr/>
          </p:nvGrpSpPr>
          <p:grpSpPr>
            <a:xfrm>
              <a:off x="155151" y="1459835"/>
              <a:ext cx="7210647" cy="3281887"/>
              <a:chOff x="0" y="0"/>
              <a:chExt cx="10258476" cy="4669088"/>
            </a:xfrm>
          </p:grpSpPr>
          <p:sp>
            <p:nvSpPr>
              <p:cNvPr id="95" name="(n,γ)反応を測定することでκ(J)を決定する">
                <a:extLst>
                  <a:ext uri="{FF2B5EF4-FFF2-40B4-BE49-F238E27FC236}">
                    <a16:creationId xmlns:a16="http://schemas.microsoft.com/office/drawing/2014/main" id="{C2AE67C1-3AA1-9D0B-1B8B-A1240D7C7BC2}"/>
                  </a:ext>
                </a:extLst>
              </p:cNvPr>
              <p:cNvSpPr txBox="1"/>
              <p:nvPr/>
            </p:nvSpPr>
            <p:spPr>
              <a:xfrm>
                <a:off x="1707276" y="187043"/>
                <a:ext cx="2344873" cy="1559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07" tIns="35707" rIns="35707" bIns="35707" numCol="1" anchor="ctr">
                <a:noAutofit/>
              </a:bodyPr>
              <a:lstStyle>
                <a:lvl1pPr algn="l">
                  <a:defRPr sz="2500">
                    <a:latin typeface="+mn-lt"/>
                    <a:ea typeface="+mn-ea"/>
                    <a:cs typeface="+mn-cs"/>
                    <a:sym typeface="ヒラギノ角ゴ ProN W3"/>
                  </a:defRPr>
                </a:lvl1pPr>
              </a:lstStyle>
              <a:p>
                <a:r>
                  <a:rPr sz="1757" dirty="0"/>
                  <a:t>(</a:t>
                </a:r>
                <a:r>
                  <a:rPr sz="1757" dirty="0" err="1"/>
                  <a:t>n,γ</a:t>
                </a:r>
                <a:r>
                  <a:rPr sz="1757" dirty="0"/>
                  <a:t>)</a:t>
                </a:r>
                <a:r>
                  <a:rPr sz="1757" dirty="0" err="1"/>
                  <a:t>反応を測定することでκ</a:t>
                </a:r>
                <a:r>
                  <a:rPr sz="1757" dirty="0"/>
                  <a:t>(J)</a:t>
                </a:r>
                <a:r>
                  <a:rPr sz="1757" dirty="0" err="1"/>
                  <a:t>を決定する</a:t>
                </a:r>
                <a:endParaRPr sz="1757" dirty="0"/>
              </a:p>
            </p:txBody>
          </p:sp>
          <p:pic>
            <p:nvPicPr>
              <p:cNvPr id="96" name="beamlinetest.png" descr="beamlinetest.png">
                <a:extLst>
                  <a:ext uri="{FF2B5EF4-FFF2-40B4-BE49-F238E27FC236}">
                    <a16:creationId xmlns:a16="http://schemas.microsoft.com/office/drawing/2014/main" id="{E18CC7AC-E232-70B6-BF93-A2E42F631502}"/>
                  </a:ext>
                </a:extLst>
              </p:cNvPr>
              <p:cNvPicPr>
                <a:picLocks noChangeAspect="1"/>
              </p:cNvPicPr>
              <p:nvPr/>
            </p:nvPicPr>
            <p:blipFill>
              <a:blip r:embed="rId3"/>
              <a:srcRect t="7886" b="7886"/>
              <a:stretch>
                <a:fillRect/>
              </a:stretch>
            </p:blipFill>
            <p:spPr>
              <a:xfrm>
                <a:off x="1327599" y="434826"/>
                <a:ext cx="8930878" cy="4234263"/>
              </a:xfrm>
              <a:prstGeom prst="rect">
                <a:avLst/>
              </a:prstGeom>
              <a:ln w="12700" cap="flat">
                <a:noFill/>
                <a:miter lim="400000"/>
              </a:ln>
              <a:effectLst/>
            </p:spPr>
          </p:pic>
          <p:sp>
            <p:nvSpPr>
              <p:cNvPr id="97" name="四角形">
                <a:extLst>
                  <a:ext uri="{FF2B5EF4-FFF2-40B4-BE49-F238E27FC236}">
                    <a16:creationId xmlns:a16="http://schemas.microsoft.com/office/drawing/2014/main" id="{CBF3CE8A-7585-45B4-8747-DF3A3B8FBB51}"/>
                  </a:ext>
                </a:extLst>
              </p:cNvPr>
              <p:cNvSpPr/>
              <p:nvPr/>
            </p:nvSpPr>
            <p:spPr>
              <a:xfrm>
                <a:off x="1582643" y="0"/>
                <a:ext cx="4635524" cy="684625"/>
              </a:xfrm>
              <a:prstGeom prst="rect">
                <a:avLst/>
              </a:prstGeom>
              <a:solidFill>
                <a:srgbClr val="FFFFFF"/>
              </a:solidFill>
              <a:ln w="12700" cap="flat">
                <a:noFill/>
                <a:miter lim="400000"/>
              </a:ln>
              <a:effectLst/>
            </p:spPr>
            <p:txBody>
              <a:bodyPr wrap="square" lIns="35707" tIns="35707" rIns="35707" bIns="35707" numCol="1" anchor="ctr">
                <a:noAutofit/>
              </a:bodyPr>
              <a:lstStyle/>
              <a:p>
                <a:pPr defTabSz="580229">
                  <a:defRPr sz="3200">
                    <a:solidFill>
                      <a:srgbClr val="FFFFFF"/>
                    </a:solidFill>
                    <a:latin typeface="+mn-lt"/>
                    <a:ea typeface="+mn-ea"/>
                    <a:cs typeface="+mn-cs"/>
                    <a:sym typeface="ヒラギノ角ゴ ProN W3"/>
                  </a:defRPr>
                </a:pPr>
                <a:endParaRPr sz="2249"/>
              </a:p>
            </p:txBody>
          </p:sp>
          <p:sp>
            <p:nvSpPr>
              <p:cNvPr id="98" name="四角形">
                <a:extLst>
                  <a:ext uri="{FF2B5EF4-FFF2-40B4-BE49-F238E27FC236}">
                    <a16:creationId xmlns:a16="http://schemas.microsoft.com/office/drawing/2014/main" id="{C15B8F0E-5354-3645-5FD9-8B5A8899E3F7}"/>
                  </a:ext>
                </a:extLst>
              </p:cNvPr>
              <p:cNvSpPr/>
              <p:nvPr/>
            </p:nvSpPr>
            <p:spPr>
              <a:xfrm>
                <a:off x="1899171" y="46548"/>
                <a:ext cx="4635524" cy="762666"/>
              </a:xfrm>
              <a:prstGeom prst="rect">
                <a:avLst/>
              </a:prstGeom>
              <a:solidFill>
                <a:srgbClr val="FFFFFF"/>
              </a:solidFill>
              <a:ln w="12700" cap="flat">
                <a:noFill/>
                <a:miter lim="400000"/>
              </a:ln>
              <a:effectLst/>
            </p:spPr>
            <p:txBody>
              <a:bodyPr wrap="square" lIns="35707" tIns="35707" rIns="35707" bIns="35707" numCol="1" anchor="ctr">
                <a:noAutofit/>
              </a:bodyPr>
              <a:lstStyle/>
              <a:p>
                <a:pPr defTabSz="580229">
                  <a:defRPr sz="3200">
                    <a:solidFill>
                      <a:srgbClr val="FFFFFF"/>
                    </a:solidFill>
                    <a:latin typeface="+mn-lt"/>
                    <a:ea typeface="+mn-ea"/>
                    <a:cs typeface="+mn-cs"/>
                    <a:sym typeface="ヒラギノ角ゴ ProN W3"/>
                  </a:defRPr>
                </a:pPr>
                <a:endParaRPr sz="2249"/>
              </a:p>
            </p:txBody>
          </p:sp>
          <p:sp>
            <p:nvSpPr>
              <p:cNvPr id="99" name="四角形">
                <a:extLst>
                  <a:ext uri="{FF2B5EF4-FFF2-40B4-BE49-F238E27FC236}">
                    <a16:creationId xmlns:a16="http://schemas.microsoft.com/office/drawing/2014/main" id="{A6268418-6857-1457-44A0-7D0E3147F462}"/>
                  </a:ext>
                </a:extLst>
              </p:cNvPr>
              <p:cNvSpPr/>
              <p:nvPr/>
            </p:nvSpPr>
            <p:spPr>
              <a:xfrm>
                <a:off x="0" y="623747"/>
                <a:ext cx="4635523" cy="1141392"/>
              </a:xfrm>
              <a:prstGeom prst="rect">
                <a:avLst/>
              </a:prstGeom>
              <a:solidFill>
                <a:srgbClr val="FFFFFF"/>
              </a:solidFill>
              <a:ln w="12700" cap="flat">
                <a:noFill/>
                <a:miter lim="400000"/>
              </a:ln>
              <a:effectLst/>
            </p:spPr>
            <p:txBody>
              <a:bodyPr wrap="square" lIns="35707" tIns="35707" rIns="35707" bIns="35707" numCol="1" anchor="ctr">
                <a:noAutofit/>
              </a:bodyPr>
              <a:lstStyle/>
              <a:p>
                <a:pPr defTabSz="580229">
                  <a:defRPr sz="3200">
                    <a:solidFill>
                      <a:srgbClr val="FFFFFF"/>
                    </a:solidFill>
                    <a:latin typeface="+mn-lt"/>
                    <a:ea typeface="+mn-ea"/>
                    <a:cs typeface="+mn-cs"/>
                    <a:sym typeface="ヒラギノ角ゴ ProN W3"/>
                  </a:defRPr>
                </a:pPr>
                <a:endParaRPr sz="2249"/>
              </a:p>
            </p:txBody>
          </p:sp>
          <p:sp>
            <p:nvSpPr>
              <p:cNvPr id="100" name="A">
                <a:extLst>
                  <a:ext uri="{FF2B5EF4-FFF2-40B4-BE49-F238E27FC236}">
                    <a16:creationId xmlns:a16="http://schemas.microsoft.com/office/drawing/2014/main" id="{0F0CCFE8-DCAE-FC4F-783F-243F66C2C145}"/>
                  </a:ext>
                </a:extLst>
              </p:cNvPr>
              <p:cNvSpPr txBox="1"/>
              <p:nvPr/>
            </p:nvSpPr>
            <p:spPr>
              <a:xfrm>
                <a:off x="2588124" y="2185896"/>
                <a:ext cx="209973" cy="2973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07" tIns="35707" rIns="35707" bIns="35707" numCol="1" anchor="ctr">
                <a:noAutofit/>
              </a:bodyPr>
              <a:lstStyle>
                <a:lvl1pPr defTabSz="825500">
                  <a:defRPr sz="5000">
                    <a:latin typeface="Times New Roman"/>
                    <a:ea typeface="Times New Roman"/>
                    <a:cs typeface="Times New Roman"/>
                    <a:sym typeface="Times New Roman"/>
                  </a:defRPr>
                </a:lvl1pPr>
              </a:lstStyle>
              <a:p>
                <a:r>
                  <a:rPr sz="3515"/>
                  <a:t>A</a:t>
                </a:r>
              </a:p>
            </p:txBody>
          </p:sp>
          <p:sp>
            <p:nvSpPr>
              <p:cNvPr id="101" name="線">
                <a:extLst>
                  <a:ext uri="{FF2B5EF4-FFF2-40B4-BE49-F238E27FC236}">
                    <a16:creationId xmlns:a16="http://schemas.microsoft.com/office/drawing/2014/main" id="{C5DD7DC2-F6D3-CFFD-3A9A-C75AC41D372B}"/>
                  </a:ext>
                </a:extLst>
              </p:cNvPr>
              <p:cNvSpPr/>
              <p:nvPr/>
            </p:nvSpPr>
            <p:spPr>
              <a:xfrm flipH="1" flipV="1">
                <a:off x="3179578" y="2262194"/>
                <a:ext cx="693244" cy="738010"/>
              </a:xfrm>
              <a:prstGeom prst="line">
                <a:avLst/>
              </a:prstGeom>
              <a:noFill/>
              <a:ln w="25400" cap="flat">
                <a:solidFill>
                  <a:srgbClr val="000000"/>
                </a:solidFill>
                <a:prstDash val="solid"/>
                <a:miter lim="400000"/>
              </a:ln>
              <a:effectLst/>
            </p:spPr>
            <p:txBody>
              <a:bodyPr wrap="square" lIns="35707" tIns="35707" rIns="35707" bIns="35707" numCol="1" anchor="ctr">
                <a:noAutofit/>
              </a:bodyPr>
              <a:lstStyle/>
              <a:p>
                <a:pPr defTabSz="580229">
                  <a:defRPr sz="3200">
                    <a:latin typeface="+mn-lt"/>
                    <a:ea typeface="+mn-ea"/>
                    <a:cs typeface="+mn-cs"/>
                    <a:sym typeface="ヒラギノ角ゴ ProN W3"/>
                  </a:defRPr>
                </a:pPr>
                <a:endParaRPr sz="2249"/>
              </a:p>
            </p:txBody>
          </p:sp>
          <p:sp>
            <p:nvSpPr>
              <p:cNvPr id="102" name="線">
                <a:extLst>
                  <a:ext uri="{FF2B5EF4-FFF2-40B4-BE49-F238E27FC236}">
                    <a16:creationId xmlns:a16="http://schemas.microsoft.com/office/drawing/2014/main" id="{E65AA0ED-479C-1325-25C2-11CA47261F00}"/>
                  </a:ext>
                </a:extLst>
              </p:cNvPr>
              <p:cNvSpPr/>
              <p:nvPr/>
            </p:nvSpPr>
            <p:spPr>
              <a:xfrm flipH="1" flipV="1">
                <a:off x="3699993" y="1893309"/>
                <a:ext cx="477403" cy="948631"/>
              </a:xfrm>
              <a:prstGeom prst="line">
                <a:avLst/>
              </a:prstGeom>
              <a:noFill/>
              <a:ln w="25400" cap="flat">
                <a:solidFill>
                  <a:srgbClr val="000000"/>
                </a:solidFill>
                <a:prstDash val="solid"/>
                <a:miter lim="400000"/>
              </a:ln>
              <a:effectLst/>
            </p:spPr>
            <p:txBody>
              <a:bodyPr wrap="square" lIns="35707" tIns="35707" rIns="35707" bIns="35707" numCol="1" anchor="ctr">
                <a:noAutofit/>
              </a:bodyPr>
              <a:lstStyle/>
              <a:p>
                <a:pPr defTabSz="580229">
                  <a:defRPr sz="3200">
                    <a:latin typeface="+mn-lt"/>
                    <a:ea typeface="+mn-ea"/>
                    <a:cs typeface="+mn-cs"/>
                    <a:sym typeface="ヒラギノ角ゴ ProN W3"/>
                  </a:defRPr>
                </a:pPr>
                <a:endParaRPr sz="2249"/>
              </a:p>
            </p:txBody>
          </p:sp>
          <p:sp>
            <p:nvSpPr>
              <p:cNvPr id="103" name="線">
                <a:extLst>
                  <a:ext uri="{FF2B5EF4-FFF2-40B4-BE49-F238E27FC236}">
                    <a16:creationId xmlns:a16="http://schemas.microsoft.com/office/drawing/2014/main" id="{91819AA2-A2A6-53CD-4AA4-5E2EBB1B4624}"/>
                  </a:ext>
                </a:extLst>
              </p:cNvPr>
              <p:cNvSpPr/>
              <p:nvPr/>
            </p:nvSpPr>
            <p:spPr>
              <a:xfrm flipH="1" flipV="1">
                <a:off x="4332927" y="1555840"/>
                <a:ext cx="137532" cy="1147728"/>
              </a:xfrm>
              <a:prstGeom prst="line">
                <a:avLst/>
              </a:prstGeom>
              <a:noFill/>
              <a:ln w="25400" cap="flat">
                <a:solidFill>
                  <a:srgbClr val="000000"/>
                </a:solidFill>
                <a:prstDash val="solid"/>
                <a:miter lim="400000"/>
              </a:ln>
              <a:effectLst/>
            </p:spPr>
            <p:txBody>
              <a:bodyPr wrap="square" lIns="35707" tIns="35707" rIns="35707" bIns="35707" numCol="1" anchor="ctr">
                <a:noAutofit/>
              </a:bodyPr>
              <a:lstStyle/>
              <a:p>
                <a:pPr defTabSz="580229">
                  <a:defRPr sz="3200">
                    <a:latin typeface="+mn-lt"/>
                    <a:ea typeface="+mn-ea"/>
                    <a:cs typeface="+mn-cs"/>
                    <a:sym typeface="ヒラギノ角ゴ ProN W3"/>
                  </a:defRPr>
                </a:pPr>
                <a:endParaRPr sz="2249"/>
              </a:p>
            </p:txBody>
          </p:sp>
          <p:sp>
            <p:nvSpPr>
              <p:cNvPr id="104" name="線">
                <a:extLst>
                  <a:ext uri="{FF2B5EF4-FFF2-40B4-BE49-F238E27FC236}">
                    <a16:creationId xmlns:a16="http://schemas.microsoft.com/office/drawing/2014/main" id="{73F37A2A-6008-B176-D3D7-F8F4DAA8A2F8}"/>
                  </a:ext>
                </a:extLst>
              </p:cNvPr>
              <p:cNvSpPr/>
              <p:nvPr/>
            </p:nvSpPr>
            <p:spPr>
              <a:xfrm flipH="1" flipV="1">
                <a:off x="5481525" y="1099226"/>
                <a:ext cx="596201" cy="671458"/>
              </a:xfrm>
              <a:prstGeom prst="line">
                <a:avLst/>
              </a:prstGeom>
              <a:noFill/>
              <a:ln w="25400" cap="flat">
                <a:solidFill>
                  <a:srgbClr val="000000"/>
                </a:solidFill>
                <a:prstDash val="solid"/>
                <a:miter lim="400000"/>
              </a:ln>
              <a:effectLst/>
            </p:spPr>
            <p:txBody>
              <a:bodyPr wrap="square" lIns="35707" tIns="35707" rIns="35707" bIns="35707" numCol="1" anchor="ctr">
                <a:noAutofit/>
              </a:bodyPr>
              <a:lstStyle/>
              <a:p>
                <a:pPr defTabSz="580229">
                  <a:defRPr sz="3200">
                    <a:latin typeface="+mn-lt"/>
                    <a:ea typeface="+mn-ea"/>
                    <a:cs typeface="+mn-cs"/>
                    <a:sym typeface="ヒラギノ角ゴ ProN W3"/>
                  </a:defRPr>
                </a:pPr>
                <a:endParaRPr sz="2249"/>
              </a:p>
            </p:txBody>
          </p:sp>
        </p:grpSp>
        <p:sp>
          <p:nvSpPr>
            <p:cNvPr id="65" name="BL04  ANNRI">
              <a:extLst>
                <a:ext uri="{FF2B5EF4-FFF2-40B4-BE49-F238E27FC236}">
                  <a16:creationId xmlns:a16="http://schemas.microsoft.com/office/drawing/2014/main" id="{A03FD1E7-6CD8-3BF4-61EC-BFCB3B8E63D9}"/>
                </a:ext>
              </a:extLst>
            </p:cNvPr>
            <p:cNvSpPr txBox="1"/>
            <p:nvPr/>
          </p:nvSpPr>
          <p:spPr>
            <a:xfrm>
              <a:off x="1597147" y="1607863"/>
              <a:ext cx="1872219" cy="3749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07" tIns="35707" rIns="35707" bIns="35707" anchor="ctr">
              <a:spAutoFit/>
            </a:bodyPr>
            <a:lstStyle>
              <a:lvl1pPr algn="l">
                <a:defRPr sz="2800" b="1">
                  <a:solidFill>
                    <a:srgbClr val="011993"/>
                  </a:solidFill>
                  <a:latin typeface="Helvetica"/>
                  <a:ea typeface="Helvetica"/>
                  <a:cs typeface="Helvetica"/>
                  <a:sym typeface="Helvetica"/>
                </a:defRPr>
              </a:lvl1pPr>
            </a:lstStyle>
            <a:p>
              <a:r>
                <a:rPr sz="1968" dirty="0"/>
                <a:t>BL04  ANNRI</a:t>
              </a:r>
            </a:p>
          </p:txBody>
        </p:sp>
        <p:sp>
          <p:nvSpPr>
            <p:cNvPr id="66" name="Ge detectors">
              <a:extLst>
                <a:ext uri="{FF2B5EF4-FFF2-40B4-BE49-F238E27FC236}">
                  <a16:creationId xmlns:a16="http://schemas.microsoft.com/office/drawing/2014/main" id="{888AB3AC-4D89-278C-62B9-4C0A1380719A}"/>
                </a:ext>
              </a:extLst>
            </p:cNvPr>
            <p:cNvSpPr txBox="1"/>
            <p:nvPr/>
          </p:nvSpPr>
          <p:spPr>
            <a:xfrm>
              <a:off x="3579084" y="2028367"/>
              <a:ext cx="1062767" cy="266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07" tIns="35707" rIns="35707" bIns="35707" anchor="ctr">
              <a:spAutoFit/>
            </a:bodyPr>
            <a:lstStyle>
              <a:lvl1pPr algn="l">
                <a:defRPr sz="1800" b="1">
                  <a:latin typeface="Helvetica"/>
                  <a:ea typeface="Helvetica"/>
                  <a:cs typeface="Helvetica"/>
                  <a:sym typeface="Helvetica"/>
                </a:defRPr>
              </a:lvl1pPr>
            </a:lstStyle>
            <a:p>
              <a:r>
                <a:rPr sz="1265"/>
                <a:t>Ge detectors</a:t>
              </a:r>
            </a:p>
          </p:txBody>
        </p:sp>
        <p:sp>
          <p:nvSpPr>
            <p:cNvPr id="67" name="Disk chopper">
              <a:extLst>
                <a:ext uri="{FF2B5EF4-FFF2-40B4-BE49-F238E27FC236}">
                  <a16:creationId xmlns:a16="http://schemas.microsoft.com/office/drawing/2014/main" id="{92E4F4F7-79B1-2C78-4E2D-ADCC4DD424E4}"/>
                </a:ext>
              </a:extLst>
            </p:cNvPr>
            <p:cNvSpPr txBox="1"/>
            <p:nvPr/>
          </p:nvSpPr>
          <p:spPr>
            <a:xfrm>
              <a:off x="2331126" y="2359996"/>
              <a:ext cx="1040325" cy="2560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07" tIns="35707" rIns="35707" bIns="35707" anchor="ctr">
              <a:spAutoFit/>
            </a:bodyPr>
            <a:lstStyle>
              <a:lvl1pPr algn="l">
                <a:defRPr sz="1700" b="1">
                  <a:latin typeface="Helvetica"/>
                  <a:ea typeface="Helvetica"/>
                  <a:cs typeface="Helvetica"/>
                  <a:sym typeface="Helvetica"/>
                </a:defRPr>
              </a:lvl1pPr>
            </a:lstStyle>
            <a:p>
              <a:r>
                <a:rPr sz="1195"/>
                <a:t>Disk chopper</a:t>
              </a:r>
            </a:p>
          </p:txBody>
        </p:sp>
        <p:sp>
          <p:nvSpPr>
            <p:cNvPr id="68" name="T0 Chopper">
              <a:extLst>
                <a:ext uri="{FF2B5EF4-FFF2-40B4-BE49-F238E27FC236}">
                  <a16:creationId xmlns:a16="http://schemas.microsoft.com/office/drawing/2014/main" id="{BE69AC14-0B94-C616-DBE3-464A0C165142}"/>
                </a:ext>
              </a:extLst>
            </p:cNvPr>
            <p:cNvSpPr txBox="1"/>
            <p:nvPr/>
          </p:nvSpPr>
          <p:spPr>
            <a:xfrm>
              <a:off x="1592828" y="2864082"/>
              <a:ext cx="920100" cy="2560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07" tIns="35707" rIns="35707" bIns="35707" anchor="ctr">
              <a:spAutoFit/>
            </a:bodyPr>
            <a:lstStyle>
              <a:lvl1pPr algn="l">
                <a:defRPr sz="1700" b="1">
                  <a:latin typeface="Helvetica"/>
                  <a:ea typeface="Helvetica"/>
                  <a:cs typeface="Helvetica"/>
                  <a:sym typeface="Helvetica"/>
                </a:defRPr>
              </a:lvl1pPr>
            </a:lstStyle>
            <a:p>
              <a:r>
                <a:rPr sz="1195"/>
                <a:t>T0 Chopper</a:t>
              </a:r>
            </a:p>
          </p:txBody>
        </p:sp>
        <p:sp>
          <p:nvSpPr>
            <p:cNvPr id="69" name="Filter">
              <a:extLst>
                <a:ext uri="{FF2B5EF4-FFF2-40B4-BE49-F238E27FC236}">
                  <a16:creationId xmlns:a16="http://schemas.microsoft.com/office/drawing/2014/main" id="{81B1B588-1FB6-9D49-AABB-F60D3890F812}"/>
                </a:ext>
              </a:extLst>
            </p:cNvPr>
            <p:cNvSpPr txBox="1"/>
            <p:nvPr/>
          </p:nvSpPr>
          <p:spPr>
            <a:xfrm>
              <a:off x="2196240" y="2640912"/>
              <a:ext cx="447214" cy="2560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07" tIns="35707" rIns="35707" bIns="35707" anchor="ctr">
              <a:spAutoFit/>
            </a:bodyPr>
            <a:lstStyle>
              <a:lvl1pPr algn="l">
                <a:defRPr sz="1700" b="1">
                  <a:latin typeface="Helvetica"/>
                  <a:ea typeface="Helvetica"/>
                  <a:cs typeface="Helvetica"/>
                  <a:sym typeface="Helvetica"/>
                </a:defRPr>
              </a:lvl1pPr>
            </a:lstStyle>
            <a:p>
              <a:r>
                <a:rPr sz="1195"/>
                <a:t>Filter</a:t>
              </a:r>
            </a:p>
          </p:txBody>
        </p:sp>
        <p:sp>
          <p:nvSpPr>
            <p:cNvPr id="70" name="線">
              <a:extLst>
                <a:ext uri="{FF2B5EF4-FFF2-40B4-BE49-F238E27FC236}">
                  <a16:creationId xmlns:a16="http://schemas.microsoft.com/office/drawing/2014/main" id="{0D5AB505-633E-D701-5F82-8F4312AAF9A1}"/>
                </a:ext>
              </a:extLst>
            </p:cNvPr>
            <p:cNvSpPr/>
            <p:nvPr/>
          </p:nvSpPr>
          <p:spPr>
            <a:xfrm flipH="1" flipV="1">
              <a:off x="4069088" y="3160327"/>
              <a:ext cx="260568" cy="462128"/>
            </a:xfrm>
            <a:prstGeom prst="line">
              <a:avLst/>
            </a:prstGeom>
            <a:ln w="25400">
              <a:solidFill>
                <a:srgbClr val="000000"/>
              </a:solidFill>
              <a:miter lim="400000"/>
            </a:ln>
          </p:spPr>
          <p:txBody>
            <a:bodyPr lIns="35707" tIns="35707" rIns="35707" bIns="35707" anchor="ctr"/>
            <a:lstStyle/>
            <a:p>
              <a:pPr defTabSz="580229">
                <a:defRPr sz="3200">
                  <a:latin typeface="+mn-lt"/>
                  <a:ea typeface="+mn-ea"/>
                  <a:cs typeface="+mn-cs"/>
                  <a:sym typeface="ヒラギノ角ゴ ProN W3"/>
                </a:defRPr>
              </a:pPr>
              <a:endParaRPr sz="2249"/>
            </a:p>
          </p:txBody>
        </p:sp>
        <p:sp>
          <p:nvSpPr>
            <p:cNvPr id="71" name="Collimator">
              <a:extLst>
                <a:ext uri="{FF2B5EF4-FFF2-40B4-BE49-F238E27FC236}">
                  <a16:creationId xmlns:a16="http://schemas.microsoft.com/office/drawing/2014/main" id="{19468F41-7FCC-AAA2-7C26-CF9C0BB01F31}"/>
                </a:ext>
              </a:extLst>
            </p:cNvPr>
            <p:cNvSpPr txBox="1"/>
            <p:nvPr/>
          </p:nvSpPr>
          <p:spPr>
            <a:xfrm>
              <a:off x="4039662" y="3628990"/>
              <a:ext cx="873613" cy="2560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07" tIns="35707" rIns="35707" bIns="35707" anchor="ctr">
              <a:spAutoFit/>
            </a:bodyPr>
            <a:lstStyle>
              <a:lvl1pPr algn="l">
                <a:defRPr sz="1700" b="1">
                  <a:latin typeface="Helvetica"/>
                  <a:ea typeface="Helvetica"/>
                  <a:cs typeface="Helvetica"/>
                  <a:sym typeface="Helvetica"/>
                </a:defRPr>
              </a:lvl1pPr>
            </a:lstStyle>
            <a:p>
              <a:r>
                <a:rPr sz="1195"/>
                <a:t>Collimator </a:t>
              </a:r>
            </a:p>
          </p:txBody>
        </p:sp>
        <p:sp>
          <p:nvSpPr>
            <p:cNvPr id="72" name="線">
              <a:extLst>
                <a:ext uri="{FF2B5EF4-FFF2-40B4-BE49-F238E27FC236}">
                  <a16:creationId xmlns:a16="http://schemas.microsoft.com/office/drawing/2014/main" id="{FB6F63CD-E0A5-6138-F36F-6066F51CBF46}"/>
                </a:ext>
              </a:extLst>
            </p:cNvPr>
            <p:cNvSpPr/>
            <p:nvPr/>
          </p:nvSpPr>
          <p:spPr>
            <a:xfrm flipH="1" flipV="1">
              <a:off x="5579198" y="1880691"/>
              <a:ext cx="548309" cy="296547"/>
            </a:xfrm>
            <a:prstGeom prst="line">
              <a:avLst/>
            </a:prstGeom>
            <a:ln w="25400">
              <a:solidFill>
                <a:srgbClr val="000000"/>
              </a:solidFill>
              <a:miter lim="400000"/>
            </a:ln>
          </p:spPr>
          <p:txBody>
            <a:bodyPr lIns="35707" tIns="35707" rIns="35707" bIns="35707" anchor="ctr"/>
            <a:lstStyle/>
            <a:p>
              <a:pPr defTabSz="580229">
                <a:defRPr sz="3200">
                  <a:latin typeface="+mn-lt"/>
                  <a:ea typeface="+mn-ea"/>
                  <a:cs typeface="+mn-cs"/>
                  <a:sym typeface="ヒラギノ角ゴ ProN W3"/>
                </a:defRPr>
              </a:pPr>
              <a:endParaRPr sz="2249"/>
            </a:p>
          </p:txBody>
        </p:sp>
        <p:sp>
          <p:nvSpPr>
            <p:cNvPr id="73" name="Beam stopper">
              <a:extLst>
                <a:ext uri="{FF2B5EF4-FFF2-40B4-BE49-F238E27FC236}">
                  <a16:creationId xmlns:a16="http://schemas.microsoft.com/office/drawing/2014/main" id="{FECC0641-DBED-3E96-32D6-5792EF1D863E}"/>
                </a:ext>
              </a:extLst>
            </p:cNvPr>
            <p:cNvSpPr txBox="1"/>
            <p:nvPr/>
          </p:nvSpPr>
          <p:spPr>
            <a:xfrm>
              <a:off x="4463914" y="1635218"/>
              <a:ext cx="1152535" cy="266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07" tIns="35707" rIns="35707" bIns="35707" anchor="ctr">
              <a:spAutoFit/>
            </a:bodyPr>
            <a:lstStyle>
              <a:lvl1pPr algn="l">
                <a:defRPr sz="1800" b="1">
                  <a:latin typeface="Helvetica"/>
                  <a:ea typeface="Helvetica"/>
                  <a:cs typeface="Helvetica"/>
                  <a:sym typeface="Helvetica"/>
                </a:defRPr>
              </a:lvl1pPr>
            </a:lstStyle>
            <a:p>
              <a:r>
                <a:rPr sz="1265"/>
                <a:t>Beam stopper</a:t>
              </a:r>
            </a:p>
          </p:txBody>
        </p:sp>
        <p:sp>
          <p:nvSpPr>
            <p:cNvPr id="74" name="角丸四角形">
              <a:extLst>
                <a:ext uri="{FF2B5EF4-FFF2-40B4-BE49-F238E27FC236}">
                  <a16:creationId xmlns:a16="http://schemas.microsoft.com/office/drawing/2014/main" id="{710E4906-575E-279C-B499-FDFE28DB814D}"/>
                </a:ext>
              </a:extLst>
            </p:cNvPr>
            <p:cNvSpPr/>
            <p:nvPr/>
          </p:nvSpPr>
          <p:spPr>
            <a:xfrm rot="4156">
              <a:off x="1465122" y="1620650"/>
              <a:ext cx="1911655" cy="352809"/>
            </a:xfrm>
            <a:prstGeom prst="roundRect">
              <a:avLst>
                <a:gd name="adj" fmla="val 10749"/>
              </a:avLst>
            </a:prstGeom>
            <a:ln w="25400">
              <a:solidFill>
                <a:srgbClr val="011993"/>
              </a:solidFill>
              <a:miter lim="400000"/>
            </a:ln>
          </p:spPr>
          <p:txBody>
            <a:bodyPr lIns="35707" tIns="35707" rIns="35707" bIns="35707" anchor="ctr"/>
            <a:lstStyle/>
            <a:p>
              <a:pPr>
                <a:defRPr>
                  <a:solidFill>
                    <a:srgbClr val="FFFFFF"/>
                  </a:solidFill>
                  <a:latin typeface="+mn-lt"/>
                  <a:ea typeface="+mn-ea"/>
                  <a:cs typeface="+mn-cs"/>
                  <a:sym typeface="ヒラギノ角ゴ ProN W3"/>
                </a:defRPr>
              </a:pPr>
              <a:endParaRPr sz="1336"/>
            </a:p>
          </p:txBody>
        </p:sp>
        <p:sp>
          <p:nvSpPr>
            <p:cNvPr id="75" name="線">
              <a:extLst>
                <a:ext uri="{FF2B5EF4-FFF2-40B4-BE49-F238E27FC236}">
                  <a16:creationId xmlns:a16="http://schemas.microsoft.com/office/drawing/2014/main" id="{BF4A6636-EB7E-2F58-ABFF-CDA1F2CF125A}"/>
                </a:ext>
              </a:extLst>
            </p:cNvPr>
            <p:cNvSpPr/>
            <p:nvPr/>
          </p:nvSpPr>
          <p:spPr>
            <a:xfrm flipV="1">
              <a:off x="2228904" y="3696708"/>
              <a:ext cx="2896565" cy="1181001"/>
            </a:xfrm>
            <a:prstGeom prst="line">
              <a:avLst/>
            </a:prstGeom>
            <a:ln w="38100">
              <a:solidFill>
                <a:srgbClr val="000000"/>
              </a:solidFill>
              <a:custDash>
                <a:ds d="200000" sp="200000"/>
              </a:custDash>
              <a:miter lim="400000"/>
              <a:headEnd type="triangle"/>
              <a:tailEnd type="triangle"/>
            </a:ln>
          </p:spPr>
          <p:txBody>
            <a:bodyPr lIns="35707" tIns="35707" rIns="35707" bIns="35707" anchor="ctr"/>
            <a:lstStyle/>
            <a:p>
              <a:pPr>
                <a:defRPr>
                  <a:latin typeface="+mn-lt"/>
                  <a:ea typeface="+mn-ea"/>
                  <a:cs typeface="+mn-cs"/>
                  <a:sym typeface="ヒラギノ角ゴ ProN W3"/>
                </a:defRPr>
              </a:pPr>
              <a:endParaRPr sz="1336"/>
            </a:p>
          </p:txBody>
        </p:sp>
        <p:sp>
          <p:nvSpPr>
            <p:cNvPr id="76" name="21.5m">
              <a:extLst>
                <a:ext uri="{FF2B5EF4-FFF2-40B4-BE49-F238E27FC236}">
                  <a16:creationId xmlns:a16="http://schemas.microsoft.com/office/drawing/2014/main" id="{AA9CF1F5-6D30-7964-E97E-59DAB15A61AF}"/>
                </a:ext>
              </a:extLst>
            </p:cNvPr>
            <p:cNvSpPr txBox="1"/>
            <p:nvPr/>
          </p:nvSpPr>
          <p:spPr>
            <a:xfrm>
              <a:off x="3457786" y="4329277"/>
              <a:ext cx="916845" cy="3749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07" tIns="35707" rIns="35707" bIns="35707" anchor="ctr">
              <a:spAutoFit/>
            </a:bodyPr>
            <a:lstStyle>
              <a:lvl1pPr algn="l">
                <a:defRPr sz="2800" b="1">
                  <a:latin typeface="Helvetica"/>
                  <a:ea typeface="Helvetica"/>
                  <a:cs typeface="Helvetica"/>
                  <a:sym typeface="Helvetica"/>
                </a:defRPr>
              </a:lvl1pPr>
            </a:lstStyle>
            <a:p>
              <a:r>
                <a:rPr sz="1968"/>
                <a:t>21.5m</a:t>
              </a:r>
            </a:p>
          </p:txBody>
        </p:sp>
        <p:grpSp>
          <p:nvGrpSpPr>
            <p:cNvPr id="78" name="グループ">
              <a:extLst>
                <a:ext uri="{FF2B5EF4-FFF2-40B4-BE49-F238E27FC236}">
                  <a16:creationId xmlns:a16="http://schemas.microsoft.com/office/drawing/2014/main" id="{8DC4352B-DE5E-C06A-05DD-7B6D3CB68D72}"/>
                </a:ext>
              </a:extLst>
            </p:cNvPr>
            <p:cNvGrpSpPr/>
            <p:nvPr/>
          </p:nvGrpSpPr>
          <p:grpSpPr>
            <a:xfrm>
              <a:off x="1704724" y="1728178"/>
              <a:ext cx="9504213" cy="4712439"/>
              <a:chOff x="771" y="2082"/>
              <a:chExt cx="13521501" cy="6704315"/>
            </a:xfrm>
          </p:grpSpPr>
          <p:sp>
            <p:nvSpPr>
              <p:cNvPr id="79" name="角丸四角形">
                <a:extLst>
                  <a:ext uri="{FF2B5EF4-FFF2-40B4-BE49-F238E27FC236}">
                    <a16:creationId xmlns:a16="http://schemas.microsoft.com/office/drawing/2014/main" id="{5B7710D0-7FE1-EB55-F020-964F1AC42099}"/>
                  </a:ext>
                </a:extLst>
              </p:cNvPr>
              <p:cNvSpPr/>
              <p:nvPr/>
            </p:nvSpPr>
            <p:spPr>
              <a:xfrm rot="21590933">
                <a:off x="3709478" y="1132831"/>
                <a:ext cx="627669" cy="697608"/>
              </a:xfrm>
              <a:prstGeom prst="roundRect">
                <a:avLst>
                  <a:gd name="adj" fmla="val 29202"/>
                </a:avLst>
              </a:prstGeom>
              <a:noFill/>
              <a:ln w="50800" cap="flat">
                <a:solidFill>
                  <a:srgbClr val="FF2600"/>
                </a:solidFill>
                <a:prstDash val="sysDot"/>
                <a:miter lim="400000"/>
              </a:ln>
              <a:effectLst/>
            </p:spPr>
            <p:txBody>
              <a:bodyPr wrap="square" lIns="35707" tIns="35707" rIns="35707" bIns="35707" numCol="1" anchor="ctr">
                <a:noAutofit/>
              </a:bodyPr>
              <a:lstStyle/>
              <a:p>
                <a:pPr>
                  <a:defRPr>
                    <a:solidFill>
                      <a:srgbClr val="FFFFFF"/>
                    </a:solidFill>
                    <a:latin typeface="+mn-lt"/>
                    <a:ea typeface="+mn-ea"/>
                    <a:cs typeface="+mn-cs"/>
                    <a:sym typeface="ヒラギノ角ゴ ProN W3"/>
                  </a:defRPr>
                </a:pPr>
                <a:endParaRPr sz="1336"/>
              </a:p>
            </p:txBody>
          </p:sp>
          <p:sp>
            <p:nvSpPr>
              <p:cNvPr id="80" name="線">
                <a:extLst>
                  <a:ext uri="{FF2B5EF4-FFF2-40B4-BE49-F238E27FC236}">
                    <a16:creationId xmlns:a16="http://schemas.microsoft.com/office/drawing/2014/main" id="{162A4052-1BAB-0B0F-81C0-3807FCE477D2}"/>
                  </a:ext>
                </a:extLst>
              </p:cNvPr>
              <p:cNvSpPr/>
              <p:nvPr/>
            </p:nvSpPr>
            <p:spPr>
              <a:xfrm>
                <a:off x="4294053" y="1685714"/>
                <a:ext cx="1967071" cy="950159"/>
              </a:xfrm>
              <a:prstGeom prst="line">
                <a:avLst/>
              </a:prstGeom>
              <a:noFill/>
              <a:ln w="88900" cap="flat">
                <a:solidFill>
                  <a:srgbClr val="FF2600"/>
                </a:solidFill>
                <a:prstDash val="solid"/>
                <a:miter lim="400000"/>
                <a:tailEnd type="stealth" w="med" len="med"/>
              </a:ln>
              <a:effectLst/>
            </p:spPr>
            <p:txBody>
              <a:bodyPr wrap="square" lIns="35707" tIns="35707" rIns="35707" bIns="35707" numCol="1" anchor="ctr">
                <a:noAutofit/>
              </a:bodyPr>
              <a:lstStyle/>
              <a:p>
                <a:pPr defTabSz="580229">
                  <a:defRPr sz="3200">
                    <a:latin typeface="+mn-lt"/>
                    <a:ea typeface="+mn-ea"/>
                    <a:cs typeface="+mn-cs"/>
                    <a:sym typeface="ヒラギノ角ゴ ProN W3"/>
                  </a:defRPr>
                </a:pPr>
                <a:endParaRPr sz="2249"/>
              </a:p>
            </p:txBody>
          </p:sp>
          <p:grpSp>
            <p:nvGrpSpPr>
              <p:cNvPr id="81" name="グループ">
                <a:extLst>
                  <a:ext uri="{FF2B5EF4-FFF2-40B4-BE49-F238E27FC236}">
                    <a16:creationId xmlns:a16="http://schemas.microsoft.com/office/drawing/2014/main" id="{D820B58C-E218-63F5-E85D-B65F89ECD548}"/>
                  </a:ext>
                </a:extLst>
              </p:cNvPr>
              <p:cNvGrpSpPr/>
              <p:nvPr/>
            </p:nvGrpSpPr>
            <p:grpSpPr>
              <a:xfrm>
                <a:off x="771" y="2082"/>
                <a:ext cx="13521501" cy="6704315"/>
                <a:chOff x="772" y="2082"/>
                <a:chExt cx="13521500" cy="6704314"/>
              </a:xfrm>
            </p:grpSpPr>
            <p:sp>
              <p:nvSpPr>
                <p:cNvPr id="82" name="角丸四角形">
                  <a:extLst>
                    <a:ext uri="{FF2B5EF4-FFF2-40B4-BE49-F238E27FC236}">
                      <a16:creationId xmlns:a16="http://schemas.microsoft.com/office/drawing/2014/main" id="{28334C4B-CF56-AFCB-E361-1A8098F36628}"/>
                    </a:ext>
                  </a:extLst>
                </p:cNvPr>
                <p:cNvSpPr/>
                <p:nvPr/>
              </p:nvSpPr>
              <p:spPr>
                <a:xfrm rot="4156">
                  <a:off x="8387316" y="2082"/>
                  <a:ext cx="3445566" cy="533957"/>
                </a:xfrm>
                <a:prstGeom prst="roundRect">
                  <a:avLst>
                    <a:gd name="adj" fmla="val 10297"/>
                  </a:avLst>
                </a:prstGeom>
                <a:noFill/>
                <a:ln w="25400" cap="flat">
                  <a:solidFill>
                    <a:srgbClr val="011993"/>
                  </a:solidFill>
                  <a:prstDash val="solid"/>
                  <a:miter lim="400000"/>
                </a:ln>
                <a:effectLst/>
              </p:spPr>
              <p:txBody>
                <a:bodyPr wrap="square" lIns="35707" tIns="35707" rIns="35707" bIns="35707" numCol="1" anchor="ctr">
                  <a:noAutofit/>
                </a:bodyPr>
                <a:lstStyle/>
                <a:p>
                  <a:pPr>
                    <a:defRPr>
                      <a:solidFill>
                        <a:srgbClr val="FFFFFF"/>
                      </a:solidFill>
                      <a:latin typeface="+mn-lt"/>
                      <a:ea typeface="+mn-ea"/>
                      <a:cs typeface="+mn-cs"/>
                      <a:sym typeface="ヒラギノ角ゴ ProN W3"/>
                    </a:defRPr>
                  </a:pPr>
                  <a:endParaRPr sz="1336"/>
                </a:p>
              </p:txBody>
            </p:sp>
            <p:pic>
              <p:nvPicPr>
                <p:cNvPr id="83" name="ANNRI_ALL_CUT.png" descr="ANNRI_ALL_CUT.png">
                  <a:extLst>
                    <a:ext uri="{FF2B5EF4-FFF2-40B4-BE49-F238E27FC236}">
                      <a16:creationId xmlns:a16="http://schemas.microsoft.com/office/drawing/2014/main" id="{4F4CB112-2B11-F932-0CFA-D4300830067E}"/>
                    </a:ext>
                  </a:extLst>
                </p:cNvPr>
                <p:cNvPicPr>
                  <a:picLocks noChangeAspect="1"/>
                </p:cNvPicPr>
                <p:nvPr/>
              </p:nvPicPr>
              <p:blipFill>
                <a:blip r:embed="rId4"/>
                <a:srcRect/>
                <a:stretch>
                  <a:fillRect/>
                </a:stretch>
              </p:blipFill>
              <p:spPr>
                <a:xfrm>
                  <a:off x="2867676" y="926780"/>
                  <a:ext cx="10654596" cy="5779616"/>
                </a:xfrm>
                <a:prstGeom prst="rect">
                  <a:avLst/>
                </a:prstGeom>
                <a:ln w="12700" cap="flat">
                  <a:noFill/>
                  <a:miter lim="400000"/>
                </a:ln>
                <a:effectLst/>
              </p:spPr>
            </p:pic>
            <p:sp>
              <p:nvSpPr>
                <p:cNvPr id="84" name="BL04  Ge Detectors">
                  <a:extLst>
                    <a:ext uri="{FF2B5EF4-FFF2-40B4-BE49-F238E27FC236}">
                      <a16:creationId xmlns:a16="http://schemas.microsoft.com/office/drawing/2014/main" id="{E639B406-2CE9-E676-DA13-E15AE74B749E}"/>
                    </a:ext>
                  </a:extLst>
                </p:cNvPr>
                <p:cNvSpPr txBox="1"/>
                <p:nvPr/>
              </p:nvSpPr>
              <p:spPr>
                <a:xfrm>
                  <a:off x="8422802" y="7166"/>
                  <a:ext cx="3575418" cy="533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07" tIns="35707" rIns="35707" bIns="35707" numCol="1" anchor="ctr">
                  <a:spAutoFit/>
                </a:bodyPr>
                <a:lstStyle>
                  <a:lvl1pPr algn="l">
                    <a:defRPr sz="2800" b="1">
                      <a:solidFill>
                        <a:srgbClr val="011993"/>
                      </a:solidFill>
                      <a:latin typeface="Helvetica"/>
                      <a:ea typeface="Helvetica"/>
                      <a:cs typeface="Helvetica"/>
                      <a:sym typeface="Helvetica"/>
                    </a:defRPr>
                  </a:lvl1pPr>
                </a:lstStyle>
                <a:p>
                  <a:r>
                    <a:rPr sz="1968"/>
                    <a:t>BL04  Ge Detectors</a:t>
                  </a:r>
                </a:p>
              </p:txBody>
            </p:sp>
            <p:sp>
              <p:nvSpPr>
                <p:cNvPr id="85" name="線">
                  <a:extLst>
                    <a:ext uri="{FF2B5EF4-FFF2-40B4-BE49-F238E27FC236}">
                      <a16:creationId xmlns:a16="http://schemas.microsoft.com/office/drawing/2014/main" id="{789ADF40-FA9A-E6D9-E025-EF1C44158028}"/>
                    </a:ext>
                  </a:extLst>
                </p:cNvPr>
                <p:cNvSpPr/>
                <p:nvPr/>
              </p:nvSpPr>
              <p:spPr>
                <a:xfrm flipV="1">
                  <a:off x="8691985" y="1503802"/>
                  <a:ext cx="1728527" cy="1539382"/>
                </a:xfrm>
                <a:prstGeom prst="line">
                  <a:avLst/>
                </a:prstGeom>
                <a:noFill/>
                <a:ln w="25400" cap="flat">
                  <a:solidFill>
                    <a:srgbClr val="000000"/>
                  </a:solidFill>
                  <a:prstDash val="solid"/>
                  <a:miter lim="400000"/>
                </a:ln>
                <a:effectLst/>
              </p:spPr>
              <p:txBody>
                <a:bodyPr wrap="square" lIns="35707" tIns="35707" rIns="35707" bIns="35707" numCol="1" anchor="ctr">
                  <a:noAutofit/>
                </a:bodyPr>
                <a:lstStyle/>
                <a:p>
                  <a:pPr defTabSz="580229">
                    <a:defRPr sz="3200">
                      <a:latin typeface="+mn-lt"/>
                      <a:ea typeface="+mn-ea"/>
                      <a:cs typeface="+mn-cs"/>
                      <a:sym typeface="ヒラギノ角ゴ ProN W3"/>
                    </a:defRPr>
                  </a:pPr>
                  <a:endParaRPr sz="2249"/>
                </a:p>
              </p:txBody>
            </p:sp>
            <p:sp>
              <p:nvSpPr>
                <p:cNvPr id="86" name="Cluster detector">
                  <a:extLst>
                    <a:ext uri="{FF2B5EF4-FFF2-40B4-BE49-F238E27FC236}">
                      <a16:creationId xmlns:a16="http://schemas.microsoft.com/office/drawing/2014/main" id="{37D09CC7-BC73-9A78-BF92-1A8BD0D332E6}"/>
                    </a:ext>
                  </a:extLst>
                </p:cNvPr>
                <p:cNvSpPr txBox="1"/>
                <p:nvPr/>
              </p:nvSpPr>
              <p:spPr>
                <a:xfrm>
                  <a:off x="9359405" y="1018943"/>
                  <a:ext cx="2362636" cy="4566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07" tIns="35707" rIns="35707" bIns="35707" numCol="1" anchor="ctr">
                  <a:spAutoFit/>
                </a:bodyPr>
                <a:lstStyle>
                  <a:lvl1pPr defTabSz="825500">
                    <a:defRPr sz="2300" b="1">
                      <a:latin typeface="Helvetica"/>
                      <a:ea typeface="Helvetica"/>
                      <a:cs typeface="Helvetica"/>
                      <a:sym typeface="Helvetica"/>
                    </a:defRPr>
                  </a:lvl1pPr>
                </a:lstStyle>
                <a:p>
                  <a:r>
                    <a:rPr sz="1617"/>
                    <a:t>Cluster detector</a:t>
                  </a:r>
                </a:p>
              </p:txBody>
            </p:sp>
            <p:sp>
              <p:nvSpPr>
                <p:cNvPr id="87" name="線">
                  <a:extLst>
                    <a:ext uri="{FF2B5EF4-FFF2-40B4-BE49-F238E27FC236}">
                      <a16:creationId xmlns:a16="http://schemas.microsoft.com/office/drawing/2014/main" id="{4D4AB04C-8B12-ACE3-10DA-E4285A461143}"/>
                    </a:ext>
                  </a:extLst>
                </p:cNvPr>
                <p:cNvSpPr/>
                <p:nvPr/>
              </p:nvSpPr>
              <p:spPr>
                <a:xfrm flipH="1" flipV="1">
                  <a:off x="8671601" y="4189779"/>
                  <a:ext cx="1397216" cy="993133"/>
                </a:xfrm>
                <a:prstGeom prst="line">
                  <a:avLst/>
                </a:prstGeom>
                <a:noFill/>
                <a:ln w="25400" cap="flat">
                  <a:solidFill>
                    <a:srgbClr val="424242"/>
                  </a:solidFill>
                  <a:prstDash val="solid"/>
                  <a:miter lim="400000"/>
                </a:ln>
                <a:effectLst/>
              </p:spPr>
              <p:txBody>
                <a:bodyPr wrap="square" lIns="35707" tIns="35707" rIns="35707" bIns="35707" numCol="1" anchor="ctr">
                  <a:noAutofit/>
                </a:bodyPr>
                <a:lstStyle/>
                <a:p>
                  <a:pPr defTabSz="580229">
                    <a:defRPr sz="3200">
                      <a:latin typeface="+mn-lt"/>
                      <a:ea typeface="+mn-ea"/>
                      <a:cs typeface="+mn-cs"/>
                      <a:sym typeface="ヒラギノ角ゴ ProN W3"/>
                    </a:defRPr>
                  </a:pPr>
                  <a:endParaRPr sz="2249"/>
                </a:p>
              </p:txBody>
            </p:sp>
            <p:sp>
              <p:nvSpPr>
                <p:cNvPr id="88" name="Coaxial detector">
                  <a:extLst>
                    <a:ext uri="{FF2B5EF4-FFF2-40B4-BE49-F238E27FC236}">
                      <a16:creationId xmlns:a16="http://schemas.microsoft.com/office/drawing/2014/main" id="{BFDA80ED-FA10-E197-B304-48DEE8CB1FBF}"/>
                    </a:ext>
                  </a:extLst>
                </p:cNvPr>
                <p:cNvSpPr txBox="1"/>
                <p:nvPr/>
              </p:nvSpPr>
              <p:spPr>
                <a:xfrm>
                  <a:off x="9682106" y="5109609"/>
                  <a:ext cx="2396843" cy="4566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07" tIns="35707" rIns="35707" bIns="35707" numCol="1" anchor="ctr">
                  <a:spAutoFit/>
                </a:bodyPr>
                <a:lstStyle>
                  <a:lvl1pPr defTabSz="825500">
                    <a:defRPr sz="2300" b="1">
                      <a:latin typeface="Helvetica"/>
                      <a:ea typeface="Helvetica"/>
                      <a:cs typeface="Helvetica"/>
                      <a:sym typeface="Helvetica"/>
                    </a:defRPr>
                  </a:lvl1pPr>
                </a:lstStyle>
                <a:p>
                  <a:r>
                    <a:rPr sz="1617"/>
                    <a:t>Coaxial detector</a:t>
                  </a:r>
                </a:p>
              </p:txBody>
            </p:sp>
            <p:sp>
              <p:nvSpPr>
                <p:cNvPr id="89" name="2 Cluster Detector (up・down)   7ch ×2 : 14ch…">
                  <a:extLst>
                    <a:ext uri="{FF2B5EF4-FFF2-40B4-BE49-F238E27FC236}">
                      <a16:creationId xmlns:a16="http://schemas.microsoft.com/office/drawing/2014/main" id="{D3F15AF7-48C2-8167-9BFC-9C865FA9224A}"/>
                    </a:ext>
                  </a:extLst>
                </p:cNvPr>
                <p:cNvSpPr txBox="1"/>
                <p:nvPr/>
              </p:nvSpPr>
              <p:spPr>
                <a:xfrm>
                  <a:off x="87076" y="4920721"/>
                  <a:ext cx="5635250" cy="8420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07" tIns="35707" rIns="35707" bIns="35707" numCol="1" anchor="ctr">
                  <a:spAutoFit/>
                </a:bodyPr>
                <a:lstStyle/>
                <a:p>
                  <a:pPr algn="l">
                    <a:lnSpc>
                      <a:spcPct val="80000"/>
                    </a:lnSpc>
                    <a:defRPr sz="2000" b="1">
                      <a:latin typeface="Helvetica"/>
                      <a:ea typeface="Helvetica"/>
                      <a:cs typeface="Helvetica"/>
                      <a:sym typeface="Helvetica"/>
                    </a:defRPr>
                  </a:pPr>
                  <a:r>
                    <a:rPr sz="1407" dirty="0"/>
                    <a:t>2 Cluster Detector (</a:t>
                  </a:r>
                  <a:r>
                    <a:rPr sz="1407" dirty="0" err="1"/>
                    <a:t>up・down</a:t>
                  </a:r>
                  <a:r>
                    <a:rPr sz="1407" dirty="0"/>
                    <a:t>)   7ch ×2 : 14ch</a:t>
                  </a:r>
                </a:p>
                <a:p>
                  <a:pPr algn="l">
                    <a:lnSpc>
                      <a:spcPct val="80000"/>
                    </a:lnSpc>
                    <a:defRPr sz="2000" b="1">
                      <a:latin typeface="Helvetica"/>
                      <a:ea typeface="Helvetica"/>
                      <a:cs typeface="Helvetica"/>
                      <a:sym typeface="Helvetica"/>
                    </a:defRPr>
                  </a:pPr>
                  <a:r>
                    <a:rPr sz="1407" dirty="0"/>
                    <a:t>8 Coaxial Detector (side)      8ch</a:t>
                  </a:r>
                </a:p>
                <a:p>
                  <a:pPr algn="l">
                    <a:lnSpc>
                      <a:spcPct val="80000"/>
                    </a:lnSpc>
                    <a:defRPr sz="2000" b="1">
                      <a:latin typeface="Helvetica"/>
                      <a:ea typeface="Helvetica"/>
                      <a:cs typeface="Helvetica"/>
                      <a:sym typeface="Helvetica"/>
                    </a:defRPr>
                  </a:pPr>
                  <a:r>
                    <a:rPr sz="1407" dirty="0"/>
                    <a:t>Total 22ch</a:t>
                  </a:r>
                </a:p>
              </p:txBody>
            </p:sp>
            <p:sp>
              <p:nvSpPr>
                <p:cNvPr id="90" name="角丸四角形">
                  <a:extLst>
                    <a:ext uri="{FF2B5EF4-FFF2-40B4-BE49-F238E27FC236}">
                      <a16:creationId xmlns:a16="http://schemas.microsoft.com/office/drawing/2014/main" id="{1C31AE93-C3D2-29A2-A06D-DFB076C8DA80}"/>
                    </a:ext>
                  </a:extLst>
                </p:cNvPr>
                <p:cNvSpPr/>
                <p:nvPr/>
              </p:nvSpPr>
              <p:spPr>
                <a:xfrm rot="4156">
                  <a:off x="772" y="4684677"/>
                  <a:ext cx="5725311" cy="1306852"/>
                </a:xfrm>
                <a:prstGeom prst="roundRect">
                  <a:avLst>
                    <a:gd name="adj" fmla="val 13436"/>
                  </a:avLst>
                </a:prstGeom>
                <a:noFill/>
                <a:ln w="25400" cap="flat">
                  <a:solidFill>
                    <a:srgbClr val="011993"/>
                  </a:solidFill>
                  <a:prstDash val="solid"/>
                  <a:miter lim="400000"/>
                </a:ln>
                <a:effectLst/>
              </p:spPr>
              <p:txBody>
                <a:bodyPr wrap="square" lIns="35707" tIns="35707" rIns="35707" bIns="35707" numCol="1" anchor="ctr">
                  <a:noAutofit/>
                </a:bodyPr>
                <a:lstStyle/>
                <a:p>
                  <a:pPr>
                    <a:defRPr>
                      <a:solidFill>
                        <a:srgbClr val="FFFFFF"/>
                      </a:solidFill>
                      <a:latin typeface="+mn-lt"/>
                      <a:ea typeface="+mn-ea"/>
                      <a:cs typeface="+mn-cs"/>
                      <a:sym typeface="ヒラギノ角ゴ ProN W3"/>
                    </a:defRPr>
                  </a:pPr>
                  <a:endParaRPr sz="1336"/>
                </a:p>
              </p:txBody>
            </p:sp>
            <p:sp>
              <p:nvSpPr>
                <p:cNvPr id="91" name="Target">
                  <a:extLst>
                    <a:ext uri="{FF2B5EF4-FFF2-40B4-BE49-F238E27FC236}">
                      <a16:creationId xmlns:a16="http://schemas.microsoft.com/office/drawing/2014/main" id="{FCE4EDB3-DAFF-C97A-5967-5917E9758CBA}"/>
                    </a:ext>
                  </a:extLst>
                </p:cNvPr>
                <p:cNvSpPr txBox="1"/>
                <p:nvPr/>
              </p:nvSpPr>
              <p:spPr>
                <a:xfrm>
                  <a:off x="10966062" y="1915145"/>
                  <a:ext cx="981523" cy="4566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07" tIns="35707" rIns="35707" bIns="35707" numCol="1" anchor="ctr">
                  <a:spAutoFit/>
                </a:bodyPr>
                <a:lstStyle>
                  <a:lvl1pPr defTabSz="825500">
                    <a:defRPr sz="2300" b="1">
                      <a:latin typeface="Helvetica"/>
                      <a:ea typeface="Helvetica"/>
                      <a:cs typeface="Helvetica"/>
                      <a:sym typeface="Helvetica"/>
                    </a:defRPr>
                  </a:lvl1pPr>
                </a:lstStyle>
                <a:p>
                  <a:r>
                    <a:rPr sz="1617"/>
                    <a:t>Target</a:t>
                  </a:r>
                </a:p>
              </p:txBody>
            </p:sp>
            <p:sp>
              <p:nvSpPr>
                <p:cNvPr id="92" name="線">
                  <a:extLst>
                    <a:ext uri="{FF2B5EF4-FFF2-40B4-BE49-F238E27FC236}">
                      <a16:creationId xmlns:a16="http://schemas.microsoft.com/office/drawing/2014/main" id="{F2E6053A-1A10-0F3F-3515-66D5E220D91A}"/>
                    </a:ext>
                  </a:extLst>
                </p:cNvPr>
                <p:cNvSpPr/>
                <p:nvPr/>
              </p:nvSpPr>
              <p:spPr>
                <a:xfrm flipV="1">
                  <a:off x="8613559" y="2226371"/>
                  <a:ext cx="2233211" cy="1218299"/>
                </a:xfrm>
                <a:prstGeom prst="line">
                  <a:avLst/>
                </a:prstGeom>
                <a:noFill/>
                <a:ln w="25400" cap="flat">
                  <a:solidFill>
                    <a:srgbClr val="000000"/>
                  </a:solidFill>
                  <a:prstDash val="solid"/>
                  <a:miter lim="400000"/>
                </a:ln>
                <a:effectLst/>
              </p:spPr>
              <p:txBody>
                <a:bodyPr wrap="square" lIns="35707" tIns="35707" rIns="35707" bIns="35707" numCol="1" anchor="ctr">
                  <a:noAutofit/>
                </a:bodyPr>
                <a:lstStyle/>
                <a:p>
                  <a:pPr defTabSz="580229">
                    <a:defRPr sz="3200">
                      <a:latin typeface="+mn-lt"/>
                      <a:ea typeface="+mn-ea"/>
                      <a:cs typeface="+mn-cs"/>
                      <a:sym typeface="ヒラギノ角ゴ ProN W3"/>
                    </a:defRPr>
                  </a:pPr>
                  <a:endParaRPr sz="2249"/>
                </a:p>
              </p:txBody>
            </p:sp>
          </p:grpSp>
        </p:grpSp>
        <p:sp>
          <p:nvSpPr>
            <p:cNvPr id="105" name="Rectangle 104">
              <a:extLst>
                <a:ext uri="{FF2B5EF4-FFF2-40B4-BE49-F238E27FC236}">
                  <a16:creationId xmlns:a16="http://schemas.microsoft.com/office/drawing/2014/main" id="{E9C61542-4D07-A90F-D823-6D1FE03B3F83}"/>
                </a:ext>
              </a:extLst>
            </p:cNvPr>
            <p:cNvSpPr/>
            <p:nvPr/>
          </p:nvSpPr>
          <p:spPr>
            <a:xfrm>
              <a:off x="900841" y="1697890"/>
              <a:ext cx="474432" cy="2922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6" name="Rectangle 105">
              <a:extLst>
                <a:ext uri="{FF2B5EF4-FFF2-40B4-BE49-F238E27FC236}">
                  <a16:creationId xmlns:a16="http://schemas.microsoft.com/office/drawing/2014/main" id="{A6657AFC-A2BF-AB47-E72C-F731FC8AA3F4}"/>
                </a:ext>
              </a:extLst>
            </p:cNvPr>
            <p:cNvSpPr/>
            <p:nvPr/>
          </p:nvSpPr>
          <p:spPr>
            <a:xfrm>
              <a:off x="1372808" y="1239907"/>
              <a:ext cx="2004181" cy="2922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8" name="Date Placeholder 7">
            <a:extLst>
              <a:ext uri="{FF2B5EF4-FFF2-40B4-BE49-F238E27FC236}">
                <a16:creationId xmlns:a16="http://schemas.microsoft.com/office/drawing/2014/main" id="{6097D94E-A35A-5653-815D-087356059D01}"/>
              </a:ext>
            </a:extLst>
          </p:cNvPr>
          <p:cNvSpPr>
            <a:spLocks noGrp="1"/>
          </p:cNvSpPr>
          <p:nvPr>
            <p:ph type="dt" sz="half" idx="10"/>
          </p:nvPr>
        </p:nvSpPr>
        <p:spPr/>
        <p:txBody>
          <a:bodyPr/>
          <a:lstStyle/>
          <a:p>
            <a:r>
              <a:rPr lang="en-US"/>
              <a:t>2026-03-05</a:t>
            </a:r>
          </a:p>
        </p:txBody>
      </p:sp>
      <p:sp>
        <p:nvSpPr>
          <p:cNvPr id="9" name="Footer Placeholder 8">
            <a:extLst>
              <a:ext uri="{FF2B5EF4-FFF2-40B4-BE49-F238E27FC236}">
                <a16:creationId xmlns:a16="http://schemas.microsoft.com/office/drawing/2014/main" id="{BD0BBE20-A28B-82B6-5E24-139D7225D2ED}"/>
              </a:ext>
            </a:extLst>
          </p:cNvPr>
          <p:cNvSpPr>
            <a:spLocks noGrp="1"/>
          </p:cNvSpPr>
          <p:nvPr>
            <p:ph type="ftr" sz="quarter" idx="11"/>
          </p:nvPr>
        </p:nvSpPr>
        <p:spPr/>
        <p:txBody>
          <a:bodyPr/>
          <a:lstStyle/>
          <a:p>
            <a:r>
              <a:rPr lang="en-US"/>
              <a:t>EDMs2026 WE-Heraeus Workshop</a:t>
            </a:r>
          </a:p>
        </p:txBody>
      </p:sp>
      <p:sp>
        <p:nvSpPr>
          <p:cNvPr id="11" name="Slide Number Placeholder 10">
            <a:extLst>
              <a:ext uri="{FF2B5EF4-FFF2-40B4-BE49-F238E27FC236}">
                <a16:creationId xmlns:a16="http://schemas.microsoft.com/office/drawing/2014/main" id="{97556125-5448-3E46-B15A-DA0973051113}"/>
              </a:ext>
            </a:extLst>
          </p:cNvPr>
          <p:cNvSpPr>
            <a:spLocks noGrp="1"/>
          </p:cNvSpPr>
          <p:nvPr>
            <p:ph type="sldNum" sz="quarter" idx="12"/>
          </p:nvPr>
        </p:nvSpPr>
        <p:spPr/>
        <p:txBody>
          <a:bodyPr/>
          <a:lstStyle/>
          <a:p>
            <a:fld id="{89BA9E80-DA99-844D-986A-8D691D11CFE6}" type="slidenum">
              <a:rPr lang="en-US" smtClean="0"/>
              <a:pPr/>
              <a:t>23</a:t>
            </a:fld>
            <a:endParaRPr lang="en-US" dirty="0"/>
          </a:p>
        </p:txBody>
      </p:sp>
    </p:spTree>
    <p:extLst>
      <p:ext uri="{BB962C8B-B14F-4D97-AF65-F5344CB8AC3E}">
        <p14:creationId xmlns:p14="http://schemas.microsoft.com/office/powerpoint/2010/main" val="1697763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4" name="Rectangle 8">
            <a:extLst>
              <a:ext uri="{FF2B5EF4-FFF2-40B4-BE49-F238E27FC236}">
                <a16:creationId xmlns:a16="http://schemas.microsoft.com/office/drawing/2014/main" id="{C1923803-D50B-E740-9BD3-E64446FAD605}"/>
              </a:ext>
            </a:extLst>
          </p:cNvPr>
          <p:cNvSpPr>
            <a:spLocks noChangeArrowheads="1"/>
          </p:cNvSpPr>
          <p:nvPr/>
        </p:nvSpPr>
        <p:spPr bwMode="auto">
          <a:xfrm>
            <a:off x="3605214" y="6572250"/>
            <a:ext cx="1746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 name="Picture 2">
            <a:extLst>
              <a:ext uri="{FF2B5EF4-FFF2-40B4-BE49-F238E27FC236}">
                <a16:creationId xmlns:a16="http://schemas.microsoft.com/office/drawing/2014/main" id="{E8CEDA70-3F11-3CBA-C52B-FD63E067B514}"/>
              </a:ext>
            </a:extLst>
          </p:cNvPr>
          <p:cNvPicPr>
            <a:picLocks noChangeAspect="1"/>
          </p:cNvPicPr>
          <p:nvPr/>
        </p:nvPicPr>
        <p:blipFill>
          <a:blip r:embed="rId3"/>
          <a:stretch>
            <a:fillRect/>
          </a:stretch>
        </p:blipFill>
        <p:spPr>
          <a:xfrm>
            <a:off x="1524000" y="1530316"/>
            <a:ext cx="8794518" cy="5041934"/>
          </a:xfrm>
          <a:prstGeom prst="rect">
            <a:avLst/>
          </a:prstGeom>
        </p:spPr>
      </p:pic>
      <p:sp>
        <p:nvSpPr>
          <p:cNvPr id="4" name="Title 3">
            <a:extLst>
              <a:ext uri="{FF2B5EF4-FFF2-40B4-BE49-F238E27FC236}">
                <a16:creationId xmlns:a16="http://schemas.microsoft.com/office/drawing/2014/main" id="{618EA5BD-DD58-C2CF-C4A0-6EA7FEAD8CC5}"/>
              </a:ext>
            </a:extLst>
          </p:cNvPr>
          <p:cNvSpPr>
            <a:spLocks noGrp="1"/>
          </p:cNvSpPr>
          <p:nvPr>
            <p:ph type="title"/>
          </p:nvPr>
        </p:nvSpPr>
        <p:spPr/>
        <p:txBody>
          <a:bodyPr/>
          <a:lstStyle/>
          <a:p>
            <a:r>
              <a:rPr lang="en-US" dirty="0"/>
              <a:t>Goal (2) Search for P-odd/T-odd </a:t>
            </a:r>
            <a:r>
              <a:rPr lang="en-US" dirty="0" err="1"/>
              <a:t>nA</a:t>
            </a:r>
            <a:r>
              <a:rPr lang="en-US" dirty="0"/>
              <a:t> interactions</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2470A3C4-D687-DF6E-B852-9F20C0C57099}"/>
                  </a:ext>
                </a:extLst>
              </p:cNvPr>
              <p:cNvSpPr>
                <a:spLocks noGrp="1"/>
              </p:cNvSpPr>
              <p:nvPr>
                <p:ph idx="1"/>
              </p:nvPr>
            </p:nvSpPr>
            <p:spPr>
              <a:xfrm>
                <a:off x="609600" y="868947"/>
                <a:ext cx="10972800" cy="5257218"/>
              </a:xfrm>
            </p:spPr>
            <p:txBody>
              <a:bodyPr>
                <a:normAutofit/>
              </a:bodyPr>
              <a:lstStyle/>
              <a:p>
                <a:pPr marL="0" indent="0">
                  <a:buNone/>
                </a:pPr>
                <a:r>
                  <a:rPr lang="en-US" altLang="en-US" dirty="0">
                    <a:solidFill>
                      <a:schemeClr val="accent1"/>
                    </a:solidFill>
                  </a:rPr>
                  <a:t>Phased </a:t>
                </a:r>
                <a14:m>
                  <m:oMath xmlns:m="http://schemas.openxmlformats.org/officeDocument/2006/math">
                    <m:acc>
                      <m:accPr>
                        <m:chr m:val="⃗"/>
                        <m:ctrlPr>
                          <a:rPr lang="en-US" altLang="en-US" i="1">
                            <a:solidFill>
                              <a:schemeClr val="accent1"/>
                            </a:solidFill>
                            <a:latin typeface="Cambria Math" panose="02040503050406030204" pitchFamily="18" charset="0"/>
                          </a:rPr>
                        </m:ctrlPr>
                      </m:accPr>
                      <m:e>
                        <m:r>
                          <a:rPr lang="en-US" altLang="en-US">
                            <a:solidFill>
                              <a:schemeClr val="accent1"/>
                            </a:solidFill>
                            <a:latin typeface="Cambria Math" panose="02040503050406030204" pitchFamily="18" charset="0"/>
                          </a:rPr>
                          <m:t>𝒏</m:t>
                        </m:r>
                      </m:e>
                    </m:acc>
                    <m:r>
                      <a:rPr lang="en-US" altLang="en-US" dirty="0">
                        <a:solidFill>
                          <a:schemeClr val="accent1"/>
                        </a:solidFill>
                        <a:latin typeface="Cambria Math" panose="02040503050406030204" pitchFamily="18" charset="0"/>
                      </a:rPr>
                      <m:t>+</m:t>
                    </m:r>
                    <m:sPre>
                      <m:sPrePr>
                        <m:ctrlPr>
                          <a:rPr lang="en-US" altLang="en-US" i="1" dirty="0">
                            <a:solidFill>
                              <a:schemeClr val="accent1"/>
                            </a:solidFill>
                            <a:latin typeface="Cambria Math" panose="02040503050406030204" pitchFamily="18" charset="0"/>
                          </a:rPr>
                        </m:ctrlPr>
                      </m:sPrePr>
                      <m:sub/>
                      <m:sup>
                        <m:r>
                          <a:rPr lang="en-US" altLang="en-US" dirty="0">
                            <a:solidFill>
                              <a:schemeClr val="accent1"/>
                            </a:solidFill>
                            <a:latin typeface="Cambria Math" panose="02040503050406030204" pitchFamily="18" charset="0"/>
                          </a:rPr>
                          <m:t>𝟏𝟑𝟗</m:t>
                        </m:r>
                      </m:sup>
                      <m:e>
                        <m:acc>
                          <m:accPr>
                            <m:chr m:val="⃗"/>
                            <m:ctrlPr>
                              <a:rPr lang="en-US" i="1">
                                <a:solidFill>
                                  <a:schemeClr val="accent1"/>
                                </a:solidFill>
                                <a:latin typeface="Cambria Math" panose="02040503050406030204" pitchFamily="18" charset="0"/>
                              </a:rPr>
                            </m:ctrlPr>
                          </m:accPr>
                          <m:e>
                            <m:r>
                              <a:rPr lang="en-US">
                                <a:solidFill>
                                  <a:schemeClr val="accent1"/>
                                </a:solidFill>
                                <a:latin typeface="Cambria Math" panose="02040503050406030204" pitchFamily="18" charset="0"/>
                              </a:rPr>
                              <m:t>𝐿𝑎</m:t>
                            </m:r>
                          </m:e>
                        </m:acc>
                      </m:e>
                    </m:sPre>
                  </m:oMath>
                </a14:m>
                <a:r>
                  <a:rPr lang="en-US" altLang="en-US" dirty="0">
                    <a:solidFill>
                      <a:schemeClr val="accent1"/>
                    </a:solidFill>
                  </a:rPr>
                  <a:t> total absorption cross section measurement program at JPARC</a:t>
                </a:r>
              </a:p>
            </p:txBody>
          </p:sp>
        </mc:Choice>
        <mc:Fallback xmlns="">
          <p:sp>
            <p:nvSpPr>
              <p:cNvPr id="7" name="Content Placeholder 6">
                <a:extLst>
                  <a:ext uri="{FF2B5EF4-FFF2-40B4-BE49-F238E27FC236}">
                    <a16:creationId xmlns:a16="http://schemas.microsoft.com/office/drawing/2014/main" id="{2470A3C4-D687-DF6E-B852-9F20C0C57099}"/>
                  </a:ext>
                </a:extLst>
              </p:cNvPr>
              <p:cNvSpPr>
                <a:spLocks noGrp="1" noRot="1" noChangeAspect="1" noMove="1" noResize="1" noEditPoints="1" noAdjustHandles="1" noChangeArrowheads="1" noChangeShapeType="1" noTextEdit="1"/>
              </p:cNvSpPr>
              <p:nvPr>
                <p:ph idx="1"/>
              </p:nvPr>
            </p:nvSpPr>
            <p:spPr>
              <a:xfrm>
                <a:off x="609600" y="868947"/>
                <a:ext cx="10972800" cy="5257218"/>
              </a:xfrm>
              <a:blipFill>
                <a:blip r:embed="rId4"/>
                <a:stretch>
                  <a:fillRect l="-8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D9CF3DDD-AD7B-1A44-A689-7D258F0E46FA}"/>
                  </a:ext>
                </a:extLst>
              </p:cNvPr>
              <p:cNvSpPr/>
              <p:nvPr/>
            </p:nvSpPr>
            <p:spPr>
              <a:xfrm>
                <a:off x="8945234" y="6123423"/>
                <a:ext cx="3150851" cy="599423"/>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𝜟𝝈</m:t>
                          </m:r>
                        </m:e>
                        <m:sub>
                          <m:r>
                            <a:rPr lang="en-US" sz="2800" b="1" i="1">
                              <a:solidFill>
                                <a:schemeClr val="accent4"/>
                              </a:solidFill>
                              <a:latin typeface="Cambria Math" panose="02040503050406030204" pitchFamily="18" charset="0"/>
                            </a:rPr>
                            <m:t>𝑷𝑻</m:t>
                          </m:r>
                        </m:sub>
                      </m:sSub>
                      <m:r>
                        <a:rPr lang="en-US" sz="2800" b="1" i="1">
                          <a:solidFill>
                            <a:schemeClr val="accent4"/>
                          </a:solidFill>
                          <a:latin typeface="Cambria Math" panose="02040503050406030204" pitchFamily="18" charset="0"/>
                        </a:rPr>
                        <m:t>=</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𝝀</m:t>
                          </m:r>
                        </m:e>
                        <m:sub>
                          <m:r>
                            <a:rPr lang="en-US" sz="2800" b="1" i="1">
                              <a:solidFill>
                                <a:schemeClr val="accent4"/>
                              </a:solidFill>
                              <a:latin typeface="Cambria Math" panose="02040503050406030204" pitchFamily="18" charset="0"/>
                            </a:rPr>
                            <m:t>𝑷𝑻</m:t>
                          </m:r>
                        </m:sub>
                      </m:sSub>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𝜿</m:t>
                          </m:r>
                        </m:e>
                        <m:sub>
                          <m:r>
                            <a:rPr lang="en-US" sz="2800" b="1" i="1">
                              <a:solidFill>
                                <a:schemeClr val="accent4"/>
                              </a:solidFill>
                              <a:latin typeface="Cambria Math" panose="02040503050406030204" pitchFamily="18" charset="0"/>
                            </a:rPr>
                            <m:t>𝑱</m:t>
                          </m:r>
                        </m:sub>
                      </m:sSub>
                      <m:r>
                        <a:rPr lang="en-US" sz="2800" b="1" i="1">
                          <a:solidFill>
                            <a:schemeClr val="accent4"/>
                          </a:solidFill>
                          <a:latin typeface="Cambria Math" panose="02040503050406030204" pitchFamily="18" charset="0"/>
                        </a:rPr>
                        <m:t>𝚫</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𝝈</m:t>
                          </m:r>
                        </m:e>
                        <m:sub>
                          <m:r>
                            <a:rPr lang="en-US" sz="2800" b="1" i="1">
                              <a:solidFill>
                                <a:schemeClr val="accent4"/>
                              </a:solidFill>
                              <a:latin typeface="Cambria Math" panose="02040503050406030204" pitchFamily="18" charset="0"/>
                            </a:rPr>
                            <m:t>𝑷</m:t>
                          </m:r>
                        </m:sub>
                      </m:sSub>
                    </m:oMath>
                  </m:oMathPara>
                </a14:m>
                <a:endParaRPr lang="en-US" sz="2800" b="1" dirty="0">
                  <a:solidFill>
                    <a:schemeClr val="accent4"/>
                  </a:solidFill>
                </a:endParaRPr>
              </a:p>
            </p:txBody>
          </p:sp>
        </mc:Choice>
        <mc:Fallback xmlns="">
          <p:sp>
            <p:nvSpPr>
              <p:cNvPr id="6" name="Rectangle: Rounded Corners 5">
                <a:extLst>
                  <a:ext uri="{FF2B5EF4-FFF2-40B4-BE49-F238E27FC236}">
                    <a16:creationId xmlns:a16="http://schemas.microsoft.com/office/drawing/2014/main" id="{D9CF3DDD-AD7B-1A44-A689-7D258F0E46FA}"/>
                  </a:ext>
                </a:extLst>
              </p:cNvPr>
              <p:cNvSpPr>
                <a:spLocks noRot="1" noChangeAspect="1" noMove="1" noResize="1" noEditPoints="1" noAdjustHandles="1" noChangeArrowheads="1" noChangeShapeType="1" noTextEdit="1"/>
              </p:cNvSpPr>
              <p:nvPr/>
            </p:nvSpPr>
            <p:spPr>
              <a:xfrm>
                <a:off x="8945234" y="6123423"/>
                <a:ext cx="3150851" cy="599423"/>
              </a:xfrm>
              <a:prstGeom prst="roundRect">
                <a:avLst/>
              </a:prstGeom>
              <a:blipFill>
                <a:blip r:embed="rId5"/>
                <a:stretch>
                  <a:fillRect/>
                </a:stretch>
              </a:blipFill>
            </p:spPr>
            <p:txBody>
              <a:bodyPr/>
              <a:lstStyle/>
              <a:p>
                <a:r>
                  <a:rPr lang="en-US">
                    <a:noFill/>
                  </a:rPr>
                  <a:t> </a:t>
                </a:r>
              </a:p>
            </p:txBody>
          </p:sp>
        </mc:Fallback>
      </mc:AlternateContent>
      <p:sp>
        <p:nvSpPr>
          <p:cNvPr id="8" name="Oval 7">
            <a:extLst>
              <a:ext uri="{FF2B5EF4-FFF2-40B4-BE49-F238E27FC236}">
                <a16:creationId xmlns:a16="http://schemas.microsoft.com/office/drawing/2014/main" id="{FF086D50-5A84-3D9C-74BE-0CDE32236D27}"/>
              </a:ext>
            </a:extLst>
          </p:cNvPr>
          <p:cNvSpPr/>
          <p:nvPr/>
        </p:nvSpPr>
        <p:spPr>
          <a:xfrm>
            <a:off x="8945234" y="6035040"/>
            <a:ext cx="1042046" cy="822960"/>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Date Placeholder 9">
            <a:extLst>
              <a:ext uri="{FF2B5EF4-FFF2-40B4-BE49-F238E27FC236}">
                <a16:creationId xmlns:a16="http://schemas.microsoft.com/office/drawing/2014/main" id="{96FE9CA6-68C7-C238-5081-BB14516772BF}"/>
              </a:ext>
            </a:extLst>
          </p:cNvPr>
          <p:cNvSpPr>
            <a:spLocks noGrp="1"/>
          </p:cNvSpPr>
          <p:nvPr>
            <p:ph type="dt" sz="half" idx="10"/>
          </p:nvPr>
        </p:nvSpPr>
        <p:spPr/>
        <p:txBody>
          <a:bodyPr/>
          <a:lstStyle/>
          <a:p>
            <a:r>
              <a:rPr lang="en-US"/>
              <a:t>2026-03-05</a:t>
            </a:r>
            <a:endParaRPr lang="en-US" dirty="0"/>
          </a:p>
        </p:txBody>
      </p:sp>
      <p:sp>
        <p:nvSpPr>
          <p:cNvPr id="11" name="Footer Placeholder 10">
            <a:extLst>
              <a:ext uri="{FF2B5EF4-FFF2-40B4-BE49-F238E27FC236}">
                <a16:creationId xmlns:a16="http://schemas.microsoft.com/office/drawing/2014/main" id="{E0AA96B1-8D19-ACEC-CBBF-DA4C3774638A}"/>
              </a:ext>
            </a:extLst>
          </p:cNvPr>
          <p:cNvSpPr>
            <a:spLocks noGrp="1"/>
          </p:cNvSpPr>
          <p:nvPr>
            <p:ph type="ftr" sz="quarter" idx="11"/>
          </p:nvPr>
        </p:nvSpPr>
        <p:spPr/>
        <p:txBody>
          <a:bodyPr/>
          <a:lstStyle/>
          <a:p>
            <a:pPr algn="l"/>
            <a:r>
              <a:rPr lang="en-US"/>
              <a:t>EDMs2026 WE-Heraeus Workshop</a:t>
            </a:r>
            <a:endParaRPr lang="en-US" dirty="0"/>
          </a:p>
        </p:txBody>
      </p:sp>
      <p:sp>
        <p:nvSpPr>
          <p:cNvPr id="12" name="Slide Number Placeholder 11">
            <a:extLst>
              <a:ext uri="{FF2B5EF4-FFF2-40B4-BE49-F238E27FC236}">
                <a16:creationId xmlns:a16="http://schemas.microsoft.com/office/drawing/2014/main" id="{71AAD4B1-E7FD-E534-E6C3-0977C3030EB6}"/>
              </a:ext>
            </a:extLst>
          </p:cNvPr>
          <p:cNvSpPr>
            <a:spLocks noGrp="1"/>
          </p:cNvSpPr>
          <p:nvPr>
            <p:ph type="sldNum" sz="quarter" idx="12"/>
          </p:nvPr>
        </p:nvSpPr>
        <p:spPr/>
        <p:txBody>
          <a:bodyPr/>
          <a:lstStyle/>
          <a:p>
            <a:fld id="{89BA9E80-DA99-844D-986A-8D691D11CFE6}" type="slidenum">
              <a:rPr lang="en-US" smtClean="0"/>
              <a:pPr/>
              <a:t>24</a:t>
            </a:fld>
            <a:endParaRPr lang="en-US" dirty="0"/>
          </a:p>
        </p:txBody>
      </p:sp>
    </p:spTree>
    <p:extLst>
      <p:ext uri="{BB962C8B-B14F-4D97-AF65-F5344CB8AC3E}">
        <p14:creationId xmlns:p14="http://schemas.microsoft.com/office/powerpoint/2010/main" val="11656931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94F676-67AC-0DC2-433F-C4F97060EDD2}"/>
              </a:ext>
            </a:extLst>
          </p:cNvPr>
          <p:cNvPicPr>
            <a:picLocks noChangeAspect="1"/>
          </p:cNvPicPr>
          <p:nvPr/>
        </p:nvPicPr>
        <p:blipFill>
          <a:blip r:embed="rId3"/>
          <a:stretch>
            <a:fillRect/>
          </a:stretch>
        </p:blipFill>
        <p:spPr>
          <a:xfrm>
            <a:off x="129092" y="695553"/>
            <a:ext cx="11761694" cy="6162447"/>
          </a:xfrm>
          <a:prstGeom prst="rect">
            <a:avLst/>
          </a:prstGeom>
        </p:spPr>
      </p:pic>
      <p:sp>
        <p:nvSpPr>
          <p:cNvPr id="2" name="Title 1">
            <a:extLst>
              <a:ext uri="{FF2B5EF4-FFF2-40B4-BE49-F238E27FC236}">
                <a16:creationId xmlns:a16="http://schemas.microsoft.com/office/drawing/2014/main" id="{3D2D9DB0-74EF-FF8D-09E6-AB712B255613}"/>
              </a:ext>
            </a:extLst>
          </p:cNvPr>
          <p:cNvSpPr>
            <a:spLocks noGrp="1"/>
          </p:cNvSpPr>
          <p:nvPr>
            <p:ph type="title"/>
          </p:nvPr>
        </p:nvSpPr>
        <p:spPr>
          <a:xfrm>
            <a:off x="0" y="0"/>
            <a:ext cx="12192000" cy="868363"/>
          </a:xfrm>
        </p:spPr>
        <p:txBody>
          <a:bodyPr>
            <a:normAutofit/>
          </a:bodyPr>
          <a:lstStyle/>
          <a:p>
            <a:pPr algn="l"/>
            <a:r>
              <a:rPr lang="en-US" dirty="0"/>
              <a:t>Phase 1 — ANNRI beamline configuration</a:t>
            </a:r>
          </a:p>
        </p:txBody>
      </p:sp>
      <p:sp>
        <p:nvSpPr>
          <p:cNvPr id="7" name="Date Placeholder 6">
            <a:extLst>
              <a:ext uri="{FF2B5EF4-FFF2-40B4-BE49-F238E27FC236}">
                <a16:creationId xmlns:a16="http://schemas.microsoft.com/office/drawing/2014/main" id="{AEA926D0-AF16-6F9C-1651-73A31E91F451}"/>
              </a:ext>
            </a:extLst>
          </p:cNvPr>
          <p:cNvSpPr>
            <a:spLocks noGrp="1"/>
          </p:cNvSpPr>
          <p:nvPr>
            <p:ph type="dt" sz="half" idx="10"/>
          </p:nvPr>
        </p:nvSpPr>
        <p:spPr/>
        <p:txBody>
          <a:bodyPr/>
          <a:lstStyle/>
          <a:p>
            <a:r>
              <a:rPr lang="en-US"/>
              <a:t>2026-03-05</a:t>
            </a:r>
          </a:p>
        </p:txBody>
      </p:sp>
      <p:sp>
        <p:nvSpPr>
          <p:cNvPr id="8" name="Footer Placeholder 7">
            <a:extLst>
              <a:ext uri="{FF2B5EF4-FFF2-40B4-BE49-F238E27FC236}">
                <a16:creationId xmlns:a16="http://schemas.microsoft.com/office/drawing/2014/main" id="{5BDE74C2-3D28-8545-1FA0-193F6A20C6B5}"/>
              </a:ext>
            </a:extLst>
          </p:cNvPr>
          <p:cNvSpPr>
            <a:spLocks noGrp="1"/>
          </p:cNvSpPr>
          <p:nvPr>
            <p:ph type="ftr" sz="quarter" idx="11"/>
          </p:nvPr>
        </p:nvSpPr>
        <p:spPr/>
        <p:txBody>
          <a:bodyPr/>
          <a:lstStyle/>
          <a:p>
            <a:r>
              <a:rPr lang="en-US"/>
              <a:t>EDMs2026 WE-Heraeus Workshop</a:t>
            </a:r>
          </a:p>
        </p:txBody>
      </p:sp>
      <p:sp>
        <p:nvSpPr>
          <p:cNvPr id="9" name="Slide Number Placeholder 8">
            <a:extLst>
              <a:ext uri="{FF2B5EF4-FFF2-40B4-BE49-F238E27FC236}">
                <a16:creationId xmlns:a16="http://schemas.microsoft.com/office/drawing/2014/main" id="{131B48A6-911F-8CBB-FCEA-CADA539204C7}"/>
              </a:ext>
            </a:extLst>
          </p:cNvPr>
          <p:cNvSpPr>
            <a:spLocks noGrp="1"/>
          </p:cNvSpPr>
          <p:nvPr>
            <p:ph type="sldNum" sz="quarter" idx="12"/>
          </p:nvPr>
        </p:nvSpPr>
        <p:spPr/>
        <p:txBody>
          <a:bodyPr/>
          <a:lstStyle/>
          <a:p>
            <a:fld id="{89BA9E80-DA99-844D-986A-8D691D11CFE6}" type="slidenum">
              <a:rPr lang="en-US" smtClean="0"/>
              <a:pPr/>
              <a:t>25</a:t>
            </a:fld>
            <a:endParaRPr lang="en-US" dirty="0"/>
          </a:p>
        </p:txBody>
      </p:sp>
    </p:spTree>
    <p:extLst>
      <p:ext uri="{BB962C8B-B14F-4D97-AF65-F5344CB8AC3E}">
        <p14:creationId xmlns:p14="http://schemas.microsoft.com/office/powerpoint/2010/main" val="1442435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16D231-1BCA-4C2F-43B8-14594D543899}"/>
              </a:ext>
            </a:extLst>
          </p:cNvPr>
          <p:cNvPicPr>
            <a:picLocks noChangeAspect="1"/>
          </p:cNvPicPr>
          <p:nvPr/>
        </p:nvPicPr>
        <p:blipFill>
          <a:blip r:embed="rId2"/>
          <a:stretch>
            <a:fillRect/>
          </a:stretch>
        </p:blipFill>
        <p:spPr>
          <a:xfrm>
            <a:off x="-1" y="0"/>
            <a:ext cx="12192001" cy="6858000"/>
          </a:xfrm>
          <a:prstGeom prst="rect">
            <a:avLst/>
          </a:prstGeom>
        </p:spPr>
      </p:pic>
      <p:sp>
        <p:nvSpPr>
          <p:cNvPr id="11" name="Title 10">
            <a:extLst>
              <a:ext uri="{FF2B5EF4-FFF2-40B4-BE49-F238E27FC236}">
                <a16:creationId xmlns:a16="http://schemas.microsoft.com/office/drawing/2014/main" id="{734433F7-DCEB-A800-86F7-02388D14782C}"/>
              </a:ext>
            </a:extLst>
          </p:cNvPr>
          <p:cNvSpPr>
            <a:spLocks noGrp="1"/>
          </p:cNvSpPr>
          <p:nvPr>
            <p:ph type="title"/>
          </p:nvPr>
        </p:nvSpPr>
        <p:spPr/>
        <p:txBody>
          <a:bodyPr/>
          <a:lstStyle/>
          <a:p>
            <a:r>
              <a:rPr lang="en-US" dirty="0">
                <a:solidFill>
                  <a:schemeClr val="bg1">
                    <a:lumMod val="95000"/>
                  </a:schemeClr>
                </a:solidFill>
              </a:rPr>
              <a:t>Phase 1 — </a:t>
            </a:r>
            <a:r>
              <a:rPr lang="en-US" baseline="30000" dirty="0">
                <a:solidFill>
                  <a:schemeClr val="bg1">
                    <a:lumMod val="95000"/>
                  </a:schemeClr>
                </a:solidFill>
              </a:rPr>
              <a:t>3</a:t>
            </a:r>
            <a:r>
              <a:rPr lang="en-US" dirty="0">
                <a:solidFill>
                  <a:schemeClr val="bg1">
                    <a:lumMod val="95000"/>
                  </a:schemeClr>
                </a:solidFill>
              </a:rPr>
              <a:t>He polarizer cell</a:t>
            </a:r>
            <a:endParaRPr lang="en-US" baseline="30000" dirty="0">
              <a:solidFill>
                <a:schemeClr val="bg1">
                  <a:lumMod val="95000"/>
                </a:schemeClr>
              </a:solidFill>
            </a:endParaRPr>
          </a:p>
        </p:txBody>
      </p:sp>
      <p:sp>
        <p:nvSpPr>
          <p:cNvPr id="13" name="Rectangle 6">
            <a:extLst>
              <a:ext uri="{FF2B5EF4-FFF2-40B4-BE49-F238E27FC236}">
                <a16:creationId xmlns:a16="http://schemas.microsoft.com/office/drawing/2014/main" id="{984501DE-7318-7A7C-665D-B501F43BAE1D}"/>
              </a:ext>
            </a:extLst>
          </p:cNvPr>
          <p:cNvSpPr>
            <a:spLocks noGrp="1" noChangeArrowheads="1"/>
          </p:cNvSpPr>
          <p:nvPr>
            <p:ph idx="1"/>
          </p:nvPr>
        </p:nvSpPr>
        <p:spPr bwMode="auto">
          <a:xfrm>
            <a:off x="436605" y="6021382"/>
            <a:ext cx="1158651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1"/>
                </a:solidFill>
                <a:effectLst/>
                <a:latin typeface="Aptos" panose="020B0004020202020204" pitchFamily="34" charset="0"/>
              </a:rPr>
              <a:t>Largest opacity 3He SEOP neutron spin filter ever constructed (J-PARC group).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bg1"/>
                </a:solidFill>
                <a:effectLst/>
                <a:latin typeface="Aptos" panose="020B0004020202020204" pitchFamily="34" charset="0"/>
              </a:rPr>
              <a:t>Produces large neutron polarization at 0.7 eV (details to be published).</a:t>
            </a:r>
          </a:p>
        </p:txBody>
      </p:sp>
      <p:sp>
        <p:nvSpPr>
          <p:cNvPr id="6" name="Date Placeholder 5">
            <a:extLst>
              <a:ext uri="{FF2B5EF4-FFF2-40B4-BE49-F238E27FC236}">
                <a16:creationId xmlns:a16="http://schemas.microsoft.com/office/drawing/2014/main" id="{6D5D7A22-7E3D-2EBE-16C7-57B59748B84D}"/>
              </a:ext>
            </a:extLst>
          </p:cNvPr>
          <p:cNvSpPr>
            <a:spLocks noGrp="1"/>
          </p:cNvSpPr>
          <p:nvPr>
            <p:ph type="dt" sz="half" idx="10"/>
          </p:nvPr>
        </p:nvSpPr>
        <p:spPr/>
        <p:txBody>
          <a:bodyPr/>
          <a:lstStyle/>
          <a:p>
            <a:r>
              <a:rPr lang="en-US"/>
              <a:t>2026-03-05</a:t>
            </a:r>
            <a:endParaRPr lang="en-US" dirty="0"/>
          </a:p>
        </p:txBody>
      </p:sp>
      <p:sp>
        <p:nvSpPr>
          <p:cNvPr id="7" name="Footer Placeholder 6">
            <a:extLst>
              <a:ext uri="{FF2B5EF4-FFF2-40B4-BE49-F238E27FC236}">
                <a16:creationId xmlns:a16="http://schemas.microsoft.com/office/drawing/2014/main" id="{0E37A541-0417-115C-5FFE-FA793BEB0024}"/>
              </a:ext>
            </a:extLst>
          </p:cNvPr>
          <p:cNvSpPr>
            <a:spLocks noGrp="1"/>
          </p:cNvSpPr>
          <p:nvPr>
            <p:ph type="ftr" sz="quarter" idx="11"/>
          </p:nvPr>
        </p:nvSpPr>
        <p:spPr/>
        <p:txBody>
          <a:bodyPr/>
          <a:lstStyle/>
          <a:p>
            <a:pPr algn="l"/>
            <a:r>
              <a:rPr lang="en-US"/>
              <a:t>EDMs2026 WE-Heraeus Workshop</a:t>
            </a:r>
            <a:endParaRPr lang="en-US" dirty="0"/>
          </a:p>
        </p:txBody>
      </p:sp>
      <p:sp>
        <p:nvSpPr>
          <p:cNvPr id="8" name="Slide Number Placeholder 7">
            <a:extLst>
              <a:ext uri="{FF2B5EF4-FFF2-40B4-BE49-F238E27FC236}">
                <a16:creationId xmlns:a16="http://schemas.microsoft.com/office/drawing/2014/main" id="{19A70728-C964-6A22-5262-8A216046467D}"/>
              </a:ext>
            </a:extLst>
          </p:cNvPr>
          <p:cNvSpPr>
            <a:spLocks noGrp="1"/>
          </p:cNvSpPr>
          <p:nvPr>
            <p:ph type="sldNum" sz="quarter" idx="12"/>
          </p:nvPr>
        </p:nvSpPr>
        <p:spPr/>
        <p:txBody>
          <a:bodyPr/>
          <a:lstStyle/>
          <a:p>
            <a:fld id="{89BA9E80-DA99-844D-986A-8D691D11CFE6}" type="slidenum">
              <a:rPr lang="en-US" smtClean="0"/>
              <a:pPr/>
              <a:t>26</a:t>
            </a:fld>
            <a:endParaRPr lang="en-US" dirty="0"/>
          </a:p>
        </p:txBody>
      </p:sp>
    </p:spTree>
    <p:extLst>
      <p:ext uri="{BB962C8B-B14F-4D97-AF65-F5344CB8AC3E}">
        <p14:creationId xmlns:p14="http://schemas.microsoft.com/office/powerpoint/2010/main" val="3955360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EA7FEDB-DD94-0619-55FB-75650355972F}"/>
                  </a:ext>
                </a:extLst>
              </p:cNvPr>
              <p:cNvSpPr>
                <a:spLocks noGrp="1"/>
              </p:cNvSpPr>
              <p:nvPr>
                <p:ph type="title"/>
              </p:nvPr>
            </p:nvSpPr>
            <p:spPr/>
            <p:txBody>
              <a:bodyPr>
                <a:normAutofit fontScale="90000"/>
              </a:bodyPr>
              <a:lstStyle/>
              <a:p>
                <a:r>
                  <a:rPr lang="en-US" dirty="0"/>
                  <a:t>Phase 1 — Preliminary </a:t>
                </a:r>
                <a14:m>
                  <m:oMath xmlns:m="http://schemas.openxmlformats.org/officeDocument/2006/math">
                    <m:acc>
                      <m:accPr>
                        <m:chr m:val="⃗"/>
                        <m:ctrlPr>
                          <a:rPr lang="en-US" altLang="en-US" b="1" i="1" smtClean="0">
                            <a:solidFill>
                              <a:schemeClr val="tx2"/>
                            </a:solidFill>
                            <a:latin typeface="Cambria Math" panose="02040503050406030204" pitchFamily="18" charset="0"/>
                            <a:cs typeface="Calibri" panose="020F0502020204030204" pitchFamily="34" charset="0"/>
                          </a:rPr>
                        </m:ctrlPr>
                      </m:accPr>
                      <m:e>
                        <m:r>
                          <a:rPr lang="en-US" altLang="en-US" b="1" i="0">
                            <a:solidFill>
                              <a:schemeClr val="tx2"/>
                            </a:solidFill>
                            <a:latin typeface="Cambria Math" panose="02040503050406030204" pitchFamily="18" charset="0"/>
                            <a:cs typeface="Calibri" panose="020F0502020204030204" pitchFamily="34" charset="0"/>
                          </a:rPr>
                          <m:t>𝐧</m:t>
                        </m:r>
                      </m:e>
                    </m:acc>
                    <m:r>
                      <a:rPr lang="en-US" altLang="en-US" b="1" i="1" dirty="0">
                        <a:solidFill>
                          <a:schemeClr val="tx2"/>
                        </a:solidFill>
                        <a:latin typeface="Cambria Math" panose="02040503050406030204" pitchFamily="18" charset="0"/>
                        <a:cs typeface="Calibri" panose="020F0502020204030204" pitchFamily="34" charset="0"/>
                      </a:rPr>
                      <m:t>+</m:t>
                    </m:r>
                    <m:sPre>
                      <m:sPrePr>
                        <m:ctrlPr>
                          <a:rPr lang="en-US" altLang="en-US" b="1" i="1" dirty="0">
                            <a:solidFill>
                              <a:schemeClr val="tx2"/>
                            </a:solidFill>
                            <a:latin typeface="Cambria Math" panose="02040503050406030204" pitchFamily="18" charset="0"/>
                            <a:cs typeface="Calibri" panose="020F0502020204030204" pitchFamily="34" charset="0"/>
                          </a:rPr>
                        </m:ctrlPr>
                      </m:sPrePr>
                      <m:sub/>
                      <m:sup>
                        <m:r>
                          <a:rPr lang="en-US" altLang="en-US" b="1" i="1" dirty="0">
                            <a:solidFill>
                              <a:schemeClr val="tx2"/>
                            </a:solidFill>
                            <a:latin typeface="Cambria Math" panose="02040503050406030204" pitchFamily="18" charset="0"/>
                            <a:cs typeface="Calibri" panose="020F0502020204030204" pitchFamily="34" charset="0"/>
                          </a:rPr>
                          <m:t>𝟏𝟑𝟗</m:t>
                        </m:r>
                      </m:sup>
                      <m:e>
                        <m:acc>
                          <m:accPr>
                            <m:chr m:val="⃗"/>
                            <m:ctrlPr>
                              <a:rPr lang="en-US" b="1" i="1">
                                <a:solidFill>
                                  <a:schemeClr val="tx2"/>
                                </a:solidFill>
                                <a:latin typeface="Cambria Math" panose="02040503050406030204" pitchFamily="18" charset="0"/>
                                <a:cs typeface="Calibri" panose="020F0502020204030204" pitchFamily="34" charset="0"/>
                              </a:rPr>
                            </m:ctrlPr>
                          </m:accPr>
                          <m:e>
                            <m:r>
                              <a:rPr lang="en-US" b="1" i="0">
                                <a:solidFill>
                                  <a:schemeClr val="tx2"/>
                                </a:solidFill>
                                <a:latin typeface="Cambria Math" panose="02040503050406030204" pitchFamily="18" charset="0"/>
                                <a:cs typeface="Calibri" panose="020F0502020204030204" pitchFamily="34" charset="0"/>
                              </a:rPr>
                              <m:t>𝐋𝐚</m:t>
                            </m:r>
                          </m:e>
                        </m:acc>
                      </m:e>
                    </m:sPre>
                  </m:oMath>
                </a14:m>
                <a:r>
                  <a:rPr lang="en-US" dirty="0">
                    <a:solidFill>
                      <a:schemeClr val="tx2"/>
                    </a:solidFill>
                  </a:rPr>
                  <a:t> </a:t>
                </a:r>
                <a:r>
                  <a:rPr lang="en-US" dirty="0"/>
                  <a:t>Asymmetry! </a:t>
                </a:r>
              </a:p>
            </p:txBody>
          </p:sp>
        </mc:Choice>
        <mc:Fallback xmlns="">
          <p:sp>
            <p:nvSpPr>
              <p:cNvPr id="2" name="Title 1">
                <a:extLst>
                  <a:ext uri="{FF2B5EF4-FFF2-40B4-BE49-F238E27FC236}">
                    <a16:creationId xmlns:a16="http://schemas.microsoft.com/office/drawing/2014/main" id="{1EA7FEDB-DD94-0619-55FB-75650355972F}"/>
                  </a:ext>
                </a:extLst>
              </p:cNvPr>
              <p:cNvSpPr>
                <a:spLocks noGrp="1" noRot="1" noChangeAspect="1" noMove="1" noResize="1" noEditPoints="1" noAdjustHandles="1" noChangeArrowheads="1" noChangeShapeType="1" noTextEdit="1"/>
              </p:cNvSpPr>
              <p:nvPr>
                <p:ph type="title"/>
              </p:nvPr>
            </p:nvSpPr>
            <p:spPr>
              <a:blipFill>
                <a:blip r:embed="rId2"/>
                <a:stretch>
                  <a:fillRect b="-25175"/>
                </a:stretch>
              </a:blipFill>
            </p:spPr>
            <p:txBody>
              <a:bodyPr/>
              <a:lstStyle/>
              <a:p>
                <a:r>
                  <a:rPr lang="en-US">
                    <a:noFill/>
                  </a:rPr>
                  <a:t> </a:t>
                </a:r>
              </a:p>
            </p:txBody>
          </p:sp>
        </mc:Fallback>
      </mc:AlternateContent>
      <p:pic>
        <p:nvPicPr>
          <p:cNvPr id="5" name="Content Placeholder 4">
            <a:extLst>
              <a:ext uri="{FF2B5EF4-FFF2-40B4-BE49-F238E27FC236}">
                <a16:creationId xmlns:a16="http://schemas.microsoft.com/office/drawing/2014/main" id="{6B169663-87B5-1890-888E-39FBFAA8789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47135" y="1014589"/>
            <a:ext cx="7897730" cy="525780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D26FA08-8D67-4ADB-EE34-C404C014FFAE}"/>
                  </a:ext>
                </a:extLst>
              </p:cNvPr>
              <p:cNvSpPr txBox="1"/>
              <p:nvPr/>
            </p:nvSpPr>
            <p:spPr>
              <a:xfrm>
                <a:off x="3053644" y="6217977"/>
                <a:ext cx="3562310" cy="400110"/>
              </a:xfrm>
              <a:prstGeom prst="rect">
                <a:avLst/>
              </a:prstGeom>
              <a:noFill/>
            </p:spPr>
            <p:txBody>
              <a:bodyPr wrap="square" rtlCol="0">
                <a:spAutoFit/>
              </a:bodyPr>
              <a:lstStyle/>
              <a:p>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𝐴</m:t>
                        </m:r>
                        <m:r>
                          <a:rPr lang="en-US" sz="2000" b="0" i="1" smtClean="0">
                            <a:latin typeface="Cambria Math" panose="02040503050406030204" pitchFamily="18" charset="0"/>
                          </a:rPr>
                          <m:t>∼</m:t>
                        </m:r>
                        <m:r>
                          <a:rPr lang="en-US" sz="2000" b="0" i="1" smtClean="0">
                            <a:latin typeface="Cambria Math" panose="02040503050406030204" pitchFamily="18" charset="0"/>
                          </a:rPr>
                          <m:t>𝜎</m:t>
                        </m:r>
                      </m:e>
                      <m:sub>
                        <m:r>
                          <a:rPr lang="en-US" sz="2000" b="0" i="1" smtClean="0">
                            <a:latin typeface="Cambria Math" panose="02040503050406030204" pitchFamily="18" charset="0"/>
                          </a:rPr>
                          <m:t>𝑛</m:t>
                        </m:r>
                      </m:sub>
                    </m:sSub>
                    <m:r>
                      <a:rPr lang="en-US" sz="2000" b="0" i="1" smtClean="0">
                        <a:latin typeface="Cambria Math" panose="02040503050406030204" pitchFamily="18" charset="0"/>
                      </a:rPr>
                      <m:t>⋅</m:t>
                    </m:r>
                    <m:r>
                      <a:rPr lang="en-US" sz="2000" b="0" i="1" smtClean="0">
                        <a:latin typeface="Cambria Math" panose="02040503050406030204" pitchFamily="18" charset="0"/>
                      </a:rPr>
                      <m:t>𝐼</m:t>
                    </m:r>
                  </m:oMath>
                </a14:m>
                <a:r>
                  <a:rPr lang="en-US" sz="2000" dirty="0"/>
                  <a:t>         </a:t>
                </a:r>
                <a:r>
                  <a:rPr lang="en-US" sz="2000" dirty="0">
                    <a:solidFill>
                      <a:schemeClr val="bg2">
                        <a:lumMod val="50000"/>
                      </a:schemeClr>
                    </a:solidFill>
                  </a:rPr>
                  <a:t>Shiori Kawamura</a:t>
                </a:r>
              </a:p>
            </p:txBody>
          </p:sp>
        </mc:Choice>
        <mc:Fallback xmlns="">
          <p:sp>
            <p:nvSpPr>
              <p:cNvPr id="6" name="TextBox 5">
                <a:extLst>
                  <a:ext uri="{FF2B5EF4-FFF2-40B4-BE49-F238E27FC236}">
                    <a16:creationId xmlns:a16="http://schemas.microsoft.com/office/drawing/2014/main" id="{4D26FA08-8D67-4ADB-EE34-C404C014FFAE}"/>
                  </a:ext>
                </a:extLst>
              </p:cNvPr>
              <p:cNvSpPr txBox="1">
                <a:spLocks noRot="1" noChangeAspect="1" noMove="1" noResize="1" noEditPoints="1" noAdjustHandles="1" noChangeArrowheads="1" noChangeShapeType="1" noTextEdit="1"/>
              </p:cNvSpPr>
              <p:nvPr/>
            </p:nvSpPr>
            <p:spPr>
              <a:xfrm>
                <a:off x="3053644" y="6217977"/>
                <a:ext cx="3562310" cy="400110"/>
              </a:xfrm>
              <a:prstGeom prst="rect">
                <a:avLst/>
              </a:prstGeom>
              <a:blipFill>
                <a:blip r:embed="rId4"/>
                <a:stretch>
                  <a:fillRect t="-7576" b="-25758"/>
                </a:stretch>
              </a:blipFill>
            </p:spPr>
            <p:txBody>
              <a:bodyPr/>
              <a:lstStyle/>
              <a:p>
                <a:r>
                  <a:rPr lang="en-US">
                    <a:noFill/>
                  </a:rPr>
                  <a:t> </a:t>
                </a:r>
              </a:p>
            </p:txBody>
          </p:sp>
        </mc:Fallback>
      </mc:AlternateContent>
      <p:sp>
        <p:nvSpPr>
          <p:cNvPr id="8" name="Date Placeholder 7">
            <a:extLst>
              <a:ext uri="{FF2B5EF4-FFF2-40B4-BE49-F238E27FC236}">
                <a16:creationId xmlns:a16="http://schemas.microsoft.com/office/drawing/2014/main" id="{0B9DBB30-E5C5-2DAC-9BD2-6534476550BA}"/>
              </a:ext>
            </a:extLst>
          </p:cNvPr>
          <p:cNvSpPr>
            <a:spLocks noGrp="1"/>
          </p:cNvSpPr>
          <p:nvPr>
            <p:ph type="dt" sz="half" idx="10"/>
          </p:nvPr>
        </p:nvSpPr>
        <p:spPr/>
        <p:txBody>
          <a:bodyPr/>
          <a:lstStyle/>
          <a:p>
            <a:r>
              <a:rPr lang="en-US"/>
              <a:t>2026-03-05</a:t>
            </a:r>
            <a:endParaRPr lang="en-US" dirty="0"/>
          </a:p>
        </p:txBody>
      </p:sp>
      <p:sp>
        <p:nvSpPr>
          <p:cNvPr id="9" name="Footer Placeholder 8">
            <a:extLst>
              <a:ext uri="{FF2B5EF4-FFF2-40B4-BE49-F238E27FC236}">
                <a16:creationId xmlns:a16="http://schemas.microsoft.com/office/drawing/2014/main" id="{2D1B529A-20AF-27A4-259A-199698C31CC5}"/>
              </a:ext>
            </a:extLst>
          </p:cNvPr>
          <p:cNvSpPr>
            <a:spLocks noGrp="1"/>
          </p:cNvSpPr>
          <p:nvPr>
            <p:ph type="ftr" sz="quarter" idx="11"/>
          </p:nvPr>
        </p:nvSpPr>
        <p:spPr/>
        <p:txBody>
          <a:bodyPr/>
          <a:lstStyle/>
          <a:p>
            <a:pPr algn="l"/>
            <a:r>
              <a:rPr lang="en-US"/>
              <a:t>EDMs2026 WE-Heraeus Workshop</a:t>
            </a:r>
            <a:endParaRPr lang="en-US" dirty="0"/>
          </a:p>
        </p:txBody>
      </p:sp>
      <p:sp>
        <p:nvSpPr>
          <p:cNvPr id="10" name="Slide Number Placeholder 9">
            <a:extLst>
              <a:ext uri="{FF2B5EF4-FFF2-40B4-BE49-F238E27FC236}">
                <a16:creationId xmlns:a16="http://schemas.microsoft.com/office/drawing/2014/main" id="{618D405D-09C9-E1CC-1AC1-E8B880B8E565}"/>
              </a:ext>
            </a:extLst>
          </p:cNvPr>
          <p:cNvSpPr>
            <a:spLocks noGrp="1"/>
          </p:cNvSpPr>
          <p:nvPr>
            <p:ph type="sldNum" sz="quarter" idx="12"/>
          </p:nvPr>
        </p:nvSpPr>
        <p:spPr/>
        <p:txBody>
          <a:bodyPr/>
          <a:lstStyle/>
          <a:p>
            <a:fld id="{89BA9E80-DA99-844D-986A-8D691D11CFE6}" type="slidenum">
              <a:rPr lang="en-US" smtClean="0"/>
              <a:pPr/>
              <a:t>27</a:t>
            </a:fld>
            <a:endParaRPr lang="en-US" dirty="0"/>
          </a:p>
        </p:txBody>
      </p:sp>
    </p:spTree>
    <p:extLst>
      <p:ext uri="{BB962C8B-B14F-4D97-AF65-F5344CB8AC3E}">
        <p14:creationId xmlns:p14="http://schemas.microsoft.com/office/powerpoint/2010/main" val="4134159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1A490-B473-7156-CBA1-A1899117370C}"/>
              </a:ext>
            </a:extLst>
          </p:cNvPr>
          <p:cNvSpPr>
            <a:spLocks noGrp="1"/>
          </p:cNvSpPr>
          <p:nvPr>
            <p:ph type="title"/>
          </p:nvPr>
        </p:nvSpPr>
        <p:spPr/>
        <p:txBody>
          <a:bodyPr/>
          <a:lstStyle/>
          <a:p>
            <a:r>
              <a:rPr lang="en-US" dirty="0"/>
              <a:t>Phase 2 — Polarized </a:t>
            </a:r>
            <a:r>
              <a:rPr lang="en-US" baseline="30000" dirty="0"/>
              <a:t>139</a:t>
            </a:r>
            <a:r>
              <a:rPr lang="en-US" dirty="0"/>
              <a:t>La target development</a:t>
            </a:r>
          </a:p>
        </p:txBody>
      </p:sp>
      <p:pic>
        <p:nvPicPr>
          <p:cNvPr id="5" name="Content Placeholder 4">
            <a:extLst>
              <a:ext uri="{FF2B5EF4-FFF2-40B4-BE49-F238E27FC236}">
                <a16:creationId xmlns:a16="http://schemas.microsoft.com/office/drawing/2014/main" id="{9E844623-D55F-E8E6-C2CF-22233FA6CB1F}"/>
              </a:ext>
            </a:extLst>
          </p:cNvPr>
          <p:cNvPicPr>
            <a:picLocks noGrp="1" noChangeAspect="1"/>
          </p:cNvPicPr>
          <p:nvPr>
            <p:ph idx="1"/>
          </p:nvPr>
        </p:nvPicPr>
        <p:blipFill>
          <a:blip r:embed="rId2"/>
          <a:stretch>
            <a:fillRect/>
          </a:stretch>
        </p:blipFill>
        <p:spPr>
          <a:xfrm>
            <a:off x="1743122" y="868946"/>
            <a:ext cx="8705756" cy="5874808"/>
          </a:xfrm>
          <a:prstGeom prst="rect">
            <a:avLst/>
          </a:prstGeom>
        </p:spPr>
      </p:pic>
      <p:sp>
        <p:nvSpPr>
          <p:cNvPr id="7" name="Date Placeholder 6">
            <a:extLst>
              <a:ext uri="{FF2B5EF4-FFF2-40B4-BE49-F238E27FC236}">
                <a16:creationId xmlns:a16="http://schemas.microsoft.com/office/drawing/2014/main" id="{B0A6FD2A-8FCB-03CE-76E1-2697F6DA2A3F}"/>
              </a:ext>
            </a:extLst>
          </p:cNvPr>
          <p:cNvSpPr>
            <a:spLocks noGrp="1"/>
          </p:cNvSpPr>
          <p:nvPr>
            <p:ph type="dt" sz="half" idx="10"/>
          </p:nvPr>
        </p:nvSpPr>
        <p:spPr/>
        <p:txBody>
          <a:bodyPr/>
          <a:lstStyle/>
          <a:p>
            <a:r>
              <a:rPr lang="en-US"/>
              <a:t>2026-03-05</a:t>
            </a:r>
            <a:endParaRPr lang="en-US" dirty="0"/>
          </a:p>
        </p:txBody>
      </p:sp>
      <p:sp>
        <p:nvSpPr>
          <p:cNvPr id="8" name="Footer Placeholder 7">
            <a:extLst>
              <a:ext uri="{FF2B5EF4-FFF2-40B4-BE49-F238E27FC236}">
                <a16:creationId xmlns:a16="http://schemas.microsoft.com/office/drawing/2014/main" id="{4A44D463-9B64-F734-0423-D5F1B144ACC0}"/>
              </a:ext>
            </a:extLst>
          </p:cNvPr>
          <p:cNvSpPr>
            <a:spLocks noGrp="1"/>
          </p:cNvSpPr>
          <p:nvPr>
            <p:ph type="ftr" sz="quarter" idx="11"/>
          </p:nvPr>
        </p:nvSpPr>
        <p:spPr/>
        <p:txBody>
          <a:bodyPr/>
          <a:lstStyle/>
          <a:p>
            <a:pPr algn="l"/>
            <a:r>
              <a:rPr lang="en-US"/>
              <a:t>EDMs2026 WE-Heraeus Workshop</a:t>
            </a:r>
            <a:endParaRPr lang="en-US" dirty="0"/>
          </a:p>
        </p:txBody>
      </p:sp>
      <p:sp>
        <p:nvSpPr>
          <p:cNvPr id="9" name="Slide Number Placeholder 8">
            <a:extLst>
              <a:ext uri="{FF2B5EF4-FFF2-40B4-BE49-F238E27FC236}">
                <a16:creationId xmlns:a16="http://schemas.microsoft.com/office/drawing/2014/main" id="{702A727F-8FA4-33A3-DEFA-D386CDC8109F}"/>
              </a:ext>
            </a:extLst>
          </p:cNvPr>
          <p:cNvSpPr>
            <a:spLocks noGrp="1"/>
          </p:cNvSpPr>
          <p:nvPr>
            <p:ph type="sldNum" sz="quarter" idx="12"/>
          </p:nvPr>
        </p:nvSpPr>
        <p:spPr/>
        <p:txBody>
          <a:bodyPr/>
          <a:lstStyle/>
          <a:p>
            <a:fld id="{89BA9E80-DA99-844D-986A-8D691D11CFE6}" type="slidenum">
              <a:rPr lang="en-US" smtClean="0"/>
              <a:pPr/>
              <a:t>28</a:t>
            </a:fld>
            <a:endParaRPr lang="en-US" dirty="0"/>
          </a:p>
        </p:txBody>
      </p:sp>
    </p:spTree>
    <p:extLst>
      <p:ext uri="{BB962C8B-B14F-4D97-AF65-F5344CB8AC3E}">
        <p14:creationId xmlns:p14="http://schemas.microsoft.com/office/powerpoint/2010/main" val="975717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1E045-BBD0-6A9F-C3B4-ECE4BAC01F50}"/>
              </a:ext>
            </a:extLst>
          </p:cNvPr>
          <p:cNvSpPr>
            <a:spLocks noGrp="1"/>
          </p:cNvSpPr>
          <p:nvPr>
            <p:ph type="title"/>
          </p:nvPr>
        </p:nvSpPr>
        <p:spPr/>
        <p:txBody>
          <a:bodyPr/>
          <a:lstStyle/>
          <a:p>
            <a:pPr algn="l"/>
            <a:r>
              <a:rPr lang="en-US" dirty="0"/>
              <a:t>                 Conclusions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DF185B6-63BB-9A0F-C713-BECE8E1404DC}"/>
                  </a:ext>
                </a:extLst>
              </p:cNvPr>
              <p:cNvSpPr>
                <a:spLocks noGrp="1"/>
              </p:cNvSpPr>
              <p:nvPr>
                <p:ph idx="1"/>
              </p:nvPr>
            </p:nvSpPr>
            <p:spPr/>
            <p:txBody>
              <a:bodyPr/>
              <a:lstStyle/>
              <a:p>
                <a:r>
                  <a:rPr lang="en-US" dirty="0"/>
                  <a:t>Hadronic TRIV common features with EDMs</a:t>
                </a:r>
              </a:p>
              <a:p>
                <a:pPr lvl="1"/>
                <a:r>
                  <a:rPr lang="en-US" dirty="0"/>
                  <a:t>Yukawa-like interaction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𝜋</m:t>
                        </m:r>
                        <m:r>
                          <a:rPr lang="en-US" b="0" i="1" smtClean="0">
                            <a:latin typeface="Cambria Math" panose="02040503050406030204" pitchFamily="18" charset="0"/>
                          </a:rPr>
                          <m:t>𝑁𝑁</m:t>
                        </m:r>
                      </m:sub>
                    </m:sSub>
                  </m:oMath>
                </a14:m>
                <a:endParaRPr lang="en-US" dirty="0"/>
              </a:p>
              <a:p>
                <a:pPr lvl="1"/>
                <a:r>
                  <a:rPr lang="en-US" dirty="0"/>
                  <a:t>FSI-free null measurement</a:t>
                </a:r>
              </a:p>
              <a:p>
                <a:pPr lvl="1"/>
                <a:r>
                  <a:rPr lang="en-US" dirty="0"/>
                  <a:t>linear global analysis</a:t>
                </a:r>
              </a:p>
              <a:p>
                <a:pPr lvl="1"/>
                <a:r>
                  <a:rPr lang="en-US" dirty="0"/>
                  <a:t>[nuclear] spectroscopy</a:t>
                </a:r>
              </a:p>
              <a:p>
                <a:pPr lvl="1"/>
                <a:r>
                  <a:rPr lang="en-US" dirty="0"/>
                  <a:t>high amplification factor</a:t>
                </a:r>
              </a:p>
              <a:p>
                <a:r>
                  <a:rPr lang="en-US" dirty="0"/>
                  <a:t>Amplifications of ~10</a:t>
                </a:r>
                <a:r>
                  <a:rPr lang="en-US" baseline="30000" dirty="0"/>
                  <a:t>6</a:t>
                </a:r>
                <a:r>
                  <a:rPr lang="en-US" dirty="0"/>
                  <a:t> available in HPV</a:t>
                </a:r>
              </a:p>
              <a:p>
                <a:pPr lvl="1"/>
                <a:r>
                  <a:rPr lang="en-US" dirty="0"/>
                  <a:t>Complexity enhancement - nuclear structure</a:t>
                </a:r>
              </a:p>
              <a:p>
                <a:pPr lvl="1"/>
                <a:r>
                  <a:rPr lang="en-US" dirty="0"/>
                  <a:t>Structural enhancement – narrow p-resonance</a:t>
                </a:r>
              </a:p>
              <a:p>
                <a:pPr lvl="1"/>
                <a14:m>
                  <m:oMath xmlns:m="http://schemas.openxmlformats.org/officeDocument/2006/math">
                    <m:r>
                      <a:rPr lang="en-US" b="0" i="1" smtClean="0">
                        <a:latin typeface="Cambria Math" panose="02040503050406030204" pitchFamily="18" charset="0"/>
                      </a:rPr>
                      <m:t>𝜅</m:t>
                    </m:r>
                    <m:r>
                      <a:rPr lang="en-US" b="0" i="1" smtClean="0">
                        <a:latin typeface="Cambria Math" panose="02040503050406030204" pitchFamily="18" charset="0"/>
                      </a:rPr>
                      <m:t>(</m:t>
                    </m:r>
                    <m:r>
                      <a:rPr lang="en-US" b="0" i="1" smtClean="0">
                        <a:latin typeface="Cambria Math" panose="02040503050406030204" pitchFamily="18" charset="0"/>
                      </a:rPr>
                      <m:t>𝐽</m:t>
                    </m:r>
                    <m:r>
                      <a:rPr lang="en-US" b="0" i="1" smtClean="0">
                        <a:latin typeface="Cambria Math" panose="02040503050406030204" pitchFamily="18" charset="0"/>
                      </a:rPr>
                      <m:t>)</m:t>
                    </m:r>
                  </m:oMath>
                </a14:m>
                <a:r>
                  <a:rPr lang="en-US" dirty="0"/>
                  <a:t> – same enhancement in TRIV searches</a:t>
                </a:r>
              </a:p>
              <a:p>
                <a:r>
                  <a:rPr lang="en-US" dirty="0"/>
                  <a:t>Approved 2-phase search for TRIV at J-PARC</a:t>
                </a:r>
              </a:p>
              <a:p>
                <a:pPr lvl="1"/>
                <a:r>
                  <a:rPr lang="en-US" dirty="0"/>
                  <a:t>Phase 1 – low </a:t>
                </a:r>
                <a:r>
                  <a:rPr lang="en-US" baseline="30000" dirty="0"/>
                  <a:t>139</a:t>
                </a:r>
                <a:r>
                  <a:rPr lang="en-US" dirty="0"/>
                  <a:t>La polarization, poor alignment</a:t>
                </a:r>
              </a:p>
              <a:p>
                <a:pPr lvl="1"/>
                <a:r>
                  <a:rPr lang="en-US" dirty="0"/>
                  <a:t>Phase 2 – high sensitivity search with DNP target</a:t>
                </a:r>
              </a:p>
            </p:txBody>
          </p:sp>
        </mc:Choice>
        <mc:Fallback xmlns="">
          <p:sp>
            <p:nvSpPr>
              <p:cNvPr id="3" name="Content Placeholder 2">
                <a:extLst>
                  <a:ext uri="{FF2B5EF4-FFF2-40B4-BE49-F238E27FC236}">
                    <a16:creationId xmlns:a16="http://schemas.microsoft.com/office/drawing/2014/main" id="{DDF185B6-63BB-9A0F-C713-BECE8E1404DC}"/>
                  </a:ext>
                </a:extLst>
              </p:cNvPr>
              <p:cNvSpPr>
                <a:spLocks noGrp="1" noRot="1" noChangeAspect="1" noMove="1" noResize="1" noEditPoints="1" noAdjustHandles="1" noChangeArrowheads="1" noChangeShapeType="1" noTextEdit="1"/>
              </p:cNvSpPr>
              <p:nvPr>
                <p:ph idx="1"/>
              </p:nvPr>
            </p:nvSpPr>
            <p:spPr>
              <a:blipFill>
                <a:blip r:embed="rId2"/>
                <a:stretch>
                  <a:fillRect l="-722" t="-928"/>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DC220A93-5538-12EB-E96A-D6C1270920FD}"/>
              </a:ext>
            </a:extLst>
          </p:cNvPr>
          <p:cNvGrpSpPr/>
          <p:nvPr/>
        </p:nvGrpSpPr>
        <p:grpSpPr>
          <a:xfrm>
            <a:off x="6726988" y="1215873"/>
            <a:ext cx="5160212" cy="3657288"/>
            <a:chOff x="4800600" y="3429000"/>
            <a:chExt cx="4011613" cy="3008313"/>
          </a:xfrm>
        </p:grpSpPr>
        <p:pic>
          <p:nvPicPr>
            <p:cNvPr id="5" name="Picture 5" descr="IMG_1362_2">
              <a:extLst>
                <a:ext uri="{FF2B5EF4-FFF2-40B4-BE49-F238E27FC236}">
                  <a16:creationId xmlns:a16="http://schemas.microsoft.com/office/drawing/2014/main" id="{6CDF6B6D-23CA-37B5-A175-A8D94B15B8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3429000"/>
              <a:ext cx="4011613" cy="300831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 Box 32">
              <a:extLst>
                <a:ext uri="{FF2B5EF4-FFF2-40B4-BE49-F238E27FC236}">
                  <a16:creationId xmlns:a16="http://schemas.microsoft.com/office/drawing/2014/main" id="{8943FFF2-DC6C-6E17-F218-BA62F910A81A}"/>
                </a:ext>
              </a:extLst>
            </p:cNvPr>
            <p:cNvSpPr txBox="1">
              <a:spLocks noChangeArrowheads="1"/>
            </p:cNvSpPr>
            <p:nvPr/>
          </p:nvSpPr>
          <p:spPr bwMode="auto">
            <a:xfrm>
              <a:off x="5209701" y="6084888"/>
              <a:ext cx="900263" cy="3441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dirty="0"/>
                <a:t>Madison</a:t>
              </a:r>
            </a:p>
          </p:txBody>
        </p:sp>
        <p:sp>
          <p:nvSpPr>
            <p:cNvPr id="7" name="Text Box 33">
              <a:extLst>
                <a:ext uri="{FF2B5EF4-FFF2-40B4-BE49-F238E27FC236}">
                  <a16:creationId xmlns:a16="http://schemas.microsoft.com/office/drawing/2014/main" id="{F9CC9250-5548-E3A7-C50F-F49388578C6C}"/>
                </a:ext>
              </a:extLst>
            </p:cNvPr>
            <p:cNvSpPr txBox="1">
              <a:spLocks noChangeArrowheads="1"/>
            </p:cNvSpPr>
            <p:nvPr/>
          </p:nvSpPr>
          <p:spPr bwMode="auto">
            <a:xfrm>
              <a:off x="7696200" y="6084888"/>
              <a:ext cx="848341" cy="3441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t>Spencer</a:t>
              </a:r>
            </a:p>
          </p:txBody>
        </p:sp>
      </p:grpSp>
      <p:grpSp>
        <p:nvGrpSpPr>
          <p:cNvPr id="8" name="Group 7">
            <a:extLst>
              <a:ext uri="{FF2B5EF4-FFF2-40B4-BE49-F238E27FC236}">
                <a16:creationId xmlns:a16="http://schemas.microsoft.com/office/drawing/2014/main" id="{87BBF693-A8BA-23F8-7A68-7B27AC22F317}"/>
              </a:ext>
            </a:extLst>
          </p:cNvPr>
          <p:cNvGrpSpPr/>
          <p:nvPr/>
        </p:nvGrpSpPr>
        <p:grpSpPr>
          <a:xfrm>
            <a:off x="6949987" y="80818"/>
            <a:ext cx="2922520" cy="947488"/>
            <a:chOff x="7769425" y="512251"/>
            <a:chExt cx="3564829" cy="1155726"/>
          </a:xfrm>
        </p:grpSpPr>
        <p:grpSp>
          <p:nvGrpSpPr>
            <p:cNvPr id="9" name="Group 8">
              <a:extLst>
                <a:ext uri="{FF2B5EF4-FFF2-40B4-BE49-F238E27FC236}">
                  <a16:creationId xmlns:a16="http://schemas.microsoft.com/office/drawing/2014/main" id="{25EFFB94-DCDB-1C86-5191-19EB92D59073}"/>
                </a:ext>
              </a:extLst>
            </p:cNvPr>
            <p:cNvGrpSpPr/>
            <p:nvPr/>
          </p:nvGrpSpPr>
          <p:grpSpPr>
            <a:xfrm>
              <a:off x="7769425" y="528357"/>
              <a:ext cx="3564829" cy="1139620"/>
              <a:chOff x="5165073" y="5213670"/>
              <a:chExt cx="3564829" cy="1139620"/>
            </a:xfrm>
          </p:grpSpPr>
          <p:sp>
            <p:nvSpPr>
              <p:cNvPr id="11" name="Oval Callout 6">
                <a:extLst>
                  <a:ext uri="{FF2B5EF4-FFF2-40B4-BE49-F238E27FC236}">
                    <a16:creationId xmlns:a16="http://schemas.microsoft.com/office/drawing/2014/main" id="{CB1F04CE-C0EC-F1FA-00E4-653102AD1F1F}"/>
                  </a:ext>
                </a:extLst>
              </p:cNvPr>
              <p:cNvSpPr/>
              <p:nvPr/>
            </p:nvSpPr>
            <p:spPr>
              <a:xfrm rot="10800000">
                <a:off x="5165073" y="5213670"/>
                <a:ext cx="3564829" cy="1139620"/>
              </a:xfrm>
              <a:prstGeom prst="wedgeEllipseCallout">
                <a:avLst>
                  <a:gd name="adj1" fmla="val 2983"/>
                  <a:gd name="adj2" fmla="val -11690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F5DFB09-0A50-7A89-CDD2-4F3D90C3414F}"/>
                  </a:ext>
                </a:extLst>
              </p:cNvPr>
              <p:cNvSpPr txBox="1"/>
              <p:nvPr/>
            </p:nvSpPr>
            <p:spPr>
              <a:xfrm>
                <a:off x="5288262" y="5784222"/>
                <a:ext cx="2872151" cy="369332"/>
              </a:xfrm>
              <a:prstGeom prst="rect">
                <a:avLst/>
              </a:prstGeom>
              <a:noFill/>
            </p:spPr>
            <p:txBody>
              <a:bodyPr wrap="none" rtlCol="0">
                <a:spAutoFit/>
              </a:bodyPr>
              <a:lstStyle/>
              <a:p>
                <a:r>
                  <a:rPr lang="en-US" dirty="0"/>
                  <a:t>Is a parity odd pseudoscalar!</a:t>
                </a: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E783684-2C0E-F8B1-FF11-A5C2D44C90E4}"/>
                    </a:ext>
                  </a:extLst>
                </p:cNvPr>
                <p:cNvSpPr txBox="1"/>
                <p:nvPr/>
              </p:nvSpPr>
              <p:spPr>
                <a:xfrm>
                  <a:off x="8242044" y="512251"/>
                  <a:ext cx="2598294" cy="7685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𝐴</m:t>
                            </m:r>
                          </m:e>
                          <m:sub>
                            <m:r>
                              <a:rPr lang="en-US" sz="2800" b="0" i="1" smtClean="0">
                                <a:latin typeface="Cambria Math" panose="02040503050406030204" pitchFamily="18" charset="0"/>
                              </a:rPr>
                              <m:t>𝑃</m:t>
                            </m:r>
                          </m:sub>
                        </m:sSub>
                        <m:r>
                          <a:rPr lang="en-US" sz="2800" i="1">
                            <a:latin typeface="Cambria Math" panose="02040503050406030204" pitchFamily="18" charset="0"/>
                          </a:rPr>
                          <m:t>≈</m:t>
                        </m:r>
                        <m:sSub>
                          <m:sSubPr>
                            <m:ctrlPr>
                              <a:rPr lang="en-US" sz="2800" i="1">
                                <a:solidFill>
                                  <a:srgbClr val="FF2503"/>
                                </a:solidFill>
                                <a:latin typeface="Cambria Math" panose="02040503050406030204" pitchFamily="18" charset="0"/>
                              </a:rPr>
                            </m:ctrlPr>
                          </m:sSubPr>
                          <m:e>
                            <m:acc>
                              <m:accPr>
                                <m:chr m:val="⃗"/>
                                <m:ctrlPr>
                                  <a:rPr lang="en-US" sz="2800" i="1">
                                    <a:solidFill>
                                      <a:srgbClr val="FF2503"/>
                                    </a:solidFill>
                                    <a:latin typeface="Cambria Math" panose="02040503050406030204" pitchFamily="18" charset="0"/>
                                  </a:rPr>
                                </m:ctrlPr>
                              </m:accPr>
                              <m:e>
                                <m:r>
                                  <a:rPr lang="en-US" sz="2800" i="1">
                                    <a:solidFill>
                                      <a:srgbClr val="FF2503"/>
                                    </a:solidFill>
                                    <a:latin typeface="Cambria Math" panose="02040503050406030204" pitchFamily="18" charset="0"/>
                                  </a:rPr>
                                  <m:t>𝑠</m:t>
                                </m:r>
                              </m:e>
                            </m:acc>
                          </m:e>
                          <m:sub>
                            <m:r>
                              <a:rPr lang="en-US" sz="2800" i="1">
                                <a:solidFill>
                                  <a:srgbClr val="FF2503"/>
                                </a:solidFill>
                                <a:latin typeface="Cambria Math" panose="02040503050406030204" pitchFamily="18" charset="0"/>
                              </a:rPr>
                              <m:t>𝑛</m:t>
                            </m:r>
                          </m:sub>
                        </m:sSub>
                        <m:r>
                          <a:rPr lang="en-US" sz="2800" i="1">
                            <a:latin typeface="Cambria Math" panose="02040503050406030204" pitchFamily="18" charset="0"/>
                          </a:rPr>
                          <m:t>⋅</m:t>
                        </m:r>
                        <m:sSub>
                          <m:sSubPr>
                            <m:ctrlPr>
                              <a:rPr lang="en-US" sz="2800" i="1">
                                <a:solidFill>
                                  <a:srgbClr val="0332FF"/>
                                </a:solidFill>
                                <a:latin typeface="Cambria Math" panose="02040503050406030204" pitchFamily="18" charset="0"/>
                              </a:rPr>
                            </m:ctrlPr>
                          </m:sSubPr>
                          <m:e>
                            <m:acc>
                              <m:accPr>
                                <m:chr m:val="⃗"/>
                                <m:ctrlPr>
                                  <a:rPr lang="en-US" sz="2800" i="1">
                                    <a:solidFill>
                                      <a:srgbClr val="0332FF"/>
                                    </a:solidFill>
                                    <a:latin typeface="Cambria Math" panose="02040503050406030204" pitchFamily="18" charset="0"/>
                                  </a:rPr>
                                </m:ctrlPr>
                              </m:accPr>
                              <m:e>
                                <m:r>
                                  <a:rPr lang="en-US" sz="2800" i="1">
                                    <a:solidFill>
                                      <a:srgbClr val="0332FF"/>
                                    </a:solidFill>
                                    <a:latin typeface="Cambria Math" panose="02040503050406030204" pitchFamily="18" charset="0"/>
                                  </a:rPr>
                                  <m:t>𝑘</m:t>
                                </m:r>
                              </m:e>
                            </m:acc>
                          </m:e>
                          <m:sub>
                            <m:r>
                              <a:rPr lang="en-US" sz="2800" i="1">
                                <a:solidFill>
                                  <a:srgbClr val="0332FF"/>
                                </a:solidFill>
                                <a:latin typeface="Cambria Math" panose="02040503050406030204" pitchFamily="18" charset="0"/>
                              </a:rPr>
                              <m:t>𝑝</m:t>
                            </m:r>
                          </m:sub>
                        </m:sSub>
                      </m:oMath>
                    </m:oMathPara>
                  </a14:m>
                  <a:endParaRPr lang="en-US" sz="2800" dirty="0"/>
                </a:p>
              </p:txBody>
            </p:sp>
          </mc:Choice>
          <mc:Fallback xmlns="">
            <p:sp>
              <p:nvSpPr>
                <p:cNvPr id="10" name="TextBox 9">
                  <a:extLst>
                    <a:ext uri="{FF2B5EF4-FFF2-40B4-BE49-F238E27FC236}">
                      <a16:creationId xmlns:a16="http://schemas.microsoft.com/office/drawing/2014/main" id="{3E783684-2C0E-F8B1-FF11-A5C2D44C90E4}"/>
                    </a:ext>
                  </a:extLst>
                </p:cNvPr>
                <p:cNvSpPr txBox="1">
                  <a:spLocks noRot="1" noChangeAspect="1" noMove="1" noResize="1" noEditPoints="1" noAdjustHandles="1" noChangeArrowheads="1" noChangeShapeType="1" noTextEdit="1"/>
                </p:cNvSpPr>
                <p:nvPr/>
              </p:nvSpPr>
              <p:spPr>
                <a:xfrm>
                  <a:off x="8242044" y="512251"/>
                  <a:ext cx="2598294" cy="768514"/>
                </a:xfrm>
                <a:prstGeom prst="rect">
                  <a:avLst/>
                </a:prstGeom>
                <a:blipFill>
                  <a:blip r:embed="rId4"/>
                  <a:stretch>
                    <a:fillRect/>
                  </a:stretch>
                </a:blipFill>
              </p:spPr>
              <p:txBody>
                <a:bodyPr/>
                <a:lstStyle/>
                <a:p>
                  <a:r>
                    <a:rPr lang="en-US">
                      <a:noFill/>
                    </a:rPr>
                    <a:t> </a:t>
                  </a:r>
                </a:p>
              </p:txBody>
            </p:sp>
          </mc:Fallback>
        </mc:AlternateContent>
      </p:grpSp>
      <p:pic>
        <p:nvPicPr>
          <p:cNvPr id="26" name="Picture 25" descr="2016-03-21 15.04.54.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879389" y="1799175"/>
            <a:ext cx="5160211" cy="4980442"/>
          </a:xfrm>
          <a:prstGeom prst="rect">
            <a:avLst/>
          </a:prstGeom>
        </p:spPr>
      </p:pic>
      <p:grpSp>
        <p:nvGrpSpPr>
          <p:cNvPr id="27" name="Group 26">
            <a:extLst>
              <a:ext uri="{FF2B5EF4-FFF2-40B4-BE49-F238E27FC236}">
                <a16:creationId xmlns:a16="http://schemas.microsoft.com/office/drawing/2014/main" id="{5D381637-FD90-65E0-BC63-7C75B8FD8D05}"/>
              </a:ext>
            </a:extLst>
          </p:cNvPr>
          <p:cNvGrpSpPr/>
          <p:nvPr/>
        </p:nvGrpSpPr>
        <p:grpSpPr>
          <a:xfrm>
            <a:off x="9203781" y="967248"/>
            <a:ext cx="2922521" cy="934284"/>
            <a:chOff x="7769425" y="528357"/>
            <a:chExt cx="3564829" cy="1139620"/>
          </a:xfrm>
        </p:grpSpPr>
        <p:grpSp>
          <p:nvGrpSpPr>
            <p:cNvPr id="28" name="Group 27">
              <a:extLst>
                <a:ext uri="{FF2B5EF4-FFF2-40B4-BE49-F238E27FC236}">
                  <a16:creationId xmlns:a16="http://schemas.microsoft.com/office/drawing/2014/main" id="{7C364145-A0D2-0B75-2269-4D52EC1A74E9}"/>
                </a:ext>
              </a:extLst>
            </p:cNvPr>
            <p:cNvGrpSpPr/>
            <p:nvPr/>
          </p:nvGrpSpPr>
          <p:grpSpPr>
            <a:xfrm>
              <a:off x="7769425" y="528357"/>
              <a:ext cx="3564829" cy="1139620"/>
              <a:chOff x="5165073" y="5213670"/>
              <a:chExt cx="3564829" cy="1139620"/>
            </a:xfrm>
          </p:grpSpPr>
          <p:sp>
            <p:nvSpPr>
              <p:cNvPr id="30" name="Oval Callout 6">
                <a:extLst>
                  <a:ext uri="{FF2B5EF4-FFF2-40B4-BE49-F238E27FC236}">
                    <a16:creationId xmlns:a16="http://schemas.microsoft.com/office/drawing/2014/main" id="{D04BB7BA-46E6-1427-5BB0-7B567226C1FA}"/>
                  </a:ext>
                </a:extLst>
              </p:cNvPr>
              <p:cNvSpPr/>
              <p:nvPr/>
            </p:nvSpPr>
            <p:spPr>
              <a:xfrm rot="10800000">
                <a:off x="5165073" y="5213670"/>
                <a:ext cx="3564829" cy="1139620"/>
              </a:xfrm>
              <a:prstGeom prst="wedgeEllipseCallout">
                <a:avLst>
                  <a:gd name="adj1" fmla="val 31694"/>
                  <a:gd name="adj2" fmla="val -11114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7FBC024-49B7-D39D-7E9F-F9E7A4AAE35E}"/>
                  </a:ext>
                </a:extLst>
              </p:cNvPr>
              <p:cNvSpPr txBox="1"/>
              <p:nvPr/>
            </p:nvSpPr>
            <p:spPr>
              <a:xfrm>
                <a:off x="5538658" y="5806985"/>
                <a:ext cx="2782092" cy="450503"/>
              </a:xfrm>
              <a:prstGeom prst="rect">
                <a:avLst/>
              </a:prstGeom>
              <a:noFill/>
            </p:spPr>
            <p:txBody>
              <a:bodyPr wrap="none" rtlCol="0">
                <a:spAutoFit/>
              </a:bodyPr>
              <a:lstStyle/>
              <a:p>
                <a:r>
                  <a:rPr lang="en-US" dirty="0"/>
                  <a:t>Violates time reversal!</a:t>
                </a:r>
              </a:p>
            </p:txBody>
          </p:sp>
        </p:gr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B1FB0284-3345-DE47-BFB6-BE2ACD4860D6}"/>
                    </a:ext>
                  </a:extLst>
                </p:cNvPr>
                <p:cNvSpPr txBox="1"/>
                <p:nvPr/>
              </p:nvSpPr>
              <p:spPr>
                <a:xfrm>
                  <a:off x="7823112" y="603305"/>
                  <a:ext cx="3291879" cy="7685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a:latin typeface="Cambria Math" panose="02040503050406030204" pitchFamily="18" charset="0"/>
                              </a:rPr>
                              <m:t>𝐴</m:t>
                            </m:r>
                          </m:e>
                          <m:sub>
                            <m:r>
                              <a:rPr lang="en-US" sz="2800" b="0" i="1" smtClean="0">
                                <a:latin typeface="Cambria Math" panose="02040503050406030204" pitchFamily="18" charset="0"/>
                              </a:rPr>
                              <m:t>𝑇</m:t>
                            </m:r>
                          </m:sub>
                        </m:sSub>
                        <m:r>
                          <a:rPr lang="en-US" sz="2800" i="1">
                            <a:latin typeface="Cambria Math" panose="02040503050406030204" pitchFamily="18" charset="0"/>
                          </a:rPr>
                          <m:t>≈</m:t>
                        </m:r>
                        <m:sSub>
                          <m:sSubPr>
                            <m:ctrlPr>
                              <a:rPr lang="en-US" sz="2800" i="1">
                                <a:solidFill>
                                  <a:srgbClr val="FF2503"/>
                                </a:solidFill>
                                <a:latin typeface="Cambria Math" panose="02040503050406030204" pitchFamily="18" charset="0"/>
                              </a:rPr>
                            </m:ctrlPr>
                          </m:sSubPr>
                          <m:e>
                            <m:acc>
                              <m:accPr>
                                <m:chr m:val="⃗"/>
                                <m:ctrlPr>
                                  <a:rPr lang="en-US" sz="2800" i="1">
                                    <a:solidFill>
                                      <a:srgbClr val="FF2503"/>
                                    </a:solidFill>
                                    <a:latin typeface="Cambria Math" panose="02040503050406030204" pitchFamily="18" charset="0"/>
                                  </a:rPr>
                                </m:ctrlPr>
                              </m:accPr>
                              <m:e>
                                <m:r>
                                  <a:rPr lang="en-US" sz="2800" i="1">
                                    <a:solidFill>
                                      <a:srgbClr val="FF2503"/>
                                    </a:solidFill>
                                    <a:latin typeface="Cambria Math" panose="02040503050406030204" pitchFamily="18" charset="0"/>
                                  </a:rPr>
                                  <m:t>𝑠</m:t>
                                </m:r>
                              </m:e>
                            </m:acc>
                          </m:e>
                          <m:sub>
                            <m:r>
                              <a:rPr lang="en-US" sz="2800" i="1">
                                <a:solidFill>
                                  <a:srgbClr val="FF2503"/>
                                </a:solidFill>
                                <a:latin typeface="Cambria Math" panose="02040503050406030204" pitchFamily="18" charset="0"/>
                              </a:rPr>
                              <m:t>𝑛</m:t>
                            </m:r>
                          </m:sub>
                        </m:sSub>
                        <m:r>
                          <a:rPr lang="en-US" sz="2800" i="1">
                            <a:latin typeface="Cambria Math" panose="02040503050406030204" pitchFamily="18" charset="0"/>
                          </a:rPr>
                          <m:t>⋅</m:t>
                        </m:r>
                        <m:sSub>
                          <m:sSubPr>
                            <m:ctrlPr>
                              <a:rPr lang="en-US" sz="2800" i="1">
                                <a:solidFill>
                                  <a:srgbClr val="0332FF"/>
                                </a:solidFill>
                                <a:latin typeface="Cambria Math" panose="02040503050406030204" pitchFamily="18" charset="0"/>
                              </a:rPr>
                            </m:ctrlPr>
                          </m:sSubPr>
                          <m:e>
                            <m:acc>
                              <m:accPr>
                                <m:chr m:val="⃗"/>
                                <m:ctrlPr>
                                  <a:rPr lang="en-US" sz="2800" i="1">
                                    <a:solidFill>
                                      <a:srgbClr val="0332FF"/>
                                    </a:solidFill>
                                    <a:latin typeface="Cambria Math" panose="02040503050406030204" pitchFamily="18" charset="0"/>
                                  </a:rPr>
                                </m:ctrlPr>
                              </m:accPr>
                              <m:e>
                                <m:r>
                                  <a:rPr lang="en-US" sz="2800" i="1">
                                    <a:solidFill>
                                      <a:srgbClr val="0332FF"/>
                                    </a:solidFill>
                                    <a:latin typeface="Cambria Math" panose="02040503050406030204" pitchFamily="18" charset="0"/>
                                  </a:rPr>
                                  <m:t>𝑘</m:t>
                                </m:r>
                              </m:e>
                            </m:acc>
                          </m:e>
                          <m:sub>
                            <m:r>
                              <a:rPr lang="en-US" sz="2800" i="1">
                                <a:solidFill>
                                  <a:srgbClr val="0332FF"/>
                                </a:solidFill>
                                <a:latin typeface="Cambria Math" panose="02040503050406030204" pitchFamily="18" charset="0"/>
                              </a:rPr>
                              <m:t>𝑝</m:t>
                            </m:r>
                          </m:sub>
                        </m:sSub>
                        <m:r>
                          <a:rPr lang="en-US" sz="2800" b="0" i="1" smtClean="0">
                            <a:solidFill>
                              <a:schemeClr val="tx1"/>
                            </a:solidFill>
                            <a:latin typeface="Cambria Math" panose="02040503050406030204" pitchFamily="18" charset="0"/>
                          </a:rPr>
                          <m:t>×</m:t>
                        </m:r>
                        <m:acc>
                          <m:accPr>
                            <m:chr m:val="⃗"/>
                            <m:ctrlPr>
                              <a:rPr lang="en-US" sz="2800" b="1" i="1" smtClean="0">
                                <a:solidFill>
                                  <a:srgbClr val="7030A0"/>
                                </a:solidFill>
                                <a:latin typeface="Cambria Math" panose="02040503050406030204" pitchFamily="18" charset="0"/>
                              </a:rPr>
                            </m:ctrlPr>
                          </m:accPr>
                          <m:e>
                            <m:r>
                              <a:rPr lang="en-US" sz="2800" b="1" i="1" smtClean="0">
                                <a:solidFill>
                                  <a:srgbClr val="7030A0"/>
                                </a:solidFill>
                                <a:latin typeface="Cambria Math" panose="02040503050406030204" pitchFamily="18" charset="0"/>
                              </a:rPr>
                              <m:t>𝑰</m:t>
                            </m:r>
                          </m:e>
                        </m:acc>
                      </m:oMath>
                    </m:oMathPara>
                  </a14:m>
                  <a:endParaRPr lang="en-US" sz="2800" b="1" dirty="0"/>
                </a:p>
              </p:txBody>
            </p:sp>
          </mc:Choice>
          <mc:Fallback xmlns="">
            <p:sp>
              <p:nvSpPr>
                <p:cNvPr id="29" name="TextBox 28">
                  <a:extLst>
                    <a:ext uri="{FF2B5EF4-FFF2-40B4-BE49-F238E27FC236}">
                      <a16:creationId xmlns:a16="http://schemas.microsoft.com/office/drawing/2014/main" id="{B1FB0284-3345-DE47-BFB6-BE2ACD4860D6}"/>
                    </a:ext>
                  </a:extLst>
                </p:cNvPr>
                <p:cNvSpPr txBox="1">
                  <a:spLocks noRot="1" noChangeAspect="1" noMove="1" noResize="1" noEditPoints="1" noAdjustHandles="1" noChangeArrowheads="1" noChangeShapeType="1" noTextEdit="1"/>
                </p:cNvSpPr>
                <p:nvPr/>
              </p:nvSpPr>
              <p:spPr>
                <a:xfrm>
                  <a:off x="7823112" y="603305"/>
                  <a:ext cx="3291879" cy="768514"/>
                </a:xfrm>
                <a:prstGeom prst="rect">
                  <a:avLst/>
                </a:prstGeom>
                <a:blipFill>
                  <a:blip r:embed="rId6"/>
                  <a:stretch>
                    <a:fillRect/>
                  </a:stretch>
                </a:blipFill>
              </p:spPr>
              <p:txBody>
                <a:bodyPr/>
                <a:lstStyle/>
                <a:p>
                  <a:r>
                    <a:rPr lang="en-US">
                      <a:noFill/>
                    </a:rPr>
                    <a:t> </a:t>
                  </a:r>
                </a:p>
              </p:txBody>
            </p:sp>
          </mc:Fallback>
        </mc:AlternateContent>
      </p:grpSp>
      <p:sp>
        <p:nvSpPr>
          <p:cNvPr id="16" name="Date Placeholder 15">
            <a:extLst>
              <a:ext uri="{FF2B5EF4-FFF2-40B4-BE49-F238E27FC236}">
                <a16:creationId xmlns:a16="http://schemas.microsoft.com/office/drawing/2014/main" id="{F5AAF34B-2937-3618-6E83-43D037BF93B6}"/>
              </a:ext>
            </a:extLst>
          </p:cNvPr>
          <p:cNvSpPr>
            <a:spLocks noGrp="1"/>
          </p:cNvSpPr>
          <p:nvPr>
            <p:ph type="dt" sz="half" idx="10"/>
          </p:nvPr>
        </p:nvSpPr>
        <p:spPr/>
        <p:txBody>
          <a:bodyPr/>
          <a:lstStyle/>
          <a:p>
            <a:r>
              <a:rPr lang="en-US"/>
              <a:t>2026-03-05</a:t>
            </a:r>
            <a:endParaRPr lang="en-US" dirty="0"/>
          </a:p>
        </p:txBody>
      </p:sp>
      <p:sp>
        <p:nvSpPr>
          <p:cNvPr id="17" name="Footer Placeholder 16">
            <a:extLst>
              <a:ext uri="{FF2B5EF4-FFF2-40B4-BE49-F238E27FC236}">
                <a16:creationId xmlns:a16="http://schemas.microsoft.com/office/drawing/2014/main" id="{46BA7902-FEC7-8E05-F277-135F3DF822B8}"/>
              </a:ext>
            </a:extLst>
          </p:cNvPr>
          <p:cNvSpPr>
            <a:spLocks noGrp="1"/>
          </p:cNvSpPr>
          <p:nvPr>
            <p:ph type="ftr" sz="quarter" idx="11"/>
          </p:nvPr>
        </p:nvSpPr>
        <p:spPr/>
        <p:txBody>
          <a:bodyPr/>
          <a:lstStyle/>
          <a:p>
            <a:pPr algn="l"/>
            <a:r>
              <a:rPr lang="en-US"/>
              <a:t>EDMs2026 WE-Heraeus Workshop</a:t>
            </a:r>
            <a:endParaRPr lang="en-US" dirty="0"/>
          </a:p>
        </p:txBody>
      </p:sp>
      <p:sp>
        <p:nvSpPr>
          <p:cNvPr id="18" name="Slide Number Placeholder 17">
            <a:extLst>
              <a:ext uri="{FF2B5EF4-FFF2-40B4-BE49-F238E27FC236}">
                <a16:creationId xmlns:a16="http://schemas.microsoft.com/office/drawing/2014/main" id="{E4626533-7BF1-0DA6-E9B4-4538D1CB65C3}"/>
              </a:ext>
            </a:extLst>
          </p:cNvPr>
          <p:cNvSpPr>
            <a:spLocks noGrp="1"/>
          </p:cNvSpPr>
          <p:nvPr>
            <p:ph type="sldNum" sz="quarter" idx="12"/>
          </p:nvPr>
        </p:nvSpPr>
        <p:spPr/>
        <p:txBody>
          <a:bodyPr/>
          <a:lstStyle/>
          <a:p>
            <a:fld id="{89BA9E80-DA99-844D-986A-8D691D11CFE6}" type="slidenum">
              <a:rPr lang="en-US" smtClean="0"/>
              <a:pPr/>
              <a:t>29</a:t>
            </a:fld>
            <a:endParaRPr lang="en-US" dirty="0"/>
          </a:p>
        </p:txBody>
      </p:sp>
    </p:spTree>
    <p:extLst>
      <p:ext uri="{BB962C8B-B14F-4D97-AF65-F5344CB8AC3E}">
        <p14:creationId xmlns:p14="http://schemas.microsoft.com/office/powerpoint/2010/main" val="79633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215A1EE1-2F19-E21E-26C9-F53829A9AF75}"/>
                  </a:ext>
                </a:extLst>
              </p:cNvPr>
              <p:cNvSpPr/>
              <p:nvPr/>
            </p:nvSpPr>
            <p:spPr>
              <a:xfrm>
                <a:off x="8945234" y="6123423"/>
                <a:ext cx="3150851" cy="599423"/>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𝜟𝝈</m:t>
                          </m:r>
                        </m:e>
                        <m:sub>
                          <m:r>
                            <a:rPr lang="en-US" sz="2800" b="1" i="1">
                              <a:solidFill>
                                <a:schemeClr val="accent4"/>
                              </a:solidFill>
                              <a:latin typeface="Cambria Math" panose="02040503050406030204" pitchFamily="18" charset="0"/>
                            </a:rPr>
                            <m:t>𝑷𝑻</m:t>
                          </m:r>
                        </m:sub>
                      </m:sSub>
                      <m:r>
                        <a:rPr lang="en-US" sz="2800" b="1" i="1">
                          <a:solidFill>
                            <a:schemeClr val="accent4"/>
                          </a:solidFill>
                          <a:latin typeface="Cambria Math" panose="02040503050406030204" pitchFamily="18" charset="0"/>
                        </a:rPr>
                        <m:t>=</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𝝀</m:t>
                          </m:r>
                        </m:e>
                        <m:sub>
                          <m:r>
                            <a:rPr lang="en-US" sz="2800" b="1" i="1">
                              <a:solidFill>
                                <a:schemeClr val="accent4"/>
                              </a:solidFill>
                              <a:latin typeface="Cambria Math" panose="02040503050406030204" pitchFamily="18" charset="0"/>
                            </a:rPr>
                            <m:t>𝑷𝑻</m:t>
                          </m:r>
                        </m:sub>
                      </m:sSub>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𝜿</m:t>
                          </m:r>
                        </m:e>
                        <m:sub>
                          <m:r>
                            <a:rPr lang="en-US" sz="2800" b="1" i="1">
                              <a:solidFill>
                                <a:schemeClr val="accent4"/>
                              </a:solidFill>
                              <a:latin typeface="Cambria Math" panose="02040503050406030204" pitchFamily="18" charset="0"/>
                            </a:rPr>
                            <m:t>𝑱</m:t>
                          </m:r>
                        </m:sub>
                      </m:sSub>
                      <m:r>
                        <a:rPr lang="en-US" sz="2800" b="1" i="1">
                          <a:solidFill>
                            <a:schemeClr val="accent4"/>
                          </a:solidFill>
                          <a:latin typeface="Cambria Math" panose="02040503050406030204" pitchFamily="18" charset="0"/>
                        </a:rPr>
                        <m:t>𝚫</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𝝈</m:t>
                          </m:r>
                        </m:e>
                        <m:sub>
                          <m:r>
                            <a:rPr lang="en-US" sz="2800" b="1" i="1">
                              <a:solidFill>
                                <a:schemeClr val="accent4"/>
                              </a:solidFill>
                              <a:latin typeface="Cambria Math" panose="02040503050406030204" pitchFamily="18" charset="0"/>
                            </a:rPr>
                            <m:t>𝑷</m:t>
                          </m:r>
                        </m:sub>
                      </m:sSub>
                    </m:oMath>
                  </m:oMathPara>
                </a14:m>
                <a:endParaRPr lang="en-US" sz="2800" b="1" dirty="0">
                  <a:solidFill>
                    <a:schemeClr val="accent4"/>
                  </a:solidFill>
                </a:endParaRPr>
              </a:p>
            </p:txBody>
          </p:sp>
        </mc:Choice>
        <mc:Fallback xmlns="">
          <p:sp>
            <p:nvSpPr>
              <p:cNvPr id="8" name="Rectangle: Rounded Corners 7">
                <a:extLst>
                  <a:ext uri="{FF2B5EF4-FFF2-40B4-BE49-F238E27FC236}">
                    <a16:creationId xmlns:a16="http://schemas.microsoft.com/office/drawing/2014/main" id="{215A1EE1-2F19-E21E-26C9-F53829A9AF75}"/>
                  </a:ext>
                </a:extLst>
              </p:cNvPr>
              <p:cNvSpPr>
                <a:spLocks noRot="1" noChangeAspect="1" noMove="1" noResize="1" noEditPoints="1" noAdjustHandles="1" noChangeArrowheads="1" noChangeShapeType="1" noTextEdit="1"/>
              </p:cNvSpPr>
              <p:nvPr/>
            </p:nvSpPr>
            <p:spPr>
              <a:xfrm>
                <a:off x="8945234" y="6123423"/>
                <a:ext cx="3150851" cy="599423"/>
              </a:xfrm>
              <a:prstGeom prst="roundRect">
                <a:avLst/>
              </a:prstGeom>
              <a:blipFill>
                <a:blip r:embed="rId2"/>
                <a:stretch>
                  <a:fillRect/>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1E624F88-B459-24AE-0DE0-B465FB8C08A4}"/>
              </a:ext>
            </a:extLst>
          </p:cNvPr>
          <p:cNvSpPr>
            <a:spLocks noGrp="1"/>
          </p:cNvSpPr>
          <p:nvPr>
            <p:ph type="title"/>
          </p:nvPr>
        </p:nvSpPr>
        <p:spPr/>
        <p:txBody>
          <a:bodyPr/>
          <a:lstStyle/>
          <a:p>
            <a:r>
              <a:rPr lang="en-US" dirty="0"/>
              <a:t>Observable – Forward Scattering Amplitude</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3B5481A-8313-0A13-CDE7-1A6C57745BBE}"/>
                  </a:ext>
                </a:extLst>
              </p:cNvPr>
              <p:cNvSpPr txBox="1"/>
              <p:nvPr/>
            </p:nvSpPr>
            <p:spPr>
              <a:xfrm>
                <a:off x="1671446" y="986930"/>
                <a:ext cx="8069588" cy="61157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smtClean="0">
                          <a:latin typeface="Cambria Math" panose="02040503050406030204" pitchFamily="18" charset="0"/>
                        </a:rPr>
                        <m:t>𝑓</m:t>
                      </m:r>
                      <m:r>
                        <a:rPr lang="en-US" sz="3200" b="0" i="1" dirty="0" smtClean="0">
                          <a:latin typeface="Cambria Math" panose="02040503050406030204" pitchFamily="18" charset="0"/>
                        </a:rPr>
                        <m:t>(0)=</m:t>
                      </m:r>
                      <m:sSup>
                        <m:sSupPr>
                          <m:ctrlPr>
                            <a:rPr lang="en-US" sz="3200" b="0" i="1" dirty="0" smtClean="0">
                              <a:latin typeface="Cambria Math" panose="02040503050406030204" pitchFamily="18" charset="0"/>
                            </a:rPr>
                          </m:ctrlPr>
                        </m:sSupPr>
                        <m:e>
                          <m:r>
                            <a:rPr lang="en-US" sz="3200" b="0" i="1" dirty="0" smtClean="0">
                              <a:latin typeface="Cambria Math" panose="02040503050406030204" pitchFamily="18" charset="0"/>
                            </a:rPr>
                            <m:t>𝐴</m:t>
                          </m:r>
                        </m:e>
                        <m:sup>
                          <m:r>
                            <a:rPr lang="en-US" sz="3200" b="0" i="1" dirty="0" smtClean="0">
                              <a:latin typeface="Cambria Math" panose="02040503050406030204" pitchFamily="18" charset="0"/>
                            </a:rPr>
                            <m:t>′</m:t>
                          </m:r>
                        </m:sup>
                      </m:sSup>
                      <m:r>
                        <a:rPr lang="en-US" sz="3200" b="0" i="1" dirty="0" smtClean="0">
                          <a:latin typeface="Cambria Math" panose="02040503050406030204" pitchFamily="18" charset="0"/>
                        </a:rPr>
                        <m:t>+</m:t>
                      </m:r>
                      <m:sSup>
                        <m:sSupPr>
                          <m:ctrlPr>
                            <a:rPr lang="en-US" sz="3200" b="0" i="1" dirty="0" smtClean="0">
                              <a:solidFill>
                                <a:schemeClr val="accent3">
                                  <a:lumMod val="50000"/>
                                </a:schemeClr>
                              </a:solidFill>
                              <a:latin typeface="Cambria Math" panose="02040503050406030204" pitchFamily="18" charset="0"/>
                            </a:rPr>
                          </m:ctrlPr>
                        </m:sSupPr>
                        <m:e>
                          <m:r>
                            <a:rPr lang="en-US" sz="3200" b="0" i="1" dirty="0" smtClean="0">
                              <a:solidFill>
                                <a:schemeClr val="accent3">
                                  <a:lumMod val="50000"/>
                                </a:schemeClr>
                              </a:solidFill>
                              <a:latin typeface="Cambria Math" panose="02040503050406030204" pitchFamily="18" charset="0"/>
                            </a:rPr>
                            <m:t>𝐵</m:t>
                          </m:r>
                        </m:e>
                        <m:sup>
                          <m:r>
                            <a:rPr lang="en-US" sz="3200" b="0" i="1" dirty="0" smtClean="0">
                              <a:solidFill>
                                <a:schemeClr val="accent3">
                                  <a:lumMod val="50000"/>
                                </a:schemeClr>
                              </a:solidFill>
                              <a:latin typeface="Cambria Math" panose="02040503050406030204" pitchFamily="18" charset="0"/>
                            </a:rPr>
                            <m:t>′</m:t>
                          </m:r>
                        </m:sup>
                      </m:sSup>
                      <m:r>
                        <a:rPr lang="en-US" sz="3200" b="1" i="1" dirty="0" smtClean="0">
                          <a:latin typeface="Cambria Math" panose="02040503050406030204" pitchFamily="18" charset="0"/>
                        </a:rPr>
                        <m:t>𝝈</m:t>
                      </m:r>
                      <m:r>
                        <a:rPr lang="en-US" sz="3200" b="0" i="1" dirty="0" smtClean="0">
                          <a:latin typeface="Cambria Math" panose="02040503050406030204" pitchFamily="18" charset="0"/>
                        </a:rPr>
                        <m:t>⋅</m:t>
                      </m:r>
                      <m:r>
                        <a:rPr lang="en-US" sz="3200" b="1" i="1" dirty="0" smtClean="0">
                          <a:latin typeface="Cambria Math" panose="02040503050406030204" pitchFamily="18" charset="0"/>
                        </a:rPr>
                        <m:t>𝑰</m:t>
                      </m:r>
                      <m:r>
                        <a:rPr lang="en-US" sz="3200" b="0" i="1" dirty="0" smtClean="0">
                          <a:latin typeface="Cambria Math" panose="02040503050406030204" pitchFamily="18" charset="0"/>
                        </a:rPr>
                        <m:t>+</m:t>
                      </m:r>
                      <m:sSup>
                        <m:sSupPr>
                          <m:ctrlPr>
                            <a:rPr lang="en-US" sz="3200" b="0" i="1" dirty="0" smtClean="0">
                              <a:solidFill>
                                <a:srgbClr val="FC2401"/>
                              </a:solidFill>
                              <a:latin typeface="Cambria Math" panose="02040503050406030204" pitchFamily="18" charset="0"/>
                            </a:rPr>
                          </m:ctrlPr>
                        </m:sSupPr>
                        <m:e>
                          <m:r>
                            <a:rPr lang="en-US" sz="3200" b="0" i="1" dirty="0" smtClean="0">
                              <a:solidFill>
                                <a:srgbClr val="FC2401"/>
                              </a:solidFill>
                              <a:latin typeface="Cambria Math" panose="02040503050406030204" pitchFamily="18" charset="0"/>
                            </a:rPr>
                            <m:t>𝐶</m:t>
                          </m:r>
                        </m:e>
                        <m:sup>
                          <m:r>
                            <a:rPr lang="en-US" sz="3200" b="0" i="1" dirty="0" smtClean="0">
                              <a:solidFill>
                                <a:srgbClr val="FC2401"/>
                              </a:solidFill>
                              <a:latin typeface="Cambria Math" panose="02040503050406030204" pitchFamily="18" charset="0"/>
                            </a:rPr>
                            <m:t>′</m:t>
                          </m:r>
                        </m:sup>
                      </m:sSup>
                      <m:r>
                        <a:rPr lang="en-US" sz="3200" b="1" i="1" dirty="0" smtClean="0">
                          <a:latin typeface="Cambria Math" panose="02040503050406030204" pitchFamily="18" charset="0"/>
                        </a:rPr>
                        <m:t>𝝈</m:t>
                      </m:r>
                      <m:r>
                        <a:rPr lang="en-US" sz="3200" b="0" i="1" dirty="0" smtClean="0">
                          <a:latin typeface="Cambria Math" panose="02040503050406030204" pitchFamily="18" charset="0"/>
                        </a:rPr>
                        <m:t>⋅</m:t>
                      </m:r>
                      <m:acc>
                        <m:accPr>
                          <m:chr m:val="̂"/>
                          <m:ctrlPr>
                            <a:rPr lang="en-US" sz="3200" b="0" i="1" dirty="0" smtClean="0">
                              <a:latin typeface="Cambria Math" panose="02040503050406030204" pitchFamily="18" charset="0"/>
                            </a:rPr>
                          </m:ctrlPr>
                        </m:accPr>
                        <m:e>
                          <m:r>
                            <a:rPr lang="en-US" sz="3200" b="1" i="1" dirty="0" smtClean="0">
                              <a:latin typeface="Cambria Math" panose="02040503050406030204" pitchFamily="18" charset="0"/>
                            </a:rPr>
                            <m:t>𝒌</m:t>
                          </m:r>
                        </m:e>
                      </m:acc>
                      <m:r>
                        <a:rPr lang="en-US" sz="3200" b="0" i="1" dirty="0" smtClean="0">
                          <a:latin typeface="Cambria Math" panose="02040503050406030204" pitchFamily="18" charset="0"/>
                        </a:rPr>
                        <m:t>+</m:t>
                      </m:r>
                      <m:sSup>
                        <m:sSupPr>
                          <m:ctrlPr>
                            <a:rPr lang="en-US" sz="3200" b="0" i="1" dirty="0" smtClean="0">
                              <a:solidFill>
                                <a:srgbClr val="0033FF"/>
                              </a:solidFill>
                              <a:latin typeface="Cambria Math" panose="02040503050406030204" pitchFamily="18" charset="0"/>
                            </a:rPr>
                          </m:ctrlPr>
                        </m:sSupPr>
                        <m:e>
                          <m:r>
                            <a:rPr lang="en-US" sz="3200" b="0" i="1" dirty="0" smtClean="0">
                              <a:solidFill>
                                <a:srgbClr val="0033FF"/>
                              </a:solidFill>
                              <a:latin typeface="Cambria Math" panose="02040503050406030204" pitchFamily="18" charset="0"/>
                            </a:rPr>
                            <m:t>𝐷</m:t>
                          </m:r>
                        </m:e>
                        <m:sup>
                          <m:r>
                            <a:rPr lang="en-US" sz="3200" b="0" i="1" dirty="0" smtClean="0">
                              <a:solidFill>
                                <a:srgbClr val="0033FF"/>
                              </a:solidFill>
                              <a:latin typeface="Cambria Math" panose="02040503050406030204" pitchFamily="18" charset="0"/>
                            </a:rPr>
                            <m:t>′</m:t>
                          </m:r>
                        </m:sup>
                      </m:sSup>
                      <m:r>
                        <a:rPr lang="en-US" sz="3200" b="1" i="1" dirty="0" smtClean="0">
                          <a:latin typeface="Cambria Math" panose="02040503050406030204" pitchFamily="18" charset="0"/>
                        </a:rPr>
                        <m:t>𝝈</m:t>
                      </m:r>
                      <m:r>
                        <a:rPr lang="en-US" sz="3200" b="0" i="1" dirty="0" smtClean="0">
                          <a:latin typeface="Cambria Math" panose="02040503050406030204" pitchFamily="18" charset="0"/>
                        </a:rPr>
                        <m:t>⋅(</m:t>
                      </m:r>
                      <m:acc>
                        <m:accPr>
                          <m:chr m:val="̂"/>
                          <m:ctrlPr>
                            <a:rPr lang="en-US" sz="3200" b="0" i="1" dirty="0" smtClean="0">
                              <a:latin typeface="Cambria Math" panose="02040503050406030204" pitchFamily="18" charset="0"/>
                            </a:rPr>
                          </m:ctrlPr>
                        </m:accPr>
                        <m:e>
                          <m:r>
                            <a:rPr lang="en-US" sz="3200" b="1" i="1" dirty="0" smtClean="0">
                              <a:latin typeface="Cambria Math" panose="02040503050406030204" pitchFamily="18" charset="0"/>
                            </a:rPr>
                            <m:t>𝑰</m:t>
                          </m:r>
                        </m:e>
                      </m:acc>
                      <m:r>
                        <a:rPr lang="en-US" sz="3200" b="0" i="1" dirty="0" smtClean="0">
                          <a:latin typeface="Cambria Math" panose="02040503050406030204" pitchFamily="18" charset="0"/>
                        </a:rPr>
                        <m:t>×</m:t>
                      </m:r>
                      <m:acc>
                        <m:accPr>
                          <m:chr m:val="̂"/>
                          <m:ctrlPr>
                            <a:rPr lang="en-US" sz="3200" b="0" i="1" dirty="0" smtClean="0">
                              <a:latin typeface="Cambria Math" panose="02040503050406030204" pitchFamily="18" charset="0"/>
                            </a:rPr>
                          </m:ctrlPr>
                        </m:accPr>
                        <m:e>
                          <m:r>
                            <a:rPr lang="en-US" sz="3200" b="1" i="1" dirty="0" smtClean="0">
                              <a:latin typeface="Cambria Math" panose="02040503050406030204" pitchFamily="18" charset="0"/>
                            </a:rPr>
                            <m:t>𝒌</m:t>
                          </m:r>
                        </m:e>
                      </m:acc>
                      <m:r>
                        <a:rPr lang="en-US" sz="3200" b="0" i="1" dirty="0" smtClean="0">
                          <a:latin typeface="Cambria Math" panose="02040503050406030204" pitchFamily="18" charset="0"/>
                        </a:rPr>
                        <m:t>)</m:t>
                      </m:r>
                    </m:oMath>
                  </m:oMathPara>
                </a14:m>
                <a:endParaRPr lang="en-US" sz="3200" dirty="0"/>
              </a:p>
            </p:txBody>
          </p:sp>
        </mc:Choice>
        <mc:Fallback xmlns="">
          <p:sp>
            <p:nvSpPr>
              <p:cNvPr id="18" name="TextBox 17">
                <a:extLst>
                  <a:ext uri="{FF2B5EF4-FFF2-40B4-BE49-F238E27FC236}">
                    <a16:creationId xmlns:a16="http://schemas.microsoft.com/office/drawing/2014/main" id="{83B5481A-8313-0A13-CDE7-1A6C57745BBE}"/>
                  </a:ext>
                </a:extLst>
              </p:cNvPr>
              <p:cNvSpPr txBox="1">
                <a:spLocks noRot="1" noChangeAspect="1" noMove="1" noResize="1" noEditPoints="1" noAdjustHandles="1" noChangeArrowheads="1" noChangeShapeType="1" noTextEdit="1"/>
              </p:cNvSpPr>
              <p:nvPr/>
            </p:nvSpPr>
            <p:spPr>
              <a:xfrm>
                <a:off x="1671446" y="986930"/>
                <a:ext cx="8069588" cy="611578"/>
              </a:xfrm>
              <a:prstGeom prst="rect">
                <a:avLst/>
              </a:prstGeom>
              <a:blipFill>
                <a:blip r:embed="rId3"/>
                <a:stretch>
                  <a:fillRect/>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31E66A63-8B50-46BF-4341-C6BCCB126AAE}"/>
              </a:ext>
            </a:extLst>
          </p:cNvPr>
          <p:cNvPicPr>
            <a:picLocks noChangeAspect="1"/>
          </p:cNvPicPr>
          <p:nvPr/>
        </p:nvPicPr>
        <p:blipFill rotWithShape="1">
          <a:blip r:embed="rId4"/>
          <a:srcRect t="43114" r="64015"/>
          <a:stretch>
            <a:fillRect/>
          </a:stretch>
        </p:blipFill>
        <p:spPr>
          <a:xfrm>
            <a:off x="2432304" y="1505199"/>
            <a:ext cx="2553909" cy="646870"/>
          </a:xfrm>
          <a:prstGeom prst="rect">
            <a:avLst/>
          </a:prstGeom>
          <a:solidFill>
            <a:srgbClr val="0033FF"/>
          </a:solidFill>
        </p:spPr>
      </p:pic>
      <p:grpSp>
        <p:nvGrpSpPr>
          <p:cNvPr id="43" name="Group 42">
            <a:extLst>
              <a:ext uri="{FF2B5EF4-FFF2-40B4-BE49-F238E27FC236}">
                <a16:creationId xmlns:a16="http://schemas.microsoft.com/office/drawing/2014/main" id="{1204B96A-7786-EC83-7CD3-FAC15C80420F}"/>
              </a:ext>
            </a:extLst>
          </p:cNvPr>
          <p:cNvGrpSpPr/>
          <p:nvPr/>
        </p:nvGrpSpPr>
        <p:grpSpPr>
          <a:xfrm>
            <a:off x="6266471" y="3745789"/>
            <a:ext cx="5620729" cy="2685285"/>
            <a:chOff x="6266471" y="3745789"/>
            <a:chExt cx="5620729" cy="2685285"/>
          </a:xfrm>
        </p:grpSpPr>
        <p:grpSp>
          <p:nvGrpSpPr>
            <p:cNvPr id="25" name="Group 24">
              <a:extLst>
                <a:ext uri="{FF2B5EF4-FFF2-40B4-BE49-F238E27FC236}">
                  <a16:creationId xmlns:a16="http://schemas.microsoft.com/office/drawing/2014/main" id="{B4121B6A-F1BF-3DCE-EA4D-926FC23890F4}"/>
                </a:ext>
              </a:extLst>
            </p:cNvPr>
            <p:cNvGrpSpPr/>
            <p:nvPr/>
          </p:nvGrpSpPr>
          <p:grpSpPr>
            <a:xfrm>
              <a:off x="6523239" y="3745789"/>
              <a:ext cx="5363961" cy="2158206"/>
              <a:chOff x="7986540" y="5165921"/>
              <a:chExt cx="4205459" cy="1692079"/>
            </a:xfrm>
          </p:grpSpPr>
          <p:pic>
            <p:nvPicPr>
              <p:cNvPr id="26" name="Picture 25">
                <a:extLst>
                  <a:ext uri="{FF2B5EF4-FFF2-40B4-BE49-F238E27FC236}">
                    <a16:creationId xmlns:a16="http://schemas.microsoft.com/office/drawing/2014/main" id="{A9A0F756-7919-83DF-AEFE-E7E9000720DE}"/>
                  </a:ext>
                </a:extLst>
              </p:cNvPr>
              <p:cNvPicPr>
                <a:picLocks noChangeAspect="1"/>
              </p:cNvPicPr>
              <p:nvPr/>
            </p:nvPicPr>
            <p:blipFill>
              <a:blip r:embed="rId5"/>
              <a:stretch>
                <a:fillRect/>
              </a:stretch>
            </p:blipFill>
            <p:spPr>
              <a:xfrm>
                <a:off x="7986540" y="5165921"/>
                <a:ext cx="4205459" cy="1692079"/>
              </a:xfrm>
              <a:prstGeom prst="rect">
                <a:avLst/>
              </a:prstGeom>
            </p:spPr>
          </p:pic>
          <p:pic>
            <p:nvPicPr>
              <p:cNvPr id="27" name="Picture 26">
                <a:extLst>
                  <a:ext uri="{FF2B5EF4-FFF2-40B4-BE49-F238E27FC236}">
                    <a16:creationId xmlns:a16="http://schemas.microsoft.com/office/drawing/2014/main" id="{7A040A56-7D53-8B9E-4E15-77A502F0E7BD}"/>
                  </a:ext>
                </a:extLst>
              </p:cNvPr>
              <p:cNvPicPr>
                <a:picLocks noChangeAspect="1"/>
              </p:cNvPicPr>
              <p:nvPr/>
            </p:nvPicPr>
            <p:blipFill>
              <a:blip r:embed="rId6"/>
              <a:stretch>
                <a:fillRect/>
              </a:stretch>
            </p:blipFill>
            <p:spPr>
              <a:xfrm>
                <a:off x="8369969" y="5165921"/>
                <a:ext cx="1425816" cy="471853"/>
              </a:xfrm>
              <a:prstGeom prst="rect">
                <a:avLst/>
              </a:prstGeom>
            </p:spPr>
          </p:pic>
          <p:pic>
            <p:nvPicPr>
              <p:cNvPr id="28" name="Picture 27">
                <a:extLst>
                  <a:ext uri="{FF2B5EF4-FFF2-40B4-BE49-F238E27FC236}">
                    <a16:creationId xmlns:a16="http://schemas.microsoft.com/office/drawing/2014/main" id="{9DE5DE5A-4470-B278-74B8-84B0EDE9457A}"/>
                  </a:ext>
                </a:extLst>
              </p:cNvPr>
              <p:cNvPicPr>
                <a:picLocks noChangeAspect="1"/>
              </p:cNvPicPr>
              <p:nvPr/>
            </p:nvPicPr>
            <p:blipFill>
              <a:blip r:embed="rId7"/>
              <a:stretch>
                <a:fillRect/>
              </a:stretch>
            </p:blipFill>
            <p:spPr>
              <a:xfrm>
                <a:off x="11068711" y="5426765"/>
                <a:ext cx="172445" cy="252919"/>
              </a:xfrm>
              <a:prstGeom prst="rect">
                <a:avLst/>
              </a:prstGeom>
            </p:spPr>
          </p:pic>
          <p:pic>
            <p:nvPicPr>
              <p:cNvPr id="29" name="Picture 28">
                <a:extLst>
                  <a:ext uri="{FF2B5EF4-FFF2-40B4-BE49-F238E27FC236}">
                    <a16:creationId xmlns:a16="http://schemas.microsoft.com/office/drawing/2014/main" id="{253A3794-A292-09AE-38EC-41610662305B}"/>
                  </a:ext>
                </a:extLst>
              </p:cNvPr>
              <p:cNvPicPr>
                <a:picLocks noChangeAspect="1"/>
              </p:cNvPicPr>
              <p:nvPr/>
            </p:nvPicPr>
            <p:blipFill>
              <a:blip r:embed="rId8"/>
              <a:stretch>
                <a:fillRect/>
              </a:stretch>
            </p:blipFill>
            <p:spPr>
              <a:xfrm>
                <a:off x="11642306" y="5337957"/>
                <a:ext cx="205144" cy="149195"/>
              </a:xfrm>
              <a:prstGeom prst="rect">
                <a:avLst/>
              </a:prstGeom>
            </p:spPr>
          </p:pic>
          <p:pic>
            <p:nvPicPr>
              <p:cNvPr id="30" name="Picture 29">
                <a:extLst>
                  <a:ext uri="{FF2B5EF4-FFF2-40B4-BE49-F238E27FC236}">
                    <a16:creationId xmlns:a16="http://schemas.microsoft.com/office/drawing/2014/main" id="{0C1AF508-5285-8753-8B52-84A49BF34B07}"/>
                  </a:ext>
                </a:extLst>
              </p:cNvPr>
              <p:cNvPicPr>
                <a:picLocks noChangeAspect="1"/>
              </p:cNvPicPr>
              <p:nvPr/>
            </p:nvPicPr>
            <p:blipFill>
              <a:blip r:embed="rId9"/>
              <a:stretch>
                <a:fillRect/>
              </a:stretch>
            </p:blipFill>
            <p:spPr>
              <a:xfrm>
                <a:off x="8240911" y="5375962"/>
                <a:ext cx="82554" cy="101605"/>
              </a:xfrm>
              <a:prstGeom prst="rect">
                <a:avLst/>
              </a:prstGeom>
            </p:spPr>
          </p:pic>
          <p:pic>
            <p:nvPicPr>
              <p:cNvPr id="31" name="Picture 30">
                <a:extLst>
                  <a:ext uri="{FF2B5EF4-FFF2-40B4-BE49-F238E27FC236}">
                    <a16:creationId xmlns:a16="http://schemas.microsoft.com/office/drawing/2014/main" id="{8C05810F-832B-C3C7-35B5-A9D960719B3A}"/>
                  </a:ext>
                </a:extLst>
              </p:cNvPr>
              <p:cNvPicPr>
                <a:picLocks noChangeAspect="1"/>
              </p:cNvPicPr>
              <p:nvPr/>
            </p:nvPicPr>
            <p:blipFill>
              <a:blip r:embed="rId10">
                <a:clrChange>
                  <a:clrFrom>
                    <a:srgbClr val="FFFFFF"/>
                  </a:clrFrom>
                  <a:clrTo>
                    <a:srgbClr val="FFFFFF">
                      <a:alpha val="0"/>
                    </a:srgbClr>
                  </a:clrTo>
                </a:clrChange>
              </a:blip>
              <a:srcRect l="45143" t="48054" r="43303"/>
              <a:stretch>
                <a:fillRect/>
              </a:stretch>
            </p:blipFill>
            <p:spPr>
              <a:xfrm>
                <a:off x="9999649" y="5318326"/>
                <a:ext cx="513581" cy="900491"/>
              </a:xfrm>
              <a:prstGeom prst="rect">
                <a:avLst/>
              </a:prstGeom>
            </p:spPr>
          </p:pic>
          <p:sp>
            <p:nvSpPr>
              <p:cNvPr id="32" name="Freeform: Shape 31">
                <a:extLst>
                  <a:ext uri="{FF2B5EF4-FFF2-40B4-BE49-F238E27FC236}">
                    <a16:creationId xmlns:a16="http://schemas.microsoft.com/office/drawing/2014/main" id="{80B719B8-EFAA-FF63-8E2C-FA83B789A609}"/>
                  </a:ext>
                </a:extLst>
              </p:cNvPr>
              <p:cNvSpPr/>
              <p:nvPr/>
            </p:nvSpPr>
            <p:spPr>
              <a:xfrm>
                <a:off x="10164975" y="5207173"/>
                <a:ext cx="181175" cy="304800"/>
              </a:xfrm>
              <a:custGeom>
                <a:avLst/>
                <a:gdLst>
                  <a:gd name="csX0" fmla="*/ 14920 w 181175"/>
                  <a:gd name="csY0" fmla="*/ 304800 h 304800"/>
                  <a:gd name="csX1" fmla="*/ 181175 w 181175"/>
                  <a:gd name="csY1" fmla="*/ 140677 h 304800"/>
                  <a:gd name="csX2" fmla="*/ 161991 w 181175"/>
                  <a:gd name="csY2" fmla="*/ 0 h 304800"/>
                  <a:gd name="csX3" fmla="*/ 0 w 181175"/>
                  <a:gd name="csY3" fmla="*/ 70339 h 304800"/>
                  <a:gd name="csX4" fmla="*/ 14920 w 181175"/>
                  <a:gd name="csY4" fmla="*/ 304800 h 304800"/>
                </a:gdLst>
                <a:ahLst/>
                <a:cxnLst>
                  <a:cxn ang="0">
                    <a:pos x="csX0" y="csY0"/>
                  </a:cxn>
                  <a:cxn ang="0">
                    <a:pos x="csX1" y="csY1"/>
                  </a:cxn>
                  <a:cxn ang="0">
                    <a:pos x="csX2" y="csY2"/>
                  </a:cxn>
                  <a:cxn ang="0">
                    <a:pos x="csX3" y="csY3"/>
                  </a:cxn>
                  <a:cxn ang="0">
                    <a:pos x="csX4" y="csY4"/>
                  </a:cxn>
                </a:cxnLst>
                <a:rect l="l" t="t" r="r" b="b"/>
                <a:pathLst>
                  <a:path w="181175" h="304800">
                    <a:moveTo>
                      <a:pt x="14920" y="304800"/>
                    </a:moveTo>
                    <a:lnTo>
                      <a:pt x="181175" y="140677"/>
                    </a:lnTo>
                    <a:lnTo>
                      <a:pt x="161991" y="0"/>
                    </a:lnTo>
                    <a:lnTo>
                      <a:pt x="0" y="70339"/>
                    </a:lnTo>
                    <a:lnTo>
                      <a:pt x="14920" y="3048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F065F134-3BA5-E2C8-E32B-EF84F3743DD7}"/>
                </a:ext>
              </a:extLst>
            </p:cNvPr>
            <p:cNvSpPr txBox="1"/>
            <p:nvPr/>
          </p:nvSpPr>
          <p:spPr>
            <a:xfrm>
              <a:off x="6266471" y="4953746"/>
              <a:ext cx="3150851" cy="1477328"/>
            </a:xfrm>
            <a:prstGeom prst="rect">
              <a:avLst/>
            </a:prstGeom>
            <a:noFill/>
          </p:spPr>
          <p:txBody>
            <a:bodyPr wrap="square">
              <a:spAutoFit/>
            </a:bodyPr>
            <a:lstStyle/>
            <a:p>
              <a:r>
                <a:rPr lang="en-US" sz="1800" b="1" dirty="0"/>
                <a:t>Ryndin theorem </a:t>
              </a:r>
              <a:r>
                <a:rPr lang="en-US" sz="1800" dirty="0"/>
                <a:t>(1964): Without TRIV , swapping incoming/outgoing spin–momentum configuration leaves the f(0) invariant.</a:t>
              </a:r>
              <a:endParaRPr lang="en-US" dirty="0"/>
            </a:p>
          </p:txBody>
        </p:sp>
      </p:grpSp>
      <p:grpSp>
        <p:nvGrpSpPr>
          <p:cNvPr id="11" name="Group 10">
            <a:extLst>
              <a:ext uri="{FF2B5EF4-FFF2-40B4-BE49-F238E27FC236}">
                <a16:creationId xmlns:a16="http://schemas.microsoft.com/office/drawing/2014/main" id="{55CCBC53-A987-C7D5-EDF6-2A6B22982E73}"/>
              </a:ext>
            </a:extLst>
          </p:cNvPr>
          <p:cNvGrpSpPr/>
          <p:nvPr/>
        </p:nvGrpSpPr>
        <p:grpSpPr>
          <a:xfrm>
            <a:off x="7099403" y="1463935"/>
            <a:ext cx="4030476" cy="1896091"/>
            <a:chOff x="7099403" y="1463935"/>
            <a:chExt cx="4030476" cy="1896091"/>
          </a:xfrm>
        </p:grpSpPr>
        <p:grpSp>
          <p:nvGrpSpPr>
            <p:cNvPr id="42" name="Group 41">
              <a:extLst>
                <a:ext uri="{FF2B5EF4-FFF2-40B4-BE49-F238E27FC236}">
                  <a16:creationId xmlns:a16="http://schemas.microsoft.com/office/drawing/2014/main" id="{E14CF0E8-96BD-2006-F22E-873C6D3E64C6}"/>
                </a:ext>
              </a:extLst>
            </p:cNvPr>
            <p:cNvGrpSpPr/>
            <p:nvPr/>
          </p:nvGrpSpPr>
          <p:grpSpPr>
            <a:xfrm>
              <a:off x="7134347" y="1463935"/>
              <a:ext cx="3995532" cy="1896091"/>
              <a:chOff x="7134347" y="1463935"/>
              <a:chExt cx="3995532" cy="1896091"/>
            </a:xfrm>
          </p:grpSpPr>
          <p:grpSp>
            <p:nvGrpSpPr>
              <p:cNvPr id="21" name="Group 20">
                <a:extLst>
                  <a:ext uri="{FF2B5EF4-FFF2-40B4-BE49-F238E27FC236}">
                    <a16:creationId xmlns:a16="http://schemas.microsoft.com/office/drawing/2014/main" id="{1AAED8E4-FC98-9DC3-705E-08DD48300408}"/>
                  </a:ext>
                </a:extLst>
              </p:cNvPr>
              <p:cNvGrpSpPr/>
              <p:nvPr/>
            </p:nvGrpSpPr>
            <p:grpSpPr>
              <a:xfrm>
                <a:off x="7134347" y="1463935"/>
                <a:ext cx="3995532" cy="1896091"/>
                <a:chOff x="19050002" y="10755536"/>
                <a:chExt cx="8416250" cy="3993955"/>
              </a:xfrm>
            </p:grpSpPr>
            <p:pic>
              <p:nvPicPr>
                <p:cNvPr id="22" name="Picture 21">
                  <a:extLst>
                    <a:ext uri="{FF2B5EF4-FFF2-40B4-BE49-F238E27FC236}">
                      <a16:creationId xmlns:a16="http://schemas.microsoft.com/office/drawing/2014/main" id="{CCB5CE69-34E5-4CF0-ED63-B8035D553179}"/>
                    </a:ext>
                  </a:extLst>
                </p:cNvPr>
                <p:cNvPicPr>
                  <a:picLocks noChangeAspect="1"/>
                </p:cNvPicPr>
                <p:nvPr/>
              </p:nvPicPr>
              <p:blipFill rotWithShape="1">
                <a:blip r:embed="rId11">
                  <a:clrChange>
                    <a:clrFrom>
                      <a:srgbClr val="FFFFFF"/>
                    </a:clrFrom>
                    <a:clrTo>
                      <a:srgbClr val="FFFFFF">
                        <a:alpha val="0"/>
                      </a:srgbClr>
                    </a:clrTo>
                  </a:clrChange>
                </a:blip>
                <a:srcRect r="30494"/>
                <a:stretch/>
              </p:blipFill>
              <p:spPr>
                <a:xfrm>
                  <a:off x="19050002" y="10755536"/>
                  <a:ext cx="7628963" cy="3993955"/>
                </a:xfrm>
                <a:prstGeom prst="rect">
                  <a:avLst/>
                </a:prstGeom>
              </p:spPr>
            </p:pic>
            <p:pic>
              <p:nvPicPr>
                <p:cNvPr id="23" name="Picture 22">
                  <a:extLst>
                    <a:ext uri="{FF2B5EF4-FFF2-40B4-BE49-F238E27FC236}">
                      <a16:creationId xmlns:a16="http://schemas.microsoft.com/office/drawing/2014/main" id="{BAC62C3E-C863-DB3B-BF67-DB682BC484E7}"/>
                    </a:ext>
                  </a:extLst>
                </p:cNvPr>
                <p:cNvPicPr>
                  <a:picLocks noChangeAspect="1"/>
                </p:cNvPicPr>
                <p:nvPr/>
              </p:nvPicPr>
              <p:blipFill rotWithShape="1">
                <a:blip r:embed="rId11">
                  <a:clrChange>
                    <a:clrFrom>
                      <a:srgbClr val="FFFFFF"/>
                    </a:clrFrom>
                    <a:clrTo>
                      <a:srgbClr val="FFFFFF">
                        <a:alpha val="0"/>
                      </a:srgbClr>
                    </a:clrTo>
                  </a:clrChange>
                </a:blip>
                <a:srcRect l="90248"/>
                <a:stretch/>
              </p:blipFill>
              <p:spPr>
                <a:xfrm>
                  <a:off x="26395878" y="10755536"/>
                  <a:ext cx="1070374" cy="3993955"/>
                </a:xfrm>
                <a:prstGeom prst="rect">
                  <a:avLst/>
                </a:prstGeom>
              </p:spPr>
            </p:pic>
          </p:grpSp>
          <p:pic>
            <p:nvPicPr>
              <p:cNvPr id="40" name="Picture 39">
                <a:extLst>
                  <a:ext uri="{FF2B5EF4-FFF2-40B4-BE49-F238E27FC236}">
                    <a16:creationId xmlns:a16="http://schemas.microsoft.com/office/drawing/2014/main" id="{72DBFF6F-2279-D7F8-50E6-01230A79C851}"/>
                  </a:ext>
                </a:extLst>
              </p:cNvPr>
              <p:cNvPicPr>
                <a:picLocks noChangeAspect="1"/>
              </p:cNvPicPr>
              <p:nvPr/>
            </p:nvPicPr>
            <p:blipFill rotWithShape="1">
              <a:blip r:embed="rId4"/>
              <a:srcRect l="66816" t="43114" r="20097"/>
              <a:stretch>
                <a:fillRect/>
              </a:stretch>
            </p:blipFill>
            <p:spPr>
              <a:xfrm>
                <a:off x="7172576" y="1505199"/>
                <a:ext cx="928809" cy="646870"/>
              </a:xfrm>
              <a:prstGeom prst="rect">
                <a:avLst/>
              </a:prstGeom>
              <a:solidFill>
                <a:srgbClr val="0033FF"/>
              </a:solidFill>
            </p:spPr>
          </p:pic>
        </p:grpSp>
        <p:pic>
          <p:nvPicPr>
            <p:cNvPr id="44" name="Picture 43">
              <a:extLst>
                <a:ext uri="{FF2B5EF4-FFF2-40B4-BE49-F238E27FC236}">
                  <a16:creationId xmlns:a16="http://schemas.microsoft.com/office/drawing/2014/main" id="{700B7FFB-08FE-766F-9AB5-6B05B9360293}"/>
                </a:ext>
              </a:extLst>
            </p:cNvPr>
            <p:cNvPicPr>
              <a:picLocks noChangeAspect="1"/>
            </p:cNvPicPr>
            <p:nvPr/>
          </p:nvPicPr>
          <p:blipFill>
            <a:blip r:embed="rId8"/>
            <a:stretch>
              <a:fillRect/>
            </a:stretch>
          </p:blipFill>
          <p:spPr>
            <a:xfrm>
              <a:off x="7099403" y="2821025"/>
              <a:ext cx="261656" cy="190295"/>
            </a:xfrm>
            <a:prstGeom prst="rect">
              <a:avLst/>
            </a:prstGeom>
          </p:spPr>
        </p:pic>
      </p:grpSp>
      <p:grpSp>
        <p:nvGrpSpPr>
          <p:cNvPr id="10" name="Group 9">
            <a:extLst>
              <a:ext uri="{FF2B5EF4-FFF2-40B4-BE49-F238E27FC236}">
                <a16:creationId xmlns:a16="http://schemas.microsoft.com/office/drawing/2014/main" id="{83D8004E-02B3-D192-784C-8BDAE6C8EA3D}"/>
              </a:ext>
            </a:extLst>
          </p:cNvPr>
          <p:cNvGrpSpPr/>
          <p:nvPr/>
        </p:nvGrpSpPr>
        <p:grpSpPr>
          <a:xfrm>
            <a:off x="3003675" y="1505199"/>
            <a:ext cx="3559301" cy="1825957"/>
            <a:chOff x="3003675" y="1505199"/>
            <a:chExt cx="3559301" cy="1825957"/>
          </a:xfrm>
        </p:grpSpPr>
        <p:grpSp>
          <p:nvGrpSpPr>
            <p:cNvPr id="41" name="Group 40">
              <a:extLst>
                <a:ext uri="{FF2B5EF4-FFF2-40B4-BE49-F238E27FC236}">
                  <a16:creationId xmlns:a16="http://schemas.microsoft.com/office/drawing/2014/main" id="{B63408D5-37EB-0D80-C710-B15ED7DC19B8}"/>
                </a:ext>
              </a:extLst>
            </p:cNvPr>
            <p:cNvGrpSpPr/>
            <p:nvPr/>
          </p:nvGrpSpPr>
          <p:grpSpPr>
            <a:xfrm>
              <a:off x="3003675" y="1505199"/>
              <a:ext cx="3559301" cy="1825957"/>
              <a:chOff x="3003675" y="1505199"/>
              <a:chExt cx="3559301" cy="1825957"/>
            </a:xfrm>
          </p:grpSpPr>
          <p:pic>
            <p:nvPicPr>
              <p:cNvPr id="20" name="Picture 19">
                <a:extLst>
                  <a:ext uri="{FF2B5EF4-FFF2-40B4-BE49-F238E27FC236}">
                    <a16:creationId xmlns:a16="http://schemas.microsoft.com/office/drawing/2014/main" id="{B2244340-5760-4022-D532-F2A15D1797E3}"/>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3003675" y="2148227"/>
                <a:ext cx="3559301" cy="1182929"/>
              </a:xfrm>
              <a:prstGeom prst="rect">
                <a:avLst/>
              </a:prstGeom>
            </p:spPr>
          </p:pic>
          <p:pic>
            <p:nvPicPr>
              <p:cNvPr id="39" name="Picture 38">
                <a:extLst>
                  <a:ext uri="{FF2B5EF4-FFF2-40B4-BE49-F238E27FC236}">
                    <a16:creationId xmlns:a16="http://schemas.microsoft.com/office/drawing/2014/main" id="{A6DCE1CE-4A87-A750-3ED8-6213655F946B}"/>
                  </a:ext>
                </a:extLst>
              </p:cNvPr>
              <p:cNvPicPr>
                <a:picLocks noChangeAspect="1"/>
              </p:cNvPicPr>
              <p:nvPr/>
            </p:nvPicPr>
            <p:blipFill rotWithShape="1">
              <a:blip r:embed="rId4"/>
              <a:srcRect l="43298" t="43114" r="42148"/>
              <a:stretch>
                <a:fillRect/>
              </a:stretch>
            </p:blipFill>
            <p:spPr>
              <a:xfrm>
                <a:off x="5490320" y="1505199"/>
                <a:ext cx="1032919" cy="646870"/>
              </a:xfrm>
              <a:prstGeom prst="rect">
                <a:avLst/>
              </a:prstGeom>
              <a:solidFill>
                <a:srgbClr val="0033FF"/>
              </a:solidFill>
            </p:spPr>
          </p:pic>
        </p:grpSp>
        <p:pic>
          <p:nvPicPr>
            <p:cNvPr id="45" name="Picture 44">
              <a:extLst>
                <a:ext uri="{FF2B5EF4-FFF2-40B4-BE49-F238E27FC236}">
                  <a16:creationId xmlns:a16="http://schemas.microsoft.com/office/drawing/2014/main" id="{5DD4F241-1CF5-1EB3-A6E4-70E6ADD35013}"/>
                </a:ext>
              </a:extLst>
            </p:cNvPr>
            <p:cNvPicPr>
              <a:picLocks noChangeAspect="1"/>
            </p:cNvPicPr>
            <p:nvPr/>
          </p:nvPicPr>
          <p:blipFill>
            <a:blip r:embed="rId8"/>
            <a:srcRect t="19397" b="-2"/>
            <a:stretch>
              <a:fillRect/>
            </a:stretch>
          </p:blipFill>
          <p:spPr>
            <a:xfrm>
              <a:off x="3567736" y="2437429"/>
              <a:ext cx="261656" cy="153385"/>
            </a:xfrm>
            <a:prstGeom prst="rect">
              <a:avLst/>
            </a:prstGeom>
          </p:spPr>
        </p:pic>
      </p:grpSp>
      <p:grpSp>
        <p:nvGrpSpPr>
          <p:cNvPr id="9" name="Group 8">
            <a:extLst>
              <a:ext uri="{FF2B5EF4-FFF2-40B4-BE49-F238E27FC236}">
                <a16:creationId xmlns:a16="http://schemas.microsoft.com/office/drawing/2014/main" id="{9023E4B0-BF5A-E6E9-E0F1-7C73A8C56A21}"/>
              </a:ext>
            </a:extLst>
          </p:cNvPr>
          <p:cNvGrpSpPr/>
          <p:nvPr/>
        </p:nvGrpSpPr>
        <p:grpSpPr>
          <a:xfrm>
            <a:off x="492517" y="3571877"/>
            <a:ext cx="5408096" cy="2910070"/>
            <a:chOff x="492517" y="3571877"/>
            <a:chExt cx="5408096" cy="2910070"/>
          </a:xfrm>
        </p:grpSpPr>
        <p:grpSp>
          <p:nvGrpSpPr>
            <p:cNvPr id="12" name="Group 11">
              <a:extLst>
                <a:ext uri="{FF2B5EF4-FFF2-40B4-BE49-F238E27FC236}">
                  <a16:creationId xmlns:a16="http://schemas.microsoft.com/office/drawing/2014/main" id="{40CD6242-CAD8-D33E-B86C-15CEB9304410}"/>
                </a:ext>
              </a:extLst>
            </p:cNvPr>
            <p:cNvGrpSpPr/>
            <p:nvPr/>
          </p:nvGrpSpPr>
          <p:grpSpPr>
            <a:xfrm>
              <a:off x="492517" y="3571877"/>
              <a:ext cx="4559792" cy="2910070"/>
              <a:chOff x="11562524" y="12647390"/>
              <a:chExt cx="7466203" cy="4764948"/>
            </a:xfrm>
          </p:grpSpPr>
          <p:pic>
            <p:nvPicPr>
              <p:cNvPr id="13" name="Picture 12">
                <a:extLst>
                  <a:ext uri="{FF2B5EF4-FFF2-40B4-BE49-F238E27FC236}">
                    <a16:creationId xmlns:a16="http://schemas.microsoft.com/office/drawing/2014/main" id="{B8434BD7-1928-7FCE-E713-F338EF041AAB}"/>
                  </a:ext>
                </a:extLst>
              </p:cNvPr>
              <p:cNvPicPr>
                <a:picLocks noChangeAspect="1"/>
              </p:cNvPicPr>
              <p:nvPr/>
            </p:nvPicPr>
            <p:blipFill rotWithShape="1">
              <a:blip r:embed="rId13"/>
              <a:srcRect l="7004" t="21764" r="6414" b="6821"/>
              <a:stretch/>
            </p:blipFill>
            <p:spPr>
              <a:xfrm>
                <a:off x="11562524" y="12647390"/>
                <a:ext cx="7466203" cy="4764948"/>
              </a:xfrm>
              <a:prstGeom prst="rect">
                <a:avLst/>
              </a:prstGeom>
            </p:spPr>
          </p:pic>
          <p:sp>
            <p:nvSpPr>
              <p:cNvPr id="15" name="TextBox 14">
                <a:extLst>
                  <a:ext uri="{FF2B5EF4-FFF2-40B4-BE49-F238E27FC236}">
                    <a16:creationId xmlns:a16="http://schemas.microsoft.com/office/drawing/2014/main" id="{CBE773C0-45F4-4054-CF10-D19D419FC464}"/>
                  </a:ext>
                </a:extLst>
              </p:cNvPr>
              <p:cNvSpPr txBox="1"/>
              <p:nvPr/>
            </p:nvSpPr>
            <p:spPr>
              <a:xfrm>
                <a:off x="11621536" y="12755571"/>
                <a:ext cx="2529478" cy="856720"/>
              </a:xfrm>
              <a:prstGeom prst="rect">
                <a:avLst/>
              </a:prstGeom>
              <a:noFill/>
            </p:spPr>
            <p:txBody>
              <a:bodyPr wrap="square" rtlCol="0">
                <a:spAutoFit/>
              </a:bodyPr>
              <a:lstStyle/>
              <a:p>
                <a:r>
                  <a:rPr lang="en-US" sz="1400" dirty="0">
                    <a:solidFill>
                      <a:schemeClr val="accent4">
                        <a:lumMod val="50000"/>
                      </a:schemeClr>
                    </a:solidFill>
                  </a:rPr>
                  <a:t>Gudkov, Phys. Rep. 212 (1992) 77</a:t>
                </a:r>
              </a:p>
            </p:txBody>
          </p:sp>
          <p:cxnSp>
            <p:nvCxnSpPr>
              <p:cNvPr id="16" name="Straight Connector 15">
                <a:extLst>
                  <a:ext uri="{FF2B5EF4-FFF2-40B4-BE49-F238E27FC236}">
                    <a16:creationId xmlns:a16="http://schemas.microsoft.com/office/drawing/2014/main" id="{1426C108-51AF-B497-82FA-A10462C499CD}"/>
                  </a:ext>
                </a:extLst>
              </p:cNvPr>
              <p:cNvCxnSpPr/>
              <p:nvPr/>
            </p:nvCxnSpPr>
            <p:spPr>
              <a:xfrm flipH="1">
                <a:off x="17721943" y="14891657"/>
                <a:ext cx="6386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287A176-2E4D-4CA2-14CF-ACB64A60FA5F}"/>
                      </a:ext>
                    </a:extLst>
                  </p:cNvPr>
                  <p:cNvSpPr txBox="1"/>
                  <p:nvPr/>
                </p:nvSpPr>
                <p:spPr>
                  <a:xfrm>
                    <a:off x="18259382" y="14440649"/>
                    <a:ext cx="451407" cy="8567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dirty="0" smtClean="0">
                              <a:solidFill>
                                <a:srgbClr val="FC2401"/>
                              </a:solidFill>
                              <a:latin typeface="Cambria Math" panose="02040503050406030204" pitchFamily="18" charset="0"/>
                            </a:rPr>
                            <m:t>𝐶</m:t>
                          </m:r>
                        </m:oMath>
                      </m:oMathPara>
                    </a14:m>
                    <a:endParaRPr lang="en-US" sz="1400" dirty="0">
                      <a:solidFill>
                        <a:srgbClr val="FC2401"/>
                      </a:solidFill>
                    </a:endParaRPr>
                  </a:p>
                </p:txBody>
              </p:sp>
            </mc:Choice>
            <mc:Fallback xmlns="">
              <p:sp>
                <p:nvSpPr>
                  <p:cNvPr id="17" name="TextBox 16">
                    <a:extLst>
                      <a:ext uri="{FF2B5EF4-FFF2-40B4-BE49-F238E27FC236}">
                        <a16:creationId xmlns:a16="http://schemas.microsoft.com/office/drawing/2014/main" id="{9287A176-2E4D-4CA2-14CF-ACB64A60FA5F}"/>
                      </a:ext>
                    </a:extLst>
                  </p:cNvPr>
                  <p:cNvSpPr txBox="1">
                    <a:spLocks noRot="1" noChangeAspect="1" noMove="1" noResize="1" noEditPoints="1" noAdjustHandles="1" noChangeArrowheads="1" noChangeShapeType="1" noTextEdit="1"/>
                  </p:cNvSpPr>
                  <p:nvPr/>
                </p:nvSpPr>
                <p:spPr>
                  <a:xfrm>
                    <a:off x="18259382" y="14440649"/>
                    <a:ext cx="451407" cy="856720"/>
                  </a:xfrm>
                  <a:prstGeom prst="rect">
                    <a:avLst/>
                  </a:prstGeom>
                  <a:blipFill>
                    <a:blip r:embed="rId14"/>
                    <a:stretch>
                      <a:fillRect r="-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B9A6965-CAF1-13A3-FFA2-83227557D21B}"/>
                      </a:ext>
                    </a:extLst>
                  </p:cNvPr>
                  <p:cNvSpPr txBox="1"/>
                  <p:nvPr/>
                </p:nvSpPr>
                <p:spPr>
                  <a:xfrm>
                    <a:off x="11590664" y="14463297"/>
                    <a:ext cx="451407" cy="85672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dirty="0" smtClean="0">
                              <a:solidFill>
                                <a:srgbClr val="0033FF"/>
                              </a:solidFill>
                              <a:latin typeface="Cambria Math" panose="02040503050406030204" pitchFamily="18" charset="0"/>
                            </a:rPr>
                            <m:t>𝐷</m:t>
                          </m:r>
                        </m:oMath>
                      </m:oMathPara>
                    </a14:m>
                    <a:endParaRPr lang="en-US" sz="1400" dirty="0">
                      <a:solidFill>
                        <a:srgbClr val="0033FF"/>
                      </a:solidFill>
                    </a:endParaRPr>
                  </a:p>
                </p:txBody>
              </p:sp>
            </mc:Choice>
            <mc:Fallback xmlns="">
              <p:sp>
                <p:nvSpPr>
                  <p:cNvPr id="19" name="TextBox 18">
                    <a:extLst>
                      <a:ext uri="{FF2B5EF4-FFF2-40B4-BE49-F238E27FC236}">
                        <a16:creationId xmlns:a16="http://schemas.microsoft.com/office/drawing/2014/main" id="{7B9A6965-CAF1-13A3-FFA2-83227557D21B}"/>
                      </a:ext>
                    </a:extLst>
                  </p:cNvPr>
                  <p:cNvSpPr txBox="1">
                    <a:spLocks noRot="1" noChangeAspect="1" noMove="1" noResize="1" noEditPoints="1" noAdjustHandles="1" noChangeArrowheads="1" noChangeShapeType="1" noTextEdit="1"/>
                  </p:cNvSpPr>
                  <p:nvPr/>
                </p:nvSpPr>
                <p:spPr>
                  <a:xfrm>
                    <a:off x="11590664" y="14463297"/>
                    <a:ext cx="451407" cy="856720"/>
                  </a:xfrm>
                  <a:prstGeom prst="rect">
                    <a:avLst/>
                  </a:prstGeom>
                  <a:blipFill>
                    <a:blip r:embed="rId15"/>
                    <a:stretch>
                      <a:fillRect r="-15556"/>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81EE8FE-F6FD-25D3-131D-DD87F4F4F76B}"/>
                    </a:ext>
                  </a:extLst>
                </p:cNvPr>
                <p:cNvSpPr txBox="1"/>
                <p:nvPr/>
              </p:nvSpPr>
              <p:spPr>
                <a:xfrm>
                  <a:off x="4986213" y="3991235"/>
                  <a:ext cx="9144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𝜆</m:t>
                            </m:r>
                          </m:e>
                          <m:sub>
                            <m:r>
                              <a:rPr lang="en-US" sz="2800" b="0" i="1" smtClean="0">
                                <a:latin typeface="Cambria Math" panose="02040503050406030204" pitchFamily="18" charset="0"/>
                              </a:rPr>
                              <m:t>𝑃𝑇</m:t>
                            </m:r>
                          </m:sub>
                        </m:sSub>
                      </m:oMath>
                    </m:oMathPara>
                  </a14:m>
                  <a:endParaRPr lang="en-US" sz="2400" dirty="0"/>
                </a:p>
              </p:txBody>
            </p:sp>
          </mc:Choice>
          <mc:Fallback xmlns="">
            <p:sp>
              <p:nvSpPr>
                <p:cNvPr id="6" name="TextBox 5">
                  <a:extLst>
                    <a:ext uri="{FF2B5EF4-FFF2-40B4-BE49-F238E27FC236}">
                      <a16:creationId xmlns:a16="http://schemas.microsoft.com/office/drawing/2014/main" id="{981EE8FE-F6FD-25D3-131D-DD87F4F4F76B}"/>
                    </a:ext>
                  </a:extLst>
                </p:cNvPr>
                <p:cNvSpPr txBox="1">
                  <a:spLocks noRot="1" noChangeAspect="1" noMove="1" noResize="1" noEditPoints="1" noAdjustHandles="1" noChangeArrowheads="1" noChangeShapeType="1" noTextEdit="1"/>
                </p:cNvSpPr>
                <p:nvPr/>
              </p:nvSpPr>
              <p:spPr>
                <a:xfrm>
                  <a:off x="4986213" y="3991235"/>
                  <a:ext cx="914400" cy="523220"/>
                </a:xfrm>
                <a:prstGeom prst="rect">
                  <a:avLst/>
                </a:prstGeom>
                <a:blipFill>
                  <a:blip r:embed="rId16"/>
                  <a:stretch>
                    <a:fillRect r="-6000"/>
                  </a:stretch>
                </a:blipFill>
              </p:spPr>
              <p:txBody>
                <a:bodyPr/>
                <a:lstStyle/>
                <a:p>
                  <a:r>
                    <a:rPr lang="en-US">
                      <a:noFill/>
                    </a:rPr>
                    <a:t> </a:t>
                  </a:r>
                </a:p>
              </p:txBody>
            </p:sp>
          </mc:Fallback>
        </mc:AlternateContent>
      </p:grpSp>
      <p:sp>
        <p:nvSpPr>
          <p:cNvPr id="24" name="Oval 23">
            <a:extLst>
              <a:ext uri="{FF2B5EF4-FFF2-40B4-BE49-F238E27FC236}">
                <a16:creationId xmlns:a16="http://schemas.microsoft.com/office/drawing/2014/main" id="{A24E782B-4B32-9077-0D89-6E5386DBA456}"/>
              </a:ext>
            </a:extLst>
          </p:cNvPr>
          <p:cNvSpPr/>
          <p:nvPr/>
        </p:nvSpPr>
        <p:spPr>
          <a:xfrm>
            <a:off x="8945234" y="6035040"/>
            <a:ext cx="1042046" cy="822960"/>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Date Placeholder 6">
            <a:extLst>
              <a:ext uri="{FF2B5EF4-FFF2-40B4-BE49-F238E27FC236}">
                <a16:creationId xmlns:a16="http://schemas.microsoft.com/office/drawing/2014/main" id="{30F4B769-D59B-F61C-294E-D00D6F706301}"/>
              </a:ext>
            </a:extLst>
          </p:cNvPr>
          <p:cNvSpPr>
            <a:spLocks noGrp="1"/>
          </p:cNvSpPr>
          <p:nvPr>
            <p:ph type="dt" sz="half" idx="10"/>
          </p:nvPr>
        </p:nvSpPr>
        <p:spPr/>
        <p:txBody>
          <a:bodyPr/>
          <a:lstStyle/>
          <a:p>
            <a:r>
              <a:rPr lang="en-US"/>
              <a:t>2026-03-05</a:t>
            </a:r>
          </a:p>
        </p:txBody>
      </p:sp>
      <p:sp>
        <p:nvSpPr>
          <p:cNvPr id="33" name="Footer Placeholder 32">
            <a:extLst>
              <a:ext uri="{FF2B5EF4-FFF2-40B4-BE49-F238E27FC236}">
                <a16:creationId xmlns:a16="http://schemas.microsoft.com/office/drawing/2014/main" id="{5061C2CA-992D-8173-DFBA-6CFC770DD729}"/>
              </a:ext>
            </a:extLst>
          </p:cNvPr>
          <p:cNvSpPr>
            <a:spLocks noGrp="1"/>
          </p:cNvSpPr>
          <p:nvPr>
            <p:ph type="ftr" sz="quarter" idx="11"/>
          </p:nvPr>
        </p:nvSpPr>
        <p:spPr/>
        <p:txBody>
          <a:bodyPr/>
          <a:lstStyle/>
          <a:p>
            <a:r>
              <a:rPr lang="en-US"/>
              <a:t>EDMs2026 WE-Heraeus Workshop</a:t>
            </a:r>
          </a:p>
        </p:txBody>
      </p:sp>
      <p:sp>
        <p:nvSpPr>
          <p:cNvPr id="34" name="Slide Number Placeholder 33">
            <a:extLst>
              <a:ext uri="{FF2B5EF4-FFF2-40B4-BE49-F238E27FC236}">
                <a16:creationId xmlns:a16="http://schemas.microsoft.com/office/drawing/2014/main" id="{0890F7A5-2867-9273-4F9B-6EC87BD7087B}"/>
              </a:ext>
            </a:extLst>
          </p:cNvPr>
          <p:cNvSpPr>
            <a:spLocks noGrp="1"/>
          </p:cNvSpPr>
          <p:nvPr>
            <p:ph type="sldNum" sz="quarter" idx="12"/>
          </p:nvPr>
        </p:nvSpPr>
        <p:spPr/>
        <p:txBody>
          <a:bodyPr/>
          <a:lstStyle/>
          <a:p>
            <a:fld id="{89BA9E80-DA99-844D-986A-8D691D11CFE6}" type="slidenum">
              <a:rPr lang="en-US" smtClean="0"/>
              <a:pPr/>
              <a:t>3</a:t>
            </a:fld>
            <a:endParaRPr lang="en-US" dirty="0"/>
          </a:p>
        </p:txBody>
      </p:sp>
    </p:spTree>
    <p:extLst>
      <p:ext uri="{BB962C8B-B14F-4D97-AF65-F5344CB8AC3E}">
        <p14:creationId xmlns:p14="http://schemas.microsoft.com/office/powerpoint/2010/main" val="350154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E599C-5AC9-84EB-EFD5-7B535772E202}"/>
              </a:ext>
            </a:extLst>
          </p:cNvPr>
          <p:cNvSpPr>
            <a:spLocks noGrp="1"/>
          </p:cNvSpPr>
          <p:nvPr>
            <p:ph type="title"/>
          </p:nvPr>
        </p:nvSpPr>
        <p:spPr>
          <a:xfrm>
            <a:off x="0" y="-1"/>
            <a:ext cx="12192000" cy="868947"/>
          </a:xfrm>
        </p:spPr>
        <p:txBody>
          <a:bodyPr/>
          <a:lstStyle/>
          <a:p>
            <a:r>
              <a:rPr lang="en-US" dirty="0"/>
              <a:t>Total Absorption Asymmetry is a Null Test of TRIV</a:t>
            </a:r>
          </a:p>
        </p:txBody>
      </p:sp>
      <p:sp>
        <p:nvSpPr>
          <p:cNvPr id="3" name="Content Placeholder 2">
            <a:extLst>
              <a:ext uri="{FF2B5EF4-FFF2-40B4-BE49-F238E27FC236}">
                <a16:creationId xmlns:a16="http://schemas.microsoft.com/office/drawing/2014/main" id="{9F70DCC7-EC7F-74E9-B236-051D014F43AA}"/>
              </a:ext>
            </a:extLst>
          </p:cNvPr>
          <p:cNvSpPr>
            <a:spLocks noGrp="1"/>
          </p:cNvSpPr>
          <p:nvPr>
            <p:ph idx="1"/>
          </p:nvPr>
        </p:nvSpPr>
        <p:spPr>
          <a:xfrm>
            <a:off x="609600" y="868947"/>
            <a:ext cx="10972800" cy="5257218"/>
          </a:xfrm>
        </p:spPr>
        <p:txBody>
          <a:bodyPr/>
          <a:lstStyle/>
          <a:p>
            <a:r>
              <a:rPr lang="en-US" dirty="0">
                <a:solidFill>
                  <a:schemeClr val="tx1"/>
                </a:solidFill>
              </a:rPr>
              <a:t>Forward scattering amplitude free of final state interactions (FSI)</a:t>
            </a:r>
          </a:p>
          <a:p>
            <a:r>
              <a:rPr lang="en-US" dirty="0">
                <a:solidFill>
                  <a:schemeClr val="tx1"/>
                </a:solidFill>
              </a:rPr>
              <a:t>Accessible by total absorption via the optical theorem</a:t>
            </a:r>
          </a:p>
          <a:p>
            <a:r>
              <a:rPr lang="en-US" dirty="0">
                <a:solidFill>
                  <a:schemeClr val="tx1"/>
                </a:solidFill>
              </a:rPr>
              <a:t>Asymmetry w/r to fast neutron spin flip is also odd under</a:t>
            </a:r>
            <a:br>
              <a:rPr lang="en-US" dirty="0">
                <a:solidFill>
                  <a:schemeClr val="tx1"/>
                </a:solidFill>
              </a:rPr>
            </a:br>
            <a:r>
              <a:rPr lang="en-US" dirty="0">
                <a:solidFill>
                  <a:schemeClr val="tx1"/>
                </a:solidFill>
              </a:rPr>
              <a:t>neutron polarizer </a:t>
            </a:r>
            <a:r>
              <a:rPr lang="en-US" baseline="30000" dirty="0">
                <a:solidFill>
                  <a:schemeClr val="tx1"/>
                </a:solidFill>
              </a:rPr>
              <a:t>3</a:t>
            </a:r>
            <a:r>
              <a:rPr lang="en-US" dirty="0">
                <a:solidFill>
                  <a:schemeClr val="tx1"/>
                </a:solidFill>
              </a:rPr>
              <a:t>He cell and nuclear target spin reversal</a:t>
            </a:r>
          </a:p>
          <a:p>
            <a:r>
              <a:rPr lang="en-US" dirty="0">
                <a:solidFill>
                  <a:schemeClr val="tx1"/>
                </a:solidFill>
              </a:rPr>
              <a:t>To reverse neutron momentum, rotate polarizer/analyzer order</a:t>
            </a:r>
            <a:br>
              <a:rPr lang="en-US" dirty="0">
                <a:solidFill>
                  <a:schemeClr val="tx1"/>
                </a:solidFill>
              </a:rPr>
            </a:br>
            <a:r>
              <a:rPr lang="en-US" dirty="0">
                <a:solidFill>
                  <a:schemeClr val="tx1"/>
                </a:solidFill>
              </a:rPr>
              <a:t>keeping source, detector, and collimation fixed</a:t>
            </a:r>
          </a:p>
        </p:txBody>
      </p:sp>
      <p:pic>
        <p:nvPicPr>
          <p:cNvPr id="7" name="Picture 6">
            <a:extLst>
              <a:ext uri="{FF2B5EF4-FFF2-40B4-BE49-F238E27FC236}">
                <a16:creationId xmlns:a16="http://schemas.microsoft.com/office/drawing/2014/main" id="{928A8BEC-104F-B9DA-21F0-E1CF011AD144}"/>
              </a:ext>
            </a:extLst>
          </p:cNvPr>
          <p:cNvPicPr>
            <a:picLocks noChangeAspect="1"/>
          </p:cNvPicPr>
          <p:nvPr/>
        </p:nvPicPr>
        <p:blipFill>
          <a:blip r:embed="rId2">
            <a:clrChange>
              <a:clrFrom>
                <a:srgbClr val="FFFFFF"/>
              </a:clrFrom>
              <a:clrTo>
                <a:srgbClr val="FFFFFF">
                  <a:alpha val="0"/>
                </a:srgbClr>
              </a:clrTo>
            </a:clrChange>
          </a:blip>
          <a:srcRect r="4927"/>
          <a:stretch>
            <a:fillRect/>
          </a:stretch>
        </p:blipFill>
        <p:spPr>
          <a:xfrm>
            <a:off x="8725804" y="1260803"/>
            <a:ext cx="2954721" cy="868363"/>
          </a:xfrm>
          <a:prstGeom prst="rect">
            <a:avLst/>
          </a:prstGeom>
        </p:spPr>
      </p:pic>
      <p:pic>
        <p:nvPicPr>
          <p:cNvPr id="14" name="Picture 13">
            <a:extLst>
              <a:ext uri="{FF2B5EF4-FFF2-40B4-BE49-F238E27FC236}">
                <a16:creationId xmlns:a16="http://schemas.microsoft.com/office/drawing/2014/main" id="{B30E1D0F-8919-4EBD-5907-72905A90A11E}"/>
              </a:ext>
            </a:extLst>
          </p:cNvPr>
          <p:cNvPicPr>
            <a:picLocks noChangeAspect="1"/>
          </p:cNvPicPr>
          <p:nvPr/>
        </p:nvPicPr>
        <p:blipFill rotWithShape="1">
          <a:blip r:embed="rId3"/>
          <a:srcRect r="642"/>
          <a:stretch/>
        </p:blipFill>
        <p:spPr>
          <a:xfrm>
            <a:off x="1052434" y="3465016"/>
            <a:ext cx="8440816" cy="3310433"/>
          </a:xfrm>
          <a:prstGeom prst="rect">
            <a:avLst/>
          </a:prstGeom>
          <a:ln>
            <a:solidFill>
              <a:schemeClr val="tx1"/>
            </a:solidFill>
          </a:ln>
        </p:spPr>
      </p:pic>
      <p:pic>
        <p:nvPicPr>
          <p:cNvPr id="15" name="Picture 14">
            <a:extLst>
              <a:ext uri="{FF2B5EF4-FFF2-40B4-BE49-F238E27FC236}">
                <a16:creationId xmlns:a16="http://schemas.microsoft.com/office/drawing/2014/main" id="{332A9DF7-E08F-0178-9662-340B55F9886E}"/>
              </a:ext>
            </a:extLst>
          </p:cNvPr>
          <p:cNvPicPr>
            <a:picLocks noChangeAspect="1"/>
          </p:cNvPicPr>
          <p:nvPr/>
        </p:nvPicPr>
        <p:blipFill>
          <a:blip r:embed="rId4"/>
          <a:stretch>
            <a:fillRect/>
          </a:stretch>
        </p:blipFill>
        <p:spPr>
          <a:xfrm>
            <a:off x="1052434" y="3465017"/>
            <a:ext cx="8440815" cy="3310433"/>
          </a:xfrm>
          <a:prstGeom prst="rect">
            <a:avLst/>
          </a:prstGeom>
          <a:ln>
            <a:solidFill>
              <a:schemeClr val="tx1"/>
            </a:solidFill>
          </a:ln>
        </p:spPr>
      </p:pic>
      <p:sp>
        <p:nvSpPr>
          <p:cNvPr id="23" name="Text Box 76"/>
          <p:cNvSpPr txBox="1">
            <a:spLocks noChangeArrowheads="1"/>
          </p:cNvSpPr>
          <p:nvPr/>
        </p:nvSpPr>
        <p:spPr bwMode="auto">
          <a:xfrm>
            <a:off x="9054718" y="2237560"/>
            <a:ext cx="2954720" cy="9541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sz="1800" dirty="0">
                <a:solidFill>
                  <a:srgbClr val="984807"/>
                </a:solidFill>
              </a:rPr>
              <a:t>Kabir, PRD 37 (1988) 1856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dirty="0">
              <a:ln>
                <a:noFill/>
              </a:ln>
              <a:solidFill>
                <a:srgbClr val="984807"/>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84807"/>
                </a:solidFill>
                <a:effectLst/>
                <a:uLnTx/>
                <a:uFillTx/>
                <a:latin typeface="Arial" charset="0"/>
                <a:ea typeface="ＭＳ Ｐゴシック" charset="0"/>
              </a:rPr>
              <a:t>Bowman, Gudkov, </a:t>
            </a:r>
            <a:br>
              <a:rPr kumimoji="0" lang="en-US" sz="1800" b="0" i="0" u="none" strike="noStrike" kern="1200" cap="none" spc="0" normalizeH="0" baseline="0" noProof="0" dirty="0">
                <a:ln>
                  <a:noFill/>
                </a:ln>
                <a:solidFill>
                  <a:srgbClr val="984807"/>
                </a:solidFill>
                <a:effectLst/>
                <a:uLnTx/>
                <a:uFillTx/>
                <a:latin typeface="Arial" charset="0"/>
                <a:ea typeface="ＭＳ Ｐゴシック" charset="0"/>
              </a:rPr>
            </a:br>
            <a:r>
              <a:rPr kumimoji="0" lang="en-US" sz="1800" b="0" i="0" u="none" strike="noStrike" kern="1200" cap="none" spc="0" normalizeH="0" baseline="0" noProof="0" dirty="0">
                <a:ln>
                  <a:noFill/>
                </a:ln>
                <a:solidFill>
                  <a:srgbClr val="984807"/>
                </a:solidFill>
                <a:effectLst/>
                <a:uLnTx/>
                <a:uFillTx/>
                <a:latin typeface="Arial" charset="0"/>
                <a:ea typeface="ＭＳ Ｐゴシック" charset="0"/>
              </a:rPr>
              <a:t>PRC 90, 065503 (2014)</a:t>
            </a:r>
          </a:p>
        </p:txBody>
      </p:sp>
      <mc:AlternateContent xmlns:mc="http://schemas.openxmlformats.org/markup-compatibility/2006" xmlns:a14="http://schemas.microsoft.com/office/drawing/2010/main">
        <mc:Choice Requires="a14">
          <p:sp>
            <p:nvSpPr>
              <p:cNvPr id="9" name="Rectangle: Rounded Corners 8">
                <a:extLst>
                  <a:ext uri="{FF2B5EF4-FFF2-40B4-BE49-F238E27FC236}">
                    <a16:creationId xmlns:a16="http://schemas.microsoft.com/office/drawing/2014/main" id="{F07454EC-3E12-5FCF-20C0-84363EA44E48}"/>
                  </a:ext>
                </a:extLst>
              </p:cNvPr>
              <p:cNvSpPr/>
              <p:nvPr/>
            </p:nvSpPr>
            <p:spPr>
              <a:xfrm>
                <a:off x="8945234" y="6123423"/>
                <a:ext cx="3150851" cy="599423"/>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𝜟𝝈</m:t>
                          </m:r>
                        </m:e>
                        <m:sub>
                          <m:r>
                            <a:rPr lang="en-US" sz="2800" b="1" i="1">
                              <a:solidFill>
                                <a:schemeClr val="accent4"/>
                              </a:solidFill>
                              <a:latin typeface="Cambria Math" panose="02040503050406030204" pitchFamily="18" charset="0"/>
                            </a:rPr>
                            <m:t>𝑷𝑻</m:t>
                          </m:r>
                        </m:sub>
                      </m:sSub>
                      <m:r>
                        <a:rPr lang="en-US" sz="2800" b="1" i="1">
                          <a:solidFill>
                            <a:schemeClr val="accent4"/>
                          </a:solidFill>
                          <a:latin typeface="Cambria Math" panose="02040503050406030204" pitchFamily="18" charset="0"/>
                        </a:rPr>
                        <m:t>=</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𝝀</m:t>
                          </m:r>
                        </m:e>
                        <m:sub>
                          <m:r>
                            <a:rPr lang="en-US" sz="2800" b="1" i="1">
                              <a:solidFill>
                                <a:schemeClr val="accent4"/>
                              </a:solidFill>
                              <a:latin typeface="Cambria Math" panose="02040503050406030204" pitchFamily="18" charset="0"/>
                            </a:rPr>
                            <m:t>𝑷𝑻</m:t>
                          </m:r>
                        </m:sub>
                      </m:sSub>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𝜿</m:t>
                          </m:r>
                        </m:e>
                        <m:sub>
                          <m:r>
                            <a:rPr lang="en-US" sz="2800" b="1" i="1">
                              <a:solidFill>
                                <a:schemeClr val="accent4"/>
                              </a:solidFill>
                              <a:latin typeface="Cambria Math" panose="02040503050406030204" pitchFamily="18" charset="0"/>
                            </a:rPr>
                            <m:t>𝑱</m:t>
                          </m:r>
                        </m:sub>
                      </m:sSub>
                      <m:r>
                        <a:rPr lang="en-US" sz="2800" b="1" i="1">
                          <a:solidFill>
                            <a:schemeClr val="accent4"/>
                          </a:solidFill>
                          <a:latin typeface="Cambria Math" panose="02040503050406030204" pitchFamily="18" charset="0"/>
                        </a:rPr>
                        <m:t>𝚫</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𝝈</m:t>
                          </m:r>
                        </m:e>
                        <m:sub>
                          <m:r>
                            <a:rPr lang="en-US" sz="2800" b="1" i="1">
                              <a:solidFill>
                                <a:schemeClr val="accent4"/>
                              </a:solidFill>
                              <a:latin typeface="Cambria Math" panose="02040503050406030204" pitchFamily="18" charset="0"/>
                            </a:rPr>
                            <m:t>𝑷</m:t>
                          </m:r>
                        </m:sub>
                      </m:sSub>
                    </m:oMath>
                  </m:oMathPara>
                </a14:m>
                <a:endParaRPr lang="en-US" sz="2800" b="1" dirty="0">
                  <a:solidFill>
                    <a:schemeClr val="accent4"/>
                  </a:solidFill>
                </a:endParaRPr>
              </a:p>
            </p:txBody>
          </p:sp>
        </mc:Choice>
        <mc:Fallback xmlns="">
          <p:sp>
            <p:nvSpPr>
              <p:cNvPr id="9" name="Rectangle: Rounded Corners 8">
                <a:extLst>
                  <a:ext uri="{FF2B5EF4-FFF2-40B4-BE49-F238E27FC236}">
                    <a16:creationId xmlns:a16="http://schemas.microsoft.com/office/drawing/2014/main" id="{F07454EC-3E12-5FCF-20C0-84363EA44E48}"/>
                  </a:ext>
                </a:extLst>
              </p:cNvPr>
              <p:cNvSpPr>
                <a:spLocks noRot="1" noChangeAspect="1" noMove="1" noResize="1" noEditPoints="1" noAdjustHandles="1" noChangeArrowheads="1" noChangeShapeType="1" noTextEdit="1"/>
              </p:cNvSpPr>
              <p:nvPr/>
            </p:nvSpPr>
            <p:spPr>
              <a:xfrm>
                <a:off x="8945234" y="6123423"/>
                <a:ext cx="3150851" cy="599423"/>
              </a:xfrm>
              <a:prstGeom prst="roundRect">
                <a:avLst/>
              </a:prstGeom>
              <a:blipFill>
                <a:blip r:embed="rId5"/>
                <a:stretch>
                  <a:fillRect/>
                </a:stretch>
              </a:blipFill>
            </p:spPr>
            <p:txBody>
              <a:bodyPr/>
              <a:lstStyle/>
              <a:p>
                <a:r>
                  <a:rPr lang="en-US">
                    <a:noFill/>
                  </a:rPr>
                  <a:t> </a:t>
                </a:r>
              </a:p>
            </p:txBody>
          </p:sp>
        </mc:Fallback>
      </mc:AlternateContent>
      <p:sp>
        <p:nvSpPr>
          <p:cNvPr id="10" name="Oval 9">
            <a:extLst>
              <a:ext uri="{FF2B5EF4-FFF2-40B4-BE49-F238E27FC236}">
                <a16:creationId xmlns:a16="http://schemas.microsoft.com/office/drawing/2014/main" id="{197A3E15-FD9B-CFFC-A331-B4AF78311EEF}"/>
              </a:ext>
            </a:extLst>
          </p:cNvPr>
          <p:cNvSpPr/>
          <p:nvPr/>
        </p:nvSpPr>
        <p:spPr>
          <a:xfrm>
            <a:off x="8945234" y="6035040"/>
            <a:ext cx="1042046" cy="822960"/>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Date Placeholder 7">
            <a:extLst>
              <a:ext uri="{FF2B5EF4-FFF2-40B4-BE49-F238E27FC236}">
                <a16:creationId xmlns:a16="http://schemas.microsoft.com/office/drawing/2014/main" id="{3BF9D1A9-3131-4691-18CC-8564627CC112}"/>
              </a:ext>
            </a:extLst>
          </p:cNvPr>
          <p:cNvSpPr>
            <a:spLocks noGrp="1"/>
          </p:cNvSpPr>
          <p:nvPr>
            <p:ph type="dt" sz="half" idx="10"/>
          </p:nvPr>
        </p:nvSpPr>
        <p:spPr/>
        <p:txBody>
          <a:bodyPr/>
          <a:lstStyle/>
          <a:p>
            <a:r>
              <a:rPr lang="en-US"/>
              <a:t>2026-03-05</a:t>
            </a:r>
            <a:endParaRPr lang="en-US" dirty="0"/>
          </a:p>
        </p:txBody>
      </p:sp>
      <p:sp>
        <p:nvSpPr>
          <p:cNvPr id="11" name="Footer Placeholder 10">
            <a:extLst>
              <a:ext uri="{FF2B5EF4-FFF2-40B4-BE49-F238E27FC236}">
                <a16:creationId xmlns:a16="http://schemas.microsoft.com/office/drawing/2014/main" id="{64EAC8F1-2481-7F41-CEB2-7BB103E32496}"/>
              </a:ext>
            </a:extLst>
          </p:cNvPr>
          <p:cNvSpPr>
            <a:spLocks noGrp="1"/>
          </p:cNvSpPr>
          <p:nvPr>
            <p:ph type="ftr" sz="quarter" idx="11"/>
          </p:nvPr>
        </p:nvSpPr>
        <p:spPr/>
        <p:txBody>
          <a:bodyPr/>
          <a:lstStyle/>
          <a:p>
            <a:pPr algn="l"/>
            <a:r>
              <a:rPr lang="en-US"/>
              <a:t>EDMs2026 WE-Heraeus Workshop</a:t>
            </a:r>
            <a:endParaRPr lang="en-US" dirty="0"/>
          </a:p>
        </p:txBody>
      </p:sp>
      <p:sp>
        <p:nvSpPr>
          <p:cNvPr id="12" name="Slide Number Placeholder 11">
            <a:extLst>
              <a:ext uri="{FF2B5EF4-FFF2-40B4-BE49-F238E27FC236}">
                <a16:creationId xmlns:a16="http://schemas.microsoft.com/office/drawing/2014/main" id="{08EE9C6D-3654-A5D5-8352-33DEC8562A3C}"/>
              </a:ext>
            </a:extLst>
          </p:cNvPr>
          <p:cNvSpPr>
            <a:spLocks noGrp="1"/>
          </p:cNvSpPr>
          <p:nvPr>
            <p:ph type="sldNum" sz="quarter" idx="12"/>
          </p:nvPr>
        </p:nvSpPr>
        <p:spPr/>
        <p:txBody>
          <a:bodyPr/>
          <a:lstStyle/>
          <a:p>
            <a:fld id="{89BA9E80-DA99-844D-986A-8D691D11CFE6}" type="slidenum">
              <a:rPr lang="en-US" smtClean="0"/>
              <a:pPr/>
              <a:t>4</a:t>
            </a:fld>
            <a:endParaRPr lang="en-US" dirty="0"/>
          </a:p>
        </p:txBody>
      </p:sp>
    </p:spTree>
    <p:extLst>
      <p:ext uri="{BB962C8B-B14F-4D97-AF65-F5344CB8AC3E}">
        <p14:creationId xmlns:p14="http://schemas.microsoft.com/office/powerpoint/2010/main" val="51129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7C40E81E-DEA9-1E2D-6F06-F1D7DB848431}"/>
                  </a:ext>
                </a:extLst>
              </p:cNvPr>
              <p:cNvSpPr>
                <a:spLocks noGrp="1"/>
              </p:cNvSpPr>
              <p:nvPr>
                <p:ph type="title"/>
              </p:nvPr>
            </p:nvSpPr>
            <p:spPr/>
            <p:txBody>
              <a:bodyPr/>
              <a:lstStyle/>
              <a:p>
                <a:r>
                  <a:rPr lang="en-US" dirty="0"/>
                  <a:t>Expressions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𝑃𝑇</m:t>
                        </m:r>
                      </m:sub>
                    </m:sSub>
                  </m:oMath>
                </a14:m>
                <a:r>
                  <a:rPr lang="en-US" dirty="0"/>
                  <a:t> from different BSM sources </a:t>
                </a:r>
              </a:p>
            </p:txBody>
          </p:sp>
        </mc:Choice>
        <mc:Fallback xmlns="">
          <p:sp>
            <p:nvSpPr>
              <p:cNvPr id="2" name="Title 1">
                <a:extLst>
                  <a:ext uri="{FF2B5EF4-FFF2-40B4-BE49-F238E27FC236}">
                    <a16:creationId xmlns:a16="http://schemas.microsoft.com/office/drawing/2014/main" id="{7C40E81E-DEA9-1E2D-6F06-F1D7DB848431}"/>
                  </a:ext>
                </a:extLst>
              </p:cNvPr>
              <p:cNvSpPr>
                <a:spLocks noGrp="1" noRot="1" noChangeAspect="1" noMove="1" noResize="1" noEditPoints="1" noAdjustHandles="1" noChangeArrowheads="1" noChangeShapeType="1" noTextEdit="1"/>
              </p:cNvSpPr>
              <p:nvPr>
                <p:ph type="title"/>
              </p:nvPr>
            </p:nvSpPr>
            <p:spPr>
              <a:blipFill>
                <a:blip r:embed="rId2"/>
                <a:stretch>
                  <a:fillRect t="-8392" b="-27273"/>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3FF05A2F-6A55-F6ED-1E90-E9F99B00E71A}"/>
              </a:ext>
            </a:extLst>
          </p:cNvPr>
          <p:cNvSpPr txBox="1"/>
          <p:nvPr/>
        </p:nvSpPr>
        <p:spPr>
          <a:xfrm>
            <a:off x="1090301" y="5188470"/>
            <a:ext cx="9154982" cy="1477328"/>
          </a:xfrm>
          <a:prstGeom prst="rect">
            <a:avLst/>
          </a:prstGeom>
          <a:noFill/>
        </p:spPr>
        <p:txBody>
          <a:bodyPr wrap="square">
            <a:spAutoFit/>
          </a:bodyPr>
          <a:lstStyle/>
          <a:p>
            <a:r>
              <a:rPr lang="en-US" sz="1500" dirty="0">
                <a:latin typeface="Helvetica" pitchFamily="2" charset="0"/>
              </a:rPr>
              <a:t>V. V. Flambaum and A. J. Mansour, Phys. Rev. C 105, 015501 (2022).</a:t>
            </a:r>
          </a:p>
          <a:p>
            <a:r>
              <a:rPr lang="en-US" sz="1500" dirty="0">
                <a:latin typeface="Helvetica" pitchFamily="2" charset="0"/>
              </a:rPr>
              <a:t>P. Fadeev and V. V. Flambaum, Phys. Rev. C 100 (2019).</a:t>
            </a:r>
          </a:p>
          <a:p>
            <a:r>
              <a:rPr lang="en-US" sz="1500" dirty="0">
                <a:latin typeface="Helvetica" pitchFamily="2" charset="0"/>
              </a:rPr>
              <a:t>N. Yamanaka, B. K. Sahoo, N. Yoshinaga, T. Sato, K. Asahi, and B. P. Das, Eur. Phys. J. A 53, 54 (2017).</a:t>
            </a:r>
          </a:p>
          <a:p>
            <a:r>
              <a:rPr lang="en-US" sz="1500" dirty="0">
                <a:solidFill>
                  <a:srgbClr val="0070C0"/>
                </a:solidFill>
                <a:latin typeface="Helvetica" pitchFamily="2" charset="0"/>
              </a:rPr>
              <a:t>S. Mantry, M. Pitschmann, and M. J. Ramsey-Musolf, Phys. Rev. D 90, 054016 (2014).</a:t>
            </a:r>
          </a:p>
          <a:p>
            <a:r>
              <a:rPr lang="en-US" sz="1500" dirty="0">
                <a:latin typeface="Helvetica" pitchFamily="2" charset="0"/>
              </a:rPr>
              <a:t>Y. V. Stadnik, V. A. Dzuba, and V. V. Flambaum, Phys. Rev. Lett. 120, 013202 (2018).</a:t>
            </a:r>
          </a:p>
          <a:p>
            <a:endParaRPr lang="en-US" sz="1500" dirty="0">
              <a:latin typeface="Helvetica" pitchFamily="2" charset="0"/>
            </a:endParaRPr>
          </a:p>
        </p:txBody>
      </p:sp>
      <p:grpSp>
        <p:nvGrpSpPr>
          <p:cNvPr id="17" name="Group 16">
            <a:extLst>
              <a:ext uri="{FF2B5EF4-FFF2-40B4-BE49-F238E27FC236}">
                <a16:creationId xmlns:a16="http://schemas.microsoft.com/office/drawing/2014/main" id="{2023B3F1-AA02-20FE-30BE-9FF0E0BE5E21}"/>
              </a:ext>
            </a:extLst>
          </p:cNvPr>
          <p:cNvGrpSpPr/>
          <p:nvPr/>
        </p:nvGrpSpPr>
        <p:grpSpPr>
          <a:xfrm>
            <a:off x="1090301" y="749311"/>
            <a:ext cx="9795930" cy="1616079"/>
            <a:chOff x="1090301" y="749311"/>
            <a:chExt cx="9795930" cy="1616079"/>
          </a:xfrm>
        </p:grpSpPr>
        <p:pic>
          <p:nvPicPr>
            <p:cNvPr id="8" name="Picture 7">
              <a:extLst>
                <a:ext uri="{FF2B5EF4-FFF2-40B4-BE49-F238E27FC236}">
                  <a16:creationId xmlns:a16="http://schemas.microsoft.com/office/drawing/2014/main" id="{EE542FBF-2FB5-DB72-E6B6-15AFB5163075}"/>
                </a:ext>
              </a:extLst>
            </p:cNvPr>
            <p:cNvPicPr>
              <a:picLocks noChangeAspect="1"/>
            </p:cNvPicPr>
            <p:nvPr/>
          </p:nvPicPr>
          <p:blipFill>
            <a:blip r:embed="rId3"/>
            <a:srcRect b="4610"/>
            <a:stretch>
              <a:fillRect/>
            </a:stretch>
          </p:blipFill>
          <p:spPr>
            <a:xfrm>
              <a:off x="1090301" y="749311"/>
              <a:ext cx="6743429" cy="808369"/>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56DD339-EB2D-7697-300A-C063996E2FE5}"/>
                    </a:ext>
                  </a:extLst>
                </p:cNvPr>
                <p:cNvSpPr txBox="1"/>
                <p:nvPr/>
              </p:nvSpPr>
              <p:spPr>
                <a:xfrm>
                  <a:off x="1919859" y="1580560"/>
                  <a:ext cx="8966372" cy="784830"/>
                </a:xfrm>
                <a:prstGeom prst="rect">
                  <a:avLst/>
                </a:prstGeom>
                <a:noFill/>
              </p:spPr>
              <p:txBody>
                <a:bodyPr wrap="square">
                  <a:spAutoFit/>
                </a:bodyPr>
                <a:lstStyle/>
                <a:p>
                  <a:r>
                    <a:rPr lang="en-US" sz="2250" dirty="0">
                      <a:solidFill>
                        <a:srgbClr val="0070C0"/>
                      </a:solidFill>
                      <a:latin typeface="Helvetica" pitchFamily="2" charset="0"/>
                    </a:rPr>
                    <a:t>where </a:t>
                  </a:r>
                  <a14:m>
                    <m:oMath xmlns:m="http://schemas.openxmlformats.org/officeDocument/2006/math">
                      <m:r>
                        <a:rPr lang="en-US" sz="2250" i="1" dirty="0" smtClean="0">
                          <a:solidFill>
                            <a:srgbClr val="0070C0"/>
                          </a:solidFill>
                          <a:latin typeface="Cambria Math" panose="02040503050406030204" pitchFamily="18" charset="0"/>
                        </a:rPr>
                        <m:t>𝑔</m:t>
                      </m:r>
                      <m:r>
                        <a:rPr lang="en-US" sz="2250" i="1" baseline="-25000" dirty="0" err="1">
                          <a:solidFill>
                            <a:srgbClr val="0070C0"/>
                          </a:solidFill>
                          <a:latin typeface="Cambria Math" panose="02040503050406030204" pitchFamily="18" charset="0"/>
                        </a:rPr>
                        <m:t>𝑠</m:t>
                      </m:r>
                    </m:oMath>
                  </a14:m>
                  <a:r>
                    <a:rPr lang="en-US" sz="2250" dirty="0">
                      <a:solidFill>
                        <a:srgbClr val="0070C0"/>
                      </a:solidFill>
                      <a:latin typeface="Helvetica" pitchFamily="2" charset="0"/>
                    </a:rPr>
                    <a:t>= (strong) pion coupling, </a:t>
                  </a:r>
                </a:p>
                <a:p>
                  <a14:m>
                    <m:oMath xmlns:m="http://schemas.openxmlformats.org/officeDocument/2006/math">
                      <m:r>
                        <a:rPr lang="en-US" sz="2250" i="1" dirty="0" smtClean="0">
                          <a:solidFill>
                            <a:srgbClr val="0070C0"/>
                          </a:solidFill>
                          <a:latin typeface="Cambria Math" panose="02040503050406030204" pitchFamily="18" charset="0"/>
                        </a:rPr>
                        <m:t>𝑔</m:t>
                      </m:r>
                      <m:r>
                        <a:rPr lang="en-US" sz="2250" i="1" baseline="-25000" dirty="0">
                          <a:solidFill>
                            <a:srgbClr val="0070C0"/>
                          </a:solidFill>
                          <a:latin typeface="Cambria Math" panose="02040503050406030204" pitchFamily="18" charset="0"/>
                        </a:rPr>
                        <m:t>0</m:t>
                      </m:r>
                    </m:oMath>
                  </a14:m>
                  <a:r>
                    <a:rPr lang="en-US" sz="2250" dirty="0">
                      <a:solidFill>
                        <a:srgbClr val="0070C0"/>
                      </a:solidFill>
                      <a:latin typeface="Helvetica" pitchFamily="2" charset="0"/>
                    </a:rPr>
                    <a:t>, </a:t>
                  </a:r>
                  <a14:m>
                    <m:oMath xmlns:m="http://schemas.openxmlformats.org/officeDocument/2006/math">
                      <m:r>
                        <a:rPr lang="en-US" sz="2250" i="1" dirty="0" smtClean="0">
                          <a:solidFill>
                            <a:srgbClr val="0070C0"/>
                          </a:solidFill>
                          <a:latin typeface="Cambria Math" panose="02040503050406030204" pitchFamily="18" charset="0"/>
                        </a:rPr>
                        <m:t>𝑔</m:t>
                      </m:r>
                      <m:r>
                        <a:rPr lang="en-US" sz="2250" i="1" baseline="-25000" dirty="0">
                          <a:solidFill>
                            <a:srgbClr val="0070C0"/>
                          </a:solidFill>
                          <a:latin typeface="Cambria Math" panose="02040503050406030204" pitchFamily="18" charset="0"/>
                        </a:rPr>
                        <m:t>1</m:t>
                      </m:r>
                    </m:oMath>
                  </a14:m>
                  <a:r>
                    <a:rPr lang="en-US" sz="2250" dirty="0">
                      <a:solidFill>
                        <a:srgbClr val="0070C0"/>
                      </a:solidFill>
                      <a:latin typeface="Helvetica" pitchFamily="2" charset="0"/>
                    </a:rPr>
                    <a:t>, </a:t>
                  </a:r>
                  <a14:m>
                    <m:oMath xmlns:m="http://schemas.openxmlformats.org/officeDocument/2006/math">
                      <m:r>
                        <a:rPr lang="en-US" sz="2250" i="1" dirty="0" smtClean="0">
                          <a:solidFill>
                            <a:srgbClr val="0070C0"/>
                          </a:solidFill>
                          <a:latin typeface="Cambria Math" panose="02040503050406030204" pitchFamily="18" charset="0"/>
                        </a:rPr>
                        <m:t>𝑔</m:t>
                      </m:r>
                      <m:r>
                        <a:rPr lang="en-US" sz="2250" i="1" baseline="-25000" dirty="0">
                          <a:solidFill>
                            <a:srgbClr val="0070C0"/>
                          </a:solidFill>
                          <a:latin typeface="Cambria Math" panose="02040503050406030204" pitchFamily="18" charset="0"/>
                        </a:rPr>
                        <m:t>2</m:t>
                      </m:r>
                    </m:oMath>
                  </a14:m>
                  <a:r>
                    <a:rPr lang="en-US" sz="2250" baseline="-25000" dirty="0">
                      <a:solidFill>
                        <a:srgbClr val="0070C0"/>
                      </a:solidFill>
                      <a:latin typeface="Helvetica" pitchFamily="2" charset="0"/>
                    </a:rPr>
                    <a:t> </a:t>
                  </a:r>
                  <a:r>
                    <a:rPr lang="en-US" sz="2250" dirty="0">
                      <a:solidFill>
                        <a:srgbClr val="0070C0"/>
                      </a:solidFill>
                      <a:latin typeface="Helvetica" pitchFamily="2" charset="0"/>
                    </a:rPr>
                    <a:t>are P-odd/T-odd pion couplings for </a:t>
                  </a:r>
                  <a14:m>
                    <m:oMath xmlns:m="http://schemas.openxmlformats.org/officeDocument/2006/math">
                      <m:r>
                        <a:rPr lang="en-US" sz="2250" i="1" dirty="0" smtClean="0">
                          <a:solidFill>
                            <a:srgbClr val="0070C0"/>
                          </a:solidFill>
                          <a:latin typeface="Cambria Math" panose="02040503050406030204" pitchFamily="18" charset="0"/>
                        </a:rPr>
                        <m:t>𝐼</m:t>
                      </m:r>
                      <m:r>
                        <a:rPr lang="en-US" sz="2250" i="1" dirty="0" smtClean="0">
                          <a:solidFill>
                            <a:srgbClr val="0070C0"/>
                          </a:solidFill>
                          <a:latin typeface="Cambria Math" panose="02040503050406030204" pitchFamily="18" charset="0"/>
                        </a:rPr>
                        <m:t>=0,1,2</m:t>
                      </m:r>
                    </m:oMath>
                  </a14:m>
                  <a:endParaRPr lang="en-US" sz="2250" dirty="0">
                    <a:solidFill>
                      <a:srgbClr val="0070C0"/>
                    </a:solidFill>
                    <a:latin typeface="Helvetica" pitchFamily="2" charset="0"/>
                  </a:endParaRPr>
                </a:p>
              </p:txBody>
            </p:sp>
          </mc:Choice>
          <mc:Fallback xmlns="">
            <p:sp>
              <p:nvSpPr>
                <p:cNvPr id="9" name="TextBox 8">
                  <a:extLst>
                    <a:ext uri="{FF2B5EF4-FFF2-40B4-BE49-F238E27FC236}">
                      <a16:creationId xmlns:a16="http://schemas.microsoft.com/office/drawing/2014/main" id="{D56DD339-EB2D-7697-300A-C063996E2FE5}"/>
                    </a:ext>
                  </a:extLst>
                </p:cNvPr>
                <p:cNvSpPr txBox="1">
                  <a:spLocks noRot="1" noChangeAspect="1" noMove="1" noResize="1" noEditPoints="1" noAdjustHandles="1" noChangeArrowheads="1" noChangeShapeType="1" noTextEdit="1"/>
                </p:cNvSpPr>
                <p:nvPr/>
              </p:nvSpPr>
              <p:spPr>
                <a:xfrm>
                  <a:off x="1919859" y="1580560"/>
                  <a:ext cx="8966372" cy="784830"/>
                </a:xfrm>
                <a:prstGeom prst="rect">
                  <a:avLst/>
                </a:prstGeom>
                <a:blipFill>
                  <a:blip r:embed="rId4"/>
                  <a:stretch>
                    <a:fillRect l="-952" t="-4651" b="-15504"/>
                  </a:stretch>
                </a:blipFill>
              </p:spPr>
              <p:txBody>
                <a:bodyPr/>
                <a:lstStyle/>
                <a:p>
                  <a:r>
                    <a:rPr lang="en-US">
                      <a:noFill/>
                    </a:rPr>
                    <a:t> </a:t>
                  </a:r>
                </a:p>
              </p:txBody>
            </p:sp>
          </mc:Fallback>
        </mc:AlternateContent>
      </p:grpSp>
      <p:grpSp>
        <p:nvGrpSpPr>
          <p:cNvPr id="16" name="Group 15">
            <a:extLst>
              <a:ext uri="{FF2B5EF4-FFF2-40B4-BE49-F238E27FC236}">
                <a16:creationId xmlns:a16="http://schemas.microsoft.com/office/drawing/2014/main" id="{CCA5B356-EB78-02D5-CB7A-2C4C0F503B7A}"/>
              </a:ext>
            </a:extLst>
          </p:cNvPr>
          <p:cNvGrpSpPr/>
          <p:nvPr/>
        </p:nvGrpSpPr>
        <p:grpSpPr>
          <a:xfrm>
            <a:off x="1110350" y="2606027"/>
            <a:ext cx="4911471" cy="736291"/>
            <a:chOff x="1110350" y="2808404"/>
            <a:chExt cx="4911471" cy="736291"/>
          </a:xfrm>
        </p:grpSpPr>
        <p:pic>
          <p:nvPicPr>
            <p:cNvPr id="10" name="Picture 9">
              <a:extLst>
                <a:ext uri="{FF2B5EF4-FFF2-40B4-BE49-F238E27FC236}">
                  <a16:creationId xmlns:a16="http://schemas.microsoft.com/office/drawing/2014/main" id="{A8A4689D-26E6-98B3-6D84-B8FDF1E28EF7}"/>
                </a:ext>
              </a:extLst>
            </p:cNvPr>
            <p:cNvPicPr>
              <a:picLocks noChangeAspect="1"/>
            </p:cNvPicPr>
            <p:nvPr/>
          </p:nvPicPr>
          <p:blipFill>
            <a:blip r:embed="rId5"/>
            <a:stretch>
              <a:fillRect/>
            </a:stretch>
          </p:blipFill>
          <p:spPr>
            <a:xfrm>
              <a:off x="1110350" y="2808404"/>
              <a:ext cx="2436773" cy="736291"/>
            </a:xfrm>
            <a:prstGeom prst="rect">
              <a:avLst/>
            </a:prstGeom>
          </p:spPr>
        </p:pic>
        <p:sp>
          <p:nvSpPr>
            <p:cNvPr id="11" name="TextBox 10">
              <a:extLst>
                <a:ext uri="{FF2B5EF4-FFF2-40B4-BE49-F238E27FC236}">
                  <a16:creationId xmlns:a16="http://schemas.microsoft.com/office/drawing/2014/main" id="{34566CFC-9C38-084A-9436-38938AF67990}"/>
                </a:ext>
              </a:extLst>
            </p:cNvPr>
            <p:cNvSpPr txBox="1"/>
            <p:nvPr/>
          </p:nvSpPr>
          <p:spPr>
            <a:xfrm>
              <a:off x="3801700" y="2937446"/>
              <a:ext cx="2220121" cy="438582"/>
            </a:xfrm>
            <a:prstGeom prst="rect">
              <a:avLst/>
            </a:prstGeom>
            <a:noFill/>
          </p:spPr>
          <p:txBody>
            <a:bodyPr wrap="square">
              <a:spAutoFit/>
            </a:bodyPr>
            <a:lstStyle/>
            <a:p>
              <a:r>
                <a:rPr lang="en-US" sz="2250" dirty="0">
                  <a:solidFill>
                    <a:srgbClr val="0070C0"/>
                  </a:solidFill>
                  <a:latin typeface="Helvetica" pitchFamily="2" charset="0"/>
                </a:rPr>
                <a:t>in terms of 𝜃</a:t>
              </a:r>
              <a:r>
                <a:rPr lang="en-US" sz="2250" baseline="-25000" dirty="0">
                  <a:solidFill>
                    <a:srgbClr val="0070C0"/>
                  </a:solidFill>
                  <a:latin typeface="Helvetica" pitchFamily="2" charset="0"/>
                </a:rPr>
                <a:t>QCD</a:t>
              </a:r>
            </a:p>
          </p:txBody>
        </p:sp>
      </p:grpSp>
      <p:grpSp>
        <p:nvGrpSpPr>
          <p:cNvPr id="18" name="Group 17">
            <a:extLst>
              <a:ext uri="{FF2B5EF4-FFF2-40B4-BE49-F238E27FC236}">
                <a16:creationId xmlns:a16="http://schemas.microsoft.com/office/drawing/2014/main" id="{B94E8597-D317-0E29-47A0-C7BB2386DC25}"/>
              </a:ext>
            </a:extLst>
          </p:cNvPr>
          <p:cNvGrpSpPr/>
          <p:nvPr/>
        </p:nvGrpSpPr>
        <p:grpSpPr>
          <a:xfrm>
            <a:off x="1090301" y="3554674"/>
            <a:ext cx="8078516" cy="784830"/>
            <a:chOff x="1090301" y="3520636"/>
            <a:chExt cx="8078516" cy="784830"/>
          </a:xfrm>
        </p:grpSpPr>
        <p:pic>
          <p:nvPicPr>
            <p:cNvPr id="12" name="Picture 11">
              <a:extLst>
                <a:ext uri="{FF2B5EF4-FFF2-40B4-BE49-F238E27FC236}">
                  <a16:creationId xmlns:a16="http://schemas.microsoft.com/office/drawing/2014/main" id="{D07FA0CC-8B7B-CE5B-B11F-10BF2F3E8948}"/>
                </a:ext>
              </a:extLst>
            </p:cNvPr>
            <p:cNvPicPr>
              <a:picLocks noChangeAspect="1"/>
            </p:cNvPicPr>
            <p:nvPr/>
          </p:nvPicPr>
          <p:blipFill>
            <a:blip r:embed="rId6"/>
            <a:stretch>
              <a:fillRect/>
            </a:stretch>
          </p:blipFill>
          <p:spPr>
            <a:xfrm>
              <a:off x="1090301" y="3538461"/>
              <a:ext cx="5415829" cy="736291"/>
            </a:xfrm>
            <a:prstGeom prst="rect">
              <a:avLst/>
            </a:prstGeom>
          </p:spPr>
        </p:pic>
        <p:sp>
          <p:nvSpPr>
            <p:cNvPr id="13" name="TextBox 12">
              <a:extLst>
                <a:ext uri="{FF2B5EF4-FFF2-40B4-BE49-F238E27FC236}">
                  <a16:creationId xmlns:a16="http://schemas.microsoft.com/office/drawing/2014/main" id="{401CF786-E10C-69A3-7D7B-3C77B2F7BE60}"/>
                </a:ext>
              </a:extLst>
            </p:cNvPr>
            <p:cNvSpPr txBox="1"/>
            <p:nvPr/>
          </p:nvSpPr>
          <p:spPr>
            <a:xfrm>
              <a:off x="6802449" y="3520636"/>
              <a:ext cx="2366368" cy="784830"/>
            </a:xfrm>
            <a:prstGeom prst="rect">
              <a:avLst/>
            </a:prstGeom>
            <a:noFill/>
          </p:spPr>
          <p:txBody>
            <a:bodyPr wrap="square">
              <a:spAutoFit/>
            </a:bodyPr>
            <a:lstStyle/>
            <a:p>
              <a:r>
                <a:rPr lang="en-US" sz="2250" dirty="0">
                  <a:solidFill>
                    <a:srgbClr val="0070C0"/>
                  </a:solidFill>
                  <a:latin typeface="Helvetica" pitchFamily="2" charset="0"/>
                </a:rPr>
                <a:t>in terms of quark </a:t>
              </a:r>
            </a:p>
            <a:p>
              <a:r>
                <a:rPr lang="en-US" sz="2250" dirty="0">
                  <a:solidFill>
                    <a:srgbClr val="0070C0"/>
                  </a:solidFill>
                  <a:latin typeface="Helvetica" pitchFamily="2" charset="0"/>
                </a:rPr>
                <a:t>chromo-EDMs</a:t>
              </a:r>
              <a:endParaRPr lang="en-US" sz="2250" baseline="-25000" dirty="0">
                <a:solidFill>
                  <a:srgbClr val="0070C0"/>
                </a:solidFill>
                <a:latin typeface="Helvetica" pitchFamily="2" charset="0"/>
              </a:endParaRPr>
            </a:p>
          </p:txBody>
        </p:sp>
      </p:grpSp>
      <p:grpSp>
        <p:nvGrpSpPr>
          <p:cNvPr id="19" name="Group 18">
            <a:extLst>
              <a:ext uri="{FF2B5EF4-FFF2-40B4-BE49-F238E27FC236}">
                <a16:creationId xmlns:a16="http://schemas.microsoft.com/office/drawing/2014/main" id="{54EB7A02-17FC-0AAB-38D6-DE2C8827E316}"/>
              </a:ext>
            </a:extLst>
          </p:cNvPr>
          <p:cNvGrpSpPr/>
          <p:nvPr/>
        </p:nvGrpSpPr>
        <p:grpSpPr>
          <a:xfrm>
            <a:off x="1216676" y="4608421"/>
            <a:ext cx="8360444" cy="438582"/>
            <a:chOff x="1216676" y="4608421"/>
            <a:chExt cx="8360444" cy="438582"/>
          </a:xfrm>
        </p:grpSpPr>
        <p:sp>
          <p:nvSpPr>
            <p:cNvPr id="14" name="TextBox 13">
              <a:extLst>
                <a:ext uri="{FF2B5EF4-FFF2-40B4-BE49-F238E27FC236}">
                  <a16:creationId xmlns:a16="http://schemas.microsoft.com/office/drawing/2014/main" id="{BFE5DF54-30B1-B475-7035-4DC141A804F0}"/>
                </a:ext>
              </a:extLst>
            </p:cNvPr>
            <p:cNvSpPr txBox="1"/>
            <p:nvPr/>
          </p:nvSpPr>
          <p:spPr>
            <a:xfrm>
              <a:off x="3798215" y="4608421"/>
              <a:ext cx="5778905" cy="438582"/>
            </a:xfrm>
            <a:prstGeom prst="rect">
              <a:avLst/>
            </a:prstGeom>
            <a:noFill/>
          </p:spPr>
          <p:txBody>
            <a:bodyPr wrap="square">
              <a:spAutoFit/>
            </a:bodyPr>
            <a:lstStyle/>
            <a:p>
              <a:r>
                <a:rPr lang="en-US" sz="2250" dirty="0">
                  <a:solidFill>
                    <a:srgbClr val="0070C0"/>
                  </a:solidFill>
                  <a:latin typeface="Helvetica" pitchFamily="2" charset="0"/>
                </a:rPr>
                <a:t>present limit from EDM experiments</a:t>
              </a:r>
            </a:p>
          </p:txBody>
        </p:sp>
        <p:pic>
          <p:nvPicPr>
            <p:cNvPr id="15" name="Picture 14">
              <a:extLst>
                <a:ext uri="{FF2B5EF4-FFF2-40B4-BE49-F238E27FC236}">
                  <a16:creationId xmlns:a16="http://schemas.microsoft.com/office/drawing/2014/main" id="{07DE8336-1DC7-2AF9-E4C2-B878ECB72740}"/>
                </a:ext>
              </a:extLst>
            </p:cNvPr>
            <p:cNvPicPr>
              <a:picLocks noChangeAspect="1"/>
            </p:cNvPicPr>
            <p:nvPr/>
          </p:nvPicPr>
          <p:blipFill>
            <a:blip r:embed="rId7"/>
            <a:srcRect t="5578" b="4882"/>
            <a:stretch>
              <a:fillRect/>
            </a:stretch>
          </p:blipFill>
          <p:spPr>
            <a:xfrm>
              <a:off x="1216676" y="4634034"/>
              <a:ext cx="1796701" cy="411126"/>
            </a:xfrm>
            <a:prstGeom prst="rect">
              <a:avLst/>
            </a:prstGeom>
          </p:spPr>
        </p:pic>
      </p:grpSp>
      <mc:AlternateContent xmlns:mc="http://schemas.openxmlformats.org/markup-compatibility/2006" xmlns:a14="http://schemas.microsoft.com/office/drawing/2010/main">
        <mc:Choice Requires="a14">
          <p:sp>
            <p:nvSpPr>
              <p:cNvPr id="20" name="Rectangle: Rounded Corners 19">
                <a:extLst>
                  <a:ext uri="{FF2B5EF4-FFF2-40B4-BE49-F238E27FC236}">
                    <a16:creationId xmlns:a16="http://schemas.microsoft.com/office/drawing/2014/main" id="{498EEF5C-5C30-8D91-C5A3-811461A7ABDF}"/>
                  </a:ext>
                </a:extLst>
              </p:cNvPr>
              <p:cNvSpPr/>
              <p:nvPr/>
            </p:nvSpPr>
            <p:spPr>
              <a:xfrm>
                <a:off x="8945234" y="6123423"/>
                <a:ext cx="3150851" cy="599423"/>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𝜟𝝈</m:t>
                          </m:r>
                        </m:e>
                        <m:sub>
                          <m:r>
                            <a:rPr lang="en-US" sz="2800" b="1" i="1">
                              <a:solidFill>
                                <a:schemeClr val="accent4"/>
                              </a:solidFill>
                              <a:latin typeface="Cambria Math" panose="02040503050406030204" pitchFamily="18" charset="0"/>
                            </a:rPr>
                            <m:t>𝑷𝑻</m:t>
                          </m:r>
                        </m:sub>
                      </m:sSub>
                      <m:r>
                        <a:rPr lang="en-US" sz="2800" b="1" i="1">
                          <a:solidFill>
                            <a:schemeClr val="accent4"/>
                          </a:solidFill>
                          <a:latin typeface="Cambria Math" panose="02040503050406030204" pitchFamily="18" charset="0"/>
                        </a:rPr>
                        <m:t>=</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𝝀</m:t>
                          </m:r>
                        </m:e>
                        <m:sub>
                          <m:r>
                            <a:rPr lang="en-US" sz="2800" b="1" i="1">
                              <a:solidFill>
                                <a:schemeClr val="accent4"/>
                              </a:solidFill>
                              <a:latin typeface="Cambria Math" panose="02040503050406030204" pitchFamily="18" charset="0"/>
                            </a:rPr>
                            <m:t>𝑷𝑻</m:t>
                          </m:r>
                        </m:sub>
                      </m:sSub>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𝜿</m:t>
                          </m:r>
                        </m:e>
                        <m:sub>
                          <m:r>
                            <a:rPr lang="en-US" sz="2800" b="1" i="1">
                              <a:solidFill>
                                <a:schemeClr val="accent4"/>
                              </a:solidFill>
                              <a:latin typeface="Cambria Math" panose="02040503050406030204" pitchFamily="18" charset="0"/>
                            </a:rPr>
                            <m:t>𝑱</m:t>
                          </m:r>
                        </m:sub>
                      </m:sSub>
                      <m:r>
                        <a:rPr lang="en-US" sz="2800" b="1" i="1">
                          <a:solidFill>
                            <a:schemeClr val="accent4"/>
                          </a:solidFill>
                          <a:latin typeface="Cambria Math" panose="02040503050406030204" pitchFamily="18" charset="0"/>
                        </a:rPr>
                        <m:t>𝚫</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𝝈</m:t>
                          </m:r>
                        </m:e>
                        <m:sub>
                          <m:r>
                            <a:rPr lang="en-US" sz="2800" b="1" i="1">
                              <a:solidFill>
                                <a:schemeClr val="accent4"/>
                              </a:solidFill>
                              <a:latin typeface="Cambria Math" panose="02040503050406030204" pitchFamily="18" charset="0"/>
                            </a:rPr>
                            <m:t>𝑷</m:t>
                          </m:r>
                        </m:sub>
                      </m:sSub>
                    </m:oMath>
                  </m:oMathPara>
                </a14:m>
                <a:endParaRPr lang="en-US" sz="2800" b="1" dirty="0">
                  <a:solidFill>
                    <a:schemeClr val="accent4"/>
                  </a:solidFill>
                </a:endParaRPr>
              </a:p>
            </p:txBody>
          </p:sp>
        </mc:Choice>
        <mc:Fallback xmlns="">
          <p:sp>
            <p:nvSpPr>
              <p:cNvPr id="20" name="Rectangle: Rounded Corners 19">
                <a:extLst>
                  <a:ext uri="{FF2B5EF4-FFF2-40B4-BE49-F238E27FC236}">
                    <a16:creationId xmlns:a16="http://schemas.microsoft.com/office/drawing/2014/main" id="{498EEF5C-5C30-8D91-C5A3-811461A7ABDF}"/>
                  </a:ext>
                </a:extLst>
              </p:cNvPr>
              <p:cNvSpPr>
                <a:spLocks noRot="1" noChangeAspect="1" noMove="1" noResize="1" noEditPoints="1" noAdjustHandles="1" noChangeArrowheads="1" noChangeShapeType="1" noTextEdit="1"/>
              </p:cNvSpPr>
              <p:nvPr/>
            </p:nvSpPr>
            <p:spPr>
              <a:xfrm>
                <a:off x="8945234" y="6123423"/>
                <a:ext cx="3150851" cy="599423"/>
              </a:xfrm>
              <a:prstGeom prst="roundRect">
                <a:avLst/>
              </a:prstGeom>
              <a:blipFill>
                <a:blip r:embed="rId8"/>
                <a:stretch>
                  <a:fillRect/>
                </a:stretch>
              </a:blipFill>
            </p:spPr>
            <p:txBody>
              <a:bodyPr/>
              <a:lstStyle/>
              <a:p>
                <a:r>
                  <a:rPr lang="en-US">
                    <a:noFill/>
                  </a:rPr>
                  <a:t> </a:t>
                </a:r>
              </a:p>
            </p:txBody>
          </p:sp>
        </mc:Fallback>
      </mc:AlternateContent>
      <p:sp>
        <p:nvSpPr>
          <p:cNvPr id="21" name="Oval 20">
            <a:extLst>
              <a:ext uri="{FF2B5EF4-FFF2-40B4-BE49-F238E27FC236}">
                <a16:creationId xmlns:a16="http://schemas.microsoft.com/office/drawing/2014/main" id="{3A5FAB86-C58E-2BC5-C240-591F589ED50D}"/>
              </a:ext>
            </a:extLst>
          </p:cNvPr>
          <p:cNvSpPr/>
          <p:nvPr/>
        </p:nvSpPr>
        <p:spPr>
          <a:xfrm>
            <a:off x="10245282" y="6035040"/>
            <a:ext cx="796399" cy="822960"/>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Date Placeholder 5">
            <a:extLst>
              <a:ext uri="{FF2B5EF4-FFF2-40B4-BE49-F238E27FC236}">
                <a16:creationId xmlns:a16="http://schemas.microsoft.com/office/drawing/2014/main" id="{B975F326-1A85-2071-F49A-AA8C73466CAA}"/>
              </a:ext>
            </a:extLst>
          </p:cNvPr>
          <p:cNvSpPr>
            <a:spLocks noGrp="1"/>
          </p:cNvSpPr>
          <p:nvPr>
            <p:ph type="dt" sz="half" idx="10"/>
          </p:nvPr>
        </p:nvSpPr>
        <p:spPr/>
        <p:txBody>
          <a:bodyPr/>
          <a:lstStyle/>
          <a:p>
            <a:r>
              <a:rPr lang="en-US"/>
              <a:t>2026-03-05</a:t>
            </a:r>
          </a:p>
        </p:txBody>
      </p:sp>
      <p:sp>
        <p:nvSpPr>
          <p:cNvPr id="22" name="Footer Placeholder 21">
            <a:extLst>
              <a:ext uri="{FF2B5EF4-FFF2-40B4-BE49-F238E27FC236}">
                <a16:creationId xmlns:a16="http://schemas.microsoft.com/office/drawing/2014/main" id="{F54FA290-91B0-28EA-E3A8-7B0D8342E040}"/>
              </a:ext>
            </a:extLst>
          </p:cNvPr>
          <p:cNvSpPr>
            <a:spLocks noGrp="1"/>
          </p:cNvSpPr>
          <p:nvPr>
            <p:ph type="ftr" sz="quarter" idx="11"/>
          </p:nvPr>
        </p:nvSpPr>
        <p:spPr/>
        <p:txBody>
          <a:bodyPr/>
          <a:lstStyle/>
          <a:p>
            <a:r>
              <a:rPr lang="en-US"/>
              <a:t>EDMs2026 WE-Heraeus Workshop</a:t>
            </a:r>
          </a:p>
        </p:txBody>
      </p:sp>
      <p:sp>
        <p:nvSpPr>
          <p:cNvPr id="23" name="Slide Number Placeholder 22">
            <a:extLst>
              <a:ext uri="{FF2B5EF4-FFF2-40B4-BE49-F238E27FC236}">
                <a16:creationId xmlns:a16="http://schemas.microsoft.com/office/drawing/2014/main" id="{2FDD8034-23ED-5B37-A1C3-EA543CE0CD10}"/>
              </a:ext>
            </a:extLst>
          </p:cNvPr>
          <p:cNvSpPr>
            <a:spLocks noGrp="1"/>
          </p:cNvSpPr>
          <p:nvPr>
            <p:ph type="sldNum" sz="quarter" idx="12"/>
          </p:nvPr>
        </p:nvSpPr>
        <p:spPr/>
        <p:txBody>
          <a:bodyPr/>
          <a:lstStyle/>
          <a:p>
            <a:fld id="{89BA9E80-DA99-844D-986A-8D691D11CFE6}" type="slidenum">
              <a:rPr lang="en-US" smtClean="0"/>
              <a:pPr/>
              <a:t>5</a:t>
            </a:fld>
            <a:endParaRPr lang="en-US" dirty="0"/>
          </a:p>
        </p:txBody>
      </p:sp>
    </p:spTree>
    <p:extLst>
      <p:ext uri="{BB962C8B-B14F-4D97-AF65-F5344CB8AC3E}">
        <p14:creationId xmlns:p14="http://schemas.microsoft.com/office/powerpoint/2010/main" val="3591290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720090" y="1"/>
                <a:ext cx="9355333" cy="567638"/>
              </a:xfrm>
            </p:spPr>
            <p:txBody>
              <a:bodyPr>
                <a:normAutofit fontScale="90000"/>
              </a:bodyPr>
              <a:lstStyle/>
              <a:p>
                <a:r>
                  <a:rPr lang="en-US" dirty="0"/>
                  <a:t>Spectroscopy Factor  </a:t>
                </a:r>
                <a14:m>
                  <m:oMath xmlns:m="http://schemas.openxmlformats.org/officeDocument/2006/math">
                    <m:r>
                      <a:rPr lang="en-US" b="0" i="1" smtClean="0">
                        <a:latin typeface="Cambria Math" panose="02040503050406030204" pitchFamily="18" charset="0"/>
                      </a:rPr>
                      <m:t>𝜅</m:t>
                    </m:r>
                    <m:r>
                      <a:rPr lang="en-US" b="0" i="1" smtClean="0">
                        <a:latin typeface="Cambria Math" panose="02040503050406030204" pitchFamily="18" charset="0"/>
                      </a:rPr>
                      <m:t>(</m:t>
                    </m:r>
                    <m:r>
                      <a:rPr lang="en-US" b="0" i="1" smtClean="0">
                        <a:latin typeface="Cambria Math" panose="02040503050406030204" pitchFamily="18" charset="0"/>
                      </a:rPr>
                      <m:t>𝐽</m:t>
                    </m:r>
                    <m:r>
                      <a:rPr lang="en-US" b="0" i="1" smtClean="0">
                        <a:latin typeface="Cambria Math" panose="02040503050406030204" pitchFamily="18" charset="0"/>
                      </a:rPr>
                      <m:t>)</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720090" y="1"/>
                <a:ext cx="9355333" cy="567638"/>
              </a:xfrm>
              <a:blipFill>
                <a:blip r:embed="rId2"/>
                <a:stretch>
                  <a:fillRect t="-31183" b="-58065"/>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B92A489D-3D3A-6743-B0AF-311C052C4A2B}"/>
              </a:ext>
            </a:extLst>
          </p:cNvPr>
          <p:cNvPicPr>
            <a:picLocks noChangeAspect="1"/>
          </p:cNvPicPr>
          <p:nvPr/>
        </p:nvPicPr>
        <p:blipFill>
          <a:blip r:embed="rId3">
            <a:clrChange>
              <a:clrFrom>
                <a:srgbClr val="FFFFFF"/>
              </a:clrFrom>
              <a:clrTo>
                <a:srgbClr val="FFFFFF">
                  <a:alpha val="0"/>
                </a:srgbClr>
              </a:clrTo>
            </a:clrChange>
          </a:blip>
          <a:srcRect l="62034"/>
          <a:stretch>
            <a:fillRect/>
          </a:stretch>
        </p:blipFill>
        <p:spPr>
          <a:xfrm>
            <a:off x="5692818" y="1271698"/>
            <a:ext cx="3732152" cy="1182508"/>
          </a:xfrm>
          <a:prstGeom prst="rect">
            <a:avLst/>
          </a:prstGeom>
        </p:spPr>
      </p:pic>
      <p:pic>
        <p:nvPicPr>
          <p:cNvPr id="8" name="Picture 7">
            <a:extLst>
              <a:ext uri="{FF2B5EF4-FFF2-40B4-BE49-F238E27FC236}">
                <a16:creationId xmlns:a16="http://schemas.microsoft.com/office/drawing/2014/main" id="{C24CA774-6D65-834C-9F97-A0A0670BBE32}"/>
              </a:ext>
            </a:extLst>
          </p:cNvPr>
          <p:cNvPicPr>
            <a:picLocks noChangeAspect="1"/>
          </p:cNvPicPr>
          <p:nvPr/>
        </p:nvPicPr>
        <p:blipFill>
          <a:blip r:embed="rId4"/>
          <a:stretch>
            <a:fillRect/>
          </a:stretch>
        </p:blipFill>
        <p:spPr>
          <a:xfrm>
            <a:off x="6096000" y="2407593"/>
            <a:ext cx="3977640" cy="2461967"/>
          </a:xfrm>
          <a:prstGeom prst="rect">
            <a:avLst/>
          </a:prstGeom>
        </p:spPr>
      </p:pic>
      <p:pic>
        <p:nvPicPr>
          <p:cNvPr id="9" name="Picture 8">
            <a:extLst>
              <a:ext uri="{FF2B5EF4-FFF2-40B4-BE49-F238E27FC236}">
                <a16:creationId xmlns:a16="http://schemas.microsoft.com/office/drawing/2014/main" id="{5A104F3D-4CE8-904F-998E-FFE68BC98E0E}"/>
              </a:ext>
            </a:extLst>
          </p:cNvPr>
          <p:cNvPicPr>
            <a:picLocks noChangeAspect="1"/>
          </p:cNvPicPr>
          <p:nvPr/>
        </p:nvPicPr>
        <p:blipFill>
          <a:blip r:embed="rId5"/>
          <a:stretch>
            <a:fillRect/>
          </a:stretch>
        </p:blipFill>
        <p:spPr>
          <a:xfrm>
            <a:off x="1522513" y="2384423"/>
            <a:ext cx="4040570" cy="2461967"/>
          </a:xfrm>
          <a:prstGeom prst="rect">
            <a:avLst/>
          </a:prstGeom>
        </p:spPr>
      </p:pic>
      <p:pic>
        <p:nvPicPr>
          <p:cNvPr id="10" name="Picture 9">
            <a:extLst>
              <a:ext uri="{FF2B5EF4-FFF2-40B4-BE49-F238E27FC236}">
                <a16:creationId xmlns:a16="http://schemas.microsoft.com/office/drawing/2014/main" id="{5CDC2666-4EFC-704D-8159-28A8CABDA9CD}"/>
              </a:ext>
            </a:extLst>
          </p:cNvPr>
          <p:cNvPicPr>
            <a:picLocks noChangeAspect="1"/>
          </p:cNvPicPr>
          <p:nvPr/>
        </p:nvPicPr>
        <p:blipFill>
          <a:blip r:embed="rId6"/>
          <a:stretch>
            <a:fillRect/>
          </a:stretch>
        </p:blipFill>
        <p:spPr>
          <a:xfrm>
            <a:off x="1294789" y="4937760"/>
            <a:ext cx="4834890" cy="1399338"/>
          </a:xfrm>
          <a:prstGeom prst="rect">
            <a:avLst/>
          </a:prstGeom>
        </p:spPr>
      </p:pic>
      <p:sp>
        <p:nvSpPr>
          <p:cNvPr id="11" name="TextBox 10">
            <a:extLst>
              <a:ext uri="{FF2B5EF4-FFF2-40B4-BE49-F238E27FC236}">
                <a16:creationId xmlns:a16="http://schemas.microsoft.com/office/drawing/2014/main" id="{069D4ABD-C5DE-6643-976D-4022949B21A0}"/>
              </a:ext>
            </a:extLst>
          </p:cNvPr>
          <p:cNvSpPr txBox="1"/>
          <p:nvPr/>
        </p:nvSpPr>
        <p:spPr>
          <a:xfrm>
            <a:off x="6644640" y="4937760"/>
            <a:ext cx="3874770" cy="1554272"/>
          </a:xfrm>
          <a:prstGeom prst="rect">
            <a:avLst/>
          </a:prstGeom>
          <a:noFill/>
        </p:spPr>
        <p:txBody>
          <a:bodyPr wrap="square" rtlCol="0">
            <a:spAutoFit/>
          </a:bodyPr>
          <a:lstStyle/>
          <a:p>
            <a:r>
              <a:rPr lang="en-US" sz="1900" dirty="0"/>
              <a:t>Spin-weighted linear combination</a:t>
            </a:r>
          </a:p>
          <a:p>
            <a:r>
              <a:rPr lang="en-US" sz="1900" dirty="0"/>
              <a:t>of p-wave resonance widths in the  j=1/2 and j=3/2 channels</a:t>
            </a:r>
          </a:p>
          <a:p>
            <a:endParaRPr lang="en-US" sz="1900" dirty="0"/>
          </a:p>
          <a:p>
            <a:r>
              <a:rPr lang="en-US" sz="1900" dirty="0"/>
              <a:t>Must be measured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513EF64-3DFF-77E9-5CAE-2D9678F94D63}"/>
                  </a:ext>
                </a:extLst>
              </p:cNvPr>
              <p:cNvSpPr txBox="1"/>
              <p:nvPr/>
            </p:nvSpPr>
            <p:spPr>
              <a:xfrm>
                <a:off x="720090" y="829420"/>
                <a:ext cx="9945457" cy="461665"/>
              </a:xfrm>
              <a:prstGeom prst="rect">
                <a:avLst/>
              </a:prstGeom>
              <a:noFill/>
            </p:spPr>
            <p:txBody>
              <a:bodyPr wrap="square" rtlCol="0">
                <a:spAutoFit/>
              </a:bodyPr>
              <a:lstStyle/>
              <a:p>
                <a14:m>
                  <m:oMath xmlns:m="http://schemas.openxmlformats.org/officeDocument/2006/math">
                    <m:r>
                      <a:rPr lang="en-US" sz="2400" i="1" dirty="0" smtClean="0">
                        <a:latin typeface="Cambria Math" panose="02040503050406030204" pitchFamily="18" charset="0"/>
                      </a:rPr>
                      <m:t>𝑃</m:t>
                    </m:r>
                  </m:oMath>
                </a14:m>
                <a:r>
                  <a:rPr lang="en-US" sz="2400" dirty="0"/>
                  <a:t> transformation acts on </a:t>
                </a:r>
                <a14:m>
                  <m:oMath xmlns:m="http://schemas.openxmlformats.org/officeDocument/2006/math">
                    <m:r>
                      <a:rPr lang="en-US" sz="2400" i="1" dirty="0" smtClean="0">
                        <a:latin typeface="Cambria Math" panose="02040503050406030204" pitchFamily="18" charset="0"/>
                      </a:rPr>
                      <m:t>𝐿</m:t>
                    </m:r>
                    <m:r>
                      <a:rPr lang="en-US" sz="2400" i="1" dirty="0" smtClean="0">
                        <a:latin typeface="Cambria Math" panose="02040503050406030204" pitchFamily="18" charset="0"/>
                      </a:rPr>
                      <m:t>=0,1</m:t>
                    </m:r>
                  </m:oMath>
                </a14:m>
                <a:r>
                  <a:rPr lang="en-US" sz="2400" dirty="0"/>
                  <a:t>       </a:t>
                </a:r>
                <a14:m>
                  <m:oMath xmlns:m="http://schemas.openxmlformats.org/officeDocument/2006/math">
                    <m:r>
                      <a:rPr lang="en-US" sz="2400" i="1" dirty="0" smtClean="0">
                        <a:latin typeface="Cambria Math" panose="02040503050406030204" pitchFamily="18" charset="0"/>
                      </a:rPr>
                      <m:t>𝑇</m:t>
                    </m:r>
                  </m:oMath>
                </a14:m>
                <a:r>
                  <a:rPr lang="en-US" sz="2400" dirty="0"/>
                  <a:t> transformation acts on </a:t>
                </a:r>
                <a14:m>
                  <m:oMath xmlns:m="http://schemas.openxmlformats.org/officeDocument/2006/math">
                    <m:r>
                      <a:rPr lang="en-US" sz="2400" i="1" dirty="0" smtClean="0">
                        <a:latin typeface="Cambria Math" panose="02040503050406030204" pitchFamily="18" charset="0"/>
                      </a:rPr>
                      <m:t>𝑆</m:t>
                    </m:r>
                    <m:r>
                      <a:rPr lang="en-US" sz="2400" i="1" dirty="0" smtClean="0">
                        <a:latin typeface="Cambria Math" panose="02040503050406030204" pitchFamily="18" charset="0"/>
                      </a:rPr>
                      <m:t>=</m:t>
                    </m:r>
                    <m:r>
                      <a:rPr lang="en-US" sz="2400" i="1" dirty="0" smtClean="0">
                        <a:latin typeface="Cambria Math" panose="02040503050406030204" pitchFamily="18" charset="0"/>
                      </a:rPr>
                      <m:t>𝐼</m:t>
                    </m:r>
                    <m:r>
                      <a:rPr lang="en-US" sz="2400" b="0" i="1" dirty="0" smtClean="0">
                        <a:latin typeface="Cambria Math" panose="02040503050406030204" pitchFamily="18" charset="0"/>
                      </a:rPr>
                      <m:t>±</m:t>
                    </m:r>
                    <m:r>
                      <a:rPr lang="en-US" sz="2400" i="1" dirty="0" smtClean="0">
                        <a:latin typeface="Cambria Math" panose="02040503050406030204" pitchFamily="18" charset="0"/>
                      </a:rPr>
                      <m:t>1/2</m:t>
                    </m:r>
                  </m:oMath>
                </a14:m>
                <a:endParaRPr lang="en-US" sz="2400" dirty="0"/>
              </a:p>
            </p:txBody>
          </p:sp>
        </mc:Choice>
        <mc:Fallback xmlns="">
          <p:sp>
            <p:nvSpPr>
              <p:cNvPr id="3" name="TextBox 2">
                <a:extLst>
                  <a:ext uri="{FF2B5EF4-FFF2-40B4-BE49-F238E27FC236}">
                    <a16:creationId xmlns:a16="http://schemas.microsoft.com/office/drawing/2014/main" id="{9513EF64-3DFF-77E9-5CAE-2D9678F94D63}"/>
                  </a:ext>
                </a:extLst>
              </p:cNvPr>
              <p:cNvSpPr txBox="1">
                <a:spLocks noRot="1" noChangeAspect="1" noMove="1" noResize="1" noEditPoints="1" noAdjustHandles="1" noChangeArrowheads="1" noChangeShapeType="1" noTextEdit="1"/>
              </p:cNvSpPr>
              <p:nvPr/>
            </p:nvSpPr>
            <p:spPr>
              <a:xfrm>
                <a:off x="720090" y="829420"/>
                <a:ext cx="9945457" cy="461665"/>
              </a:xfrm>
              <a:prstGeom prst="rect">
                <a:avLst/>
              </a:prstGeom>
              <a:blipFill>
                <a:blip r:embed="rId7"/>
                <a:stretch>
                  <a:fillRect l="-123" t="-10526" b="-28947"/>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9CB0EB44-DAE5-D7E9-D2CE-272C7AF345FE}"/>
              </a:ext>
            </a:extLst>
          </p:cNvPr>
          <p:cNvGrpSpPr/>
          <p:nvPr/>
        </p:nvGrpSpPr>
        <p:grpSpPr>
          <a:xfrm>
            <a:off x="9179169" y="122463"/>
            <a:ext cx="3382505" cy="1920631"/>
            <a:chOff x="9293712" y="212490"/>
            <a:chExt cx="3098634" cy="1920631"/>
          </a:xfrm>
        </p:grpSpPr>
        <p:grpSp>
          <p:nvGrpSpPr>
            <p:cNvPr id="22" name="Group 21">
              <a:extLst>
                <a:ext uri="{FF2B5EF4-FFF2-40B4-BE49-F238E27FC236}">
                  <a16:creationId xmlns:a16="http://schemas.microsoft.com/office/drawing/2014/main" id="{A4F38ED8-0CC2-74C0-2BB9-32400D5C9FD8}"/>
                </a:ext>
              </a:extLst>
            </p:cNvPr>
            <p:cNvGrpSpPr/>
            <p:nvPr/>
          </p:nvGrpSpPr>
          <p:grpSpPr>
            <a:xfrm>
              <a:off x="9293712" y="212490"/>
              <a:ext cx="2631682" cy="1353865"/>
              <a:chOff x="13147023" y="604091"/>
              <a:chExt cx="2631682" cy="1353865"/>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F3DC70A-1905-F524-105D-E73D3B499418}"/>
                      </a:ext>
                    </a:extLst>
                  </p:cNvPr>
                  <p:cNvSpPr txBox="1"/>
                  <p:nvPr/>
                </p:nvSpPr>
                <p:spPr>
                  <a:xfrm>
                    <a:off x="13147023" y="604091"/>
                    <a:ext cx="2631682" cy="5541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1" i="1">
                              <a:latin typeface="Cambria Math" panose="02040503050406030204" pitchFamily="18" charset="0"/>
                            </a:rPr>
                            <m:t>𝐽</m:t>
                          </m:r>
                          <m:r>
                            <a:rPr lang="en-US" sz="3601" i="1">
                              <a:latin typeface="Cambria Math" panose="02040503050406030204" pitchFamily="18" charset="0"/>
                            </a:rPr>
                            <m:t>=ℓ+</m:t>
                          </m:r>
                          <m:r>
                            <a:rPr lang="en-US" sz="3601" i="1">
                              <a:latin typeface="Cambria Math" panose="02040503050406030204" pitchFamily="18" charset="0"/>
                            </a:rPr>
                            <m:t>𝑠</m:t>
                          </m:r>
                          <m:r>
                            <a:rPr lang="en-US" sz="3601" i="1">
                              <a:latin typeface="Cambria Math" panose="02040503050406030204" pitchFamily="18" charset="0"/>
                            </a:rPr>
                            <m:t>+</m:t>
                          </m:r>
                          <m:r>
                            <a:rPr lang="en-US" sz="3601" i="1">
                              <a:latin typeface="Cambria Math" panose="02040503050406030204" pitchFamily="18" charset="0"/>
                              <a:ea typeface="Cambria Math" panose="02040503050406030204" pitchFamily="18" charset="0"/>
                            </a:rPr>
                            <m:t>𝐼</m:t>
                          </m:r>
                        </m:oMath>
                      </m:oMathPara>
                    </a14:m>
                    <a:endParaRPr lang="en-US" sz="1900" dirty="0"/>
                  </a:p>
                </p:txBody>
              </p:sp>
            </mc:Choice>
            <mc:Fallback xmlns="">
              <p:sp>
                <p:nvSpPr>
                  <p:cNvPr id="7" name="TextBox 6">
                    <a:extLst>
                      <a:ext uri="{FF2B5EF4-FFF2-40B4-BE49-F238E27FC236}">
                        <a16:creationId xmlns:a16="http://schemas.microsoft.com/office/drawing/2014/main" id="{1F3DC70A-1905-F524-105D-E73D3B499418}"/>
                      </a:ext>
                    </a:extLst>
                  </p:cNvPr>
                  <p:cNvSpPr txBox="1">
                    <a:spLocks noRot="1" noChangeAspect="1" noMove="1" noResize="1" noEditPoints="1" noAdjustHandles="1" noChangeArrowheads="1" noChangeShapeType="1" noTextEdit="1"/>
                  </p:cNvSpPr>
                  <p:nvPr/>
                </p:nvSpPr>
                <p:spPr>
                  <a:xfrm>
                    <a:off x="13147023" y="604091"/>
                    <a:ext cx="2631682" cy="554126"/>
                  </a:xfrm>
                  <a:prstGeom prst="rect">
                    <a:avLst/>
                  </a:prstGeom>
                  <a:blipFill>
                    <a:blip r:embed="rId8"/>
                    <a:stretch>
                      <a:fillRect/>
                    </a:stretch>
                  </a:blipFill>
                </p:spPr>
                <p:txBody>
                  <a:bodyPr/>
                  <a:lstStyle/>
                  <a:p>
                    <a:r>
                      <a:rPr lang="en-US">
                        <a:noFill/>
                      </a:rPr>
                      <a:t> </a:t>
                    </a:r>
                  </a:p>
                </p:txBody>
              </p:sp>
            </mc:Fallback>
          </mc:AlternateContent>
          <p:sp>
            <p:nvSpPr>
              <p:cNvPr id="12" name="Left Brace 11">
                <a:extLst>
                  <a:ext uri="{FF2B5EF4-FFF2-40B4-BE49-F238E27FC236}">
                    <a16:creationId xmlns:a16="http://schemas.microsoft.com/office/drawing/2014/main" id="{76C90C31-B5FB-CE27-9EC2-9ACC06831466}"/>
                  </a:ext>
                </a:extLst>
              </p:cNvPr>
              <p:cNvSpPr/>
              <p:nvPr/>
            </p:nvSpPr>
            <p:spPr>
              <a:xfrm rot="16200000">
                <a:off x="14307516" y="841156"/>
                <a:ext cx="266242" cy="837413"/>
              </a:xfrm>
              <a:prstGeom prst="leftBrace">
                <a:avLst>
                  <a:gd name="adj1" fmla="val 39815"/>
                  <a:gd name="adj2" fmla="val 5000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900"/>
              </a:p>
            </p:txBody>
          </p:sp>
          <p:sp>
            <p:nvSpPr>
              <p:cNvPr id="13" name="Left Brace 12">
                <a:extLst>
                  <a:ext uri="{FF2B5EF4-FFF2-40B4-BE49-F238E27FC236}">
                    <a16:creationId xmlns:a16="http://schemas.microsoft.com/office/drawing/2014/main" id="{EA1B8264-5557-131C-6B0E-433D1BBE983F}"/>
                  </a:ext>
                </a:extLst>
              </p:cNvPr>
              <p:cNvSpPr/>
              <p:nvPr/>
            </p:nvSpPr>
            <p:spPr>
              <a:xfrm rot="16200000">
                <a:off x="15136460" y="887120"/>
                <a:ext cx="266242" cy="745483"/>
              </a:xfrm>
              <a:prstGeom prst="leftBrace">
                <a:avLst>
                  <a:gd name="adj1" fmla="val 39815"/>
                  <a:gd name="adj2" fmla="val 5000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90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D803DDF-C94B-C2CB-28B1-E2F4ED9EFC42}"/>
                      </a:ext>
                    </a:extLst>
                  </p:cNvPr>
                  <p:cNvSpPr txBox="1"/>
                  <p:nvPr/>
                </p:nvSpPr>
                <p:spPr>
                  <a:xfrm>
                    <a:off x="14289167" y="1392983"/>
                    <a:ext cx="269176" cy="5541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1" i="1">
                              <a:latin typeface="Cambria Math" panose="02040503050406030204" pitchFamily="18" charset="0"/>
                            </a:rPr>
                            <m:t>𝑗</m:t>
                          </m:r>
                        </m:oMath>
                      </m:oMathPara>
                    </a14:m>
                    <a:endParaRPr lang="en-US" sz="1900" dirty="0"/>
                  </a:p>
                </p:txBody>
              </p:sp>
            </mc:Choice>
            <mc:Fallback xmlns="">
              <p:sp>
                <p:nvSpPr>
                  <p:cNvPr id="14" name="TextBox 13">
                    <a:extLst>
                      <a:ext uri="{FF2B5EF4-FFF2-40B4-BE49-F238E27FC236}">
                        <a16:creationId xmlns:a16="http://schemas.microsoft.com/office/drawing/2014/main" id="{CD803DDF-C94B-C2CB-28B1-E2F4ED9EFC42}"/>
                      </a:ext>
                    </a:extLst>
                  </p:cNvPr>
                  <p:cNvSpPr txBox="1">
                    <a:spLocks noRot="1" noChangeAspect="1" noMove="1" noResize="1" noEditPoints="1" noAdjustHandles="1" noChangeArrowheads="1" noChangeShapeType="1" noTextEdit="1"/>
                  </p:cNvSpPr>
                  <p:nvPr/>
                </p:nvSpPr>
                <p:spPr>
                  <a:xfrm>
                    <a:off x="14289167" y="1392983"/>
                    <a:ext cx="269176" cy="55412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4EEC9A7-F7E8-1036-AEE6-96B01BF3AC25}"/>
                      </a:ext>
                    </a:extLst>
                  </p:cNvPr>
                  <p:cNvSpPr txBox="1"/>
                  <p:nvPr/>
                </p:nvSpPr>
                <p:spPr>
                  <a:xfrm>
                    <a:off x="15079050" y="1403830"/>
                    <a:ext cx="347275" cy="5541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1" i="1">
                              <a:latin typeface="Cambria Math" panose="02040503050406030204" pitchFamily="18" charset="0"/>
                            </a:rPr>
                            <m:t>𝑆</m:t>
                          </m:r>
                        </m:oMath>
                      </m:oMathPara>
                    </a14:m>
                    <a:endParaRPr lang="en-US" sz="3601" dirty="0"/>
                  </a:p>
                </p:txBody>
              </p:sp>
            </mc:Choice>
            <mc:Fallback xmlns="">
              <p:sp>
                <p:nvSpPr>
                  <p:cNvPr id="15" name="TextBox 14">
                    <a:extLst>
                      <a:ext uri="{FF2B5EF4-FFF2-40B4-BE49-F238E27FC236}">
                        <a16:creationId xmlns:a16="http://schemas.microsoft.com/office/drawing/2014/main" id="{B4EEC9A7-F7E8-1036-AEE6-96B01BF3AC25}"/>
                      </a:ext>
                    </a:extLst>
                  </p:cNvPr>
                  <p:cNvSpPr txBox="1">
                    <a:spLocks noRot="1" noChangeAspect="1" noMove="1" noResize="1" noEditPoints="1" noAdjustHandles="1" noChangeArrowheads="1" noChangeShapeType="1" noTextEdit="1"/>
                  </p:cNvSpPr>
                  <p:nvPr/>
                </p:nvSpPr>
                <p:spPr>
                  <a:xfrm>
                    <a:off x="15079050" y="1403830"/>
                    <a:ext cx="347275" cy="554126"/>
                  </a:xfrm>
                  <a:prstGeom prst="rect">
                    <a:avLst/>
                  </a:prstGeom>
                  <a:blipFill>
                    <a:blip r:embed="rId10"/>
                    <a:stretch>
                      <a:fillRect/>
                    </a:stretch>
                  </a:blipFill>
                </p:spPr>
                <p:txBody>
                  <a:bodyPr/>
                  <a:lstStyle/>
                  <a:p>
                    <a:r>
                      <a:rPr lang="en-US">
                        <a:noFill/>
                      </a:rPr>
                      <a:t> </a:t>
                    </a:r>
                  </a:p>
                </p:txBody>
              </p:sp>
            </mc:Fallback>
          </mc:AlternateContent>
        </p:grpSp>
        <p:sp>
          <p:nvSpPr>
            <p:cNvPr id="16" name="TextBox 15">
              <a:extLst>
                <a:ext uri="{FF2B5EF4-FFF2-40B4-BE49-F238E27FC236}">
                  <a16:creationId xmlns:a16="http://schemas.microsoft.com/office/drawing/2014/main" id="{09A87F6F-5CBB-0A68-8169-08A1F5D96FBF}"/>
                </a:ext>
              </a:extLst>
            </p:cNvPr>
            <p:cNvSpPr txBox="1"/>
            <p:nvPr/>
          </p:nvSpPr>
          <p:spPr>
            <a:xfrm>
              <a:off x="11185677" y="1486790"/>
              <a:ext cx="1206669" cy="646331"/>
            </a:xfrm>
            <a:prstGeom prst="rect">
              <a:avLst/>
            </a:prstGeom>
            <a:noFill/>
          </p:spPr>
          <p:txBody>
            <a:bodyPr wrap="square" rtlCol="0">
              <a:spAutoFit/>
            </a:bodyPr>
            <a:lstStyle/>
            <a:p>
              <a:r>
                <a:rPr lang="en-US" dirty="0">
                  <a:solidFill>
                    <a:srgbClr val="002060"/>
                  </a:solidFill>
                </a:rPr>
                <a:t>channel </a:t>
              </a:r>
            </a:p>
            <a:p>
              <a:r>
                <a:rPr lang="en-US" dirty="0">
                  <a:solidFill>
                    <a:srgbClr val="002060"/>
                  </a:solidFill>
                </a:rPr>
                <a:t>spin</a:t>
              </a:r>
            </a:p>
          </p:txBody>
        </p:sp>
        <p:sp>
          <p:nvSpPr>
            <p:cNvPr id="17" name="TextBox 16">
              <a:extLst>
                <a:ext uri="{FF2B5EF4-FFF2-40B4-BE49-F238E27FC236}">
                  <a16:creationId xmlns:a16="http://schemas.microsoft.com/office/drawing/2014/main" id="{6FB716E9-9C7C-BCB8-E79A-80B5924463CE}"/>
                </a:ext>
              </a:extLst>
            </p:cNvPr>
            <p:cNvSpPr txBox="1"/>
            <p:nvPr/>
          </p:nvSpPr>
          <p:spPr>
            <a:xfrm>
              <a:off x="10057917" y="1486790"/>
              <a:ext cx="1404376" cy="646331"/>
            </a:xfrm>
            <a:prstGeom prst="rect">
              <a:avLst/>
            </a:prstGeom>
            <a:noFill/>
          </p:spPr>
          <p:txBody>
            <a:bodyPr wrap="square" rtlCol="0">
              <a:spAutoFit/>
            </a:bodyPr>
            <a:lstStyle/>
            <a:p>
              <a:r>
                <a:rPr lang="en-US" dirty="0">
                  <a:solidFill>
                    <a:srgbClr val="002060"/>
                  </a:solidFill>
                </a:rPr>
                <a:t>n entrance </a:t>
              </a:r>
            </a:p>
            <a:p>
              <a:r>
                <a:rPr lang="en-US" dirty="0">
                  <a:solidFill>
                    <a:srgbClr val="002060"/>
                  </a:solidFill>
                </a:rPr>
                <a:t>spin</a:t>
              </a:r>
            </a:p>
          </p:txBody>
        </p:sp>
      </p:grpSp>
      <p:pic>
        <p:nvPicPr>
          <p:cNvPr id="24" name="Picture 23">
            <a:extLst>
              <a:ext uri="{FF2B5EF4-FFF2-40B4-BE49-F238E27FC236}">
                <a16:creationId xmlns:a16="http://schemas.microsoft.com/office/drawing/2014/main" id="{677F8252-263C-2246-3EB3-ECCEE5F61CD2}"/>
              </a:ext>
            </a:extLst>
          </p:cNvPr>
          <p:cNvPicPr>
            <a:picLocks noChangeAspect="1"/>
          </p:cNvPicPr>
          <p:nvPr/>
        </p:nvPicPr>
        <p:blipFill>
          <a:blip r:embed="rId3">
            <a:clrChange>
              <a:clrFrom>
                <a:srgbClr val="FFFFFF"/>
              </a:clrFrom>
              <a:clrTo>
                <a:srgbClr val="FFFFFF">
                  <a:alpha val="0"/>
                </a:srgbClr>
              </a:clrTo>
            </a:clrChange>
          </a:blip>
          <a:srcRect r="68854"/>
          <a:stretch>
            <a:fillRect/>
          </a:stretch>
        </p:blipFill>
        <p:spPr>
          <a:xfrm>
            <a:off x="1294789" y="1246500"/>
            <a:ext cx="3061753" cy="1182508"/>
          </a:xfrm>
          <a:prstGeom prst="rect">
            <a:avLst/>
          </a:prstGeom>
        </p:spPr>
      </p:pic>
      <mc:AlternateContent xmlns:mc="http://schemas.openxmlformats.org/markup-compatibility/2006" xmlns:a14="http://schemas.microsoft.com/office/drawing/2010/main">
        <mc:Choice Requires="a14">
          <p:sp>
            <p:nvSpPr>
              <p:cNvPr id="18" name="Rectangle: Rounded Corners 17">
                <a:extLst>
                  <a:ext uri="{FF2B5EF4-FFF2-40B4-BE49-F238E27FC236}">
                    <a16:creationId xmlns:a16="http://schemas.microsoft.com/office/drawing/2014/main" id="{878267F3-F5EA-6311-5D25-DF71DD56C403}"/>
                  </a:ext>
                </a:extLst>
              </p:cNvPr>
              <p:cNvSpPr/>
              <p:nvPr/>
            </p:nvSpPr>
            <p:spPr>
              <a:xfrm>
                <a:off x="8945234" y="6123423"/>
                <a:ext cx="3150851" cy="599423"/>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𝜟𝝈</m:t>
                          </m:r>
                        </m:e>
                        <m:sub>
                          <m:r>
                            <a:rPr lang="en-US" sz="2800" b="1" i="1">
                              <a:solidFill>
                                <a:schemeClr val="accent4"/>
                              </a:solidFill>
                              <a:latin typeface="Cambria Math" panose="02040503050406030204" pitchFamily="18" charset="0"/>
                            </a:rPr>
                            <m:t>𝑷𝑻</m:t>
                          </m:r>
                        </m:sub>
                      </m:sSub>
                      <m:r>
                        <a:rPr lang="en-US" sz="2800" b="1" i="1">
                          <a:solidFill>
                            <a:schemeClr val="accent4"/>
                          </a:solidFill>
                          <a:latin typeface="Cambria Math" panose="02040503050406030204" pitchFamily="18" charset="0"/>
                        </a:rPr>
                        <m:t>=</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𝝀</m:t>
                          </m:r>
                        </m:e>
                        <m:sub>
                          <m:r>
                            <a:rPr lang="en-US" sz="2800" b="1" i="1">
                              <a:solidFill>
                                <a:schemeClr val="accent4"/>
                              </a:solidFill>
                              <a:latin typeface="Cambria Math" panose="02040503050406030204" pitchFamily="18" charset="0"/>
                            </a:rPr>
                            <m:t>𝑷𝑻</m:t>
                          </m:r>
                        </m:sub>
                      </m:sSub>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𝜿</m:t>
                          </m:r>
                        </m:e>
                        <m:sub>
                          <m:r>
                            <a:rPr lang="en-US" sz="2800" b="1" i="1">
                              <a:solidFill>
                                <a:schemeClr val="accent4"/>
                              </a:solidFill>
                              <a:latin typeface="Cambria Math" panose="02040503050406030204" pitchFamily="18" charset="0"/>
                            </a:rPr>
                            <m:t>𝑱</m:t>
                          </m:r>
                        </m:sub>
                      </m:sSub>
                      <m:r>
                        <a:rPr lang="en-US" sz="2800" b="1" i="1">
                          <a:solidFill>
                            <a:schemeClr val="accent4"/>
                          </a:solidFill>
                          <a:latin typeface="Cambria Math" panose="02040503050406030204" pitchFamily="18" charset="0"/>
                        </a:rPr>
                        <m:t>𝚫</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𝝈</m:t>
                          </m:r>
                        </m:e>
                        <m:sub>
                          <m:r>
                            <a:rPr lang="en-US" sz="2800" b="1" i="1">
                              <a:solidFill>
                                <a:schemeClr val="accent4"/>
                              </a:solidFill>
                              <a:latin typeface="Cambria Math" panose="02040503050406030204" pitchFamily="18" charset="0"/>
                            </a:rPr>
                            <m:t>𝑷</m:t>
                          </m:r>
                        </m:sub>
                      </m:sSub>
                    </m:oMath>
                  </m:oMathPara>
                </a14:m>
                <a:endParaRPr lang="en-US" sz="2800" b="1" dirty="0">
                  <a:solidFill>
                    <a:schemeClr val="accent4"/>
                  </a:solidFill>
                </a:endParaRPr>
              </a:p>
            </p:txBody>
          </p:sp>
        </mc:Choice>
        <mc:Fallback xmlns="">
          <p:sp>
            <p:nvSpPr>
              <p:cNvPr id="18" name="Rectangle: Rounded Corners 17">
                <a:extLst>
                  <a:ext uri="{FF2B5EF4-FFF2-40B4-BE49-F238E27FC236}">
                    <a16:creationId xmlns:a16="http://schemas.microsoft.com/office/drawing/2014/main" id="{878267F3-F5EA-6311-5D25-DF71DD56C403}"/>
                  </a:ext>
                </a:extLst>
              </p:cNvPr>
              <p:cNvSpPr>
                <a:spLocks noRot="1" noChangeAspect="1" noMove="1" noResize="1" noEditPoints="1" noAdjustHandles="1" noChangeArrowheads="1" noChangeShapeType="1" noTextEdit="1"/>
              </p:cNvSpPr>
              <p:nvPr/>
            </p:nvSpPr>
            <p:spPr>
              <a:xfrm>
                <a:off x="8945234" y="6123423"/>
                <a:ext cx="3150851" cy="599423"/>
              </a:xfrm>
              <a:prstGeom prst="roundRect">
                <a:avLst/>
              </a:prstGeom>
              <a:blipFill>
                <a:blip r:embed="rId11"/>
                <a:stretch>
                  <a:fillRect/>
                </a:stretch>
              </a:blipFill>
            </p:spPr>
            <p:txBody>
              <a:bodyPr/>
              <a:lstStyle/>
              <a:p>
                <a:r>
                  <a:rPr lang="en-US">
                    <a:noFill/>
                  </a:rPr>
                  <a:t> </a:t>
                </a:r>
              </a:p>
            </p:txBody>
          </p:sp>
        </mc:Fallback>
      </mc:AlternateContent>
      <p:sp>
        <p:nvSpPr>
          <p:cNvPr id="19" name="Oval 18">
            <a:extLst>
              <a:ext uri="{FF2B5EF4-FFF2-40B4-BE49-F238E27FC236}">
                <a16:creationId xmlns:a16="http://schemas.microsoft.com/office/drawing/2014/main" id="{137B12BA-8AC7-A230-FF86-C12EC5880C3E}"/>
              </a:ext>
            </a:extLst>
          </p:cNvPr>
          <p:cNvSpPr/>
          <p:nvPr/>
        </p:nvSpPr>
        <p:spPr>
          <a:xfrm>
            <a:off x="10836251" y="6035040"/>
            <a:ext cx="530550" cy="822960"/>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1" name="Date Placeholder 20">
            <a:extLst>
              <a:ext uri="{FF2B5EF4-FFF2-40B4-BE49-F238E27FC236}">
                <a16:creationId xmlns:a16="http://schemas.microsoft.com/office/drawing/2014/main" id="{3FED841C-615C-CA84-BD88-C5BDFBB0C92F}"/>
              </a:ext>
            </a:extLst>
          </p:cNvPr>
          <p:cNvSpPr>
            <a:spLocks noGrp="1"/>
          </p:cNvSpPr>
          <p:nvPr>
            <p:ph type="dt" sz="half" idx="10"/>
          </p:nvPr>
        </p:nvSpPr>
        <p:spPr/>
        <p:txBody>
          <a:bodyPr/>
          <a:lstStyle/>
          <a:p>
            <a:r>
              <a:rPr lang="en-US"/>
              <a:t>2026-03-05</a:t>
            </a:r>
            <a:endParaRPr lang="en-US" dirty="0"/>
          </a:p>
        </p:txBody>
      </p:sp>
      <p:sp>
        <p:nvSpPr>
          <p:cNvPr id="25" name="Footer Placeholder 24">
            <a:extLst>
              <a:ext uri="{FF2B5EF4-FFF2-40B4-BE49-F238E27FC236}">
                <a16:creationId xmlns:a16="http://schemas.microsoft.com/office/drawing/2014/main" id="{0220CF42-4110-DAD7-9AD2-5D59EC3792BC}"/>
              </a:ext>
            </a:extLst>
          </p:cNvPr>
          <p:cNvSpPr>
            <a:spLocks noGrp="1"/>
          </p:cNvSpPr>
          <p:nvPr>
            <p:ph type="ftr" sz="quarter" idx="11"/>
          </p:nvPr>
        </p:nvSpPr>
        <p:spPr/>
        <p:txBody>
          <a:bodyPr/>
          <a:lstStyle/>
          <a:p>
            <a:pPr algn="l"/>
            <a:r>
              <a:rPr lang="en-US"/>
              <a:t>EDMs2026 WE-Heraeus Workshop</a:t>
            </a:r>
            <a:endParaRPr lang="en-US" dirty="0"/>
          </a:p>
        </p:txBody>
      </p:sp>
      <p:sp>
        <p:nvSpPr>
          <p:cNvPr id="26" name="Slide Number Placeholder 25">
            <a:extLst>
              <a:ext uri="{FF2B5EF4-FFF2-40B4-BE49-F238E27FC236}">
                <a16:creationId xmlns:a16="http://schemas.microsoft.com/office/drawing/2014/main" id="{48293BCD-9970-F2D6-A56D-3281D35FC4B9}"/>
              </a:ext>
            </a:extLst>
          </p:cNvPr>
          <p:cNvSpPr>
            <a:spLocks noGrp="1"/>
          </p:cNvSpPr>
          <p:nvPr>
            <p:ph type="sldNum" sz="quarter" idx="12"/>
          </p:nvPr>
        </p:nvSpPr>
        <p:spPr/>
        <p:txBody>
          <a:bodyPr/>
          <a:lstStyle/>
          <a:p>
            <a:fld id="{89BA9E80-DA99-844D-986A-8D691D11CFE6}" type="slidenum">
              <a:rPr lang="en-US" smtClean="0"/>
              <a:pPr/>
              <a:t>6</a:t>
            </a:fld>
            <a:endParaRPr lang="en-US" dirty="0"/>
          </a:p>
        </p:txBody>
      </p:sp>
    </p:spTree>
    <p:extLst>
      <p:ext uri="{BB962C8B-B14F-4D97-AF65-F5344CB8AC3E}">
        <p14:creationId xmlns:p14="http://schemas.microsoft.com/office/powerpoint/2010/main" val="2708181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859AA62-15D7-A262-23C5-6A2E08312CCE}"/>
                  </a:ext>
                </a:extLst>
              </p:cNvPr>
              <p:cNvSpPr>
                <a:spLocks noGrp="1"/>
              </p:cNvSpPr>
              <p:nvPr>
                <p:ph type="title"/>
              </p:nvPr>
            </p:nvSpPr>
            <p:spPr/>
            <p:txBody>
              <a:bodyPr/>
              <a:lstStyle/>
              <a:p>
                <a:r>
                  <a:rPr lang="en-US" dirty="0"/>
                  <a:t>Spectroscopy Factor  </a:t>
                </a:r>
                <a14:m>
                  <m:oMath xmlns:m="http://schemas.openxmlformats.org/officeDocument/2006/math">
                    <m:r>
                      <a:rPr lang="en-US" i="1">
                        <a:latin typeface="Cambria Math" panose="02040503050406030204" pitchFamily="18" charset="0"/>
                      </a:rPr>
                      <m:t>𝜅</m:t>
                    </m:r>
                    <m:r>
                      <a:rPr lang="en-US" i="1">
                        <a:latin typeface="Cambria Math" panose="02040503050406030204" pitchFamily="18" charset="0"/>
                      </a:rPr>
                      <m:t>(</m:t>
                    </m:r>
                    <m:r>
                      <a:rPr lang="en-US" i="1">
                        <a:latin typeface="Cambria Math" panose="02040503050406030204" pitchFamily="18" charset="0"/>
                      </a:rPr>
                      <m:t>𝐽</m:t>
                    </m:r>
                    <m:r>
                      <a:rPr lang="en-US" i="1">
                        <a:latin typeface="Cambria Math" panose="02040503050406030204" pitchFamily="18" charset="0"/>
                      </a:rPr>
                      <m:t>)</m:t>
                    </m:r>
                  </m:oMath>
                </a14:m>
                <a:endParaRPr lang="en-US" dirty="0"/>
              </a:p>
            </p:txBody>
          </p:sp>
        </mc:Choice>
        <mc:Fallback xmlns="">
          <p:sp>
            <p:nvSpPr>
              <p:cNvPr id="2" name="Title 1">
                <a:extLst>
                  <a:ext uri="{FF2B5EF4-FFF2-40B4-BE49-F238E27FC236}">
                    <a16:creationId xmlns:a16="http://schemas.microsoft.com/office/drawing/2014/main" id="{6859AA62-15D7-A262-23C5-6A2E08312CCE}"/>
                  </a:ext>
                </a:extLst>
              </p:cNvPr>
              <p:cNvSpPr>
                <a:spLocks noGrp="1" noRot="1" noChangeAspect="1" noMove="1" noResize="1" noEditPoints="1" noAdjustHandles="1" noChangeArrowheads="1" noChangeShapeType="1" noTextEdit="1"/>
              </p:cNvSpPr>
              <p:nvPr>
                <p:ph type="title"/>
              </p:nvPr>
            </p:nvSpPr>
            <p:spPr>
              <a:blipFill>
                <a:blip r:embed="rId2"/>
                <a:stretch>
                  <a:fillRect t="-8392"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06FB5BE-EF01-F3D4-C938-915DA8832D99}"/>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The ratio of sensitivities, </a:t>
                </a:r>
                <a14:m>
                  <m:oMath xmlns:m="http://schemas.openxmlformats.org/officeDocument/2006/math">
                    <m:r>
                      <a:rPr lang="en-US" i="1">
                        <a:latin typeface="Cambria Math" panose="02040503050406030204" pitchFamily="18" charset="0"/>
                        <a:cs typeface="Arial" panose="020B0604020202020204" pitchFamily="34" charset="0"/>
                      </a:rPr>
                      <m:t>𝜅</m:t>
                    </m:r>
                  </m:oMath>
                </a14:m>
                <a:r>
                  <a:rPr lang="en-US" dirty="0">
                    <a:latin typeface="Arial" panose="020B0604020202020204" pitchFamily="34" charset="0"/>
                    <a:cs typeface="Arial" panose="020B0604020202020204" pitchFamily="34" charset="0"/>
                  </a:rPr>
                  <a:t>, for </a:t>
                </a:r>
                <a:r>
                  <a:rPr lang="en-US" baseline="30000" dirty="0">
                    <a:latin typeface="Arial" panose="020B0604020202020204" pitchFamily="34" charset="0"/>
                    <a:cs typeface="Arial" panose="020B0604020202020204" pitchFamily="34" charset="0"/>
                  </a:rPr>
                  <a:t>139</a:t>
                </a:r>
                <a:r>
                  <a:rPr lang="en-US" dirty="0">
                    <a:latin typeface="Arial" panose="020B0604020202020204" pitchFamily="34" charset="0"/>
                    <a:cs typeface="Arial" panose="020B0604020202020204" pitchFamily="34" charset="0"/>
                  </a:rPr>
                  <a:t>La, was measured at J-PARC by the angular distribution in </a:t>
                </a:r>
                <a14:m>
                  <m:oMath xmlns:m="http://schemas.openxmlformats.org/officeDocument/2006/math">
                    <m:r>
                      <a:rPr lang="en-US" i="1">
                        <a:latin typeface="Cambria Math" panose="02040503050406030204" pitchFamily="18" charset="0"/>
                        <a:cs typeface="Arial" panose="020B0604020202020204" pitchFamily="34" charset="0"/>
                      </a:rPr>
                      <m:t>(</m:t>
                    </m:r>
                    <m:r>
                      <a:rPr lang="en-US" i="1">
                        <a:latin typeface="Cambria Math" panose="02040503050406030204" pitchFamily="18" charset="0"/>
                        <a:cs typeface="Arial" panose="020B0604020202020204" pitchFamily="34" charset="0"/>
                      </a:rPr>
                      <m:t>𝑛</m:t>
                    </m:r>
                    <m:r>
                      <a:rPr lang="en-US" i="1">
                        <a:latin typeface="Cambria Math" panose="02040503050406030204" pitchFamily="18" charset="0"/>
                        <a:cs typeface="Arial" panose="020B0604020202020204" pitchFamily="34" charset="0"/>
                      </a:rPr>
                      <m:t>,</m:t>
                    </m:r>
                    <m:r>
                      <a:rPr lang="en-US" i="1">
                        <a:latin typeface="Cambria Math" panose="02040503050406030204" pitchFamily="18" charset="0"/>
                        <a:cs typeface="Arial" panose="020B0604020202020204" pitchFamily="34" charset="0"/>
                      </a:rPr>
                      <m:t>𝛾</m:t>
                    </m:r>
                    <m:r>
                      <a:rPr lang="en-US" i="1">
                        <a:latin typeface="Cambria Math" panose="02040503050406030204" pitchFamily="18" charset="0"/>
                        <a:cs typeface="Arial" panose="020B0604020202020204" pitchFamily="34" charset="0"/>
                      </a:rPr>
                      <m:t>)</m:t>
                    </m:r>
                  </m:oMath>
                </a14:m>
                <a:r>
                  <a:rPr lang="en-US" dirty="0">
                    <a:latin typeface="Arial" panose="020B0604020202020204" pitchFamily="34" charset="0"/>
                    <a:cs typeface="Arial" panose="020B0604020202020204" pitchFamily="34" charset="0"/>
                  </a:rPr>
                  <a:t> capture on the same 0.739 eV resonance.</a:t>
                </a:r>
              </a:p>
            </p:txBody>
          </p:sp>
        </mc:Choice>
        <mc:Fallback xmlns="">
          <p:sp>
            <p:nvSpPr>
              <p:cNvPr id="3" name="Content Placeholder 2">
                <a:extLst>
                  <a:ext uri="{FF2B5EF4-FFF2-40B4-BE49-F238E27FC236}">
                    <a16:creationId xmlns:a16="http://schemas.microsoft.com/office/drawing/2014/main" id="{C06FB5BE-EF01-F3D4-C938-915DA8832D99}"/>
                  </a:ext>
                </a:extLst>
              </p:cNvPr>
              <p:cNvSpPr>
                <a:spLocks noGrp="1" noRot="1" noChangeAspect="1" noMove="1" noResize="1" noEditPoints="1" noAdjustHandles="1" noChangeArrowheads="1" noChangeShapeType="1" noTextEdit="1"/>
              </p:cNvSpPr>
              <p:nvPr>
                <p:ph idx="1"/>
              </p:nvPr>
            </p:nvSpPr>
            <p:spPr>
              <a:blipFill>
                <a:blip r:embed="rId3"/>
                <a:stretch>
                  <a:fillRect l="-722" t="-812"/>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C3416A76-4A6E-9C49-443D-C1861ED841C3}"/>
              </a:ext>
            </a:extLst>
          </p:cNvPr>
          <p:cNvSpPr txBox="1"/>
          <p:nvPr/>
        </p:nvSpPr>
        <p:spPr>
          <a:xfrm>
            <a:off x="6729110" y="5341937"/>
            <a:ext cx="4372416" cy="646331"/>
          </a:xfrm>
          <a:prstGeom prst="rect">
            <a:avLst/>
          </a:prstGeom>
          <a:noFill/>
        </p:spPr>
        <p:txBody>
          <a:bodyPr wrap="square" rtlCol="0">
            <a:spAutoFit/>
          </a:bodyPr>
          <a:lstStyle/>
          <a:p>
            <a:r>
              <a:rPr lang="en-US" dirty="0">
                <a:solidFill>
                  <a:schemeClr val="bg2">
                    <a:lumMod val="50000"/>
                  </a:schemeClr>
                </a:solidFill>
              </a:rPr>
              <a:t>Okudaira et al., Phys. Rev. C 97 (2018) 03462</a:t>
            </a:r>
          </a:p>
          <a:p>
            <a:r>
              <a:rPr lang="en-US" dirty="0">
                <a:solidFill>
                  <a:schemeClr val="bg2">
                    <a:lumMod val="50000"/>
                  </a:schemeClr>
                </a:solidFill>
              </a:rPr>
              <a:t>Nakabe et al., arXiv:2312.06115 [</a:t>
            </a:r>
            <a:r>
              <a:rPr lang="en-US" dirty="0" err="1">
                <a:solidFill>
                  <a:schemeClr val="bg2">
                    <a:lumMod val="50000"/>
                  </a:schemeClr>
                </a:solidFill>
              </a:rPr>
              <a:t>nucl</a:t>
            </a:r>
            <a:r>
              <a:rPr lang="en-US" dirty="0">
                <a:solidFill>
                  <a:schemeClr val="bg2">
                    <a:lumMod val="50000"/>
                  </a:schemeClr>
                </a:solidFill>
              </a:rPr>
              <a:t>-ex]</a:t>
            </a:r>
          </a:p>
        </p:txBody>
      </p:sp>
      <p:pic>
        <p:nvPicPr>
          <p:cNvPr id="5" name="Picture 4">
            <a:extLst>
              <a:ext uri="{FF2B5EF4-FFF2-40B4-BE49-F238E27FC236}">
                <a16:creationId xmlns:a16="http://schemas.microsoft.com/office/drawing/2014/main" id="{CF55950A-B1AB-A493-C27A-F362545EE89A}"/>
              </a:ext>
            </a:extLst>
          </p:cNvPr>
          <p:cNvPicPr>
            <a:picLocks noChangeAspect="1"/>
          </p:cNvPicPr>
          <p:nvPr/>
        </p:nvPicPr>
        <p:blipFill rotWithShape="1">
          <a:blip r:embed="rId4"/>
          <a:srcRect t="15348" r="55963" b="31513"/>
          <a:stretch/>
        </p:blipFill>
        <p:spPr>
          <a:xfrm>
            <a:off x="1631650" y="1875667"/>
            <a:ext cx="3475989" cy="3106665"/>
          </a:xfrm>
          <a:prstGeom prst="rect">
            <a:avLst/>
          </a:prstGeom>
        </p:spPr>
      </p:pic>
      <p:pic>
        <p:nvPicPr>
          <p:cNvPr id="6" name="Picture 5">
            <a:extLst>
              <a:ext uri="{FF2B5EF4-FFF2-40B4-BE49-F238E27FC236}">
                <a16:creationId xmlns:a16="http://schemas.microsoft.com/office/drawing/2014/main" id="{F98BD0BE-74FF-21AF-799A-BD35AAB0227E}"/>
              </a:ext>
            </a:extLst>
          </p:cNvPr>
          <p:cNvPicPr>
            <a:picLocks noChangeAspect="1"/>
          </p:cNvPicPr>
          <p:nvPr/>
        </p:nvPicPr>
        <p:blipFill rotWithShape="1">
          <a:blip r:embed="rId4"/>
          <a:srcRect l="44037" t="28050" b="10140"/>
          <a:stretch/>
        </p:blipFill>
        <p:spPr>
          <a:xfrm>
            <a:off x="6597336" y="1852085"/>
            <a:ext cx="4238915" cy="3467572"/>
          </a:xfrm>
          <a:prstGeom prst="rect">
            <a:avLst/>
          </a:prstGeom>
        </p:spPr>
      </p:pic>
      <mc:AlternateContent xmlns:mc="http://schemas.openxmlformats.org/markup-compatibility/2006" xmlns:a14="http://schemas.microsoft.com/office/drawing/2010/main">
        <mc:Choice Requires="a14">
          <p:sp>
            <p:nvSpPr>
              <p:cNvPr id="13" name="Rectangle: Rounded Corners 12">
                <a:extLst>
                  <a:ext uri="{FF2B5EF4-FFF2-40B4-BE49-F238E27FC236}">
                    <a16:creationId xmlns:a16="http://schemas.microsoft.com/office/drawing/2014/main" id="{C7178294-DAE6-066C-A237-2757D7BCD711}"/>
                  </a:ext>
                </a:extLst>
              </p:cNvPr>
              <p:cNvSpPr/>
              <p:nvPr/>
            </p:nvSpPr>
            <p:spPr>
              <a:xfrm>
                <a:off x="8945234" y="6123423"/>
                <a:ext cx="3150851" cy="599423"/>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𝜟𝝈</m:t>
                          </m:r>
                        </m:e>
                        <m:sub>
                          <m:r>
                            <a:rPr lang="en-US" sz="2800" b="1" i="1">
                              <a:solidFill>
                                <a:schemeClr val="accent4"/>
                              </a:solidFill>
                              <a:latin typeface="Cambria Math" panose="02040503050406030204" pitchFamily="18" charset="0"/>
                            </a:rPr>
                            <m:t>𝑷𝑻</m:t>
                          </m:r>
                        </m:sub>
                      </m:sSub>
                      <m:r>
                        <a:rPr lang="en-US" sz="2800" b="1" i="1">
                          <a:solidFill>
                            <a:schemeClr val="accent4"/>
                          </a:solidFill>
                          <a:latin typeface="Cambria Math" panose="02040503050406030204" pitchFamily="18" charset="0"/>
                        </a:rPr>
                        <m:t>=</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𝝀</m:t>
                          </m:r>
                        </m:e>
                        <m:sub>
                          <m:r>
                            <a:rPr lang="en-US" sz="2800" b="1" i="1">
                              <a:solidFill>
                                <a:schemeClr val="accent4"/>
                              </a:solidFill>
                              <a:latin typeface="Cambria Math" panose="02040503050406030204" pitchFamily="18" charset="0"/>
                            </a:rPr>
                            <m:t>𝑷𝑻</m:t>
                          </m:r>
                        </m:sub>
                      </m:sSub>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𝜿</m:t>
                          </m:r>
                        </m:e>
                        <m:sub>
                          <m:r>
                            <a:rPr lang="en-US" sz="2800" b="1" i="1">
                              <a:solidFill>
                                <a:schemeClr val="accent4"/>
                              </a:solidFill>
                              <a:latin typeface="Cambria Math" panose="02040503050406030204" pitchFamily="18" charset="0"/>
                            </a:rPr>
                            <m:t>𝑱</m:t>
                          </m:r>
                        </m:sub>
                      </m:sSub>
                      <m:r>
                        <a:rPr lang="en-US" sz="2800" b="1" i="1">
                          <a:solidFill>
                            <a:schemeClr val="accent4"/>
                          </a:solidFill>
                          <a:latin typeface="Cambria Math" panose="02040503050406030204" pitchFamily="18" charset="0"/>
                        </a:rPr>
                        <m:t>𝚫</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𝝈</m:t>
                          </m:r>
                        </m:e>
                        <m:sub>
                          <m:r>
                            <a:rPr lang="en-US" sz="2800" b="1" i="1">
                              <a:solidFill>
                                <a:schemeClr val="accent4"/>
                              </a:solidFill>
                              <a:latin typeface="Cambria Math" panose="02040503050406030204" pitchFamily="18" charset="0"/>
                            </a:rPr>
                            <m:t>𝑷</m:t>
                          </m:r>
                        </m:sub>
                      </m:sSub>
                    </m:oMath>
                  </m:oMathPara>
                </a14:m>
                <a:endParaRPr lang="en-US" sz="2800" b="1" dirty="0">
                  <a:solidFill>
                    <a:schemeClr val="accent4"/>
                  </a:solidFill>
                </a:endParaRPr>
              </a:p>
            </p:txBody>
          </p:sp>
        </mc:Choice>
        <mc:Fallback xmlns="">
          <p:sp>
            <p:nvSpPr>
              <p:cNvPr id="13" name="Rectangle: Rounded Corners 12">
                <a:extLst>
                  <a:ext uri="{FF2B5EF4-FFF2-40B4-BE49-F238E27FC236}">
                    <a16:creationId xmlns:a16="http://schemas.microsoft.com/office/drawing/2014/main" id="{C7178294-DAE6-066C-A237-2757D7BCD711}"/>
                  </a:ext>
                </a:extLst>
              </p:cNvPr>
              <p:cNvSpPr>
                <a:spLocks noRot="1" noChangeAspect="1" noMove="1" noResize="1" noEditPoints="1" noAdjustHandles="1" noChangeArrowheads="1" noChangeShapeType="1" noTextEdit="1"/>
              </p:cNvSpPr>
              <p:nvPr/>
            </p:nvSpPr>
            <p:spPr>
              <a:xfrm>
                <a:off x="8945234" y="6123423"/>
                <a:ext cx="3150851" cy="599423"/>
              </a:xfrm>
              <a:prstGeom prst="roundRect">
                <a:avLst/>
              </a:prstGeom>
              <a:blipFill>
                <a:blip r:embed="rId5"/>
                <a:stretch>
                  <a:fillRect/>
                </a:stretch>
              </a:blipFill>
            </p:spPr>
            <p:txBody>
              <a:bodyPr/>
              <a:lstStyle/>
              <a:p>
                <a:r>
                  <a:rPr lang="en-US">
                    <a:noFill/>
                  </a:rPr>
                  <a:t> </a:t>
                </a:r>
              </a:p>
            </p:txBody>
          </p:sp>
        </mc:Fallback>
      </mc:AlternateContent>
      <p:sp>
        <p:nvSpPr>
          <p:cNvPr id="14" name="Oval 13">
            <a:extLst>
              <a:ext uri="{FF2B5EF4-FFF2-40B4-BE49-F238E27FC236}">
                <a16:creationId xmlns:a16="http://schemas.microsoft.com/office/drawing/2014/main" id="{B6D76CC4-7EA4-515E-DC6E-9EBFF6C4CD2B}"/>
              </a:ext>
            </a:extLst>
          </p:cNvPr>
          <p:cNvSpPr/>
          <p:nvPr/>
        </p:nvSpPr>
        <p:spPr>
          <a:xfrm>
            <a:off x="10836251" y="6035040"/>
            <a:ext cx="530550" cy="822960"/>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6" name="Picture 15">
            <a:extLst>
              <a:ext uri="{FF2B5EF4-FFF2-40B4-BE49-F238E27FC236}">
                <a16:creationId xmlns:a16="http://schemas.microsoft.com/office/drawing/2014/main" id="{4DA24A84-BACD-9CBA-0FB2-2E4B2A91D5FB}"/>
              </a:ext>
            </a:extLst>
          </p:cNvPr>
          <p:cNvPicPr>
            <a:picLocks noChangeAspect="1"/>
          </p:cNvPicPr>
          <p:nvPr/>
        </p:nvPicPr>
        <p:blipFill>
          <a:blip r:embed="rId4"/>
          <a:srcRect t="90729"/>
          <a:stretch>
            <a:fillRect/>
          </a:stretch>
        </p:blipFill>
        <p:spPr>
          <a:xfrm>
            <a:off x="0" y="6123422"/>
            <a:ext cx="8729635" cy="599423"/>
          </a:xfrm>
          <a:prstGeom prst="rect">
            <a:avLst/>
          </a:prstGeom>
        </p:spPr>
      </p:pic>
      <p:pic>
        <p:nvPicPr>
          <p:cNvPr id="20" name="Picture 19">
            <a:extLst>
              <a:ext uri="{FF2B5EF4-FFF2-40B4-BE49-F238E27FC236}">
                <a16:creationId xmlns:a16="http://schemas.microsoft.com/office/drawing/2014/main" id="{D59E857A-C51E-56C1-758E-F0DD5FF347DC}"/>
              </a:ext>
            </a:extLst>
          </p:cNvPr>
          <p:cNvPicPr>
            <a:picLocks noChangeAspect="1"/>
          </p:cNvPicPr>
          <p:nvPr/>
        </p:nvPicPr>
        <p:blipFill>
          <a:blip r:embed="rId4"/>
          <a:srcRect t="72531" r="62804" b="13188"/>
          <a:stretch>
            <a:fillRect/>
          </a:stretch>
        </p:blipFill>
        <p:spPr>
          <a:xfrm>
            <a:off x="1553731" y="5006918"/>
            <a:ext cx="3247053" cy="923394"/>
          </a:xfrm>
          <a:prstGeom prst="rect">
            <a:avLst/>
          </a:prstGeom>
        </p:spPr>
      </p:pic>
      <p:sp>
        <p:nvSpPr>
          <p:cNvPr id="10" name="Date Placeholder 9">
            <a:extLst>
              <a:ext uri="{FF2B5EF4-FFF2-40B4-BE49-F238E27FC236}">
                <a16:creationId xmlns:a16="http://schemas.microsoft.com/office/drawing/2014/main" id="{3BF84F53-51BA-C82B-7D1E-DD9313A7583E}"/>
              </a:ext>
            </a:extLst>
          </p:cNvPr>
          <p:cNvSpPr>
            <a:spLocks noGrp="1"/>
          </p:cNvSpPr>
          <p:nvPr>
            <p:ph type="dt" sz="half" idx="10"/>
          </p:nvPr>
        </p:nvSpPr>
        <p:spPr/>
        <p:txBody>
          <a:bodyPr/>
          <a:lstStyle/>
          <a:p>
            <a:r>
              <a:rPr lang="en-US"/>
              <a:t>2026-03-05</a:t>
            </a:r>
            <a:endParaRPr lang="en-US" dirty="0"/>
          </a:p>
        </p:txBody>
      </p:sp>
      <p:sp>
        <p:nvSpPr>
          <p:cNvPr id="11" name="Footer Placeholder 10">
            <a:extLst>
              <a:ext uri="{FF2B5EF4-FFF2-40B4-BE49-F238E27FC236}">
                <a16:creationId xmlns:a16="http://schemas.microsoft.com/office/drawing/2014/main" id="{578BD24F-C7BF-79BF-B42A-0F12A62EF355}"/>
              </a:ext>
            </a:extLst>
          </p:cNvPr>
          <p:cNvSpPr>
            <a:spLocks noGrp="1"/>
          </p:cNvSpPr>
          <p:nvPr>
            <p:ph type="ftr" sz="quarter" idx="11"/>
          </p:nvPr>
        </p:nvSpPr>
        <p:spPr/>
        <p:txBody>
          <a:bodyPr/>
          <a:lstStyle/>
          <a:p>
            <a:pPr algn="l"/>
            <a:r>
              <a:rPr lang="en-US"/>
              <a:t>EDMs2026 WE-Heraeus Workshop</a:t>
            </a:r>
            <a:endParaRPr lang="en-US" dirty="0"/>
          </a:p>
        </p:txBody>
      </p:sp>
      <p:sp>
        <p:nvSpPr>
          <p:cNvPr id="12" name="Slide Number Placeholder 11">
            <a:extLst>
              <a:ext uri="{FF2B5EF4-FFF2-40B4-BE49-F238E27FC236}">
                <a16:creationId xmlns:a16="http://schemas.microsoft.com/office/drawing/2014/main" id="{B57843CA-24FE-5687-A246-C1998A6A54F8}"/>
              </a:ext>
            </a:extLst>
          </p:cNvPr>
          <p:cNvSpPr>
            <a:spLocks noGrp="1"/>
          </p:cNvSpPr>
          <p:nvPr>
            <p:ph type="sldNum" sz="quarter" idx="12"/>
          </p:nvPr>
        </p:nvSpPr>
        <p:spPr/>
        <p:txBody>
          <a:bodyPr/>
          <a:lstStyle/>
          <a:p>
            <a:fld id="{89BA9E80-DA99-844D-986A-8D691D11CFE6}" type="slidenum">
              <a:rPr lang="en-US" smtClean="0"/>
              <a:pPr/>
              <a:t>7</a:t>
            </a:fld>
            <a:endParaRPr lang="en-US" dirty="0"/>
          </a:p>
        </p:txBody>
      </p:sp>
    </p:spTree>
    <p:extLst>
      <p:ext uri="{BB962C8B-B14F-4D97-AF65-F5344CB8AC3E}">
        <p14:creationId xmlns:p14="http://schemas.microsoft.com/office/powerpoint/2010/main" val="1861651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043" name="Group 3"/>
          <p:cNvGraphicFramePr>
            <a:graphicFrameLocks noGrp="1"/>
          </p:cNvGraphicFramePr>
          <p:nvPr/>
        </p:nvGraphicFramePr>
        <p:xfrm>
          <a:off x="531495" y="868946"/>
          <a:ext cx="5981103" cy="2521691"/>
        </p:xfrm>
        <a:graphic>
          <a:graphicData uri="http://schemas.openxmlformats.org/drawingml/2006/table">
            <a:tbl>
              <a:tblPr/>
              <a:tblGrid>
                <a:gridCol w="643799">
                  <a:extLst>
                    <a:ext uri="{9D8B030D-6E8A-4147-A177-3AD203B41FA5}">
                      <a16:colId xmlns:a16="http://schemas.microsoft.com/office/drawing/2014/main" val="20000"/>
                    </a:ext>
                  </a:extLst>
                </a:gridCol>
                <a:gridCol w="745908">
                  <a:extLst>
                    <a:ext uri="{9D8B030D-6E8A-4147-A177-3AD203B41FA5}">
                      <a16:colId xmlns:a16="http://schemas.microsoft.com/office/drawing/2014/main" val="20001"/>
                    </a:ext>
                  </a:extLst>
                </a:gridCol>
                <a:gridCol w="777058">
                  <a:extLst>
                    <a:ext uri="{9D8B030D-6E8A-4147-A177-3AD203B41FA5}">
                      <a16:colId xmlns:a16="http://schemas.microsoft.com/office/drawing/2014/main" val="20002"/>
                    </a:ext>
                  </a:extLst>
                </a:gridCol>
                <a:gridCol w="936278">
                  <a:extLst>
                    <a:ext uri="{9D8B030D-6E8A-4147-A177-3AD203B41FA5}">
                      <a16:colId xmlns:a16="http://schemas.microsoft.com/office/drawing/2014/main" val="20003"/>
                    </a:ext>
                  </a:extLst>
                </a:gridCol>
                <a:gridCol w="706102">
                  <a:extLst>
                    <a:ext uri="{9D8B030D-6E8A-4147-A177-3AD203B41FA5}">
                      <a16:colId xmlns:a16="http://schemas.microsoft.com/office/drawing/2014/main" val="20004"/>
                    </a:ext>
                  </a:extLst>
                </a:gridCol>
                <a:gridCol w="721678">
                  <a:extLst>
                    <a:ext uri="{9D8B030D-6E8A-4147-A177-3AD203B41FA5}">
                      <a16:colId xmlns:a16="http://schemas.microsoft.com/office/drawing/2014/main" val="20005"/>
                    </a:ext>
                  </a:extLst>
                </a:gridCol>
                <a:gridCol w="742447">
                  <a:extLst>
                    <a:ext uri="{9D8B030D-6E8A-4147-A177-3AD203B41FA5}">
                      <a16:colId xmlns:a16="http://schemas.microsoft.com/office/drawing/2014/main" val="20006"/>
                    </a:ext>
                  </a:extLst>
                </a:gridCol>
                <a:gridCol w="707833">
                  <a:extLst>
                    <a:ext uri="{9D8B030D-6E8A-4147-A177-3AD203B41FA5}">
                      <a16:colId xmlns:a16="http://schemas.microsoft.com/office/drawing/2014/main" val="20007"/>
                    </a:ext>
                  </a:extLst>
                </a:gridCol>
              </a:tblGrid>
              <a:tr h="368927">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endParaRPr kumimoji="0" lang="en-US" sz="1800" b="0" i="0" u="none" strike="noStrike" cap="none" normalizeH="0" baseline="0">
                        <a:ln>
                          <a:noFill/>
                        </a:ln>
                        <a:solidFill>
                          <a:schemeClr val="accent2"/>
                        </a:solidFill>
                        <a:effectLst/>
                        <a:latin typeface="Arial" charset="0"/>
                        <a:ea typeface="ＭＳ Ｐゴシック" charset="0"/>
                        <a:cs typeface="ＭＳ Ｐゴシック" charset="0"/>
                      </a:endParaRPr>
                    </a:p>
                  </a:txBody>
                  <a:tcPr marL="84479" marR="84479" marT="42237" marB="42237"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1" i="0" u="none" strike="noStrike" cap="none" normalizeH="0" baseline="0" dirty="0">
                          <a:ln>
                            <a:noFill/>
                          </a:ln>
                          <a:solidFill>
                            <a:srgbClr val="B90007"/>
                          </a:solidFill>
                          <a:effectLst/>
                          <a:latin typeface="Arial" charset="0"/>
                          <a:ea typeface="ＭＳ Ｐゴシック" charset="0"/>
                          <a:cs typeface="ＭＳ Ｐゴシック" charset="0"/>
                        </a:rPr>
                        <a:t>np A</a:t>
                      </a:r>
                      <a:r>
                        <a:rPr kumimoji="0" lang="en-US" sz="1500" b="1" i="0" u="none" strike="noStrike" cap="none" normalizeH="0" baseline="-25000" dirty="0">
                          <a:ln>
                            <a:noFill/>
                          </a:ln>
                          <a:solidFill>
                            <a:srgbClr val="B90007"/>
                          </a:solidFill>
                          <a:effectLst/>
                          <a:latin typeface="Arial" charset="0"/>
                          <a:ea typeface="ＭＳ Ｐゴシック" charset="0"/>
                          <a:cs typeface="ＭＳ Ｐゴシック" charset="0"/>
                          <a:sym typeface="Symbol" charset="0"/>
                        </a:rPr>
                        <a:t></a:t>
                      </a:r>
                      <a:endParaRPr kumimoji="0" lang="en-US" sz="1500" b="1" i="0" u="none" strike="noStrike" cap="none" normalizeH="0" baseline="0" dirty="0">
                        <a:ln>
                          <a:noFill/>
                        </a:ln>
                        <a:solidFill>
                          <a:srgbClr val="B90007"/>
                        </a:solidFill>
                        <a:effectLst/>
                        <a:latin typeface="Arial" charset="0"/>
                        <a:ea typeface="ＭＳ Ｐゴシック" charset="0"/>
                        <a:cs typeface="ＭＳ Ｐゴシック" charset="0"/>
                      </a:endParaRPr>
                    </a:p>
                  </a:txBody>
                  <a:tcPr marL="84479" marR="84479" marT="42237" marB="422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1" i="0" u="none" strike="noStrike" cap="none" normalizeH="0" baseline="0" dirty="0" err="1">
                          <a:ln>
                            <a:noFill/>
                          </a:ln>
                          <a:solidFill>
                            <a:srgbClr val="B90007"/>
                          </a:solidFill>
                          <a:effectLst/>
                          <a:latin typeface="Arial" charset="0"/>
                          <a:ea typeface="ＭＳ Ｐゴシック" charset="0"/>
                          <a:cs typeface="ＭＳ Ｐゴシック" charset="0"/>
                        </a:rPr>
                        <a:t>nD</a:t>
                      </a:r>
                      <a:r>
                        <a:rPr kumimoji="0" lang="en-US" sz="1500" b="1" i="0" u="none" strike="noStrike" cap="none" normalizeH="0" baseline="0" dirty="0">
                          <a:ln>
                            <a:noFill/>
                          </a:ln>
                          <a:solidFill>
                            <a:srgbClr val="B90007"/>
                          </a:solidFill>
                          <a:effectLst/>
                          <a:latin typeface="Arial" charset="0"/>
                          <a:ea typeface="ＭＳ Ｐゴシック" charset="0"/>
                          <a:cs typeface="ＭＳ Ｐゴシック" charset="0"/>
                        </a:rPr>
                        <a:t> A</a:t>
                      </a:r>
                      <a:r>
                        <a:rPr kumimoji="0" lang="en-US" sz="1500" b="1" i="0" u="none" strike="noStrike" cap="none" normalizeH="0" baseline="-25000" dirty="0">
                          <a:ln>
                            <a:noFill/>
                          </a:ln>
                          <a:solidFill>
                            <a:srgbClr val="B90007"/>
                          </a:solidFill>
                          <a:effectLst/>
                          <a:latin typeface="Arial" charset="0"/>
                          <a:ea typeface="ＭＳ Ｐゴシック" charset="0"/>
                          <a:cs typeface="ＭＳ Ｐゴシック" charset="0"/>
                          <a:sym typeface="Symbol" charset="0"/>
                        </a:rPr>
                        <a:t></a:t>
                      </a:r>
                      <a:endParaRPr kumimoji="0" lang="en-US" sz="1500" b="1" i="0" u="none" strike="noStrike" cap="none" normalizeH="0" baseline="0" dirty="0">
                        <a:ln>
                          <a:noFill/>
                        </a:ln>
                        <a:solidFill>
                          <a:srgbClr val="B90007"/>
                        </a:solidFill>
                        <a:effectLst/>
                        <a:latin typeface="Arial" charset="0"/>
                        <a:ea typeface="ＭＳ Ｐゴシック" charset="0"/>
                        <a:cs typeface="ＭＳ Ｐゴシック" charset="0"/>
                        <a:sym typeface="Symbol" charset="0"/>
                      </a:endParaRPr>
                    </a:p>
                  </a:txBody>
                  <a:tcPr marL="84479" marR="84479" marT="42237" marB="422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1" i="0" u="none" strike="noStrike" cap="none" normalizeH="0" baseline="0" dirty="0">
                          <a:ln>
                            <a:noFill/>
                          </a:ln>
                          <a:solidFill>
                            <a:srgbClr val="B90007"/>
                          </a:solidFill>
                          <a:effectLst/>
                          <a:latin typeface="Arial" charset="0"/>
                          <a:ea typeface="ＭＳ Ｐゴシック" charset="0"/>
                          <a:cs typeface="ＭＳ Ｐゴシック" charset="0"/>
                        </a:rPr>
                        <a:t>n</a:t>
                      </a:r>
                      <a:r>
                        <a:rPr kumimoji="0" lang="en-US" sz="1500" b="1" i="0" u="none" strike="noStrike" cap="none" normalizeH="0" baseline="30000" dirty="0">
                          <a:ln>
                            <a:noFill/>
                          </a:ln>
                          <a:solidFill>
                            <a:srgbClr val="B90007"/>
                          </a:solidFill>
                          <a:effectLst/>
                          <a:latin typeface="Arial" charset="0"/>
                          <a:ea typeface="ＭＳ Ｐゴシック" charset="0"/>
                          <a:cs typeface="ＭＳ Ｐゴシック" charset="0"/>
                        </a:rPr>
                        <a:t>3</a:t>
                      </a:r>
                      <a:r>
                        <a:rPr kumimoji="0" lang="en-US" sz="1500" b="1" i="0" u="none" strike="noStrike" cap="none" normalizeH="0" baseline="0" dirty="0">
                          <a:ln>
                            <a:noFill/>
                          </a:ln>
                          <a:solidFill>
                            <a:srgbClr val="B90007"/>
                          </a:solidFill>
                          <a:effectLst/>
                          <a:latin typeface="Arial" charset="0"/>
                          <a:ea typeface="ＭＳ Ｐゴシック" charset="0"/>
                          <a:cs typeface="ＭＳ Ｐゴシック" charset="0"/>
                        </a:rPr>
                        <a:t>He </a:t>
                      </a:r>
                      <a:r>
                        <a:rPr kumimoji="0" lang="en-US" sz="1500" b="1" i="0" u="none" strike="noStrike" cap="none" normalizeH="0" baseline="0" dirty="0" err="1">
                          <a:ln>
                            <a:noFill/>
                          </a:ln>
                          <a:solidFill>
                            <a:srgbClr val="B90007"/>
                          </a:solidFill>
                          <a:effectLst/>
                          <a:latin typeface="Arial" charset="0"/>
                          <a:ea typeface="ＭＳ Ｐゴシック" charset="0"/>
                          <a:cs typeface="ＭＳ Ｐゴシック" charset="0"/>
                        </a:rPr>
                        <a:t>A</a:t>
                      </a:r>
                      <a:r>
                        <a:rPr kumimoji="0" lang="en-US" sz="1500" b="1" i="0" u="none" strike="noStrike" cap="none" normalizeH="0" baseline="-25000" dirty="0" err="1">
                          <a:ln>
                            <a:noFill/>
                          </a:ln>
                          <a:solidFill>
                            <a:srgbClr val="B90007"/>
                          </a:solidFill>
                          <a:effectLst/>
                          <a:latin typeface="Arial" charset="0"/>
                          <a:ea typeface="ＭＳ Ｐゴシック" charset="0"/>
                          <a:cs typeface="ＭＳ Ｐゴシック" charset="0"/>
                          <a:sym typeface="Symbol" charset="0"/>
                        </a:rPr>
                        <a:t>p</a:t>
                      </a:r>
                      <a:endParaRPr kumimoji="0" lang="en-US" sz="1500" b="1" i="0" u="none" strike="noStrike" cap="none" normalizeH="0" baseline="-25000" dirty="0">
                        <a:ln>
                          <a:noFill/>
                        </a:ln>
                        <a:solidFill>
                          <a:srgbClr val="B90007"/>
                        </a:solidFill>
                        <a:effectLst/>
                        <a:latin typeface="Arial" charset="0"/>
                        <a:ea typeface="ＭＳ Ｐゴシック" charset="0"/>
                        <a:cs typeface="ＭＳ Ｐゴシック" charset="0"/>
                        <a:sym typeface="Symbol" charset="0"/>
                      </a:endParaRPr>
                    </a:p>
                  </a:txBody>
                  <a:tcPr marL="84479" marR="84479" marT="42237" marB="422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1" i="0" u="none" strike="noStrike" cap="none" normalizeH="0" baseline="0" dirty="0">
                          <a:ln>
                            <a:noFill/>
                          </a:ln>
                          <a:solidFill>
                            <a:srgbClr val="B90007"/>
                          </a:solidFill>
                          <a:effectLst/>
                          <a:latin typeface="Arial" charset="0"/>
                          <a:ea typeface="ＭＳ Ｐゴシック" charset="0"/>
                          <a:cs typeface="ＭＳ Ｐゴシック" charset="0"/>
                        </a:rPr>
                        <a:t>np </a:t>
                      </a:r>
                      <a:r>
                        <a:rPr kumimoji="0" lang="en-US" sz="1500" b="1" i="0" u="none" strike="noStrike" cap="none" normalizeH="0" baseline="0" dirty="0">
                          <a:ln>
                            <a:noFill/>
                          </a:ln>
                          <a:solidFill>
                            <a:srgbClr val="B90007"/>
                          </a:solidFill>
                          <a:effectLst/>
                          <a:latin typeface="Arial" charset="0"/>
                          <a:ea typeface="ＭＳ Ｐゴシック" charset="0"/>
                          <a:cs typeface="ＭＳ Ｐゴシック" charset="0"/>
                          <a:sym typeface="Symbol" charset="0"/>
                        </a:rPr>
                        <a:t></a:t>
                      </a:r>
                    </a:p>
                  </a:txBody>
                  <a:tcPr marL="84479" marR="84479" marT="42237" marB="422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1" i="0" u="none" strike="noStrike" cap="none" normalizeH="0" baseline="0" dirty="0">
                          <a:ln>
                            <a:noFill/>
                          </a:ln>
                          <a:solidFill>
                            <a:srgbClr val="B90007"/>
                          </a:solidFill>
                          <a:effectLst/>
                          <a:latin typeface="Arial" charset="0"/>
                          <a:ea typeface="ＭＳ Ｐゴシック" charset="0"/>
                          <a:cs typeface="ＭＳ Ｐゴシック" charset="0"/>
                        </a:rPr>
                        <a:t>n</a:t>
                      </a:r>
                      <a:r>
                        <a:rPr kumimoji="0" lang="en-US" sz="1500" b="1" i="0" u="none" strike="noStrike" cap="none" normalizeH="0" baseline="0" dirty="0">
                          <a:ln>
                            <a:noFill/>
                          </a:ln>
                          <a:solidFill>
                            <a:srgbClr val="B90007"/>
                          </a:solidFill>
                          <a:effectLst/>
                          <a:latin typeface="Arial" charset="0"/>
                          <a:ea typeface="ＭＳ Ｐゴシック" charset="0"/>
                          <a:cs typeface="ＭＳ Ｐゴシック" charset="0"/>
                          <a:sym typeface="Symbol" charset="0"/>
                        </a:rPr>
                        <a:t> </a:t>
                      </a:r>
                      <a:r>
                        <a:rPr kumimoji="0" lang="en-US" sz="1500" b="1" i="0" u="none" strike="noStrike" cap="none" normalizeH="0" baseline="0" dirty="0">
                          <a:ln>
                            <a:noFill/>
                          </a:ln>
                          <a:solidFill>
                            <a:srgbClr val="B90007"/>
                          </a:solidFill>
                          <a:effectLst/>
                          <a:latin typeface="Arial" charset="0"/>
                          <a:ea typeface="ＭＳ Ｐゴシック" charset="0"/>
                          <a:cs typeface="ＭＳ Ｐゴシック" charset="0"/>
                        </a:rPr>
                        <a:t> </a:t>
                      </a:r>
                      <a:r>
                        <a:rPr kumimoji="0" lang="en-US" sz="1500" b="1" i="0" u="none" strike="noStrike" cap="none" normalizeH="0" baseline="0" dirty="0">
                          <a:ln>
                            <a:noFill/>
                          </a:ln>
                          <a:solidFill>
                            <a:srgbClr val="B90007"/>
                          </a:solidFill>
                          <a:effectLst/>
                          <a:latin typeface="Arial" charset="0"/>
                          <a:ea typeface="ＭＳ Ｐゴシック" charset="0"/>
                          <a:cs typeface="ＭＳ Ｐゴシック" charset="0"/>
                          <a:sym typeface="Symbol" charset="0"/>
                        </a:rPr>
                        <a:t></a:t>
                      </a:r>
                    </a:p>
                  </a:txBody>
                  <a:tcPr marL="84479" marR="84479" marT="42237" marB="422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1" i="0" u="none" strike="noStrike" cap="none" normalizeH="0" baseline="0" dirty="0">
                          <a:ln>
                            <a:noFill/>
                          </a:ln>
                          <a:solidFill>
                            <a:srgbClr val="B90007"/>
                          </a:solidFill>
                          <a:effectLst/>
                          <a:latin typeface="Arial" charset="0"/>
                          <a:ea typeface="ＭＳ Ｐゴシック" charset="0"/>
                          <a:cs typeface="ＭＳ Ｐゴシック" charset="0"/>
                        </a:rPr>
                        <a:t>pp </a:t>
                      </a:r>
                      <a:r>
                        <a:rPr kumimoji="0" lang="en-US" sz="1500" b="1" i="0" u="none" strike="noStrike" cap="none" normalizeH="0" baseline="0" dirty="0" err="1">
                          <a:ln>
                            <a:noFill/>
                          </a:ln>
                          <a:solidFill>
                            <a:srgbClr val="B90007"/>
                          </a:solidFill>
                          <a:effectLst/>
                          <a:latin typeface="Arial" charset="0"/>
                          <a:ea typeface="ＭＳ Ｐゴシック" charset="0"/>
                          <a:cs typeface="ＭＳ Ｐゴシック" charset="0"/>
                        </a:rPr>
                        <a:t>A</a:t>
                      </a:r>
                      <a:r>
                        <a:rPr kumimoji="0" lang="en-US" sz="1500" b="1" i="0" u="none" strike="noStrike" cap="none" normalizeH="0" baseline="-25000" dirty="0" err="1">
                          <a:ln>
                            <a:noFill/>
                          </a:ln>
                          <a:solidFill>
                            <a:srgbClr val="B90007"/>
                          </a:solidFill>
                          <a:effectLst/>
                          <a:latin typeface="Arial" charset="0"/>
                          <a:ea typeface="ＭＳ Ｐゴシック" charset="0"/>
                          <a:cs typeface="ＭＳ Ｐゴシック" charset="0"/>
                          <a:sym typeface="Symbol" charset="0"/>
                        </a:rPr>
                        <a:t>z</a:t>
                      </a:r>
                      <a:endParaRPr kumimoji="0" lang="en-US" sz="1500" b="1" i="0" u="none" strike="noStrike" cap="none" normalizeH="0" baseline="-25000" dirty="0">
                        <a:ln>
                          <a:noFill/>
                        </a:ln>
                        <a:solidFill>
                          <a:srgbClr val="B90007"/>
                        </a:solidFill>
                        <a:effectLst/>
                        <a:latin typeface="Arial" charset="0"/>
                        <a:ea typeface="ＭＳ Ｐゴシック" charset="0"/>
                        <a:cs typeface="ＭＳ Ｐゴシック" charset="0"/>
                        <a:sym typeface="Symbol" charset="0"/>
                      </a:endParaRPr>
                    </a:p>
                  </a:txBody>
                  <a:tcPr marL="84479" marR="84479" marT="42237" marB="422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1" i="0" u="none" strike="noStrike" cap="none" normalizeH="0" baseline="0" dirty="0">
                          <a:ln>
                            <a:noFill/>
                          </a:ln>
                          <a:solidFill>
                            <a:srgbClr val="B90007"/>
                          </a:solidFill>
                          <a:effectLst/>
                          <a:latin typeface="Arial" charset="0"/>
                          <a:ea typeface="ＭＳ Ｐゴシック" charset="0"/>
                          <a:cs typeface="ＭＳ Ｐゴシック" charset="0"/>
                        </a:rPr>
                        <a:t>p</a:t>
                      </a:r>
                      <a:r>
                        <a:rPr kumimoji="0" lang="en-US" sz="1500" b="1" i="0" u="none" strike="noStrike" cap="none" normalizeH="0" baseline="0" dirty="0">
                          <a:ln>
                            <a:noFill/>
                          </a:ln>
                          <a:solidFill>
                            <a:srgbClr val="B90007"/>
                          </a:solidFill>
                          <a:effectLst/>
                          <a:latin typeface="Arial" charset="0"/>
                          <a:ea typeface="ＭＳ Ｐゴシック" charset="0"/>
                          <a:cs typeface="ＭＳ Ｐゴシック" charset="0"/>
                          <a:sym typeface="Symbol" charset="0"/>
                        </a:rPr>
                        <a:t></a:t>
                      </a:r>
                      <a:r>
                        <a:rPr kumimoji="0" lang="en-US" sz="1500" b="1" i="0" u="none" strike="noStrike" cap="none" normalizeH="0" baseline="0" dirty="0">
                          <a:ln>
                            <a:noFill/>
                          </a:ln>
                          <a:solidFill>
                            <a:srgbClr val="B90007"/>
                          </a:solidFill>
                          <a:effectLst/>
                          <a:latin typeface="Arial" charset="0"/>
                          <a:ea typeface="ＭＳ Ｐゴシック" charset="0"/>
                          <a:cs typeface="ＭＳ Ｐゴシック" charset="0"/>
                        </a:rPr>
                        <a:t> </a:t>
                      </a:r>
                      <a:r>
                        <a:rPr kumimoji="0" lang="en-US" sz="1500" b="1" i="0" u="none" strike="noStrike" cap="none" normalizeH="0" baseline="0" dirty="0" err="1">
                          <a:ln>
                            <a:noFill/>
                          </a:ln>
                          <a:solidFill>
                            <a:srgbClr val="B90007"/>
                          </a:solidFill>
                          <a:effectLst/>
                          <a:latin typeface="Arial" charset="0"/>
                          <a:ea typeface="ＭＳ Ｐゴシック" charset="0"/>
                          <a:cs typeface="ＭＳ Ｐゴシック" charset="0"/>
                        </a:rPr>
                        <a:t>A</a:t>
                      </a:r>
                      <a:r>
                        <a:rPr kumimoji="0" lang="en-US" sz="1500" b="1" i="0" u="none" strike="noStrike" cap="none" normalizeH="0" baseline="-25000" dirty="0" err="1">
                          <a:ln>
                            <a:noFill/>
                          </a:ln>
                          <a:solidFill>
                            <a:srgbClr val="B90007"/>
                          </a:solidFill>
                          <a:effectLst/>
                          <a:latin typeface="Arial" charset="0"/>
                          <a:ea typeface="ＭＳ Ｐゴシック" charset="0"/>
                          <a:cs typeface="ＭＳ Ｐゴシック" charset="0"/>
                          <a:sym typeface="Symbol" charset="0"/>
                        </a:rPr>
                        <a:t>z</a:t>
                      </a:r>
                      <a:endParaRPr kumimoji="0" lang="en-US" sz="1500" b="1" i="0" u="none" strike="noStrike" cap="none" normalizeH="0" baseline="-25000" dirty="0">
                        <a:ln>
                          <a:noFill/>
                        </a:ln>
                        <a:solidFill>
                          <a:srgbClr val="B90007"/>
                        </a:solidFill>
                        <a:effectLst/>
                        <a:latin typeface="Arial" charset="0"/>
                        <a:ea typeface="ＭＳ Ｐゴシック" charset="0"/>
                        <a:cs typeface="ＭＳ Ｐゴシック" charset="0"/>
                        <a:sym typeface="Symbol" charset="0"/>
                      </a:endParaRPr>
                    </a:p>
                  </a:txBody>
                  <a:tcPr marL="84479" marR="84479" marT="42237" marB="422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352443">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800" b="1" i="1" u="none" strike="noStrike" cap="none" normalizeH="0" baseline="0">
                          <a:ln>
                            <a:noFill/>
                          </a:ln>
                          <a:solidFill>
                            <a:srgbClr val="B90007"/>
                          </a:solidFill>
                          <a:effectLst/>
                          <a:latin typeface="Times New Roman" charset="0"/>
                          <a:ea typeface="ＭＳ Ｐゴシック" charset="0"/>
                          <a:cs typeface="ＭＳ Ｐゴシック" charset="0"/>
                        </a:rPr>
                        <a:t> f</a:t>
                      </a:r>
                      <a:r>
                        <a:rPr kumimoji="0" lang="en-US" sz="1800" b="1" i="0" u="none" strike="noStrike" cap="none" normalizeH="0" baseline="-25000">
                          <a:ln>
                            <a:noFill/>
                          </a:ln>
                          <a:solidFill>
                            <a:srgbClr val="B90007"/>
                          </a:solidFill>
                          <a:effectLst/>
                          <a:latin typeface="Symbol" charset="0"/>
                          <a:ea typeface="ＭＳ Ｐゴシック" charset="0"/>
                          <a:cs typeface="ＭＳ Ｐゴシック" charset="0"/>
                        </a:rPr>
                        <a:t>p</a:t>
                      </a:r>
                    </a:p>
                  </a:txBody>
                  <a:tcPr marL="84479" marR="84479" marT="42237" marB="4223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7C7C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a:ln>
                            <a:noFill/>
                          </a:ln>
                          <a:solidFill>
                            <a:schemeClr val="accent2"/>
                          </a:solidFill>
                          <a:effectLst/>
                          <a:latin typeface="Arial" charset="0"/>
                          <a:ea typeface="ＭＳ Ｐゴシック" charset="0"/>
                          <a:cs typeface="ＭＳ Ｐゴシック" charset="0"/>
                        </a:rPr>
                        <a:t>-0.11</a:t>
                      </a:r>
                    </a:p>
                  </a:txBody>
                  <a:tcPr marL="84479" marR="84479" marT="42237" marB="422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dirty="0">
                          <a:ln>
                            <a:noFill/>
                          </a:ln>
                          <a:solidFill>
                            <a:schemeClr val="accent2"/>
                          </a:solidFill>
                          <a:effectLst/>
                          <a:latin typeface="Arial" charset="0"/>
                          <a:ea typeface="ＭＳ Ｐゴシック" charset="0"/>
                          <a:cs typeface="ＭＳ Ｐゴシック" charset="0"/>
                        </a:rPr>
                        <a:t> 0.92</a:t>
                      </a:r>
                    </a:p>
                  </a:txBody>
                  <a:tcPr marL="84479" marR="84479" marT="42237" marB="422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a:ln>
                            <a:noFill/>
                          </a:ln>
                          <a:solidFill>
                            <a:schemeClr val="accent2"/>
                          </a:solidFill>
                          <a:effectLst/>
                          <a:latin typeface="Arial" charset="0"/>
                          <a:ea typeface="ＭＳ Ｐゴシック" charset="0"/>
                          <a:cs typeface="ＭＳ Ｐゴシック" charset="0"/>
                        </a:rPr>
                        <a:t>-0.18</a:t>
                      </a:r>
                    </a:p>
                  </a:txBody>
                  <a:tcPr marL="84479" marR="84479" marT="42237" marB="422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dirty="0">
                          <a:ln>
                            <a:noFill/>
                          </a:ln>
                          <a:solidFill>
                            <a:schemeClr val="accent2"/>
                          </a:solidFill>
                          <a:effectLst/>
                          <a:latin typeface="Arial" charset="0"/>
                          <a:ea typeface="ＭＳ Ｐゴシック" charset="0"/>
                          <a:cs typeface="ＭＳ Ｐゴシック" charset="0"/>
                        </a:rPr>
                        <a:t>-3.12</a:t>
                      </a:r>
                    </a:p>
                  </a:txBody>
                  <a:tcPr marL="84479" marR="84479" marT="42237" marB="422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a:ln>
                            <a:noFill/>
                          </a:ln>
                          <a:solidFill>
                            <a:schemeClr val="accent2"/>
                          </a:solidFill>
                          <a:effectLst/>
                          <a:latin typeface="Arial" charset="0"/>
                          <a:ea typeface="ＭＳ Ｐゴシック" charset="0"/>
                          <a:cs typeface="ＭＳ Ｐゴシック" charset="0"/>
                        </a:rPr>
                        <a:t>-0.97</a:t>
                      </a:r>
                    </a:p>
                  </a:txBody>
                  <a:tcPr marL="84479" marR="84479" marT="42237" marB="422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endParaRPr kumimoji="0" lang="en-US" sz="15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marL="84479" marR="84479" marT="42237" marB="422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CEE3"/>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a:ln>
                            <a:noFill/>
                          </a:ln>
                          <a:solidFill>
                            <a:schemeClr val="accent2"/>
                          </a:solidFill>
                          <a:effectLst/>
                          <a:latin typeface="Arial" charset="0"/>
                          <a:ea typeface="ＭＳ Ｐゴシック" charset="0"/>
                          <a:cs typeface="ＭＳ Ｐゴシック" charset="0"/>
                        </a:rPr>
                        <a:t>-0.34</a:t>
                      </a:r>
                    </a:p>
                  </a:txBody>
                  <a:tcPr marL="84479" marR="84479" marT="42237" marB="422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CEE3"/>
                    </a:solidFill>
                  </a:tcPr>
                </a:tc>
                <a:extLst>
                  <a:ext uri="{0D108BD9-81ED-4DB2-BD59-A6C34878D82A}">
                    <a16:rowId xmlns:a16="http://schemas.microsoft.com/office/drawing/2014/main" val="10001"/>
                  </a:ext>
                </a:extLst>
              </a:tr>
              <a:tr h="352443">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800" b="1" i="1" u="none" strike="noStrike" cap="none" normalizeH="0" baseline="0">
                          <a:ln>
                            <a:noFill/>
                          </a:ln>
                          <a:solidFill>
                            <a:srgbClr val="B90007"/>
                          </a:solidFill>
                          <a:effectLst/>
                          <a:latin typeface="Times New Roman" charset="0"/>
                          <a:ea typeface="ＭＳ Ｐゴシック" charset="0"/>
                          <a:cs typeface="ＭＳ Ｐゴシック" charset="0"/>
                        </a:rPr>
                        <a:t>h</a:t>
                      </a:r>
                      <a:r>
                        <a:rPr kumimoji="0" lang="en-US" sz="1800" b="1" i="0" u="none" strike="noStrike" cap="none" normalizeH="0" baseline="-25000">
                          <a:ln>
                            <a:noFill/>
                          </a:ln>
                          <a:solidFill>
                            <a:srgbClr val="B90007"/>
                          </a:solidFill>
                          <a:effectLst/>
                          <a:latin typeface="UniversalMath1 BT" charset="0"/>
                          <a:ea typeface="ＭＳ Ｐゴシック" charset="0"/>
                          <a:cs typeface="ＭＳ Ｐゴシック" charset="0"/>
                        </a:rPr>
                        <a:t>r</a:t>
                      </a:r>
                      <a:r>
                        <a:rPr kumimoji="0" lang="en-US" sz="1800" b="1" i="0" u="none" strike="noStrike" cap="none" normalizeH="0" baseline="30000">
                          <a:ln>
                            <a:noFill/>
                          </a:ln>
                          <a:solidFill>
                            <a:srgbClr val="B90007"/>
                          </a:solidFill>
                          <a:effectLst/>
                          <a:latin typeface="Comic Sans MS" charset="0"/>
                          <a:ea typeface="ＭＳ Ｐゴシック" charset="0"/>
                          <a:cs typeface="ＭＳ Ｐゴシック" charset="0"/>
                        </a:rPr>
                        <a:t>0</a:t>
                      </a:r>
                    </a:p>
                  </a:txBody>
                  <a:tcPr marL="84479" marR="84479" marT="42237" marB="4223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7C7C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endParaRPr kumimoji="0" lang="en-US" sz="1500" b="0" i="0" u="none" strike="noStrike" cap="none" normalizeH="0" baseline="0">
                        <a:ln>
                          <a:noFill/>
                        </a:ln>
                        <a:solidFill>
                          <a:schemeClr val="accent2"/>
                        </a:solidFill>
                        <a:effectLst/>
                        <a:latin typeface="Arial" charset="0"/>
                        <a:ea typeface="ＭＳ Ｐゴシック" charset="0"/>
                        <a:cs typeface="ＭＳ Ｐゴシック" charset="0"/>
                      </a:endParaRPr>
                    </a:p>
                  </a:txBody>
                  <a:tcPr marL="84479" marR="84479" marT="42237" marB="422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dirty="0">
                          <a:ln>
                            <a:noFill/>
                          </a:ln>
                          <a:solidFill>
                            <a:schemeClr val="accent2"/>
                          </a:solidFill>
                          <a:effectLst/>
                          <a:latin typeface="Arial" charset="0"/>
                          <a:ea typeface="ＭＳ Ｐゴシック" charset="0"/>
                          <a:cs typeface="ＭＳ Ｐゴシック" charset="0"/>
                        </a:rPr>
                        <a:t>-0.50</a:t>
                      </a:r>
                    </a:p>
                  </a:txBody>
                  <a:tcPr marL="84479" marR="84479" marT="42237" marB="422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a:ln>
                            <a:noFill/>
                          </a:ln>
                          <a:solidFill>
                            <a:schemeClr val="accent2"/>
                          </a:solidFill>
                          <a:effectLst/>
                          <a:latin typeface="Arial" charset="0"/>
                          <a:ea typeface="ＭＳ Ｐゴシック" charset="0"/>
                          <a:cs typeface="ＭＳ Ｐゴシック" charset="0"/>
                        </a:rPr>
                        <a:t>-0.14</a:t>
                      </a:r>
                    </a:p>
                  </a:txBody>
                  <a:tcPr marL="84479" marR="84479" marT="42237" marB="422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dirty="0">
                          <a:ln>
                            <a:noFill/>
                          </a:ln>
                          <a:solidFill>
                            <a:schemeClr val="accent2"/>
                          </a:solidFill>
                          <a:effectLst/>
                          <a:latin typeface="Arial" charset="0"/>
                          <a:ea typeface="ＭＳ Ｐゴシック" charset="0"/>
                          <a:cs typeface="ＭＳ Ｐゴシック" charset="0"/>
                        </a:rPr>
                        <a:t>-0. 23</a:t>
                      </a:r>
                    </a:p>
                  </a:txBody>
                  <a:tcPr marL="84479" marR="84479" marT="42237" marB="422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dirty="0">
                          <a:ln>
                            <a:noFill/>
                          </a:ln>
                          <a:solidFill>
                            <a:schemeClr val="accent2"/>
                          </a:solidFill>
                          <a:effectLst/>
                          <a:latin typeface="Arial" charset="0"/>
                          <a:ea typeface="ＭＳ Ｐゴシック" charset="0"/>
                          <a:cs typeface="ＭＳ Ｐゴシック" charset="0"/>
                        </a:rPr>
                        <a:t>-0.32</a:t>
                      </a:r>
                    </a:p>
                  </a:txBody>
                  <a:tcPr marL="84479" marR="84479" marT="42237" marB="422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dirty="0">
                          <a:ln>
                            <a:noFill/>
                          </a:ln>
                          <a:solidFill>
                            <a:schemeClr val="accent2"/>
                          </a:solidFill>
                          <a:effectLst/>
                          <a:latin typeface="Arial" charset="0"/>
                          <a:ea typeface="ＭＳ Ｐゴシック" charset="0"/>
                          <a:cs typeface="ＭＳ Ｐゴシック" charset="0"/>
                        </a:rPr>
                        <a:t> 0.08</a:t>
                      </a:r>
                    </a:p>
                  </a:txBody>
                  <a:tcPr marL="84479" marR="84479" marT="42237" marB="422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CEE3"/>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a:ln>
                            <a:noFill/>
                          </a:ln>
                          <a:solidFill>
                            <a:schemeClr val="accent2"/>
                          </a:solidFill>
                          <a:effectLst/>
                          <a:latin typeface="Arial" charset="0"/>
                          <a:ea typeface="ＭＳ Ｐゴシック" charset="0"/>
                          <a:cs typeface="ＭＳ Ｐゴシック" charset="0"/>
                        </a:rPr>
                        <a:t>0.14</a:t>
                      </a:r>
                    </a:p>
                  </a:txBody>
                  <a:tcPr marL="84479" marR="84479" marT="42237" marB="422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CEE3"/>
                    </a:solidFill>
                  </a:tcPr>
                </a:tc>
                <a:extLst>
                  <a:ext uri="{0D108BD9-81ED-4DB2-BD59-A6C34878D82A}">
                    <a16:rowId xmlns:a16="http://schemas.microsoft.com/office/drawing/2014/main" val="10002"/>
                  </a:ext>
                </a:extLst>
              </a:tr>
              <a:tr h="352443">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800" b="1" i="1" u="none" strike="noStrike" cap="none" normalizeH="0" baseline="0">
                          <a:ln>
                            <a:noFill/>
                          </a:ln>
                          <a:solidFill>
                            <a:srgbClr val="B90007"/>
                          </a:solidFill>
                          <a:effectLst/>
                          <a:latin typeface="Times New Roman" charset="0"/>
                          <a:ea typeface="ＭＳ Ｐゴシック" charset="0"/>
                          <a:cs typeface="ＭＳ Ｐゴシック" charset="0"/>
                        </a:rPr>
                        <a:t>h</a:t>
                      </a:r>
                      <a:r>
                        <a:rPr kumimoji="0" lang="en-US" sz="1800" b="1" i="0" u="none" strike="noStrike" cap="none" normalizeH="0" baseline="-25000">
                          <a:ln>
                            <a:noFill/>
                          </a:ln>
                          <a:solidFill>
                            <a:srgbClr val="B90007"/>
                          </a:solidFill>
                          <a:effectLst/>
                          <a:latin typeface="UniversalMath1 BT" charset="0"/>
                          <a:ea typeface="ＭＳ Ｐゴシック" charset="0"/>
                          <a:cs typeface="ＭＳ Ｐゴシック" charset="0"/>
                        </a:rPr>
                        <a:t>r</a:t>
                      </a:r>
                      <a:r>
                        <a:rPr kumimoji="0" lang="en-US" sz="1800" b="1" i="0" u="none" strike="noStrike" cap="none" normalizeH="0" baseline="30000">
                          <a:ln>
                            <a:noFill/>
                          </a:ln>
                          <a:solidFill>
                            <a:srgbClr val="B90007"/>
                          </a:solidFill>
                          <a:effectLst/>
                          <a:latin typeface="Comic Sans MS" charset="0"/>
                          <a:ea typeface="ＭＳ Ｐゴシック" charset="0"/>
                          <a:cs typeface="ＭＳ Ｐゴシック" charset="0"/>
                        </a:rPr>
                        <a:t>1</a:t>
                      </a:r>
                    </a:p>
                  </a:txBody>
                  <a:tcPr marL="84479" marR="84479" marT="42237" marB="4223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7C7C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a:ln>
                            <a:noFill/>
                          </a:ln>
                          <a:solidFill>
                            <a:schemeClr val="accent2"/>
                          </a:solidFill>
                          <a:effectLst/>
                          <a:latin typeface="Arial" charset="0"/>
                          <a:ea typeface="ＭＳ Ｐゴシック" charset="0"/>
                          <a:cs typeface="ＭＳ Ｐゴシック" charset="0"/>
                        </a:rPr>
                        <a:t>-0.001</a:t>
                      </a:r>
                    </a:p>
                  </a:txBody>
                  <a:tcPr marL="84479" marR="84479" marT="42237" marB="422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dirty="0">
                          <a:ln>
                            <a:noFill/>
                          </a:ln>
                          <a:solidFill>
                            <a:schemeClr val="accent2"/>
                          </a:solidFill>
                          <a:effectLst/>
                          <a:latin typeface="Arial" charset="0"/>
                          <a:ea typeface="ＭＳ Ｐゴシック" charset="0"/>
                          <a:cs typeface="ＭＳ Ｐゴシック" charset="0"/>
                        </a:rPr>
                        <a:t> 0.10</a:t>
                      </a:r>
                    </a:p>
                  </a:txBody>
                  <a:tcPr marL="84479" marR="84479" marT="42237" marB="422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dirty="0">
                          <a:ln>
                            <a:noFill/>
                          </a:ln>
                          <a:solidFill>
                            <a:schemeClr val="accent2"/>
                          </a:solidFill>
                          <a:effectLst/>
                          <a:latin typeface="Arial" charset="0"/>
                          <a:ea typeface="ＭＳ Ｐゴシック" charset="0"/>
                          <a:cs typeface="ＭＳ Ｐゴシック" charset="0"/>
                        </a:rPr>
                        <a:t>0.027</a:t>
                      </a:r>
                    </a:p>
                  </a:txBody>
                  <a:tcPr marL="84479" marR="84479" marT="42237" marB="422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endParaRPr kumimoji="0" lang="en-US" sz="1500" b="0" i="0" u="none" strike="noStrike" cap="none" normalizeH="0" baseline="0">
                        <a:ln>
                          <a:noFill/>
                        </a:ln>
                        <a:solidFill>
                          <a:schemeClr val="accent2"/>
                        </a:solidFill>
                        <a:effectLst/>
                        <a:latin typeface="Arial" charset="0"/>
                        <a:ea typeface="ＭＳ Ｐゴシック" charset="0"/>
                        <a:cs typeface="ＭＳ Ｐゴシック" charset="0"/>
                      </a:endParaRPr>
                    </a:p>
                  </a:txBody>
                  <a:tcPr marL="84479" marR="84479" marT="42237" marB="422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dirty="0">
                          <a:ln>
                            <a:noFill/>
                          </a:ln>
                          <a:solidFill>
                            <a:schemeClr val="accent2"/>
                          </a:solidFill>
                          <a:effectLst/>
                          <a:latin typeface="Arial" charset="0"/>
                          <a:ea typeface="ＭＳ Ｐゴシック" charset="0"/>
                          <a:cs typeface="ＭＳ Ｐゴシック" charset="0"/>
                        </a:rPr>
                        <a:t> 0.11</a:t>
                      </a:r>
                    </a:p>
                  </a:txBody>
                  <a:tcPr marL="84479" marR="84479" marT="42237" marB="422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dirty="0">
                          <a:ln>
                            <a:noFill/>
                          </a:ln>
                          <a:solidFill>
                            <a:schemeClr val="accent2"/>
                          </a:solidFill>
                          <a:effectLst/>
                          <a:latin typeface="Arial" charset="0"/>
                          <a:ea typeface="ＭＳ Ｐゴシック" charset="0"/>
                          <a:cs typeface="ＭＳ Ｐゴシック" charset="0"/>
                        </a:rPr>
                        <a:t> 0.08</a:t>
                      </a:r>
                    </a:p>
                  </a:txBody>
                  <a:tcPr marL="84479" marR="84479" marT="42237" marB="422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CEE3"/>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dirty="0">
                          <a:ln>
                            <a:noFill/>
                          </a:ln>
                          <a:solidFill>
                            <a:schemeClr val="accent2"/>
                          </a:solidFill>
                          <a:effectLst/>
                          <a:latin typeface="Arial" charset="0"/>
                          <a:ea typeface="ＭＳ Ｐゴシック" charset="0"/>
                          <a:cs typeface="ＭＳ Ｐゴシック" charset="0"/>
                        </a:rPr>
                        <a:t>0.05</a:t>
                      </a:r>
                    </a:p>
                  </a:txBody>
                  <a:tcPr marL="84479" marR="84479" marT="42237" marB="422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CEE3"/>
                    </a:solidFill>
                  </a:tcPr>
                </a:tc>
                <a:extLst>
                  <a:ext uri="{0D108BD9-81ED-4DB2-BD59-A6C34878D82A}">
                    <a16:rowId xmlns:a16="http://schemas.microsoft.com/office/drawing/2014/main" val="10003"/>
                  </a:ext>
                </a:extLst>
              </a:tr>
              <a:tr h="352443">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800" b="1" i="1" u="none" strike="noStrike" cap="none" normalizeH="0" baseline="0">
                          <a:ln>
                            <a:noFill/>
                          </a:ln>
                          <a:solidFill>
                            <a:srgbClr val="B90007"/>
                          </a:solidFill>
                          <a:effectLst/>
                          <a:latin typeface="Times New Roman" charset="0"/>
                          <a:ea typeface="ＭＳ Ｐゴシック" charset="0"/>
                          <a:cs typeface="ＭＳ Ｐゴシック" charset="0"/>
                        </a:rPr>
                        <a:t>h</a:t>
                      </a:r>
                      <a:r>
                        <a:rPr kumimoji="0" lang="en-US" sz="1800" b="1" i="0" u="none" strike="noStrike" cap="none" normalizeH="0" baseline="-25000">
                          <a:ln>
                            <a:noFill/>
                          </a:ln>
                          <a:solidFill>
                            <a:srgbClr val="B90007"/>
                          </a:solidFill>
                          <a:effectLst/>
                          <a:latin typeface="Symbol" charset="0"/>
                          <a:ea typeface="ＭＳ Ｐゴシック" charset="0"/>
                          <a:cs typeface="ＭＳ Ｐゴシック" charset="0"/>
                        </a:rPr>
                        <a:t>r</a:t>
                      </a:r>
                      <a:r>
                        <a:rPr kumimoji="0" lang="en-US" sz="1800" b="1" i="0" u="none" strike="noStrike" cap="none" normalizeH="0" baseline="30000">
                          <a:ln>
                            <a:noFill/>
                          </a:ln>
                          <a:solidFill>
                            <a:srgbClr val="B90007"/>
                          </a:solidFill>
                          <a:effectLst/>
                          <a:latin typeface="Comic Sans MS" charset="0"/>
                          <a:ea typeface="ＭＳ Ｐゴシック" charset="0"/>
                          <a:cs typeface="ＭＳ Ｐゴシック" charset="0"/>
                        </a:rPr>
                        <a:t>2</a:t>
                      </a:r>
                    </a:p>
                  </a:txBody>
                  <a:tcPr marL="84479" marR="84479" marT="42237" marB="4223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7C7C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endParaRPr kumimoji="0" lang="en-US" sz="1500" b="0" i="0" u="none" strike="noStrike" cap="none" normalizeH="0" baseline="0">
                        <a:ln>
                          <a:noFill/>
                        </a:ln>
                        <a:solidFill>
                          <a:schemeClr val="accent2"/>
                        </a:solidFill>
                        <a:effectLst/>
                        <a:latin typeface="Arial" charset="0"/>
                        <a:ea typeface="ＭＳ Ｐゴシック" charset="0"/>
                        <a:cs typeface="ＭＳ Ｐゴシック" charset="0"/>
                      </a:endParaRPr>
                    </a:p>
                  </a:txBody>
                  <a:tcPr marL="84479" marR="84479" marT="42237" marB="422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a:ln>
                            <a:noFill/>
                          </a:ln>
                          <a:solidFill>
                            <a:schemeClr val="accent2"/>
                          </a:solidFill>
                          <a:effectLst/>
                          <a:latin typeface="Arial" charset="0"/>
                          <a:ea typeface="ＭＳ Ｐゴシック" charset="0"/>
                          <a:cs typeface="ＭＳ Ｐゴシック" charset="0"/>
                        </a:rPr>
                        <a:t> 0.05</a:t>
                      </a:r>
                    </a:p>
                  </a:txBody>
                  <a:tcPr marL="84479" marR="84479" marT="42237" marB="422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dirty="0">
                          <a:ln>
                            <a:noFill/>
                          </a:ln>
                          <a:solidFill>
                            <a:schemeClr val="accent2"/>
                          </a:solidFill>
                          <a:effectLst/>
                          <a:latin typeface="Arial" charset="0"/>
                          <a:ea typeface="ＭＳ Ｐゴシック" charset="0"/>
                          <a:cs typeface="ＭＳ Ｐゴシック" charset="0"/>
                        </a:rPr>
                        <a:t>0.0012</a:t>
                      </a:r>
                    </a:p>
                  </a:txBody>
                  <a:tcPr marL="84479" marR="84479" marT="42237" marB="422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a:ln>
                            <a:noFill/>
                          </a:ln>
                          <a:solidFill>
                            <a:schemeClr val="accent2"/>
                          </a:solidFill>
                          <a:effectLst/>
                          <a:latin typeface="Arial" charset="0"/>
                          <a:ea typeface="ＭＳ Ｐゴシック" charset="0"/>
                          <a:cs typeface="ＭＳ Ｐゴシック" charset="0"/>
                        </a:rPr>
                        <a:t>-0.25</a:t>
                      </a:r>
                    </a:p>
                  </a:txBody>
                  <a:tcPr marL="84479" marR="84479" marT="42237" marB="422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endParaRPr kumimoji="0" lang="en-US" sz="15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marL="84479" marR="84479" marT="42237" marB="422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a:ln>
                            <a:noFill/>
                          </a:ln>
                          <a:solidFill>
                            <a:schemeClr val="accent2"/>
                          </a:solidFill>
                          <a:effectLst/>
                          <a:latin typeface="Arial" charset="0"/>
                          <a:ea typeface="ＭＳ Ｐゴシック" charset="0"/>
                          <a:cs typeface="ＭＳ Ｐゴシック" charset="0"/>
                        </a:rPr>
                        <a:t> 0.03</a:t>
                      </a:r>
                    </a:p>
                  </a:txBody>
                  <a:tcPr marL="84479" marR="84479" marT="42237" marB="422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CEE3"/>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endParaRPr kumimoji="0" lang="en-US" sz="1500" b="0" i="0" u="none" strike="noStrike" cap="none" normalizeH="0" baseline="0" dirty="0">
                        <a:ln>
                          <a:noFill/>
                        </a:ln>
                        <a:solidFill>
                          <a:schemeClr val="accent2"/>
                        </a:solidFill>
                        <a:effectLst/>
                        <a:latin typeface="Arial" charset="0"/>
                        <a:ea typeface="ＭＳ Ｐゴシック" charset="0"/>
                        <a:cs typeface="ＭＳ Ｐゴシック" charset="0"/>
                      </a:endParaRPr>
                    </a:p>
                  </a:txBody>
                  <a:tcPr marL="84479" marR="84479" marT="42237" marB="422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CEE3"/>
                    </a:solidFill>
                  </a:tcPr>
                </a:tc>
                <a:extLst>
                  <a:ext uri="{0D108BD9-81ED-4DB2-BD59-A6C34878D82A}">
                    <a16:rowId xmlns:a16="http://schemas.microsoft.com/office/drawing/2014/main" val="10004"/>
                  </a:ext>
                </a:extLst>
              </a:tr>
              <a:tr h="352443">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800" b="1" i="1" u="none" strike="noStrike" cap="none" normalizeH="0" baseline="0">
                          <a:ln>
                            <a:noFill/>
                          </a:ln>
                          <a:solidFill>
                            <a:srgbClr val="B90007"/>
                          </a:solidFill>
                          <a:effectLst/>
                          <a:latin typeface="Times New Roman" charset="0"/>
                          <a:ea typeface="ＭＳ Ｐゴシック" charset="0"/>
                          <a:cs typeface="ＭＳ Ｐゴシック" charset="0"/>
                        </a:rPr>
                        <a:t>h</a:t>
                      </a:r>
                      <a:r>
                        <a:rPr kumimoji="0" lang="en-US" sz="1800" b="1" i="0" u="none" strike="noStrike" cap="none" normalizeH="0" baseline="-25000">
                          <a:ln>
                            <a:noFill/>
                          </a:ln>
                          <a:solidFill>
                            <a:srgbClr val="B90007"/>
                          </a:solidFill>
                          <a:effectLst/>
                          <a:latin typeface="UniversalMath1 BT" charset="0"/>
                          <a:ea typeface="ＭＳ Ｐゴシック" charset="0"/>
                          <a:cs typeface="ＭＳ Ｐゴシック" charset="0"/>
                          <a:sym typeface="Symbol" charset="0"/>
                        </a:rPr>
                        <a:t></a:t>
                      </a:r>
                      <a:r>
                        <a:rPr kumimoji="0" lang="en-US" sz="1800" b="1" i="0" u="none" strike="noStrike" cap="none" normalizeH="0" baseline="30000">
                          <a:ln>
                            <a:noFill/>
                          </a:ln>
                          <a:solidFill>
                            <a:srgbClr val="B90007"/>
                          </a:solidFill>
                          <a:effectLst/>
                          <a:latin typeface="Comic Sans MS" charset="0"/>
                          <a:ea typeface="ＭＳ Ｐゴシック" charset="0"/>
                          <a:cs typeface="ＭＳ Ｐゴシック" charset="0"/>
                        </a:rPr>
                        <a:t>0</a:t>
                      </a:r>
                    </a:p>
                  </a:txBody>
                  <a:tcPr marL="84479" marR="84479" marT="42237" marB="4223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7C7C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endParaRPr kumimoji="0" lang="en-US" sz="1500" b="0" i="0" u="none" strike="noStrike" cap="none" normalizeH="0" baseline="0">
                        <a:ln>
                          <a:noFill/>
                        </a:ln>
                        <a:solidFill>
                          <a:schemeClr val="accent2"/>
                        </a:solidFill>
                        <a:effectLst/>
                        <a:latin typeface="Arial" charset="0"/>
                        <a:ea typeface="ＭＳ Ｐゴシック" charset="0"/>
                        <a:cs typeface="ＭＳ Ｐゴシック" charset="0"/>
                      </a:endParaRPr>
                    </a:p>
                  </a:txBody>
                  <a:tcPr marL="84479" marR="84479" marT="42237" marB="422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a:ln>
                            <a:noFill/>
                          </a:ln>
                          <a:solidFill>
                            <a:schemeClr val="accent2"/>
                          </a:solidFill>
                          <a:effectLst/>
                          <a:latin typeface="Arial" charset="0"/>
                          <a:ea typeface="ＭＳ Ｐゴシック" charset="0"/>
                          <a:cs typeface="ＭＳ Ｐゴシック" charset="0"/>
                        </a:rPr>
                        <a:t>-0.16</a:t>
                      </a:r>
                    </a:p>
                  </a:txBody>
                  <a:tcPr marL="84479" marR="84479" marT="42237" marB="422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dirty="0">
                          <a:ln>
                            <a:noFill/>
                          </a:ln>
                          <a:solidFill>
                            <a:schemeClr val="accent2"/>
                          </a:solidFill>
                          <a:effectLst/>
                          <a:latin typeface="Arial" charset="0"/>
                          <a:ea typeface="ＭＳ Ｐゴシック" charset="0"/>
                          <a:cs typeface="ＭＳ Ｐゴシック" charset="0"/>
                        </a:rPr>
                        <a:t>-0.13</a:t>
                      </a:r>
                    </a:p>
                  </a:txBody>
                  <a:tcPr marL="84479" marR="84479" marT="42237" marB="422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a:ln>
                            <a:noFill/>
                          </a:ln>
                          <a:solidFill>
                            <a:schemeClr val="accent2"/>
                          </a:solidFill>
                          <a:effectLst/>
                          <a:latin typeface="Arial" charset="0"/>
                          <a:ea typeface="ＭＳ Ｐゴシック" charset="0"/>
                          <a:cs typeface="ＭＳ Ｐゴシック" charset="0"/>
                        </a:rPr>
                        <a:t>-0. 23</a:t>
                      </a:r>
                    </a:p>
                  </a:txBody>
                  <a:tcPr marL="84479" marR="84479" marT="42237" marB="422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dirty="0">
                          <a:ln>
                            <a:noFill/>
                          </a:ln>
                          <a:solidFill>
                            <a:schemeClr val="accent2"/>
                          </a:solidFill>
                          <a:effectLst/>
                          <a:latin typeface="Arial" charset="0"/>
                          <a:ea typeface="ＭＳ Ｐゴシック" charset="0"/>
                          <a:cs typeface="ＭＳ Ｐゴシック" charset="0"/>
                        </a:rPr>
                        <a:t>-0.22</a:t>
                      </a:r>
                    </a:p>
                  </a:txBody>
                  <a:tcPr marL="84479" marR="84479" marT="42237" marB="422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dirty="0">
                          <a:ln>
                            <a:noFill/>
                          </a:ln>
                          <a:solidFill>
                            <a:schemeClr val="accent2"/>
                          </a:solidFill>
                          <a:effectLst/>
                          <a:latin typeface="Arial" charset="0"/>
                          <a:ea typeface="ＭＳ Ｐゴシック" charset="0"/>
                          <a:cs typeface="ＭＳ Ｐゴシック" charset="0"/>
                        </a:rPr>
                        <a:t>-0.07</a:t>
                      </a:r>
                    </a:p>
                  </a:txBody>
                  <a:tcPr marL="84479" marR="84479" marT="42237" marB="422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CEE3"/>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dirty="0">
                          <a:ln>
                            <a:noFill/>
                          </a:ln>
                          <a:solidFill>
                            <a:schemeClr val="accent2"/>
                          </a:solidFill>
                          <a:effectLst/>
                          <a:latin typeface="Arial" charset="0"/>
                          <a:ea typeface="ＭＳ Ｐゴシック" charset="0"/>
                          <a:cs typeface="ＭＳ Ｐゴシック" charset="0"/>
                        </a:rPr>
                        <a:t>0.06</a:t>
                      </a:r>
                    </a:p>
                  </a:txBody>
                  <a:tcPr marL="84479" marR="84479" marT="42237" marB="422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CEE3"/>
                    </a:solidFill>
                  </a:tcPr>
                </a:tc>
                <a:extLst>
                  <a:ext uri="{0D108BD9-81ED-4DB2-BD59-A6C34878D82A}">
                    <a16:rowId xmlns:a16="http://schemas.microsoft.com/office/drawing/2014/main" val="10005"/>
                  </a:ext>
                </a:extLst>
              </a:tr>
              <a:tr h="352443">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800" b="1" i="1" u="none" strike="noStrike" cap="none" normalizeH="0" baseline="0">
                          <a:ln>
                            <a:noFill/>
                          </a:ln>
                          <a:solidFill>
                            <a:srgbClr val="B90007"/>
                          </a:solidFill>
                          <a:effectLst/>
                          <a:latin typeface="Times New Roman" charset="0"/>
                          <a:ea typeface="ＭＳ Ｐゴシック" charset="0"/>
                          <a:cs typeface="ＭＳ Ｐゴシック" charset="0"/>
                        </a:rPr>
                        <a:t>h</a:t>
                      </a:r>
                      <a:r>
                        <a:rPr kumimoji="0" lang="en-US" sz="1800" b="1" i="0" u="none" strike="noStrike" cap="none" normalizeH="0" baseline="-25000">
                          <a:ln>
                            <a:noFill/>
                          </a:ln>
                          <a:solidFill>
                            <a:srgbClr val="B90007"/>
                          </a:solidFill>
                          <a:effectLst/>
                          <a:latin typeface="UniversalMath1 BT" charset="0"/>
                          <a:ea typeface="ＭＳ Ｐゴシック" charset="0"/>
                          <a:cs typeface="ＭＳ Ｐゴシック" charset="0"/>
                          <a:sym typeface="Symbol" charset="0"/>
                        </a:rPr>
                        <a:t></a:t>
                      </a:r>
                      <a:r>
                        <a:rPr kumimoji="0" lang="en-US" sz="1800" b="1" i="0" u="none" strike="noStrike" cap="none" normalizeH="0" baseline="30000">
                          <a:ln>
                            <a:noFill/>
                          </a:ln>
                          <a:solidFill>
                            <a:srgbClr val="B90007"/>
                          </a:solidFill>
                          <a:effectLst/>
                          <a:latin typeface="Comic Sans MS" charset="0"/>
                          <a:ea typeface="ＭＳ Ｐゴシック" charset="0"/>
                          <a:cs typeface="ＭＳ Ｐゴシック" charset="0"/>
                        </a:rPr>
                        <a:t>1</a:t>
                      </a:r>
                    </a:p>
                  </a:txBody>
                  <a:tcPr marL="84479" marR="84479" marT="42237" marB="4223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7C7C7"/>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dirty="0">
                          <a:ln>
                            <a:noFill/>
                          </a:ln>
                          <a:solidFill>
                            <a:schemeClr val="accent2"/>
                          </a:solidFill>
                          <a:effectLst/>
                          <a:latin typeface="Arial" charset="0"/>
                          <a:ea typeface="ＭＳ Ｐゴシック" charset="0"/>
                          <a:cs typeface="ＭＳ Ｐゴシック" charset="0"/>
                        </a:rPr>
                        <a:t> 0.003</a:t>
                      </a:r>
                    </a:p>
                  </a:txBody>
                  <a:tcPr marL="84479" marR="84479" marT="42237" marB="422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a:ln>
                            <a:noFill/>
                          </a:ln>
                          <a:solidFill>
                            <a:schemeClr val="accent2"/>
                          </a:solidFill>
                          <a:effectLst/>
                          <a:latin typeface="Arial" charset="0"/>
                          <a:ea typeface="ＭＳ Ｐゴシック" charset="0"/>
                          <a:cs typeface="ＭＳ Ｐゴシック" charset="0"/>
                        </a:rPr>
                        <a:t>-0.002</a:t>
                      </a:r>
                    </a:p>
                  </a:txBody>
                  <a:tcPr marL="84479" marR="84479" marT="42237" marB="422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dirty="0">
                          <a:ln>
                            <a:noFill/>
                          </a:ln>
                          <a:solidFill>
                            <a:schemeClr val="accent2"/>
                          </a:solidFill>
                          <a:effectLst/>
                          <a:latin typeface="Arial" charset="0"/>
                          <a:ea typeface="ＭＳ Ｐゴシック" charset="0"/>
                          <a:cs typeface="ＭＳ Ｐゴシック" charset="0"/>
                        </a:rPr>
                        <a:t> 0.05</a:t>
                      </a:r>
                    </a:p>
                  </a:txBody>
                  <a:tcPr marL="84479" marR="84479" marT="42237" marB="422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endParaRPr kumimoji="0" lang="en-US" sz="1500" b="0" i="0" u="none" strike="noStrike" cap="none" normalizeH="0" baseline="0">
                        <a:ln>
                          <a:noFill/>
                        </a:ln>
                        <a:solidFill>
                          <a:schemeClr val="accent2"/>
                        </a:solidFill>
                        <a:effectLst/>
                        <a:latin typeface="Arial" charset="0"/>
                        <a:ea typeface="ＭＳ Ｐゴシック" charset="0"/>
                        <a:cs typeface="ＭＳ Ｐゴシック" charset="0"/>
                      </a:endParaRPr>
                    </a:p>
                  </a:txBody>
                  <a:tcPr marL="84479" marR="84479" marT="42237" marB="422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dirty="0">
                          <a:ln>
                            <a:noFill/>
                          </a:ln>
                          <a:solidFill>
                            <a:schemeClr val="accent2"/>
                          </a:solidFill>
                          <a:effectLst/>
                          <a:latin typeface="Arial" charset="0"/>
                          <a:ea typeface="ＭＳ Ｐゴシック" charset="0"/>
                          <a:cs typeface="ＭＳ Ｐゴシック" charset="0"/>
                        </a:rPr>
                        <a:t> 0.22</a:t>
                      </a:r>
                    </a:p>
                  </a:txBody>
                  <a:tcPr marL="84479" marR="84479" marT="42237" marB="422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dirty="0">
                          <a:ln>
                            <a:noFill/>
                          </a:ln>
                          <a:solidFill>
                            <a:schemeClr val="accent2"/>
                          </a:solidFill>
                          <a:effectLst/>
                          <a:latin typeface="Arial" charset="0"/>
                          <a:ea typeface="ＭＳ Ｐゴシック" charset="0"/>
                          <a:cs typeface="ＭＳ Ｐゴシック" charset="0"/>
                        </a:rPr>
                        <a:t> 0.07</a:t>
                      </a:r>
                    </a:p>
                  </a:txBody>
                  <a:tcPr marL="84479" marR="84479" marT="42237" marB="422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9CEE3"/>
                    </a:solidFill>
                  </a:tcPr>
                </a:tc>
                <a:tc>
                  <a:txBody>
                    <a:bodyPr/>
                    <a:lstStyle/>
                    <a:p>
                      <a:pPr marL="0" marR="0" lvl="0" indent="0" algn="l" defTabSz="914400" rtl="0" eaLnBrk="1" fontAlgn="base" latinLnBrk="0" hangingPunct="1">
                        <a:lnSpc>
                          <a:spcPct val="100000"/>
                        </a:lnSpc>
                        <a:spcBef>
                          <a:spcPct val="50000"/>
                        </a:spcBef>
                        <a:spcAft>
                          <a:spcPct val="0"/>
                        </a:spcAft>
                        <a:buClr>
                          <a:srgbClr val="24459C"/>
                        </a:buClr>
                        <a:buSzPct val="110000"/>
                        <a:buFont typeface="Wingdings" charset="0"/>
                        <a:buNone/>
                        <a:tabLst/>
                      </a:pPr>
                      <a:r>
                        <a:rPr kumimoji="0" lang="en-US" sz="1500" b="0" i="0" u="none" strike="noStrike" cap="none" normalizeH="0" baseline="0" dirty="0">
                          <a:ln>
                            <a:noFill/>
                          </a:ln>
                          <a:solidFill>
                            <a:schemeClr val="accent2"/>
                          </a:solidFill>
                          <a:effectLst/>
                          <a:latin typeface="Arial" charset="0"/>
                          <a:ea typeface="ＭＳ Ｐゴシック" charset="0"/>
                          <a:cs typeface="ＭＳ Ｐゴシック" charset="0"/>
                        </a:rPr>
                        <a:t>0.06</a:t>
                      </a:r>
                    </a:p>
                  </a:txBody>
                  <a:tcPr marL="84479" marR="84479" marT="42237" marB="422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9CEE3"/>
                    </a:solidFill>
                  </a:tcPr>
                </a:tc>
                <a:extLst>
                  <a:ext uri="{0D108BD9-81ED-4DB2-BD59-A6C34878D82A}">
                    <a16:rowId xmlns:a16="http://schemas.microsoft.com/office/drawing/2014/main" val="10006"/>
                  </a:ext>
                </a:extLst>
              </a:tr>
            </a:tbl>
          </a:graphicData>
        </a:graphic>
      </p:graphicFrame>
      <p:sp>
        <p:nvSpPr>
          <p:cNvPr id="23" name="Text Box 76"/>
          <p:cNvSpPr txBox="1">
            <a:spLocks noChangeArrowheads="1"/>
          </p:cNvSpPr>
          <p:nvPr/>
        </p:nvSpPr>
        <p:spPr bwMode="auto">
          <a:xfrm>
            <a:off x="3724275" y="3504449"/>
            <a:ext cx="2220342" cy="5232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984807"/>
                </a:solidFill>
                <a:effectLst/>
                <a:uLnTx/>
                <a:uFillTx/>
                <a:latin typeface="Arial" charset="0"/>
                <a:ea typeface="ＭＳ Ｐゴシック" charset="0"/>
              </a:rPr>
              <a:t>Viviani (PISA),   [n-</a:t>
            </a:r>
            <a:r>
              <a:rPr kumimoji="0" lang="it-IT" sz="1400" b="0" i="0" u="none" strike="noStrike" kern="1200" cap="none" spc="0" normalizeH="0" baseline="30000" noProof="0" dirty="0">
                <a:ln>
                  <a:noFill/>
                </a:ln>
                <a:solidFill>
                  <a:srgbClr val="984807"/>
                </a:solidFill>
                <a:effectLst/>
                <a:uLnTx/>
                <a:uFillTx/>
                <a:latin typeface="Arial" charset="0"/>
                <a:ea typeface="ＭＳ Ｐゴシック" charset="0"/>
              </a:rPr>
              <a:t>3</a:t>
            </a:r>
            <a:r>
              <a:rPr kumimoji="0" lang="it-IT" sz="1400" b="0" i="0" u="none" strike="noStrike" kern="1200" cap="none" spc="0" normalizeH="0" baseline="0" noProof="0" dirty="0">
                <a:ln>
                  <a:noFill/>
                </a:ln>
                <a:solidFill>
                  <a:srgbClr val="984807"/>
                </a:solidFill>
                <a:effectLst/>
                <a:uLnTx/>
                <a:uFillTx/>
                <a:latin typeface="Arial" charset="0"/>
                <a:ea typeface="ＭＳ Ｐゴシック" charset="0"/>
              </a:rPr>
              <a:t>He]</a:t>
            </a:r>
            <a:br>
              <a:rPr kumimoji="0" lang="it-IT" sz="1400" b="0" i="0" u="none" strike="noStrike" kern="1200" cap="none" spc="0" normalizeH="0" baseline="0" noProof="0" dirty="0">
                <a:ln>
                  <a:noFill/>
                </a:ln>
                <a:solidFill>
                  <a:srgbClr val="984807"/>
                </a:solidFill>
                <a:effectLst/>
                <a:uLnTx/>
                <a:uFillTx/>
                <a:latin typeface="Arial" charset="0"/>
                <a:ea typeface="ＭＳ Ｐゴシック" charset="0"/>
              </a:rPr>
            </a:br>
            <a:r>
              <a:rPr kumimoji="0" lang="it-IT" sz="1400" b="0" i="0" u="none" strike="noStrike" kern="1200" cap="none" spc="0" normalizeH="0" baseline="0" noProof="0" dirty="0">
                <a:ln>
                  <a:noFill/>
                </a:ln>
                <a:solidFill>
                  <a:srgbClr val="984807"/>
                </a:solidFill>
                <a:effectLst/>
                <a:uLnTx/>
                <a:uFillTx/>
                <a:latin typeface="Arial" charset="0"/>
                <a:ea typeface="ＭＳ Ｐゴシック" charset="0"/>
              </a:rPr>
              <a:t>P.R.C. 82, 044001 (2010)</a:t>
            </a:r>
            <a:endParaRPr kumimoji="0" lang="en-US" sz="1400" b="0" i="0" u="none" strike="noStrike" kern="1200" cap="none" spc="0" normalizeH="0" baseline="0" noProof="0" dirty="0">
              <a:ln>
                <a:noFill/>
              </a:ln>
              <a:solidFill>
                <a:srgbClr val="984807"/>
              </a:solidFill>
              <a:effectLst/>
              <a:uLnTx/>
              <a:uFillTx/>
              <a:latin typeface="Arial" charset="0"/>
              <a:ea typeface="ＭＳ Ｐゴシック" charset="0"/>
            </a:endParaRPr>
          </a:p>
        </p:txBody>
      </p:sp>
      <p:sp>
        <p:nvSpPr>
          <p:cNvPr id="21" name="Text Box 76"/>
          <p:cNvSpPr txBox="1">
            <a:spLocks noChangeArrowheads="1"/>
          </p:cNvSpPr>
          <p:nvPr/>
        </p:nvSpPr>
        <p:spPr bwMode="auto">
          <a:xfrm>
            <a:off x="1320044" y="3504449"/>
            <a:ext cx="2247230" cy="5232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984807"/>
                </a:solidFill>
                <a:effectLst/>
                <a:uLnTx/>
                <a:uFillTx/>
                <a:latin typeface="Arial" charset="0"/>
                <a:ea typeface="ＭＳ Ｐゴシック" charset="0"/>
              </a:rPr>
              <a:t>Adelberger, Haxton, </a:t>
            </a:r>
            <a:br>
              <a:rPr kumimoji="0" lang="en-US" sz="1400" b="0" i="0" u="none" strike="noStrike" kern="1200" cap="none" spc="0" normalizeH="0" baseline="0" noProof="0" dirty="0">
                <a:ln>
                  <a:noFill/>
                </a:ln>
                <a:solidFill>
                  <a:srgbClr val="984807"/>
                </a:solidFill>
                <a:effectLst/>
                <a:uLnTx/>
                <a:uFillTx/>
                <a:latin typeface="Arial" charset="0"/>
                <a:ea typeface="ＭＳ Ｐゴシック" charset="0"/>
              </a:rPr>
            </a:br>
            <a:r>
              <a:rPr kumimoji="0" lang="en-US" sz="1400" b="0" i="0" u="none" strike="noStrike" kern="1200" cap="none" spc="0" normalizeH="0" baseline="0" noProof="0" dirty="0">
                <a:ln>
                  <a:noFill/>
                </a:ln>
                <a:solidFill>
                  <a:srgbClr val="984807"/>
                </a:solidFill>
                <a:effectLst/>
                <a:uLnTx/>
                <a:uFillTx/>
                <a:latin typeface="Arial" charset="0"/>
                <a:ea typeface="ＭＳ Ｐゴシック" charset="0"/>
              </a:rPr>
              <a:t>A.R.N.P.S. </a:t>
            </a:r>
            <a:r>
              <a:rPr kumimoji="0" lang="en-US" sz="1400" b="1" i="0" u="none" strike="noStrike" kern="1200" cap="none" spc="0" normalizeH="0" baseline="0" noProof="0" dirty="0">
                <a:ln>
                  <a:noFill/>
                </a:ln>
                <a:solidFill>
                  <a:srgbClr val="984807"/>
                </a:solidFill>
                <a:effectLst/>
                <a:uLnTx/>
                <a:uFillTx/>
                <a:latin typeface="Arial" charset="0"/>
                <a:ea typeface="ＭＳ Ｐゴシック" charset="0"/>
              </a:rPr>
              <a:t>35, </a:t>
            </a:r>
            <a:r>
              <a:rPr kumimoji="0" lang="en-US" sz="1400" b="0" i="0" u="none" strike="noStrike" kern="1200" cap="none" spc="0" normalizeH="0" baseline="0" noProof="0" dirty="0">
                <a:ln>
                  <a:noFill/>
                </a:ln>
                <a:solidFill>
                  <a:srgbClr val="984807"/>
                </a:solidFill>
                <a:effectLst/>
                <a:uLnTx/>
                <a:uFillTx/>
                <a:latin typeface="Arial" charset="0"/>
                <a:ea typeface="ＭＳ Ｐゴシック" charset="0"/>
              </a:rPr>
              <a:t>501 (1985)</a:t>
            </a:r>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a:xfrm>
                <a:off x="224787" y="4085159"/>
                <a:ext cx="6819307" cy="2337657"/>
              </a:xfrm>
            </p:spPr>
            <p:txBody>
              <a:bodyPr>
                <a:normAutofit/>
              </a:bodyPr>
              <a:lstStyle/>
              <a:p>
                <a:pPr marL="0" indent="0">
                  <a:buNone/>
                </a:pPr>
                <a:r>
                  <a:rPr lang="en-US" sz="2200" b="1" dirty="0">
                    <a:solidFill>
                      <a:srgbClr val="4F81BD"/>
                    </a:solidFill>
                  </a:rPr>
                  <a:t>PV observables are  </a:t>
                </a:r>
                <a:r>
                  <a:rPr lang="en-US" sz="2200" b="1" dirty="0">
                    <a:solidFill>
                      <a:schemeClr val="accent3">
                        <a:lumMod val="75000"/>
                      </a:schemeClr>
                    </a:solidFill>
                  </a:rPr>
                  <a:t>LINEAR</a:t>
                </a:r>
                <a:r>
                  <a:rPr lang="en-US" sz="2200" b="1" dirty="0">
                    <a:solidFill>
                      <a:srgbClr val="4F81BD"/>
                    </a:solidFill>
                  </a:rPr>
                  <a:t>  in weak couplings</a:t>
                </a:r>
                <a:endParaRPr lang="en-US" sz="2200" b="1" dirty="0"/>
              </a:p>
              <a:p>
                <a:r>
                  <a:rPr lang="en-US" sz="2000" dirty="0">
                    <a:solidFill>
                      <a:schemeClr val="tx1"/>
                    </a:solidFill>
                  </a:rPr>
                  <a:t>Spin asymmetry in gamma transitions:</a:t>
                </a:r>
                <a:r>
                  <a:rPr lang="en-US" sz="2000" dirty="0"/>
                  <a:t>            </a:t>
                </a:r>
                <a:r>
                  <a:rPr lang="nn-NO" sz="2000" dirty="0">
                    <a:solidFill>
                      <a:schemeClr val="tx2"/>
                    </a:solidFill>
                  </a:rPr>
                  <a:t>np,  nd</a:t>
                </a:r>
                <a:endParaRPr lang="en-US" sz="2000" dirty="0"/>
              </a:p>
              <a:p>
                <a:r>
                  <a:rPr lang="en-US" sz="2000" dirty="0">
                    <a:solidFill>
                      <a:schemeClr val="tx1"/>
                    </a:solidFill>
                  </a:rPr>
                  <a:t>Circular polarization of gamma transitions:</a:t>
                </a:r>
                <a:r>
                  <a:rPr lang="en-US" sz="2000" dirty="0"/>
                  <a:t>   </a:t>
                </a:r>
                <a:r>
                  <a:rPr lang="nn-NO" sz="1600" dirty="0">
                    <a:solidFill>
                      <a:schemeClr val="tx2"/>
                    </a:solidFill>
                  </a:rPr>
                  <a:t>  </a:t>
                </a:r>
                <a:r>
                  <a:rPr lang="nn-NO" sz="2000" dirty="0">
                    <a:solidFill>
                      <a:schemeClr val="tx2"/>
                    </a:solidFill>
                  </a:rPr>
                  <a:t>np,  nd</a:t>
                </a:r>
                <a:endParaRPr lang="en-US" sz="2000" dirty="0"/>
              </a:p>
              <a:p>
                <a:r>
                  <a:rPr lang="en-US" sz="2000" dirty="0">
                    <a:solidFill>
                      <a:schemeClr val="tx1"/>
                    </a:solidFill>
                  </a:rPr>
                  <a:t>Spin asymmetry in charge exchange:               </a:t>
                </a:r>
                <a:r>
                  <a:rPr lang="en-US" sz="1400" dirty="0">
                    <a:solidFill>
                      <a:schemeClr val="tx1"/>
                    </a:solidFill>
                  </a:rPr>
                  <a:t> </a:t>
                </a:r>
                <a:r>
                  <a:rPr lang="nn-NO" sz="2000" dirty="0">
                    <a:solidFill>
                      <a:schemeClr val="tx2"/>
                    </a:solidFill>
                  </a:rPr>
                  <a:t>n</a:t>
                </a:r>
                <a:r>
                  <a:rPr lang="nn-NO" sz="2000" baseline="30000" dirty="0">
                    <a:solidFill>
                      <a:schemeClr val="tx2"/>
                    </a:solidFill>
                  </a:rPr>
                  <a:t>3</a:t>
                </a:r>
                <a:r>
                  <a:rPr lang="nn-NO" sz="2000" dirty="0">
                    <a:solidFill>
                      <a:schemeClr val="tx2"/>
                    </a:solidFill>
                  </a:rPr>
                  <a:t>He</a:t>
                </a:r>
                <a:endParaRPr lang="en-US" sz="2000" dirty="0"/>
              </a:p>
              <a:p>
                <a:r>
                  <a:rPr lang="en-US" sz="2000" dirty="0">
                    <a:solidFill>
                      <a:schemeClr val="tx1"/>
                    </a:solidFill>
                  </a:rPr>
                  <a:t>Neutron spin rotation in nuclear medium:    </a:t>
                </a:r>
                <a:r>
                  <a:rPr lang="en-US" sz="1200" dirty="0">
                    <a:solidFill>
                      <a:schemeClr val="tx1"/>
                    </a:solidFill>
                  </a:rPr>
                  <a:t>  </a:t>
                </a:r>
                <a:r>
                  <a:rPr lang="en-US" sz="2000" dirty="0">
                    <a:solidFill>
                      <a:schemeClr val="tx1"/>
                    </a:solidFill>
                  </a:rPr>
                  <a:t> </a:t>
                </a:r>
                <a:r>
                  <a:rPr lang="nn-NO" sz="2000" dirty="0">
                    <a:solidFill>
                      <a:schemeClr val="tx2"/>
                    </a:solidFill>
                  </a:rPr>
                  <a:t>np,  nd,  n</a:t>
                </a:r>
                <a14:m>
                  <m:oMath xmlns:m="http://schemas.openxmlformats.org/officeDocument/2006/math">
                    <m:r>
                      <m:rPr>
                        <m:sty m:val="p"/>
                      </m:rPr>
                      <a:rPr lang="en-US" sz="2000" i="1">
                        <a:solidFill>
                          <a:schemeClr val="tx2"/>
                        </a:solidFill>
                        <a:latin typeface="Cambria Math" panose="02040503050406030204" pitchFamily="18" charset="0"/>
                      </a:rPr>
                      <m:t>α</m:t>
                    </m:r>
                    <m:r>
                      <a:rPr lang="en-US" sz="2000" i="1">
                        <a:solidFill>
                          <a:schemeClr val="tx2"/>
                        </a:solidFill>
                        <a:latin typeface="Cambria Math" panose="02040503050406030204" pitchFamily="18" charset="0"/>
                      </a:rPr>
                      <m:t> </m:t>
                    </m:r>
                  </m:oMath>
                </a14:m>
                <a:endParaRPr lang="en-US" sz="2000" dirty="0"/>
              </a:p>
              <a:p>
                <a:r>
                  <a:rPr lang="en-US" sz="2000" dirty="0">
                    <a:solidFill>
                      <a:schemeClr val="tx1"/>
                    </a:solidFill>
                  </a:rPr>
                  <a:t>Analyzing power in elastic scattering:               </a:t>
                </a:r>
                <a:r>
                  <a:rPr lang="nn-NO" sz="2000" dirty="0">
                    <a:solidFill>
                      <a:schemeClr val="tx2"/>
                    </a:solidFill>
                  </a:rPr>
                  <a:t>pp,  pd,  p</a:t>
                </a:r>
                <a14:m>
                  <m:oMath xmlns:m="http://schemas.openxmlformats.org/officeDocument/2006/math">
                    <m:r>
                      <m:rPr>
                        <m:sty m:val="p"/>
                      </m:rPr>
                      <a:rPr lang="en-US" sz="2000" i="1">
                        <a:solidFill>
                          <a:schemeClr val="tx2"/>
                        </a:solidFill>
                        <a:latin typeface="Cambria Math" panose="02040503050406030204" pitchFamily="18" charset="0"/>
                      </a:rPr>
                      <m:t>α</m:t>
                    </m:r>
                  </m:oMath>
                </a14:m>
                <a:endParaRPr lang="en-US" sz="2000" dirty="0"/>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xfrm>
                <a:off x="224787" y="4085159"/>
                <a:ext cx="6819307" cy="2337657"/>
              </a:xfrm>
              <a:blipFill>
                <a:blip r:embed="rId3"/>
                <a:stretch>
                  <a:fillRect l="-1162" t="-1823" b="-1042"/>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4A65231C-58E0-4CD9-9990-1F08C30C3EF9}"/>
              </a:ext>
            </a:extLst>
          </p:cNvPr>
          <p:cNvGrpSpPr/>
          <p:nvPr/>
        </p:nvGrpSpPr>
        <p:grpSpPr>
          <a:xfrm>
            <a:off x="7044094" y="868946"/>
            <a:ext cx="4802914" cy="5061954"/>
            <a:chOff x="7044094" y="548475"/>
            <a:chExt cx="3486897" cy="3941710"/>
          </a:xfrm>
        </p:grpSpPr>
        <p:pic>
          <p:nvPicPr>
            <p:cNvPr id="2" name="Picture 1" descr="Screen Shot 2016-09-21 at 13.23.08.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44094" y="548475"/>
              <a:ext cx="3486897" cy="3941710"/>
            </a:xfrm>
            <a:prstGeom prst="rect">
              <a:avLst/>
            </a:prstGeom>
          </p:spPr>
        </p:pic>
        <p:sp>
          <p:nvSpPr>
            <p:cNvPr id="10" name="TextBox 9"/>
            <p:cNvSpPr txBox="1"/>
            <p:nvPr/>
          </p:nvSpPr>
          <p:spPr>
            <a:xfrm>
              <a:off x="7771359" y="3500725"/>
              <a:ext cx="69897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LQCD</a:t>
              </a:r>
            </a:p>
          </p:txBody>
        </p:sp>
      </p:grpSp>
      <p:sp>
        <p:nvSpPr>
          <p:cNvPr id="33794" name="Rectangle 2"/>
          <p:cNvSpPr>
            <a:spLocks noGrp="1" noChangeArrowheads="1"/>
          </p:cNvSpPr>
          <p:nvPr>
            <p:ph type="title"/>
          </p:nvPr>
        </p:nvSpPr>
        <p:spPr>
          <a:xfrm>
            <a:off x="0" y="-1"/>
            <a:ext cx="12192000" cy="868947"/>
          </a:xfrm>
        </p:spPr>
        <p:txBody>
          <a:bodyPr>
            <a:normAutofit/>
          </a:bodyPr>
          <a:lstStyle/>
          <a:p>
            <a:pPr algn="l"/>
            <a:r>
              <a:rPr lang="en-US" dirty="0">
                <a:ea typeface="ＭＳ Ｐゴシック" charset="0"/>
                <a:cs typeface="ＭＳ Ｐゴシック" charset="0"/>
              </a:rPr>
              <a:t> HWI Example: 1) global analysis of linear couplings</a:t>
            </a:r>
          </a:p>
        </p:txBody>
      </p:sp>
      <p:sp>
        <p:nvSpPr>
          <p:cNvPr id="4" name="TextBox 3">
            <a:extLst>
              <a:ext uri="{FF2B5EF4-FFF2-40B4-BE49-F238E27FC236}">
                <a16:creationId xmlns:a16="http://schemas.microsoft.com/office/drawing/2014/main" id="{0A9098B6-4A98-8DA4-853B-A29E2840B5DB}"/>
              </a:ext>
            </a:extLst>
          </p:cNvPr>
          <p:cNvSpPr txBox="1"/>
          <p:nvPr/>
        </p:nvSpPr>
        <p:spPr>
          <a:xfrm>
            <a:off x="224787" y="695603"/>
            <a:ext cx="914400" cy="461665"/>
          </a:xfrm>
          <a:prstGeom prst="rect">
            <a:avLst/>
          </a:prstGeom>
          <a:noFill/>
        </p:spPr>
        <p:txBody>
          <a:bodyPr wrap="square" rtlCol="0">
            <a:spAutoFit/>
          </a:bodyPr>
          <a:lstStyle/>
          <a:p>
            <a:r>
              <a:rPr lang="en-US" sz="2400" b="1" dirty="0">
                <a:solidFill>
                  <a:srgbClr val="C00000"/>
                </a:solidFill>
              </a:rPr>
              <a:t>x 10</a:t>
            </a:r>
            <a:r>
              <a:rPr lang="en-US" sz="2400" b="1" baseline="30000" dirty="0">
                <a:solidFill>
                  <a:srgbClr val="C00000"/>
                </a:solidFill>
              </a:rPr>
              <a:t>-7</a:t>
            </a:r>
          </a:p>
        </p:txBody>
      </p:sp>
      <p:sp>
        <p:nvSpPr>
          <p:cNvPr id="24" name="Text Box 26"/>
          <p:cNvSpPr txBox="1">
            <a:spLocks noChangeArrowheads="1"/>
          </p:cNvSpPr>
          <p:nvPr/>
        </p:nvSpPr>
        <p:spPr bwMode="auto">
          <a:xfrm>
            <a:off x="7946434" y="1261229"/>
            <a:ext cx="4085967"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04000"/>
                </a:solidFill>
                <a:effectLst/>
                <a:uLnTx/>
                <a:uFillTx/>
                <a:latin typeface="Arial" charset="0"/>
                <a:ea typeface="ＭＳ Ｐゴシック" charset="0"/>
              </a:rPr>
              <a:t>Haxton &amp; Holstein, PPNP </a:t>
            </a:r>
            <a:r>
              <a:rPr kumimoji="0" lang="en-US" sz="1400" b="1" i="0" u="none" strike="noStrike" kern="1200" cap="none" spc="0" normalizeH="0" baseline="0" noProof="0" dirty="0">
                <a:ln>
                  <a:noFill/>
                </a:ln>
                <a:solidFill>
                  <a:srgbClr val="804000"/>
                </a:solidFill>
                <a:effectLst/>
                <a:uLnTx/>
                <a:uFillTx/>
                <a:latin typeface="Arial" charset="0"/>
                <a:ea typeface="ＭＳ Ｐゴシック" charset="0"/>
              </a:rPr>
              <a:t>7</a:t>
            </a:r>
            <a:r>
              <a:rPr kumimoji="0" lang="en-US" sz="1400" b="0" i="0" u="none" strike="noStrike" kern="1200" cap="none" spc="0" normalizeH="0" baseline="0" noProof="0" dirty="0">
                <a:ln>
                  <a:noFill/>
                </a:ln>
                <a:solidFill>
                  <a:srgbClr val="804000"/>
                </a:solidFill>
                <a:effectLst/>
                <a:uLnTx/>
                <a:uFillTx/>
                <a:latin typeface="Arial" charset="0"/>
                <a:ea typeface="ＭＳ Ｐゴシック" charset="0"/>
              </a:rPr>
              <a:t>, 1851 (2013)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804000"/>
                </a:solidFill>
                <a:effectLst/>
                <a:uLnTx/>
                <a:uFillTx/>
                <a:latin typeface="Arial" charset="0"/>
                <a:ea typeface="ＭＳ Ｐゴシック" charset="0"/>
              </a:rPr>
              <a:t>J. Wasem, Phys. Rev. C 85, 022501(R) (2012)</a:t>
            </a:r>
            <a:endParaRPr kumimoji="0" lang="en-US" sz="1400" b="0" i="0" u="none" strike="noStrike" kern="1200" cap="none" spc="0" normalizeH="0" baseline="0" noProof="0" dirty="0">
              <a:ln>
                <a:noFill/>
              </a:ln>
              <a:solidFill>
                <a:srgbClr val="804000"/>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804000"/>
                </a:solidFill>
                <a:effectLst/>
                <a:uLnTx/>
                <a:uFillTx/>
                <a:latin typeface="Arial" charset="0"/>
                <a:ea typeface="ＭＳ Ｐゴシック" charset="0"/>
              </a:rPr>
              <a:t>Petschlies et al, arXiv:2306.03211</a:t>
            </a:r>
            <a:endParaRPr kumimoji="0" lang="en-US" sz="1400" b="0" i="0" u="none" strike="noStrike" kern="1200" cap="none" spc="0" normalizeH="0" baseline="0" noProof="0" dirty="0">
              <a:ln>
                <a:noFill/>
              </a:ln>
              <a:solidFill>
                <a:srgbClr val="804000"/>
              </a:solidFill>
              <a:effectLst/>
              <a:uLnTx/>
              <a:uFillTx/>
              <a:latin typeface="Arial" charset="0"/>
              <a:ea typeface="ＭＳ Ｐゴシック" charset="0"/>
            </a:endParaRPr>
          </a:p>
        </p:txBody>
      </p:sp>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2D05D94E-72F4-E326-EEBF-CA04E9E345E6}"/>
                  </a:ext>
                </a:extLst>
              </p:cNvPr>
              <p:cNvSpPr/>
              <p:nvPr/>
            </p:nvSpPr>
            <p:spPr>
              <a:xfrm>
                <a:off x="8945234" y="6123423"/>
                <a:ext cx="3150851" cy="599423"/>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𝜟𝝈</m:t>
                          </m:r>
                        </m:e>
                        <m:sub>
                          <m:r>
                            <a:rPr lang="en-US" sz="2800" b="1" i="1">
                              <a:solidFill>
                                <a:schemeClr val="accent4"/>
                              </a:solidFill>
                              <a:latin typeface="Cambria Math" panose="02040503050406030204" pitchFamily="18" charset="0"/>
                            </a:rPr>
                            <m:t>𝑷𝑻</m:t>
                          </m:r>
                        </m:sub>
                      </m:sSub>
                      <m:r>
                        <a:rPr lang="en-US" sz="2800" b="1" i="1">
                          <a:solidFill>
                            <a:schemeClr val="accent4"/>
                          </a:solidFill>
                          <a:latin typeface="Cambria Math" panose="02040503050406030204" pitchFamily="18" charset="0"/>
                        </a:rPr>
                        <m:t>=</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𝝀</m:t>
                          </m:r>
                        </m:e>
                        <m:sub>
                          <m:r>
                            <a:rPr lang="en-US" sz="2800" b="1" i="1">
                              <a:solidFill>
                                <a:schemeClr val="accent4"/>
                              </a:solidFill>
                              <a:latin typeface="Cambria Math" panose="02040503050406030204" pitchFamily="18" charset="0"/>
                            </a:rPr>
                            <m:t>𝑷𝑻</m:t>
                          </m:r>
                        </m:sub>
                      </m:sSub>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𝜿</m:t>
                          </m:r>
                        </m:e>
                        <m:sub>
                          <m:r>
                            <a:rPr lang="en-US" sz="2800" b="1" i="1">
                              <a:solidFill>
                                <a:schemeClr val="accent4"/>
                              </a:solidFill>
                              <a:latin typeface="Cambria Math" panose="02040503050406030204" pitchFamily="18" charset="0"/>
                            </a:rPr>
                            <m:t>𝑱</m:t>
                          </m:r>
                        </m:sub>
                      </m:sSub>
                      <m:r>
                        <a:rPr lang="en-US" sz="2800" b="1" i="1">
                          <a:solidFill>
                            <a:schemeClr val="accent4"/>
                          </a:solidFill>
                          <a:latin typeface="Cambria Math" panose="02040503050406030204" pitchFamily="18" charset="0"/>
                        </a:rPr>
                        <m:t>𝚫</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𝝈</m:t>
                          </m:r>
                        </m:e>
                        <m:sub>
                          <m:r>
                            <a:rPr lang="en-US" sz="2800" b="1" i="1">
                              <a:solidFill>
                                <a:schemeClr val="accent4"/>
                              </a:solidFill>
                              <a:latin typeface="Cambria Math" panose="02040503050406030204" pitchFamily="18" charset="0"/>
                            </a:rPr>
                            <m:t>𝑷</m:t>
                          </m:r>
                        </m:sub>
                      </m:sSub>
                    </m:oMath>
                  </m:oMathPara>
                </a14:m>
                <a:endParaRPr lang="en-US" sz="2800" b="1" dirty="0">
                  <a:solidFill>
                    <a:schemeClr val="accent4"/>
                  </a:solidFill>
                </a:endParaRPr>
              </a:p>
            </p:txBody>
          </p:sp>
        </mc:Choice>
        <mc:Fallback xmlns="">
          <p:sp>
            <p:nvSpPr>
              <p:cNvPr id="8" name="Rectangle: Rounded Corners 7">
                <a:extLst>
                  <a:ext uri="{FF2B5EF4-FFF2-40B4-BE49-F238E27FC236}">
                    <a16:creationId xmlns:a16="http://schemas.microsoft.com/office/drawing/2014/main" id="{2D05D94E-72F4-E326-EEBF-CA04E9E345E6}"/>
                  </a:ext>
                </a:extLst>
              </p:cNvPr>
              <p:cNvSpPr>
                <a:spLocks noRot="1" noChangeAspect="1" noMove="1" noResize="1" noEditPoints="1" noAdjustHandles="1" noChangeArrowheads="1" noChangeShapeType="1" noTextEdit="1"/>
              </p:cNvSpPr>
              <p:nvPr/>
            </p:nvSpPr>
            <p:spPr>
              <a:xfrm>
                <a:off x="8945234" y="6123423"/>
                <a:ext cx="3150851" cy="599423"/>
              </a:xfrm>
              <a:prstGeom prst="roundRect">
                <a:avLst/>
              </a:prstGeom>
              <a:blipFill>
                <a:blip r:embed="rId5"/>
                <a:stretch>
                  <a:fillRect/>
                </a:stretch>
              </a:blipFill>
            </p:spPr>
            <p:txBody>
              <a:bodyPr/>
              <a:lstStyle/>
              <a:p>
                <a:r>
                  <a:rPr lang="en-US">
                    <a:noFill/>
                  </a:rPr>
                  <a:t> </a:t>
                </a:r>
              </a:p>
            </p:txBody>
          </p:sp>
        </mc:Fallback>
      </mc:AlternateContent>
      <p:sp>
        <p:nvSpPr>
          <p:cNvPr id="9" name="Oval 8">
            <a:extLst>
              <a:ext uri="{FF2B5EF4-FFF2-40B4-BE49-F238E27FC236}">
                <a16:creationId xmlns:a16="http://schemas.microsoft.com/office/drawing/2014/main" id="{FCFC3592-FEAC-C817-5EF0-BDB8DE40324D}"/>
              </a:ext>
            </a:extLst>
          </p:cNvPr>
          <p:cNvSpPr/>
          <p:nvPr/>
        </p:nvSpPr>
        <p:spPr>
          <a:xfrm>
            <a:off x="11191850" y="6035040"/>
            <a:ext cx="817269" cy="822960"/>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DE3FF000-24BE-AD46-ED42-70156C2610CC}"/>
              </a:ext>
            </a:extLst>
          </p:cNvPr>
          <p:cNvSpPr/>
          <p:nvPr/>
        </p:nvSpPr>
        <p:spPr>
          <a:xfrm>
            <a:off x="0" y="0"/>
            <a:ext cx="12192000" cy="6858000"/>
          </a:xfrm>
          <a:prstGeom prst="rect">
            <a:avLst/>
          </a:prstGeom>
          <a:solidFill>
            <a:schemeClr val="bg1">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651D5019-29C2-D6CB-4C26-771E07A41640}"/>
              </a:ext>
            </a:extLst>
          </p:cNvPr>
          <p:cNvSpPr>
            <a:spLocks noGrp="1"/>
          </p:cNvSpPr>
          <p:nvPr>
            <p:ph type="dt" sz="half" idx="10"/>
          </p:nvPr>
        </p:nvSpPr>
        <p:spPr/>
        <p:txBody>
          <a:bodyPr/>
          <a:lstStyle/>
          <a:p>
            <a:r>
              <a:rPr lang="en-US"/>
              <a:t>2026-03-05</a:t>
            </a:r>
            <a:endParaRPr lang="en-US" dirty="0"/>
          </a:p>
        </p:txBody>
      </p:sp>
      <p:sp>
        <p:nvSpPr>
          <p:cNvPr id="14" name="Footer Placeholder 13">
            <a:extLst>
              <a:ext uri="{FF2B5EF4-FFF2-40B4-BE49-F238E27FC236}">
                <a16:creationId xmlns:a16="http://schemas.microsoft.com/office/drawing/2014/main" id="{8D0A25A6-162B-0FF0-0F8F-EB5607504657}"/>
              </a:ext>
            </a:extLst>
          </p:cNvPr>
          <p:cNvSpPr>
            <a:spLocks noGrp="1"/>
          </p:cNvSpPr>
          <p:nvPr>
            <p:ph type="ftr" sz="quarter" idx="11"/>
          </p:nvPr>
        </p:nvSpPr>
        <p:spPr/>
        <p:txBody>
          <a:bodyPr/>
          <a:lstStyle/>
          <a:p>
            <a:pPr algn="l"/>
            <a:r>
              <a:rPr lang="en-US"/>
              <a:t>EDMs2026 WE-Heraeus Workshop</a:t>
            </a:r>
            <a:endParaRPr lang="en-US" dirty="0"/>
          </a:p>
        </p:txBody>
      </p:sp>
      <p:sp>
        <p:nvSpPr>
          <p:cNvPr id="15" name="Slide Number Placeholder 14">
            <a:extLst>
              <a:ext uri="{FF2B5EF4-FFF2-40B4-BE49-F238E27FC236}">
                <a16:creationId xmlns:a16="http://schemas.microsoft.com/office/drawing/2014/main" id="{65B7FEBF-61B0-2590-B736-6B2A6BDB967F}"/>
              </a:ext>
            </a:extLst>
          </p:cNvPr>
          <p:cNvSpPr>
            <a:spLocks noGrp="1"/>
          </p:cNvSpPr>
          <p:nvPr>
            <p:ph type="sldNum" sz="quarter" idx="12"/>
          </p:nvPr>
        </p:nvSpPr>
        <p:spPr/>
        <p:txBody>
          <a:bodyPr/>
          <a:lstStyle/>
          <a:p>
            <a:fld id="{89BA9E80-DA99-844D-986A-8D691D11CFE6}" type="slidenum">
              <a:rPr lang="en-US" smtClean="0"/>
              <a:pPr/>
              <a:t>8</a:t>
            </a:fld>
            <a:endParaRPr lang="en-US" dirty="0"/>
          </a:p>
        </p:txBody>
      </p:sp>
    </p:spTree>
    <p:extLst>
      <p:ext uri="{BB962C8B-B14F-4D97-AF65-F5344CB8AC3E}">
        <p14:creationId xmlns:p14="http://schemas.microsoft.com/office/powerpoint/2010/main" val="3649486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8A24AA-00E4-272F-782B-F67A20312690}"/>
              </a:ext>
            </a:extLst>
          </p:cNvPr>
          <p:cNvSpPr/>
          <p:nvPr/>
        </p:nvSpPr>
        <p:spPr>
          <a:xfrm>
            <a:off x="0" y="0"/>
            <a:ext cx="12192000" cy="6858000"/>
          </a:xfrm>
          <a:prstGeom prst="rect">
            <a:avLst/>
          </a:prstGeom>
          <a:solidFill>
            <a:schemeClr val="bg1">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1D3CAEEE-5A46-40D8-B25C-6BB435662DA4}"/>
              </a:ext>
            </a:extLst>
          </p:cNvPr>
          <p:cNvGrpSpPr/>
          <p:nvPr/>
        </p:nvGrpSpPr>
        <p:grpSpPr>
          <a:xfrm>
            <a:off x="5732689" y="661110"/>
            <a:ext cx="4076185" cy="4568240"/>
            <a:chOff x="6585342" y="1127938"/>
            <a:chExt cx="3625458" cy="3342410"/>
          </a:xfrm>
        </p:grpSpPr>
        <p:grpSp>
          <p:nvGrpSpPr>
            <p:cNvPr id="31" name="Group 30">
              <a:extLst>
                <a:ext uri="{FF2B5EF4-FFF2-40B4-BE49-F238E27FC236}">
                  <a16:creationId xmlns:a16="http://schemas.microsoft.com/office/drawing/2014/main" id="{D936ABD2-5B9B-4E37-85E7-8CD57F1F6989}"/>
                </a:ext>
              </a:extLst>
            </p:cNvPr>
            <p:cNvGrpSpPr/>
            <p:nvPr/>
          </p:nvGrpSpPr>
          <p:grpSpPr>
            <a:xfrm>
              <a:off x="6585342" y="1321088"/>
              <a:ext cx="3391769" cy="3149260"/>
              <a:chOff x="4949098" y="1913964"/>
              <a:chExt cx="3391769" cy="3149260"/>
            </a:xfrm>
          </p:grpSpPr>
          <p:pic>
            <p:nvPicPr>
              <p:cNvPr id="36" name="Picture 35">
                <a:extLst>
                  <a:ext uri="{FF2B5EF4-FFF2-40B4-BE49-F238E27FC236}">
                    <a16:creationId xmlns:a16="http://schemas.microsoft.com/office/drawing/2014/main" id="{230A96F6-04F1-4E73-BB37-A732D5E55FC2}"/>
                  </a:ext>
                </a:extLst>
              </p:cNvPr>
              <p:cNvPicPr>
                <a:picLocks noChangeAspect="1"/>
              </p:cNvPicPr>
              <p:nvPr/>
            </p:nvPicPr>
            <p:blipFill rotWithShape="1">
              <a:blip r:embed="rId2"/>
              <a:srcRect b="11337"/>
              <a:stretch/>
            </p:blipFill>
            <p:spPr>
              <a:xfrm>
                <a:off x="5404047" y="1913964"/>
                <a:ext cx="2936820" cy="2493261"/>
              </a:xfrm>
              <a:prstGeom prst="rect">
                <a:avLst/>
              </a:prstGeom>
            </p:spPr>
          </p:pic>
          <p:pic>
            <p:nvPicPr>
              <p:cNvPr id="37" name="Picture 2" descr="Machine generated alternative text:&#10;A + — 3A3Sl-lPl + -A ISO-3P0 &#10;Also-3po ">
                <a:extLst>
                  <a:ext uri="{FF2B5EF4-FFF2-40B4-BE49-F238E27FC236}">
                    <a16:creationId xmlns:a16="http://schemas.microsoft.com/office/drawing/2014/main" id="{AC0D88BD-4F03-4504-9C56-3E22D2E96F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859" t="55696" r="24295" b="1"/>
              <a:stretch/>
            </p:blipFill>
            <p:spPr bwMode="auto">
              <a:xfrm>
                <a:off x="7040176" y="4580738"/>
                <a:ext cx="975361" cy="48248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Machine generated alternative text:&#10;A + — 3A3Sl-lPl + -A ISO-3P0 &#10;Also-3po ">
                <a:extLst>
                  <a:ext uri="{FF2B5EF4-FFF2-40B4-BE49-F238E27FC236}">
                    <a16:creationId xmlns:a16="http://schemas.microsoft.com/office/drawing/2014/main" id="{2C5F6095-0F17-4F4A-B7CA-0C12BD91E6E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4" t="11617" r="90512" b="43603"/>
              <a:stretch/>
            </p:blipFill>
            <p:spPr bwMode="auto">
              <a:xfrm>
                <a:off x="4949098" y="2239750"/>
                <a:ext cx="381001" cy="487680"/>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TextBox 31">
              <a:extLst>
                <a:ext uri="{FF2B5EF4-FFF2-40B4-BE49-F238E27FC236}">
                  <a16:creationId xmlns:a16="http://schemas.microsoft.com/office/drawing/2014/main" id="{F2761688-3FB6-4C64-B8FD-0F8A13043889}"/>
                </a:ext>
              </a:extLst>
            </p:cNvPr>
            <p:cNvSpPr txBox="1"/>
            <p:nvPr/>
          </p:nvSpPr>
          <p:spPr>
            <a:xfrm>
              <a:off x="8360984" y="1127938"/>
              <a:ext cx="1849816" cy="369332"/>
            </a:xfrm>
            <a:prstGeom prst="rect">
              <a:avLst/>
            </a:prstGeom>
            <a:noFill/>
          </p:spPr>
          <p:txBody>
            <a:bodyPr wrap="square" rtlCol="0">
              <a:spAutoFit/>
            </a:bodyPr>
            <a:lstStyle/>
            <a:p>
              <a:r>
                <a:rPr lang="en-US" b="1" dirty="0">
                  <a:solidFill>
                    <a:srgbClr val="FF0000"/>
                  </a:solidFill>
                </a:rPr>
                <a:t>pp   (220 MeV)</a:t>
              </a:r>
            </a:p>
          </p:txBody>
        </p:sp>
        <p:sp>
          <p:nvSpPr>
            <p:cNvPr id="33" name="TextBox 32">
              <a:extLst>
                <a:ext uri="{FF2B5EF4-FFF2-40B4-BE49-F238E27FC236}">
                  <a16:creationId xmlns:a16="http://schemas.microsoft.com/office/drawing/2014/main" id="{B6C4E8E3-D405-490D-8502-67D4F2CE94E5}"/>
                </a:ext>
              </a:extLst>
            </p:cNvPr>
            <p:cNvSpPr txBox="1"/>
            <p:nvPr/>
          </p:nvSpPr>
          <p:spPr>
            <a:xfrm>
              <a:off x="7365572" y="1453338"/>
              <a:ext cx="1849816" cy="369332"/>
            </a:xfrm>
            <a:prstGeom prst="rect">
              <a:avLst/>
            </a:prstGeom>
            <a:noFill/>
          </p:spPr>
          <p:txBody>
            <a:bodyPr wrap="square" rtlCol="0">
              <a:spAutoFit/>
            </a:bodyPr>
            <a:lstStyle/>
            <a:p>
              <a:r>
                <a:rPr lang="en-US" b="1" dirty="0">
                  <a:solidFill>
                    <a:srgbClr val="0000E5"/>
                  </a:solidFill>
                </a:rPr>
                <a:t>pp   (15, 45MeV)</a:t>
              </a:r>
            </a:p>
          </p:txBody>
        </p:sp>
        <p:sp>
          <p:nvSpPr>
            <p:cNvPr id="34" name="TextBox 33">
              <a:extLst>
                <a:ext uri="{FF2B5EF4-FFF2-40B4-BE49-F238E27FC236}">
                  <a16:creationId xmlns:a16="http://schemas.microsoft.com/office/drawing/2014/main" id="{159D5DBF-A95B-48CE-A817-51266F4711D2}"/>
                </a:ext>
              </a:extLst>
            </p:cNvPr>
            <p:cNvSpPr txBox="1"/>
            <p:nvPr/>
          </p:nvSpPr>
          <p:spPr>
            <a:xfrm>
              <a:off x="9213948" y="1721863"/>
              <a:ext cx="567944" cy="369332"/>
            </a:xfrm>
            <a:prstGeom prst="rect">
              <a:avLst/>
            </a:prstGeom>
            <a:noFill/>
          </p:spPr>
          <p:txBody>
            <a:bodyPr wrap="square" rtlCol="0">
              <a:spAutoFit/>
            </a:bodyPr>
            <a:lstStyle/>
            <a:p>
              <a:r>
                <a:rPr lang="en-US" b="1" dirty="0">
                  <a:solidFill>
                    <a:srgbClr val="E57200"/>
                  </a:solidFill>
                </a:rPr>
                <a:t>p</a:t>
              </a:r>
              <a:r>
                <a:rPr lang="en-US" b="1" dirty="0">
                  <a:solidFill>
                    <a:srgbClr val="E57200"/>
                  </a:solidFill>
                  <a:sym typeface="Symbol" panose="05050102010706020507" pitchFamily="18" charset="2"/>
                </a:rPr>
                <a:t></a:t>
              </a:r>
              <a:endParaRPr lang="en-US" b="1" dirty="0">
                <a:solidFill>
                  <a:srgbClr val="E57200"/>
                </a:solidFill>
              </a:endParaRPr>
            </a:p>
          </p:txBody>
        </p:sp>
        <p:sp>
          <p:nvSpPr>
            <p:cNvPr id="35" name="TextBox 34">
              <a:extLst>
                <a:ext uri="{FF2B5EF4-FFF2-40B4-BE49-F238E27FC236}">
                  <a16:creationId xmlns:a16="http://schemas.microsoft.com/office/drawing/2014/main" id="{14CDFA37-CEF6-431D-999B-F7D582F13D6E}"/>
                </a:ext>
              </a:extLst>
            </p:cNvPr>
            <p:cNvSpPr txBox="1"/>
            <p:nvPr/>
          </p:nvSpPr>
          <p:spPr>
            <a:xfrm>
              <a:off x="9299363" y="2092185"/>
              <a:ext cx="567944" cy="369332"/>
            </a:xfrm>
            <a:prstGeom prst="rect">
              <a:avLst/>
            </a:prstGeom>
            <a:noFill/>
          </p:spPr>
          <p:txBody>
            <a:bodyPr wrap="square" rtlCol="0">
              <a:spAutoFit/>
            </a:bodyPr>
            <a:lstStyle/>
            <a:p>
              <a:r>
                <a:rPr lang="en-US" b="1" baseline="30000" dirty="0">
                  <a:solidFill>
                    <a:srgbClr val="00E500"/>
                  </a:solidFill>
                </a:rPr>
                <a:t>19</a:t>
              </a:r>
              <a:r>
                <a:rPr lang="en-US" b="1" dirty="0">
                  <a:solidFill>
                    <a:srgbClr val="00E500"/>
                  </a:solidFill>
                </a:rPr>
                <a:t>F</a:t>
              </a:r>
              <a:endParaRPr lang="en-US" b="1" baseline="30000" dirty="0">
                <a:solidFill>
                  <a:srgbClr val="00E500"/>
                </a:solidFill>
              </a:endParaRPr>
            </a:p>
          </p:txBody>
        </p:sp>
      </p:grpSp>
      <p:grpSp>
        <p:nvGrpSpPr>
          <p:cNvPr id="41" name="Group 40">
            <a:extLst>
              <a:ext uri="{FF2B5EF4-FFF2-40B4-BE49-F238E27FC236}">
                <a16:creationId xmlns:a16="http://schemas.microsoft.com/office/drawing/2014/main" id="{7CAFBD94-E1A8-4529-9CA1-6EF2736A603F}"/>
              </a:ext>
            </a:extLst>
          </p:cNvPr>
          <p:cNvGrpSpPr/>
          <p:nvPr/>
        </p:nvGrpSpPr>
        <p:grpSpPr>
          <a:xfrm>
            <a:off x="6101484" y="729609"/>
            <a:ext cx="5236768" cy="5467282"/>
            <a:chOff x="4795254" y="729608"/>
            <a:chExt cx="5236768" cy="6045227"/>
          </a:xfrm>
        </p:grpSpPr>
        <p:pic>
          <p:nvPicPr>
            <p:cNvPr id="39" name="Picture 38" descr="A close up of a map&#10;&#10;Description automatically generated">
              <a:extLst>
                <a:ext uri="{FF2B5EF4-FFF2-40B4-BE49-F238E27FC236}">
                  <a16:creationId xmlns:a16="http://schemas.microsoft.com/office/drawing/2014/main" id="{2F341E1F-6FA4-42EF-B3A3-CEDD2709EED0}"/>
                </a:ext>
              </a:extLst>
            </p:cNvPr>
            <p:cNvPicPr>
              <a:picLocks noChangeAspect="1"/>
            </p:cNvPicPr>
            <p:nvPr/>
          </p:nvPicPr>
          <p:blipFill rotWithShape="1">
            <a:blip r:embed="rId4"/>
            <a:srcRect l="9499" b="9808"/>
            <a:stretch/>
          </p:blipFill>
          <p:spPr>
            <a:xfrm>
              <a:off x="4795254" y="729608"/>
              <a:ext cx="5236768" cy="6045227"/>
            </a:xfrm>
            <a:prstGeom prst="rect">
              <a:avLst/>
            </a:prstGeom>
          </p:spPr>
        </p:pic>
        <p:pic>
          <p:nvPicPr>
            <p:cNvPr id="40" name="Picture 2" descr="Machine generated alternative text:&#10;A + — 3A3Sl-lPl + -A ISO-3P0 &#10;Also-3po ">
              <a:extLst>
                <a:ext uri="{FF2B5EF4-FFF2-40B4-BE49-F238E27FC236}">
                  <a16:creationId xmlns:a16="http://schemas.microsoft.com/office/drawing/2014/main" id="{D512019B-D4B6-4C5C-B844-16F42B1DE9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859" t="55696" r="24295" b="1"/>
            <a:stretch/>
          </p:blipFill>
          <p:spPr bwMode="auto">
            <a:xfrm>
              <a:off x="7950944" y="5603437"/>
              <a:ext cx="1290222" cy="638240"/>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12" name="Title 11"/>
              <p:cNvSpPr>
                <a:spLocks noGrp="1"/>
              </p:cNvSpPr>
              <p:nvPr>
                <p:ph type="title"/>
              </p:nvPr>
            </p:nvSpPr>
            <p:spPr/>
            <p:txBody>
              <a:bodyPr>
                <a:normAutofit/>
              </a:bodyPr>
              <a:lstStyle/>
              <a:p>
                <a:r>
                  <a:rPr lang="en-US" dirty="0"/>
                  <a:t>HWI Example: 2) </a:t>
                </a:r>
                <a:r>
                  <a:rPr lang="en-US" dirty="0" err="1"/>
                  <a:t>NPDGamma</a:t>
                </a:r>
                <a:r>
                  <a:rPr lang="en-US" dirty="0"/>
                  <a:t> and n</a:t>
                </a:r>
                <a:r>
                  <a:rPr lang="en-US" baseline="30000" dirty="0"/>
                  <a:t>3</a:t>
                </a:r>
                <a:r>
                  <a:rPr lang="en-US" dirty="0"/>
                  <a:t>He  vs.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𝑐</m:t>
                        </m:r>
                      </m:sub>
                    </m:sSub>
                    <m:r>
                      <a:rPr lang="en-US" b="0" i="1" smtClean="0">
                        <a:latin typeface="Cambria Math" panose="02040503050406030204" pitchFamily="18" charset="0"/>
                      </a:rPr>
                      <m:t>≫1</m:t>
                    </m:r>
                  </m:oMath>
                </a14:m>
                <a:endParaRPr lang="en-US" dirty="0"/>
              </a:p>
            </p:txBody>
          </p:sp>
        </mc:Choice>
        <mc:Fallback xmlns="">
          <p:sp>
            <p:nvSpPr>
              <p:cNvPr id="12" name="Title 11"/>
              <p:cNvSpPr>
                <a:spLocks noGrp="1" noRot="1" noChangeAspect="1" noMove="1" noResize="1" noEditPoints="1" noAdjustHandles="1" noChangeArrowheads="1" noChangeShapeType="1" noTextEdit="1"/>
              </p:cNvSpPr>
              <p:nvPr>
                <p:ph type="title"/>
              </p:nvPr>
            </p:nvSpPr>
            <p:spPr>
              <a:blipFill>
                <a:blip r:embed="rId5"/>
                <a:stretch>
                  <a:fillRect l="-850" t="-8392" b="-27273"/>
                </a:stretch>
              </a:blipFill>
            </p:spPr>
            <p:txBody>
              <a:bodyPr/>
              <a:lstStyle/>
              <a:p>
                <a:r>
                  <a:rPr lang="en-US">
                    <a:noFill/>
                  </a:rPr>
                  <a:t> </a:t>
                </a:r>
              </a:p>
            </p:txBody>
          </p:sp>
        </mc:Fallback>
      </mc:AlternateContent>
      <p:pic>
        <p:nvPicPr>
          <p:cNvPr id="16" name="Content Placeholder 11">
            <a:extLst>
              <a:ext uri="{FF2B5EF4-FFF2-40B4-BE49-F238E27FC236}">
                <a16:creationId xmlns:a16="http://schemas.microsoft.com/office/drawing/2014/main" id="{16F0DB9F-24F3-4D41-AB6D-A17E9C1B68C3}"/>
              </a:ext>
            </a:extLst>
          </p:cNvPr>
          <p:cNvPicPr>
            <a:picLocks noChangeAspect="1"/>
          </p:cNvPicPr>
          <p:nvPr/>
        </p:nvPicPr>
        <p:blipFill>
          <a:blip r:embed="rId6"/>
          <a:stretch>
            <a:fillRect/>
          </a:stretch>
        </p:blipFill>
        <p:spPr>
          <a:xfrm>
            <a:off x="1139432" y="3222181"/>
            <a:ext cx="4373768" cy="2510906"/>
          </a:xfrm>
          <a:prstGeom prst="rect">
            <a:avLst/>
          </a:prstGeom>
        </p:spPr>
      </p:pic>
      <p:sp>
        <p:nvSpPr>
          <p:cNvPr id="18" name="TextBox 17">
            <a:extLst>
              <a:ext uri="{FF2B5EF4-FFF2-40B4-BE49-F238E27FC236}">
                <a16:creationId xmlns:a16="http://schemas.microsoft.com/office/drawing/2014/main" id="{E40B858F-5BD9-4927-9D99-4F42C7BE1AB5}"/>
              </a:ext>
            </a:extLst>
          </p:cNvPr>
          <p:cNvSpPr txBox="1"/>
          <p:nvPr/>
        </p:nvSpPr>
        <p:spPr>
          <a:xfrm>
            <a:off x="2278987" y="3314948"/>
            <a:ext cx="447558" cy="369332"/>
          </a:xfrm>
          <a:prstGeom prst="rect">
            <a:avLst/>
          </a:prstGeom>
          <a:noFill/>
        </p:spPr>
        <p:txBody>
          <a:bodyPr wrap="none" rtlCol="0">
            <a:spAutoFit/>
          </a:bodyPr>
          <a:lstStyle/>
          <a:p>
            <a:r>
              <a:rPr lang="en-US" baseline="30000" dirty="0">
                <a:solidFill>
                  <a:srgbClr val="0000E5"/>
                </a:solidFill>
              </a:rPr>
              <a:t>18</a:t>
            </a:r>
            <a:r>
              <a:rPr lang="en-US" dirty="0">
                <a:solidFill>
                  <a:srgbClr val="0000E5"/>
                </a:solidFill>
              </a:rPr>
              <a:t>F</a:t>
            </a:r>
          </a:p>
        </p:txBody>
      </p:sp>
      <p:sp>
        <p:nvSpPr>
          <p:cNvPr id="19" name="TextBox 18">
            <a:extLst>
              <a:ext uri="{FF2B5EF4-FFF2-40B4-BE49-F238E27FC236}">
                <a16:creationId xmlns:a16="http://schemas.microsoft.com/office/drawing/2014/main" id="{2053AFC4-4932-45A7-AE25-77AD0106B262}"/>
              </a:ext>
            </a:extLst>
          </p:cNvPr>
          <p:cNvSpPr txBox="1"/>
          <p:nvPr/>
        </p:nvSpPr>
        <p:spPr>
          <a:xfrm>
            <a:off x="4131502" y="3649749"/>
            <a:ext cx="1330814" cy="646331"/>
          </a:xfrm>
          <a:prstGeom prst="rect">
            <a:avLst/>
          </a:prstGeom>
          <a:noFill/>
        </p:spPr>
        <p:txBody>
          <a:bodyPr wrap="none" rtlCol="0">
            <a:spAutoFit/>
          </a:bodyPr>
          <a:lstStyle/>
          <a:p>
            <a:r>
              <a:rPr lang="en-US" dirty="0">
                <a:solidFill>
                  <a:srgbClr val="FF8000"/>
                </a:solidFill>
              </a:rPr>
              <a:t>NPDGamma</a:t>
            </a:r>
          </a:p>
          <a:p>
            <a:r>
              <a:rPr lang="en-US" dirty="0">
                <a:solidFill>
                  <a:srgbClr val="FF8000"/>
                </a:solidFill>
              </a:rPr>
              <a:t> projected</a:t>
            </a:r>
          </a:p>
        </p:txBody>
      </p:sp>
      <p:grpSp>
        <p:nvGrpSpPr>
          <p:cNvPr id="20" name="Group 19">
            <a:extLst>
              <a:ext uri="{FF2B5EF4-FFF2-40B4-BE49-F238E27FC236}">
                <a16:creationId xmlns:a16="http://schemas.microsoft.com/office/drawing/2014/main" id="{084C472D-8544-40E2-A5D7-75C53A6D0721}"/>
              </a:ext>
            </a:extLst>
          </p:cNvPr>
          <p:cNvGrpSpPr/>
          <p:nvPr/>
        </p:nvGrpSpPr>
        <p:grpSpPr>
          <a:xfrm>
            <a:off x="759334" y="1148242"/>
            <a:ext cx="4229378" cy="4245736"/>
            <a:chOff x="4264927" y="1397297"/>
            <a:chExt cx="4229378" cy="4245736"/>
          </a:xfrm>
        </p:grpSpPr>
        <p:cxnSp>
          <p:nvCxnSpPr>
            <p:cNvPr id="21" name="Straight Connector 20">
              <a:extLst>
                <a:ext uri="{FF2B5EF4-FFF2-40B4-BE49-F238E27FC236}">
                  <a16:creationId xmlns:a16="http://schemas.microsoft.com/office/drawing/2014/main" id="{29685F09-0B26-4449-9C61-76323558573E}"/>
                </a:ext>
              </a:extLst>
            </p:cNvPr>
            <p:cNvCxnSpPr/>
            <p:nvPr/>
          </p:nvCxnSpPr>
          <p:spPr>
            <a:xfrm flipH="1" flipV="1">
              <a:off x="5433605" y="1397297"/>
              <a:ext cx="3060700" cy="424573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0103DDA-6BE4-486C-AEC9-1E4C91984F44}"/>
                </a:ext>
              </a:extLst>
            </p:cNvPr>
            <p:cNvCxnSpPr/>
            <p:nvPr/>
          </p:nvCxnSpPr>
          <p:spPr>
            <a:xfrm flipH="1" flipV="1">
              <a:off x="4473336" y="1838163"/>
              <a:ext cx="2742885" cy="380487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4213ECC3-6CCE-4B03-9F9D-11E708D910BA}"/>
                </a:ext>
              </a:extLst>
            </p:cNvPr>
            <p:cNvGrpSpPr/>
            <p:nvPr/>
          </p:nvGrpSpPr>
          <p:grpSpPr>
            <a:xfrm>
              <a:off x="4264927" y="1510011"/>
              <a:ext cx="3911564" cy="1961225"/>
              <a:chOff x="4264927" y="1510011"/>
              <a:chExt cx="3911564" cy="1961225"/>
            </a:xfrm>
          </p:grpSpPr>
          <p:sp>
            <p:nvSpPr>
              <p:cNvPr id="24" name="Oval 23">
                <a:extLst>
                  <a:ext uri="{FF2B5EF4-FFF2-40B4-BE49-F238E27FC236}">
                    <a16:creationId xmlns:a16="http://schemas.microsoft.com/office/drawing/2014/main" id="{0D3A5509-39BC-4EC7-8E0C-869FFAE40952}"/>
                  </a:ext>
                </a:extLst>
              </p:cNvPr>
              <p:cNvSpPr/>
              <p:nvPr/>
            </p:nvSpPr>
            <p:spPr>
              <a:xfrm rot="18800556">
                <a:off x="5142384" y="1170020"/>
                <a:ext cx="909437" cy="2664351"/>
              </a:xfrm>
              <a:prstGeom prst="ellipse">
                <a:avLst/>
              </a:prstGeom>
              <a:solidFill>
                <a:schemeClr val="bg1">
                  <a:lumMod val="75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DBAF38F-C613-4D49-9F45-EECC51AD45CA}"/>
                  </a:ext>
                </a:extLst>
              </p:cNvPr>
              <p:cNvSpPr txBox="1"/>
              <p:nvPr/>
            </p:nvSpPr>
            <p:spPr>
              <a:xfrm>
                <a:off x="6673919" y="2244296"/>
                <a:ext cx="1356462" cy="369332"/>
              </a:xfrm>
              <a:prstGeom prst="rect">
                <a:avLst/>
              </a:prstGeom>
              <a:noFill/>
            </p:spPr>
            <p:txBody>
              <a:bodyPr wrap="none" rtlCol="0">
                <a:spAutoFit/>
              </a:bodyPr>
              <a:lstStyle/>
              <a:p>
                <a:r>
                  <a:rPr lang="en-US" b="1" dirty="0">
                    <a:solidFill>
                      <a:schemeClr val="accent2"/>
                    </a:solidFill>
                  </a:rPr>
                  <a:t>NPDGamma</a:t>
                </a:r>
              </a:p>
            </p:txBody>
          </p:sp>
          <p:sp>
            <p:nvSpPr>
              <p:cNvPr id="26" name="Rectangle 25">
                <a:extLst>
                  <a:ext uri="{FF2B5EF4-FFF2-40B4-BE49-F238E27FC236}">
                    <a16:creationId xmlns:a16="http://schemas.microsoft.com/office/drawing/2014/main" id="{FCE45FAE-2FFD-47CA-99DE-BF2772292F6B}"/>
                  </a:ext>
                </a:extLst>
              </p:cNvPr>
              <p:cNvSpPr/>
              <p:nvPr/>
            </p:nvSpPr>
            <p:spPr>
              <a:xfrm>
                <a:off x="4506505" y="1510011"/>
                <a:ext cx="3669986" cy="1961225"/>
              </a:xfrm>
              <a:prstGeom prst="rect">
                <a:avLst/>
              </a:prstGeom>
              <a:solidFill>
                <a:schemeClr val="accent2">
                  <a:alpha val="56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6CCF0D00-F8CF-44A2-BAC6-8675CE66E48C}"/>
                  </a:ext>
                </a:extLst>
              </p:cNvPr>
              <p:cNvCxnSpPr/>
              <p:nvPr/>
            </p:nvCxnSpPr>
            <p:spPr>
              <a:xfrm>
                <a:off x="4494663" y="1510011"/>
                <a:ext cx="368182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C3E0ACD-7599-4AE8-9C3F-9CE8A7CB6AFD}"/>
                  </a:ext>
                </a:extLst>
              </p:cNvPr>
              <p:cNvCxnSpPr/>
              <p:nvPr/>
            </p:nvCxnSpPr>
            <p:spPr>
              <a:xfrm>
                <a:off x="4494663" y="3471236"/>
                <a:ext cx="368182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29" name="Text Box 26">
            <a:extLst>
              <a:ext uri="{FF2B5EF4-FFF2-40B4-BE49-F238E27FC236}">
                <a16:creationId xmlns:a16="http://schemas.microsoft.com/office/drawing/2014/main" id="{C0E133DB-2221-4CA1-9E72-DD9F02929DE1}"/>
              </a:ext>
            </a:extLst>
          </p:cNvPr>
          <p:cNvSpPr txBox="1">
            <a:spLocks noChangeArrowheads="1"/>
          </p:cNvSpPr>
          <p:nvPr/>
        </p:nvSpPr>
        <p:spPr bwMode="auto">
          <a:xfrm>
            <a:off x="1820010" y="5881964"/>
            <a:ext cx="405309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804000"/>
                </a:solidFill>
              </a:rPr>
              <a:t>Gardner, Haxton, Holstein, ARNPS </a:t>
            </a:r>
            <a:r>
              <a:rPr lang="en-US" sz="1400" b="1" dirty="0">
                <a:solidFill>
                  <a:srgbClr val="804000"/>
                </a:solidFill>
              </a:rPr>
              <a:t>67</a:t>
            </a:r>
            <a:r>
              <a:rPr lang="en-US" sz="1400" dirty="0">
                <a:solidFill>
                  <a:srgbClr val="804000"/>
                </a:solidFill>
              </a:rPr>
              <a:t>, 69 (2017)</a:t>
            </a:r>
          </a:p>
        </p:txBody>
      </p:sp>
      <mc:AlternateContent xmlns:mc="http://schemas.openxmlformats.org/markup-compatibility/2006" xmlns:a14="http://schemas.microsoft.com/office/drawing/2010/main">
        <mc:Choice Requires="a14">
          <p:sp>
            <p:nvSpPr>
              <p:cNvPr id="3" name="Rectangle: Rounded Corners 2">
                <a:extLst>
                  <a:ext uri="{FF2B5EF4-FFF2-40B4-BE49-F238E27FC236}">
                    <a16:creationId xmlns:a16="http://schemas.microsoft.com/office/drawing/2014/main" id="{86045E58-1466-4678-AE76-17A77EF9CBFB}"/>
                  </a:ext>
                </a:extLst>
              </p:cNvPr>
              <p:cNvSpPr/>
              <p:nvPr/>
            </p:nvSpPr>
            <p:spPr>
              <a:xfrm>
                <a:off x="8945234" y="6123423"/>
                <a:ext cx="3150851" cy="599423"/>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𝜟𝝈</m:t>
                          </m:r>
                        </m:e>
                        <m:sub>
                          <m:r>
                            <a:rPr lang="en-US" sz="2800" b="1" i="1">
                              <a:solidFill>
                                <a:schemeClr val="accent4"/>
                              </a:solidFill>
                              <a:latin typeface="Cambria Math" panose="02040503050406030204" pitchFamily="18" charset="0"/>
                            </a:rPr>
                            <m:t>𝑷𝑻</m:t>
                          </m:r>
                        </m:sub>
                      </m:sSub>
                      <m:r>
                        <a:rPr lang="en-US" sz="2800" b="1" i="1">
                          <a:solidFill>
                            <a:schemeClr val="accent4"/>
                          </a:solidFill>
                          <a:latin typeface="Cambria Math" panose="02040503050406030204" pitchFamily="18" charset="0"/>
                        </a:rPr>
                        <m:t>=</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𝝀</m:t>
                          </m:r>
                        </m:e>
                        <m:sub>
                          <m:r>
                            <a:rPr lang="en-US" sz="2800" b="1" i="1">
                              <a:solidFill>
                                <a:schemeClr val="accent4"/>
                              </a:solidFill>
                              <a:latin typeface="Cambria Math" panose="02040503050406030204" pitchFamily="18" charset="0"/>
                            </a:rPr>
                            <m:t>𝑷𝑻</m:t>
                          </m:r>
                        </m:sub>
                      </m:sSub>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𝜿</m:t>
                          </m:r>
                        </m:e>
                        <m:sub>
                          <m:r>
                            <a:rPr lang="en-US" sz="2800" b="1" i="1">
                              <a:solidFill>
                                <a:schemeClr val="accent4"/>
                              </a:solidFill>
                              <a:latin typeface="Cambria Math" panose="02040503050406030204" pitchFamily="18" charset="0"/>
                            </a:rPr>
                            <m:t>𝑱</m:t>
                          </m:r>
                        </m:sub>
                      </m:sSub>
                      <m:r>
                        <a:rPr lang="en-US" sz="2800" b="1" i="1">
                          <a:solidFill>
                            <a:schemeClr val="accent4"/>
                          </a:solidFill>
                          <a:latin typeface="Cambria Math" panose="02040503050406030204" pitchFamily="18" charset="0"/>
                        </a:rPr>
                        <m:t>𝚫</m:t>
                      </m:r>
                      <m:sSub>
                        <m:sSubPr>
                          <m:ctrlPr>
                            <a:rPr lang="en-US" sz="2800" b="1" i="1">
                              <a:solidFill>
                                <a:schemeClr val="accent4"/>
                              </a:solidFill>
                              <a:latin typeface="Cambria Math" panose="02040503050406030204" pitchFamily="18" charset="0"/>
                            </a:rPr>
                          </m:ctrlPr>
                        </m:sSubPr>
                        <m:e>
                          <m:r>
                            <a:rPr lang="en-US" sz="2800" b="1" i="1">
                              <a:solidFill>
                                <a:schemeClr val="accent4"/>
                              </a:solidFill>
                              <a:latin typeface="Cambria Math" panose="02040503050406030204" pitchFamily="18" charset="0"/>
                            </a:rPr>
                            <m:t>𝝈</m:t>
                          </m:r>
                        </m:e>
                        <m:sub>
                          <m:r>
                            <a:rPr lang="en-US" sz="2800" b="1" i="1">
                              <a:solidFill>
                                <a:schemeClr val="accent4"/>
                              </a:solidFill>
                              <a:latin typeface="Cambria Math" panose="02040503050406030204" pitchFamily="18" charset="0"/>
                            </a:rPr>
                            <m:t>𝑷</m:t>
                          </m:r>
                        </m:sub>
                      </m:sSub>
                    </m:oMath>
                  </m:oMathPara>
                </a14:m>
                <a:endParaRPr lang="en-US" sz="2800" b="1" dirty="0">
                  <a:solidFill>
                    <a:schemeClr val="accent4"/>
                  </a:solidFill>
                </a:endParaRPr>
              </a:p>
            </p:txBody>
          </p:sp>
        </mc:Choice>
        <mc:Fallback xmlns="">
          <p:sp>
            <p:nvSpPr>
              <p:cNvPr id="3" name="Rectangle: Rounded Corners 2">
                <a:extLst>
                  <a:ext uri="{FF2B5EF4-FFF2-40B4-BE49-F238E27FC236}">
                    <a16:creationId xmlns:a16="http://schemas.microsoft.com/office/drawing/2014/main" id="{86045E58-1466-4678-AE76-17A77EF9CBFB}"/>
                  </a:ext>
                </a:extLst>
              </p:cNvPr>
              <p:cNvSpPr>
                <a:spLocks noRot="1" noChangeAspect="1" noMove="1" noResize="1" noEditPoints="1" noAdjustHandles="1" noChangeArrowheads="1" noChangeShapeType="1" noTextEdit="1"/>
              </p:cNvSpPr>
              <p:nvPr/>
            </p:nvSpPr>
            <p:spPr>
              <a:xfrm>
                <a:off x="8945234" y="6123423"/>
                <a:ext cx="3150851" cy="599423"/>
              </a:xfrm>
              <a:prstGeom prst="roundRect">
                <a:avLst/>
              </a:prstGeom>
              <a:blipFill>
                <a:blip r:embed="rId7"/>
                <a:stretch>
                  <a:fillRect/>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B6067B8B-42E3-2376-5278-CF13B84FA71E}"/>
              </a:ext>
            </a:extLst>
          </p:cNvPr>
          <p:cNvSpPr/>
          <p:nvPr/>
        </p:nvSpPr>
        <p:spPr>
          <a:xfrm>
            <a:off x="11191850" y="6035040"/>
            <a:ext cx="817269" cy="822960"/>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Date Placeholder 7">
            <a:extLst>
              <a:ext uri="{FF2B5EF4-FFF2-40B4-BE49-F238E27FC236}">
                <a16:creationId xmlns:a16="http://schemas.microsoft.com/office/drawing/2014/main" id="{C3E3E177-DAB1-E461-0C8B-444AA0028815}"/>
              </a:ext>
            </a:extLst>
          </p:cNvPr>
          <p:cNvSpPr>
            <a:spLocks noGrp="1"/>
          </p:cNvSpPr>
          <p:nvPr>
            <p:ph type="dt" sz="half" idx="10"/>
          </p:nvPr>
        </p:nvSpPr>
        <p:spPr/>
        <p:txBody>
          <a:bodyPr/>
          <a:lstStyle/>
          <a:p>
            <a:r>
              <a:rPr lang="en-US"/>
              <a:t>2026-03-05</a:t>
            </a:r>
            <a:endParaRPr lang="en-US" dirty="0"/>
          </a:p>
        </p:txBody>
      </p:sp>
      <p:sp>
        <p:nvSpPr>
          <p:cNvPr id="9" name="Footer Placeholder 8">
            <a:extLst>
              <a:ext uri="{FF2B5EF4-FFF2-40B4-BE49-F238E27FC236}">
                <a16:creationId xmlns:a16="http://schemas.microsoft.com/office/drawing/2014/main" id="{A46351BA-C0AD-FF64-2841-DE04D37A88B4}"/>
              </a:ext>
            </a:extLst>
          </p:cNvPr>
          <p:cNvSpPr>
            <a:spLocks noGrp="1"/>
          </p:cNvSpPr>
          <p:nvPr>
            <p:ph type="ftr" sz="quarter" idx="11"/>
          </p:nvPr>
        </p:nvSpPr>
        <p:spPr/>
        <p:txBody>
          <a:bodyPr/>
          <a:lstStyle/>
          <a:p>
            <a:pPr algn="l"/>
            <a:r>
              <a:rPr lang="en-US"/>
              <a:t>EDMs2026 WE-Heraeus Workshop</a:t>
            </a:r>
            <a:endParaRPr lang="en-US" dirty="0"/>
          </a:p>
        </p:txBody>
      </p:sp>
      <p:sp>
        <p:nvSpPr>
          <p:cNvPr id="10" name="Slide Number Placeholder 9">
            <a:extLst>
              <a:ext uri="{FF2B5EF4-FFF2-40B4-BE49-F238E27FC236}">
                <a16:creationId xmlns:a16="http://schemas.microsoft.com/office/drawing/2014/main" id="{0AF384C9-0C77-A3FF-1D8A-86BB7478CCAC}"/>
              </a:ext>
            </a:extLst>
          </p:cNvPr>
          <p:cNvSpPr>
            <a:spLocks noGrp="1"/>
          </p:cNvSpPr>
          <p:nvPr>
            <p:ph type="sldNum" sz="quarter" idx="12"/>
          </p:nvPr>
        </p:nvSpPr>
        <p:spPr/>
        <p:txBody>
          <a:bodyPr/>
          <a:lstStyle/>
          <a:p>
            <a:fld id="{89BA9E80-DA99-844D-986A-8D691D11CFE6}" type="slidenum">
              <a:rPr lang="en-US" smtClean="0"/>
              <a:pPr/>
              <a:t>9</a:t>
            </a:fld>
            <a:endParaRPr lang="en-US" dirty="0"/>
          </a:p>
        </p:txBody>
      </p:sp>
    </p:spTree>
    <p:extLst>
      <p:ext uri="{BB962C8B-B14F-4D97-AF65-F5344CB8AC3E}">
        <p14:creationId xmlns:p14="http://schemas.microsoft.com/office/powerpoint/2010/main" val="239837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usepackage{amssymb}&#10;\usepackage{amsbsy}&#10;\newcommand{\e}[1]{\times 10^{#1}}&#10;\newcommand{\q}{\mathrm}&#10;\newcommand{\where}[1][where]{\qquad\mbox{#1}\qquad}&#10;\newcommand{\bs}[1]{\boldsymbol{#1}}&#10;\newcommand{\bh}[1]{\hat{\boldsymbol{#1}}}&#10;\newcommand{\bv}[1]{\vec{\boldsymbol{#1}}}&#10;\newcommand{\bt}[1]{\tilde{\boldsymbol{#1}}}&#10;\newcommand{\flow}[1]{\mathcal{E}_{#1}}&#10;\newcommand{\flux}[1]{\Phi_{#1}}&#10;\newcommand{\dslash}{d \hspace{-0.5ex}\rule[1.2ex]{0.6ex}{.1ex}}&#10;\def\rcurs{{\mbox{$\resizebox{.16in}{.08in}{\includegraphics{ScriptR}}$}\!\!}}&#10;\def\brcurs{{\mbox{$\resizebox{.16in}{.08in}{\includegraphics{BoldR}}$}\!\!}}&#10;\def\hrcurs{{\mbox{$\hat \brcurs$}\!}}&#10;\begin{document}&#10;&#10;$$&#10;\frac{d\sigma_{TP}}{d\sigma_{P}} = k_0 \frac{ \bar g^0_\pi}{h^1_\pi} + k_1 \frac{\bar g^1_\pi}{h^1_\pi}&#10;$$&#10;&#10;\end{document}"/>
  <p:tag name="FILENAME" val="TP_tmp"/>
  <p:tag name="FORMAT" val="png16m"/>
  <p:tag name="RES" val="1200"/>
  <p:tag name="BLEND" val="0"/>
  <p:tag name="TRANSPARENT" val="0"/>
  <p:tag name="TBUG" val="0"/>
  <p:tag name="ALLOWFS" val="0"/>
  <p:tag name="ORIGWIDTH" val="96"/>
  <p:tag name="PICTUREFILESIZE" val="10011"/>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usepackage{amssymb}&#10;\usepackage{amsbsy}&#10;\newcommand{\e}[1]{\times 10^{#1}}&#10;\newcommand{\q}{\mathrm}&#10;\newcommand{\where}[1][where]{\qquad\mbox{#1}\qquad}&#10;\newcommand{\bs}[1]{\boldsymbol{#1}}&#10;\newcommand{\bh}[1]{\hat{\boldsymbol{#1}}}&#10;\newcommand{\bv}[1]{\vec{\boldsymbol{#1}}}&#10;\newcommand{\bt}[1]{\tilde{\boldsymbol{#1}}}&#10;\newcommand{\flow}[1]{\mathcal{E}_{#1}}&#10;\newcommand{\flux}[1]{\Phi_{#1}}&#10;\newcommand{\dslash}{d \hspace{-0.5ex}\rule[1.2ex]{0.6ex}{.1ex}}&#10;\def\rcurs{{\mbox{$\resizebox{.16in}{.08in}{\includegraphics{ScriptR}}$}\!\!}}&#10;\def\brcurs{{\mbox{$\resizebox{.16in}{.08in}{\includegraphics{BoldR}}$}\!\!}}&#10;\def\hrcurs{{\mbox{$\hat \brcurs$}\!}}&#10;\begin{document}&#10;&#10;$$&#10;\bar g^{0,1}_\pi&#10;$$&#10;&#10;\end{document}"/>
  <p:tag name="FILENAME" val="TP_tmp"/>
  <p:tag name="FORMAT" val="png16m"/>
  <p:tag name="RES" val="1200"/>
  <p:tag name="BLEND" val="0"/>
  <p:tag name="TRANSPARENT" val="0"/>
  <p:tag name="TBUG" val="0"/>
  <p:tag name="ALLOWFS" val="0"/>
  <p:tag name="ORIGWIDTH" val="16"/>
  <p:tag name="PICTUREFILESIZE" val="2055"/>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usepackage{amssymb}&#10;\usepackage{amsbsy}&#10;\newcommand{\e}[1]{\times 10^{#1}}&#10;\newcommand{\q}{\mathrm}&#10;\newcommand{\where}[1][where]{\qquad\mbox{#1}\qquad}&#10;\newcommand{\bs}[1]{\boldsymbol{#1}}&#10;\newcommand{\bh}[1]{\hat{\boldsymbol{#1}}}&#10;\newcommand{\bv}[1]{\vec{\boldsymbol{#1}}}&#10;\newcommand{\bt}[1]{\tilde{\boldsymbol{#1}}}&#10;\newcommand{\flow}[1]{\mathcal{E}_{#1}}&#10;\newcommand{\flux}[1]{\Phi_{#1}}&#10;\newcommand{\dslash}{d \hspace{-0.5ex}\rule[1.2ex]{0.6ex}{.1ex}}&#10;\def\rcurs{{\mbox{$\resizebox{.16in}{.08in}{\includegraphics{ScriptR}}$}\!\!}}&#10;\def\brcurs{{\mbox{$\resizebox{.16in}{.08in}{\includegraphics{BoldR}}$}\!\!}}&#10;\def\hrcurs{{\mbox{$\hat \brcurs$}\!}}&#10;\begin{document}&#10;&#10;$$&#10;\bar g^{0,1}_\pi&#10;$$&#10;&#10;\end{document}"/>
  <p:tag name="FILENAME" val="TP_tmp"/>
  <p:tag name="FORMAT" val="png16m"/>
  <p:tag name="RES" val="1200"/>
  <p:tag name="BLEND" val="0"/>
  <p:tag name="TRANSPARENT" val="0"/>
  <p:tag name="TBUG" val="0"/>
  <p:tag name="ALLOWFS" val="0"/>
  <p:tag name="ORIGWIDTH" val="16"/>
  <p:tag name="PICTUREFILESIZE" val="2055"/>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10;\pagestyle{empty}&#10;&#10;\usepackage{amssymb}&#10;\usepackage{amsbsy}&#10;\newcommand{\e}[1]{\times 10^{#1}}&#10;\newcommand{\q}{\mathrm}&#10;\newcommand{\where}[1][where]{\qquad\mbox{#1}\qquad}&#10;\newcommand{\bs}[1]{\boldsymbol{#1}}&#10;\newcommand{\bh}[1]{\hat{\boldsymbol{#1}}}&#10;\newcommand{\bv}[1]{\vec{\boldsymbol{#1}}}&#10;\newcommand{\bt}[1]{\tilde{\boldsymbol{#1}}}&#10;\newcommand{\flow}[1]{\mathcal{E}_{#1}}&#10;\newcommand{\flux}[1]{\Phi_{#1}}&#10;\newcommand{\dslash}{d \hspace{-0.5ex}\rule[1.2ex]{0.6ex}{.1ex}}&#10;\def\rcurs{{\mbox{$\resizebox{.16in}{.08in}{\includegraphics{ScriptR}}$}\!\!}}&#10;\def\brcurs{{\mbox{$\resizebox{.16in}{.08in}{\includegraphics{BoldR}}$}\!\!}}&#10;\def\hrcurs{{\mbox{$\hat \brcurs$}\!}}&#10;\begin{document}&#10;&#10;$$&#10;h^1_\pi&#10;$$&#10;&#10;\end{document}"/>
  <p:tag name="FILENAME" val="TP_tmp"/>
  <p:tag name="FORMAT" val="png16m"/>
  <p:tag name="RES" val="1200"/>
  <p:tag name="BLEND" val="0"/>
  <p:tag name="TRANSPARENT" val="0"/>
  <p:tag name="TBUG" val="0"/>
  <p:tag name="ALLOWFS" val="0"/>
  <p:tag name="ORIGWIDTH" val="11"/>
  <p:tag name="PICTUREFILESIZE" val="15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5126</TotalTime>
  <Words>3460</Words>
  <Application>Microsoft Office PowerPoint</Application>
  <PresentationFormat>Widescreen</PresentationFormat>
  <Paragraphs>467</Paragraphs>
  <Slides>29</Slides>
  <Notes>13</Notes>
  <HiddenSlides>0</HiddenSlides>
  <MMClips>0</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47" baseType="lpstr">
      <vt:lpstr>ＭＳ Ｐゴシック</vt:lpstr>
      <vt:lpstr>-apple-system</vt:lpstr>
      <vt:lpstr>Aptos</vt:lpstr>
      <vt:lpstr>Aptos Display</vt:lpstr>
      <vt:lpstr>Arial</vt:lpstr>
      <vt:lpstr>Calibri</vt:lpstr>
      <vt:lpstr>Cambria Math</vt:lpstr>
      <vt:lpstr>Comic Sans MS</vt:lpstr>
      <vt:lpstr>Helvetica</vt:lpstr>
      <vt:lpstr>Palatino Linotype</vt:lpstr>
      <vt:lpstr>Symbol</vt:lpstr>
      <vt:lpstr>Times New Roman</vt:lpstr>
      <vt:lpstr>UniversalMath1 BT</vt:lpstr>
      <vt:lpstr>Wingdings</vt:lpstr>
      <vt:lpstr>ヒラギノ角ゴ ProN W6</vt:lpstr>
      <vt:lpstr>Office Theme</vt:lpstr>
      <vt:lpstr>1_Office Theme</vt:lpstr>
      <vt:lpstr>Bitmap Image</vt:lpstr>
      <vt:lpstr>Research and Development of the NOPTREX Experiment</vt:lpstr>
      <vt:lpstr>Relation between Hadronic PV/TRIV and EDMs</vt:lpstr>
      <vt:lpstr>Observable – Forward Scattering Amplitude</vt:lpstr>
      <vt:lpstr>Total Absorption Asymmetry is a Null Test of TRIV</vt:lpstr>
      <vt:lpstr>Expressions of λ_PT from different BSM sources </vt:lpstr>
      <vt:lpstr>Spectroscopy Factor  κ(J)</vt:lpstr>
      <vt:lpstr>Spectroscopy Factor  κ(J)</vt:lpstr>
      <vt:lpstr> HWI Example: 1) global analysis of linear couplings</vt:lpstr>
      <vt:lpstr>HWI Example: 2) NPDGamma and n3He  vs.  N_c≫1</vt:lpstr>
      <vt:lpstr>HWI Example: 3) refined EFT+QCD analysis of HPV</vt:lpstr>
      <vt:lpstr>Amplification of A_PV in p-wave n-A resonance</vt:lpstr>
      <vt:lpstr>Neutron capture radiative decay</vt:lpstr>
      <vt:lpstr>HPV Enhancement mechanism: s-p resonance mixing</vt:lpstr>
      <vt:lpstr>HPV Enhancement mechanism: s-p resonance mixing</vt:lpstr>
      <vt:lpstr>Dynamical Enhancement of Parity Violation</vt:lpstr>
      <vt:lpstr>Parity-odd Asymmetry Measurement Methods</vt:lpstr>
      <vt:lpstr>TRIPLE: Parity Violation in Compound Nuclei</vt:lpstr>
      <vt:lpstr>139La is the best nucleus!</vt:lpstr>
      <vt:lpstr>NOPTREX/IRES Collaboration 2026</vt:lpstr>
      <vt:lpstr>Three scientific goals of NOPTREX</vt:lpstr>
      <vt:lpstr>Goal (1) Understand P violation in heavy nuclei</vt:lpstr>
      <vt:lpstr>HPV measurements at LANSCE FP12 </vt:lpstr>
      <vt:lpstr> Accurate Neutron-Nucleus Reaction measurement Instrument – ANNRI beam line at J-PARC  </vt:lpstr>
      <vt:lpstr>Goal (2) Search for P-odd/T-odd nA interactions</vt:lpstr>
      <vt:lpstr>Phase 1 — ANNRI beamline configuration</vt:lpstr>
      <vt:lpstr>Phase 1 — 3He polarizer cell</vt:lpstr>
      <vt:lpstr>Phase 1 — Preliminary n ⃗+(_^139)(La) ⃗  Asymmetry! </vt:lpstr>
      <vt:lpstr>Phase 2 — Polarized 139La target development</vt:lpstr>
      <vt:lpstr>                 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NOPTREX: Neutron Optics Parity and Time Reversal Experiment</dc:title>
  <dc:creator>Samiei, Sepehr</dc:creator>
  <cp:lastModifiedBy>Christopher Crawford</cp:lastModifiedBy>
  <cp:revision>51</cp:revision>
  <dcterms:created xsi:type="dcterms:W3CDTF">2025-06-05T16:34:55Z</dcterms:created>
  <dcterms:modified xsi:type="dcterms:W3CDTF">2026-03-05T16:54:17Z</dcterms:modified>
</cp:coreProperties>
</file>