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9" r:id="rId6"/>
    <p:sldId id="259" r:id="rId7"/>
    <p:sldId id="270" r:id="rId8"/>
    <p:sldId id="268" r:id="rId9"/>
    <p:sldId id="267" r:id="rId10"/>
    <p:sldId id="260" r:id="rId11"/>
    <p:sldId id="261" r:id="rId12"/>
    <p:sldId id="265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C32"/>
    <a:srgbClr val="85CA3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6467" autoAdjust="0"/>
  </p:normalViewPr>
  <p:slideViewPr>
    <p:cSldViewPr>
      <p:cViewPr>
        <p:scale>
          <a:sx n="66" d="100"/>
          <a:sy n="66" d="100"/>
        </p:scale>
        <p:origin x="-2166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A89-173D-4595-9B11-DE903C788ADB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3F6-A019-4903-9055-897CE6BCC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A89-173D-4595-9B11-DE903C788ADB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3F6-A019-4903-9055-897CE6BCC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A89-173D-4595-9B11-DE903C788ADB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3F6-A019-4903-9055-897CE6BCC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A89-173D-4595-9B11-DE903C788ADB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3F6-A019-4903-9055-897CE6BCC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A89-173D-4595-9B11-DE903C788ADB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3F6-A019-4903-9055-897CE6BCC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A89-173D-4595-9B11-DE903C788ADB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3F6-A019-4903-9055-897CE6BCC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A89-173D-4595-9B11-DE903C788ADB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3F6-A019-4903-9055-897CE6BCC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A89-173D-4595-9B11-DE903C788ADB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3F6-A019-4903-9055-897CE6BCC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A89-173D-4595-9B11-DE903C788ADB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3F6-A019-4903-9055-897CE6BCC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A89-173D-4595-9B11-DE903C788ADB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3F6-A019-4903-9055-897CE6BCC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1A89-173D-4595-9B11-DE903C788ADB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3F6-A019-4903-9055-897CE6BCC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1A89-173D-4595-9B11-DE903C788ADB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43F6-A019-4903-9055-897CE6BCCB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844824"/>
            <a:ext cx="6400800" cy="1752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tx1"/>
                </a:solidFill>
              </a:rPr>
              <a:t>@ESS</a:t>
            </a:r>
          </a:p>
          <a:p>
            <a:endParaRPr lang="en-US" sz="80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PER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3600400" cy="22669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736" y="422108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Christine Klauser</a:t>
            </a:r>
            <a:r>
              <a:rPr lang="en-US" sz="2400" i="1" baseline="30000" dirty="0" smtClean="0"/>
              <a:t>1,2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Institut Laue-</a:t>
            </a:r>
            <a:r>
              <a:rPr lang="en-US" sz="2400" dirty="0" err="1" smtClean="0"/>
              <a:t>Langevin</a:t>
            </a:r>
            <a:r>
              <a:rPr lang="en-US" sz="2400" dirty="0" smtClean="0"/>
              <a:t>, Grenoble, France  </a:t>
            </a:r>
          </a:p>
          <a:p>
            <a:r>
              <a:rPr lang="en-US" sz="2400" dirty="0" smtClean="0"/>
              <a:t> 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Atominstitut, </a:t>
            </a:r>
            <a:r>
              <a:rPr lang="en-US" sz="2400" dirty="0" err="1" smtClean="0"/>
              <a:t>Technische</a:t>
            </a:r>
            <a:r>
              <a:rPr lang="en-US" sz="2400" dirty="0" smtClean="0"/>
              <a:t> </a:t>
            </a:r>
            <a:r>
              <a:rPr lang="de-DE" sz="2400" dirty="0" smtClean="0"/>
              <a:t>Universität Wien, Austria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Ratio Decay Volume/Final Pulse Length</a:t>
            </a:r>
            <a:endParaRPr lang="en-US" dirty="0"/>
          </a:p>
        </p:txBody>
      </p:sp>
      <p:pic>
        <p:nvPicPr>
          <p:cNvPr id="7" name="Content Placeholder 6" descr="Perkeo_PERC_comparis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00842" cy="5501208"/>
          </a:xfrm>
        </p:spPr>
      </p:pic>
      <p:pic>
        <p:nvPicPr>
          <p:cNvPr id="5" name="Picture 4" descr="Perkeo3_mitFr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988840"/>
            <a:ext cx="2848668" cy="172819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12160" y="1052736"/>
            <a:ext cx="201622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Gain PERC “normal”</a:t>
            </a:r>
          </a:p>
          <a:p>
            <a:r>
              <a:rPr lang="en-US" sz="1600" dirty="0" smtClean="0"/>
              <a:t>Gain PERKEO</a:t>
            </a:r>
          </a:p>
          <a:p>
            <a:r>
              <a:rPr lang="en-US" sz="1600" dirty="0" smtClean="0"/>
              <a:t>Gain PERC long pulse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Conclusion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772816"/>
            <a:ext cx="669674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/>
              <a:t> ESS has a gain factor up to 5 for PERC compared to ILL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/>
              <a:t> Gain varies considerably with distance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/>
              <a:t> </a:t>
            </a:r>
            <a:r>
              <a:rPr lang="en-US" sz="3200" dirty="0" smtClean="0"/>
              <a:t>Ideal placement close to source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44624"/>
            <a:ext cx="8229600" cy="1143000"/>
          </a:xfrm>
        </p:spPr>
        <p:txBody>
          <a:bodyPr/>
          <a:lstStyle/>
          <a:p>
            <a:r>
              <a:rPr lang="en-US" dirty="0" smtClean="0"/>
              <a:t>Pulse Growth In Decay Volume</a:t>
            </a:r>
            <a:endParaRPr lang="en-US" dirty="0"/>
          </a:p>
        </p:txBody>
      </p:sp>
      <p:pic>
        <p:nvPicPr>
          <p:cNvPr id="4" name="Content Placeholder 3" descr="Pulse_Growt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746" y="1124744"/>
            <a:ext cx="8843254" cy="49294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Set-up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35496" y="2062589"/>
            <a:ext cx="8702544" cy="2448272"/>
            <a:chOff x="-237488" y="2060848"/>
            <a:chExt cx="8399464" cy="2448272"/>
          </a:xfrm>
        </p:grpSpPr>
        <p:grpSp>
          <p:nvGrpSpPr>
            <p:cNvPr id="19" name="Group 18"/>
            <p:cNvGrpSpPr/>
            <p:nvPr/>
          </p:nvGrpSpPr>
          <p:grpSpPr>
            <a:xfrm>
              <a:off x="-237488" y="2060848"/>
              <a:ext cx="8399464" cy="2448272"/>
              <a:chOff x="-237488" y="2060848"/>
              <a:chExt cx="8399464" cy="2448272"/>
            </a:xfrm>
          </p:grpSpPr>
          <p:pic>
            <p:nvPicPr>
              <p:cNvPr id="12" name="Picture 11" descr="Sketch_new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95536" y="2060848"/>
                <a:ext cx="7766440" cy="2448272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388013" y="3139227"/>
                <a:ext cx="489654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11560" y="3284984"/>
                <a:ext cx="144016" cy="72008"/>
              </a:xfrm>
              <a:prstGeom prst="rect">
                <a:avLst/>
              </a:prstGeom>
              <a:solidFill>
                <a:srgbClr val="7AB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71800" y="3284984"/>
                <a:ext cx="504056" cy="72008"/>
              </a:xfrm>
              <a:prstGeom prst="rect">
                <a:avLst/>
              </a:prstGeom>
              <a:solidFill>
                <a:srgbClr val="7ABC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7"/>
              <p:cNvSpPr/>
              <p:nvPr/>
            </p:nvSpPr>
            <p:spPr>
              <a:xfrm>
                <a:off x="-237488" y="3212976"/>
                <a:ext cx="695002" cy="142275"/>
              </a:xfrm>
              <a:prstGeom prst="rightArrow">
                <a:avLst/>
              </a:prstGeom>
              <a:solidFill>
                <a:srgbClr val="7ABC32"/>
              </a:solidFill>
              <a:ln>
                <a:solidFill>
                  <a:srgbClr val="7ABC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95536" y="2060848"/>
              <a:ext cx="792088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83249" y="4582869"/>
            <a:ext cx="2911503" cy="1119029"/>
            <a:chOff x="4883249" y="3645024"/>
            <a:chExt cx="2911503" cy="1119029"/>
          </a:xfrm>
        </p:grpSpPr>
        <p:sp>
          <p:nvSpPr>
            <p:cNvPr id="24" name="Left Brace 23"/>
            <p:cNvSpPr/>
            <p:nvPr/>
          </p:nvSpPr>
          <p:spPr>
            <a:xfrm rot="16200000">
              <a:off x="6247620" y="3265548"/>
              <a:ext cx="155448" cy="914400"/>
            </a:xfrm>
            <a:prstGeom prst="leftBrac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83249" y="3933056"/>
              <a:ext cx="29115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Condition:</a:t>
              </a:r>
            </a:p>
            <a:p>
              <a:pPr algn="ctr"/>
              <a:r>
                <a:rPr lang="en-US" sz="2400" dirty="0" smtClean="0">
                  <a:solidFill>
                    <a:srgbClr val="C00000"/>
                  </a:solidFill>
                </a:rPr>
                <a:t>Final pulse length 2 m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23728" y="908720"/>
            <a:ext cx="545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Goal: maximal statistics (well-defined flux)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27584" y="2780928"/>
            <a:ext cx="0" cy="108012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5536" y="242088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chopper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en-US" dirty="0" smtClean="0"/>
              <a:t>The Sources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692696"/>
            <a:ext cx="9144000" cy="2021008"/>
            <a:chOff x="0" y="908720"/>
            <a:chExt cx="9144000" cy="2021008"/>
          </a:xfrm>
        </p:grpSpPr>
        <p:pic>
          <p:nvPicPr>
            <p:cNvPr id="5" name="Picture 4" descr="setup_es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08720"/>
              <a:ext cx="9144000" cy="2021008"/>
            </a:xfrm>
            <a:prstGeom prst="rect">
              <a:avLst/>
            </a:prstGeom>
          </p:spPr>
        </p:pic>
        <p:sp>
          <p:nvSpPr>
            <p:cNvPr id="14" name="Rounded Rectangle 13"/>
            <p:cNvSpPr/>
            <p:nvPr/>
          </p:nvSpPr>
          <p:spPr>
            <a:xfrm>
              <a:off x="1331640" y="1614157"/>
              <a:ext cx="3816424" cy="518400"/>
            </a:xfrm>
            <a:prstGeom prst="roundRect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52120" y="1578452"/>
              <a:ext cx="1008112" cy="518400"/>
            </a:xfrm>
            <a:prstGeom prst="round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199784" y="1614456"/>
              <a:ext cx="180528" cy="518400"/>
            </a:xfrm>
            <a:prstGeom prst="round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388424" y="1614157"/>
              <a:ext cx="648072" cy="518400"/>
            </a:xfrm>
            <a:prstGeom prst="round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484784"/>
              <a:ext cx="8667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/>
          <p:nvPr/>
        </p:nvSpPr>
        <p:spPr>
          <a:xfrm>
            <a:off x="4211960" y="2420888"/>
            <a:ext cx="201622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4.5 - 5.5 </a:t>
            </a:r>
            <a:r>
              <a:rPr lang="en-US" sz="2000" dirty="0" smtClean="0"/>
              <a:t>Å</a:t>
            </a:r>
            <a:endParaRPr lang="en-US" sz="20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755576" y="3284984"/>
            <a:ext cx="2411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Peakflux</a:t>
            </a:r>
            <a:r>
              <a:rPr lang="en-US" sz="2400" b="1" dirty="0" smtClean="0">
                <a:solidFill>
                  <a:srgbClr val="C00000"/>
                </a:solidFill>
              </a:rPr>
              <a:t> ratio: 30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79512" y="3861048"/>
            <a:ext cx="9144000" cy="1957410"/>
            <a:chOff x="179512" y="3861048"/>
            <a:chExt cx="9144000" cy="1957410"/>
          </a:xfrm>
        </p:grpSpPr>
        <p:grpSp>
          <p:nvGrpSpPr>
            <p:cNvPr id="23" name="Group 22"/>
            <p:cNvGrpSpPr/>
            <p:nvPr/>
          </p:nvGrpSpPr>
          <p:grpSpPr>
            <a:xfrm>
              <a:off x="179512" y="3861048"/>
              <a:ext cx="9144000" cy="1957410"/>
              <a:chOff x="-35496" y="4077072"/>
              <a:chExt cx="9144000" cy="1957410"/>
            </a:xfrm>
          </p:grpSpPr>
          <p:pic>
            <p:nvPicPr>
              <p:cNvPr id="6" name="Picture 5" descr="setup_ess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35496" y="4077072"/>
                <a:ext cx="9144000" cy="195741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Picture 14" descr="ess_logo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0" y="4509120"/>
                <a:ext cx="834008" cy="83400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34" name="Rounded Rectangle 33"/>
            <p:cNvSpPr/>
            <p:nvPr/>
          </p:nvSpPr>
          <p:spPr>
            <a:xfrm>
              <a:off x="1331640" y="4581128"/>
              <a:ext cx="360040" cy="518400"/>
            </a:xfrm>
            <a:prstGeom prst="roundRect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199784" y="4581427"/>
              <a:ext cx="180528" cy="518400"/>
            </a:xfrm>
            <a:prstGeom prst="round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388424" y="4581128"/>
              <a:ext cx="648072" cy="518400"/>
            </a:xfrm>
            <a:prstGeom prst="roundRect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76056" y="4581128"/>
            <a:ext cx="1224136" cy="518400"/>
          </a:xfrm>
          <a:prstGeom prst="round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11560" y="2924944"/>
            <a:ext cx="0" cy="1224136"/>
          </a:xfrm>
          <a:prstGeom prst="straightConnector1">
            <a:avLst/>
          </a:prstGeom>
          <a:ln w="4445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1525" y="5805264"/>
            <a:ext cx="233519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14 Hz</a:t>
            </a:r>
          </a:p>
          <a:p>
            <a:pPr algn="ctr"/>
            <a:r>
              <a:rPr lang="en-US" sz="2000" dirty="0" smtClean="0"/>
              <a:t>2.86 ms pulse length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372200" y="2492896"/>
            <a:ext cx="76335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75 Hz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oint_spect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5105400" cy="4905375"/>
          </a:xfrm>
          <a:prstGeom prst="rect">
            <a:avLst/>
          </a:prstGeom>
        </p:spPr>
      </p:pic>
      <p:pic>
        <p:nvPicPr>
          <p:cNvPr id="14" name="Picture 13" descr="point_ch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322" y="971897"/>
            <a:ext cx="4857750" cy="4905375"/>
          </a:xfrm>
          <a:prstGeom prst="rect">
            <a:avLst/>
          </a:prstGeom>
        </p:spPr>
      </p:pic>
      <p:pic>
        <p:nvPicPr>
          <p:cNvPr id="15" name="Picture 14" descr="point_f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000472"/>
            <a:ext cx="4838700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-250288" y="2850689"/>
            <a:ext cx="94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space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586798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/>
          <p:cNvSpPr/>
          <p:nvPr/>
        </p:nvSpPr>
        <p:spPr>
          <a:xfrm rot="5400000">
            <a:off x="683568" y="5589240"/>
            <a:ext cx="144016" cy="432048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ss Spect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4838700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50288" y="2850689"/>
            <a:ext cx="94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space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586798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2996952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Chopper opening 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116632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spectrum</a:t>
            </a:r>
            <a:endParaRPr lang="en-US" dirty="0"/>
          </a:p>
        </p:txBody>
      </p:sp>
      <p:pic>
        <p:nvPicPr>
          <p:cNvPr id="9" name="Picture 8" descr="Spectr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76672"/>
            <a:ext cx="3520224" cy="2132856"/>
          </a:xfrm>
          <a:prstGeom prst="rect">
            <a:avLst/>
          </a:prstGeom>
        </p:spPr>
      </p:pic>
      <p:pic>
        <p:nvPicPr>
          <p:cNvPr id="10" name="Picture 9" descr="dc_si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429000"/>
            <a:ext cx="3676644" cy="2232248"/>
          </a:xfrm>
          <a:prstGeom prst="rect">
            <a:avLst/>
          </a:prstGeom>
        </p:spPr>
      </p:pic>
      <p:pic>
        <p:nvPicPr>
          <p:cNvPr id="12" name="Picture 11" descr="close_chopp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763" y="908720"/>
            <a:ext cx="4886325" cy="4781550"/>
          </a:xfrm>
          <a:prstGeom prst="rect">
            <a:avLst/>
          </a:prstGeom>
        </p:spPr>
      </p:pic>
      <p:pic>
        <p:nvPicPr>
          <p:cNvPr id="11" name="Picture 10" descr="far_chopp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836712"/>
            <a:ext cx="4876800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632848" cy="1196752"/>
          </a:xfr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gain_perc_si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1124744"/>
            <a:ext cx="8702077" cy="5256584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14383627">
            <a:off x="2207495" y="165569"/>
            <a:ext cx="648072" cy="1512168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Brace 2"/>
          <p:cNvSpPr/>
          <p:nvPr/>
        </p:nvSpPr>
        <p:spPr>
          <a:xfrm rot="5400000">
            <a:off x="683568" y="5589240"/>
            <a:ext cx="144016" cy="432048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ss Spectr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4838700" cy="485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50288" y="2850689"/>
            <a:ext cx="94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space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586798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2996952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Chopper opening 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116632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spectrum</a:t>
            </a:r>
            <a:endParaRPr lang="en-US" dirty="0"/>
          </a:p>
        </p:txBody>
      </p:sp>
      <p:pic>
        <p:nvPicPr>
          <p:cNvPr id="9" name="Picture 8" descr="Spectr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76672"/>
            <a:ext cx="3520224" cy="2132856"/>
          </a:xfrm>
          <a:prstGeom prst="rect">
            <a:avLst/>
          </a:prstGeom>
        </p:spPr>
      </p:pic>
      <p:pic>
        <p:nvPicPr>
          <p:cNvPr id="10" name="Picture 9" descr="dc_si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429000"/>
            <a:ext cx="3676644" cy="2232248"/>
          </a:xfrm>
          <a:prstGeom prst="rect">
            <a:avLst/>
          </a:prstGeom>
        </p:spPr>
      </p:pic>
      <p:pic>
        <p:nvPicPr>
          <p:cNvPr id="12" name="Picture 11" descr="close_chopp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763" y="908720"/>
            <a:ext cx="4886325" cy="4781550"/>
          </a:xfrm>
          <a:prstGeom prst="rect">
            <a:avLst/>
          </a:prstGeom>
        </p:spPr>
      </p:pic>
      <p:pic>
        <p:nvPicPr>
          <p:cNvPr id="11" name="Picture 10" descr="far_chopp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836712"/>
            <a:ext cx="4876800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-99392"/>
            <a:ext cx="8229600" cy="1143000"/>
          </a:xfrm>
        </p:spPr>
        <p:txBody>
          <a:bodyPr/>
          <a:lstStyle/>
          <a:p>
            <a:r>
              <a:rPr lang="en-US" dirty="0" smtClean="0"/>
              <a:t>Initial Pulse Length</a:t>
            </a:r>
            <a:endParaRPr lang="en-US" dirty="0"/>
          </a:p>
        </p:txBody>
      </p:sp>
      <p:pic>
        <p:nvPicPr>
          <p:cNvPr id="4" name="Content Placeholder 3" descr="d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549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timum_frequenc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8778805" cy="5328592"/>
          </a:xfrm>
        </p:spPr>
      </p:pic>
      <p:sp>
        <p:nvSpPr>
          <p:cNvPr id="5" name="TextBox 4"/>
          <p:cNvSpPr txBox="1"/>
          <p:nvPr/>
        </p:nvSpPr>
        <p:spPr>
          <a:xfrm>
            <a:off x="2267744" y="46365"/>
            <a:ext cx="4371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Optimised</a:t>
            </a:r>
            <a:r>
              <a:rPr lang="en-US" sz="3600" dirty="0" smtClean="0"/>
              <a:t> </a:t>
            </a:r>
            <a:r>
              <a:rPr lang="en-US" sz="3600" dirty="0" err="1" smtClean="0"/>
              <a:t>Frecquency</a:t>
            </a:r>
            <a:endParaRPr lang="en-US" sz="3600" dirty="0"/>
          </a:p>
        </p:txBody>
      </p:sp>
      <p:pic>
        <p:nvPicPr>
          <p:cNvPr id="6" name="Picture 5" descr="frequenc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3092442" cy="1872208"/>
          </a:xfrm>
          <a:prstGeom prst="rect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4497</TotalTime>
  <Words>123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The Set-up  </vt:lpstr>
      <vt:lpstr>The Sources</vt:lpstr>
      <vt:lpstr>Slide 4</vt:lpstr>
      <vt:lpstr>Slide 5</vt:lpstr>
      <vt:lpstr>Comparison</vt:lpstr>
      <vt:lpstr>Slide 7</vt:lpstr>
      <vt:lpstr>Initial Pulse Length</vt:lpstr>
      <vt:lpstr>Slide 9</vt:lpstr>
      <vt:lpstr>Ratio Decay Volume/Final Pulse Length</vt:lpstr>
      <vt:lpstr>Conclusion  </vt:lpstr>
      <vt:lpstr>Pulse Growth In Decay Volume</vt:lpstr>
      <vt:lpstr>Slide 13</vt:lpstr>
    </vt:vector>
  </TitlesOfParts>
  <Company>ILL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klauser</dc:creator>
  <cp:lastModifiedBy>klauser</cp:lastModifiedBy>
  <cp:revision>154</cp:revision>
  <dcterms:created xsi:type="dcterms:W3CDTF">2013-03-11T07:55:04Z</dcterms:created>
  <dcterms:modified xsi:type="dcterms:W3CDTF">2013-03-26T06:51:01Z</dcterms:modified>
</cp:coreProperties>
</file>