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8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28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96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28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23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69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3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86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97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46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8C3D-28A6-41C5-ABFC-2F5BA021376A}" type="datetimeFigureOut">
              <a:rPr lang="fr-FR" smtClean="0"/>
              <a:t>26/03/2013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575EC-1732-403F-9761-E42E2109A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21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beam 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</a:t>
            </a:r>
            <a:r>
              <a:rPr lang="en-US" dirty="0" err="1" smtClean="0"/>
              <a:t>optimise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PERC-like -&gt; short distance</a:t>
            </a:r>
          </a:p>
          <a:p>
            <a:endParaRPr lang="en-US" dirty="0" smtClean="0"/>
          </a:p>
          <a:p>
            <a:r>
              <a:rPr lang="en-US" dirty="0" smtClean="0"/>
              <a:t>Wanted energy resolution?</a:t>
            </a:r>
          </a:p>
          <a:p>
            <a:endParaRPr lang="en-US" dirty="0" smtClean="0"/>
          </a:p>
          <a:p>
            <a:r>
              <a:rPr lang="en-US" dirty="0" smtClean="0"/>
              <a:t>Ready to share with UCN source or others?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3118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UCN source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Highest production rate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In-pile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Dedicated target station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dirty="0" err="1" smtClean="0"/>
              <a:t>lower</a:t>
            </a:r>
            <a:r>
              <a:rPr lang="fr-FR" dirty="0" smtClean="0"/>
              <a:t> </a:t>
            </a:r>
            <a:r>
              <a:rPr lang="fr-FR" dirty="0" err="1" smtClean="0"/>
              <a:t>beam</a:t>
            </a:r>
            <a:r>
              <a:rPr lang="fr-FR" dirty="0" smtClean="0"/>
              <a:t> </a:t>
            </a:r>
            <a:r>
              <a:rPr lang="fr-FR" dirty="0" err="1" smtClean="0"/>
              <a:t>energy</a:t>
            </a:r>
            <a:r>
              <a:rPr lang="fr-FR" dirty="0" smtClean="0"/>
              <a:t> (power)?</a:t>
            </a:r>
          </a:p>
          <a:p>
            <a:endParaRPr lang="en-US" dirty="0"/>
          </a:p>
          <a:p>
            <a:r>
              <a:rPr lang="en-US" dirty="0" smtClean="0"/>
              <a:t>“Warmish” He or D2?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Highest density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10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Through-going beam port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very strong scientific case(s) !!!</a:t>
            </a:r>
            <a:br>
              <a:rPr lang="en-US" dirty="0" smtClean="0"/>
            </a:br>
            <a:r>
              <a:rPr lang="en-US" dirty="0" smtClean="0"/>
              <a:t>(probably high price in intensity for others)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0825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Affichage à l'écran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Physics beam line</vt:lpstr>
      <vt:lpstr>UCN source</vt:lpstr>
      <vt:lpstr>Through-going beam port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beam line</dc:title>
  <dc:creator>visiteur</dc:creator>
  <cp:lastModifiedBy>visiteur</cp:lastModifiedBy>
  <cp:revision>1</cp:revision>
  <dcterms:created xsi:type="dcterms:W3CDTF">2013-03-26T15:43:37Z</dcterms:created>
  <dcterms:modified xsi:type="dcterms:W3CDTF">2013-03-26T15:52:22Z</dcterms:modified>
</cp:coreProperties>
</file>